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377" r:id="rId3"/>
    <p:sldId id="401" r:id="rId4"/>
    <p:sldId id="378" r:id="rId5"/>
    <p:sldId id="328" r:id="rId6"/>
    <p:sldId id="330" r:id="rId7"/>
    <p:sldId id="379" r:id="rId8"/>
    <p:sldId id="380" r:id="rId9"/>
    <p:sldId id="381" r:id="rId10"/>
    <p:sldId id="382" r:id="rId11"/>
    <p:sldId id="332" r:id="rId12"/>
    <p:sldId id="333" r:id="rId13"/>
    <p:sldId id="339" r:id="rId14"/>
    <p:sldId id="407" r:id="rId15"/>
    <p:sldId id="408" r:id="rId16"/>
    <p:sldId id="385" r:id="rId17"/>
    <p:sldId id="386" r:id="rId18"/>
    <p:sldId id="387" r:id="rId19"/>
    <p:sldId id="388" r:id="rId20"/>
    <p:sldId id="390" r:id="rId21"/>
    <p:sldId id="402" r:id="rId22"/>
    <p:sldId id="403" r:id="rId23"/>
    <p:sldId id="404" r:id="rId24"/>
    <p:sldId id="406" r:id="rId25"/>
    <p:sldId id="405" r:id="rId26"/>
    <p:sldId id="37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0B7"/>
    <a:srgbClr val="232C7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5" autoAdjust="0"/>
  </p:normalViewPr>
  <p:slideViewPr>
    <p:cSldViewPr>
      <p:cViewPr varScale="1">
        <p:scale>
          <a:sx n="56" d="100"/>
          <a:sy n="56" d="100"/>
        </p:scale>
        <p:origin x="113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Pradhan" userId="8deb9f21a71621b9" providerId="LiveId" clId="{AA65C4A5-9C70-421E-B72E-13BF4E1EF200}"/>
    <pc:docChg chg="undo custSel addSld delSld modSld">
      <pc:chgData name="Rahul Pradhan" userId="8deb9f21a71621b9" providerId="LiveId" clId="{AA65C4A5-9C70-421E-B72E-13BF4E1EF200}" dt="2022-12-08T08:13:52.195" v="272" actId="207"/>
      <pc:docMkLst>
        <pc:docMk/>
      </pc:docMkLst>
      <pc:sldChg chg="addSp modSp mod">
        <pc:chgData name="Rahul Pradhan" userId="8deb9f21a71621b9" providerId="LiveId" clId="{AA65C4A5-9C70-421E-B72E-13BF4E1EF200}" dt="2022-12-08T08:09:12.277" v="260" actId="123"/>
        <pc:sldMkLst>
          <pc:docMk/>
          <pc:sldMk cId="0" sldId="333"/>
        </pc:sldMkLst>
        <pc:spChg chg="add mod">
          <ac:chgData name="Rahul Pradhan" userId="8deb9f21a71621b9" providerId="LiveId" clId="{AA65C4A5-9C70-421E-B72E-13BF4E1EF200}" dt="2022-12-08T08:09:12.277" v="260" actId="123"/>
          <ac:spMkLst>
            <pc:docMk/>
            <pc:sldMk cId="0" sldId="333"/>
            <ac:spMk id="3" creationId="{095A4FB1-04C4-6150-D4DF-C7550792A961}"/>
          </ac:spMkLst>
        </pc:spChg>
        <pc:spChg chg="add mod">
          <ac:chgData name="Rahul Pradhan" userId="8deb9f21a71621b9" providerId="LiveId" clId="{AA65C4A5-9C70-421E-B72E-13BF4E1EF200}" dt="2022-12-08T08:09:06.787" v="257" actId="403"/>
          <ac:spMkLst>
            <pc:docMk/>
            <pc:sldMk cId="0" sldId="333"/>
            <ac:spMk id="5" creationId="{E4872590-C091-7E76-DA43-9E24FCAB8062}"/>
          </ac:spMkLst>
        </pc:spChg>
        <pc:spChg chg="mod">
          <ac:chgData name="Rahul Pradhan" userId="8deb9f21a71621b9" providerId="LiveId" clId="{AA65C4A5-9C70-421E-B72E-13BF4E1EF200}" dt="2022-12-08T08:02:41.053" v="78" actId="14100"/>
          <ac:spMkLst>
            <pc:docMk/>
            <pc:sldMk cId="0" sldId="333"/>
            <ac:spMk id="35846" creationId="{AA3B0A0D-57A2-1F87-E221-4C1B29857017}"/>
          </ac:spMkLst>
        </pc:spChg>
        <pc:graphicFrameChg chg="mod modGraphic">
          <ac:chgData name="Rahul Pradhan" userId="8deb9f21a71621b9" providerId="LiveId" clId="{AA65C4A5-9C70-421E-B72E-13BF4E1EF200}" dt="2022-12-08T08:06:22.116" v="241"/>
          <ac:graphicFrameMkLst>
            <pc:docMk/>
            <pc:sldMk cId="0" sldId="333"/>
            <ac:graphicFrameMk id="7" creationId="{E172450F-AC05-8BCA-4C77-2339E1743FDD}"/>
          </ac:graphicFrameMkLst>
        </pc:graphicFrameChg>
      </pc:sldChg>
      <pc:sldChg chg="addSp delSp modSp new mod">
        <pc:chgData name="Rahul Pradhan" userId="8deb9f21a71621b9" providerId="LiveId" clId="{AA65C4A5-9C70-421E-B72E-13BF4E1EF200}" dt="2022-12-08T08:00:45.430" v="77" actId="14100"/>
        <pc:sldMkLst>
          <pc:docMk/>
          <pc:sldMk cId="2925561408" sldId="402"/>
        </pc:sldMkLst>
        <pc:spChg chg="mod">
          <ac:chgData name="Rahul Pradhan" userId="8deb9f21a71621b9" providerId="LiveId" clId="{AA65C4A5-9C70-421E-B72E-13BF4E1EF200}" dt="2022-12-08T08:00:39.745" v="75" actId="20577"/>
          <ac:spMkLst>
            <pc:docMk/>
            <pc:sldMk cId="2925561408" sldId="402"/>
            <ac:spMk id="2" creationId="{B14DECE8-6B8B-1F40-B009-33E61F962E35}"/>
          </ac:spMkLst>
        </pc:spChg>
        <pc:spChg chg="mod">
          <ac:chgData name="Rahul Pradhan" userId="8deb9f21a71621b9" providerId="LiveId" clId="{AA65C4A5-9C70-421E-B72E-13BF4E1EF200}" dt="2022-12-08T08:00:45.430" v="77" actId="14100"/>
          <ac:spMkLst>
            <pc:docMk/>
            <pc:sldMk cId="2925561408" sldId="402"/>
            <ac:spMk id="3" creationId="{96E0AF56-85F0-1499-30CB-04E3FF2DE1A5}"/>
          </ac:spMkLst>
        </pc:spChg>
        <pc:picChg chg="add del mod">
          <ac:chgData name="Rahul Pradhan" userId="8deb9f21a71621b9" providerId="LiveId" clId="{AA65C4A5-9C70-421E-B72E-13BF4E1EF200}" dt="2022-12-08T08:00:41.580" v="76" actId="478"/>
          <ac:picMkLst>
            <pc:docMk/>
            <pc:sldMk cId="2925561408" sldId="402"/>
            <ac:picMk id="4" creationId="{8667F6F9-20AE-DAD0-2783-F94D5D8A37DB}"/>
          </ac:picMkLst>
        </pc:picChg>
      </pc:sldChg>
      <pc:sldChg chg="modSp new mod">
        <pc:chgData name="Rahul Pradhan" userId="8deb9f21a71621b9" providerId="LiveId" clId="{AA65C4A5-9C70-421E-B72E-13BF4E1EF200}" dt="2022-12-08T08:00:22.127" v="69"/>
        <pc:sldMkLst>
          <pc:docMk/>
          <pc:sldMk cId="1530717816" sldId="403"/>
        </pc:sldMkLst>
        <pc:spChg chg="mod">
          <ac:chgData name="Rahul Pradhan" userId="8deb9f21a71621b9" providerId="LiveId" clId="{AA65C4A5-9C70-421E-B72E-13BF4E1EF200}" dt="2022-12-08T08:00:22.127" v="69"/>
          <ac:spMkLst>
            <pc:docMk/>
            <pc:sldMk cId="1530717816" sldId="403"/>
            <ac:spMk id="2" creationId="{AB903EBF-EBD4-C156-E2D4-C7B64384EA3F}"/>
          </ac:spMkLst>
        </pc:spChg>
        <pc:spChg chg="mod">
          <ac:chgData name="Rahul Pradhan" userId="8deb9f21a71621b9" providerId="LiveId" clId="{AA65C4A5-9C70-421E-B72E-13BF4E1EF200}" dt="2022-12-08T07:58:14.630" v="20" actId="21"/>
          <ac:spMkLst>
            <pc:docMk/>
            <pc:sldMk cId="1530717816" sldId="403"/>
            <ac:spMk id="3" creationId="{F4E2B756-4DFF-B84D-C4A0-DE2CFE2FCF06}"/>
          </ac:spMkLst>
        </pc:spChg>
      </pc:sldChg>
      <pc:sldChg chg="modSp new mod">
        <pc:chgData name="Rahul Pradhan" userId="8deb9f21a71621b9" providerId="LiveId" clId="{AA65C4A5-9C70-421E-B72E-13BF4E1EF200}" dt="2022-12-08T08:00:16.432" v="68" actId="20577"/>
        <pc:sldMkLst>
          <pc:docMk/>
          <pc:sldMk cId="2393446590" sldId="404"/>
        </pc:sldMkLst>
        <pc:spChg chg="mod">
          <ac:chgData name="Rahul Pradhan" userId="8deb9f21a71621b9" providerId="LiveId" clId="{AA65C4A5-9C70-421E-B72E-13BF4E1EF200}" dt="2022-12-08T08:00:16.432" v="68" actId="20577"/>
          <ac:spMkLst>
            <pc:docMk/>
            <pc:sldMk cId="2393446590" sldId="404"/>
            <ac:spMk id="2" creationId="{E7A62BD3-32B6-F9E3-B4DA-FD6757E2EB00}"/>
          </ac:spMkLst>
        </pc:spChg>
        <pc:spChg chg="mod">
          <ac:chgData name="Rahul Pradhan" userId="8deb9f21a71621b9" providerId="LiveId" clId="{AA65C4A5-9C70-421E-B72E-13BF4E1EF200}" dt="2022-12-08T07:58:32.248" v="24" actId="21"/>
          <ac:spMkLst>
            <pc:docMk/>
            <pc:sldMk cId="2393446590" sldId="404"/>
            <ac:spMk id="3" creationId="{65AF5C68-33E6-BE81-DFAD-30997439FE75}"/>
          </ac:spMkLst>
        </pc:spChg>
      </pc:sldChg>
      <pc:sldChg chg="modSp new mod">
        <pc:chgData name="Rahul Pradhan" userId="8deb9f21a71621b9" providerId="LiveId" clId="{AA65C4A5-9C70-421E-B72E-13BF4E1EF200}" dt="2022-12-08T08:00:08.883" v="57" actId="1076"/>
        <pc:sldMkLst>
          <pc:docMk/>
          <pc:sldMk cId="4252268622" sldId="405"/>
        </pc:sldMkLst>
        <pc:spChg chg="mod">
          <ac:chgData name="Rahul Pradhan" userId="8deb9f21a71621b9" providerId="LiveId" clId="{AA65C4A5-9C70-421E-B72E-13BF4E1EF200}" dt="2022-12-08T07:59:11.578" v="52" actId="20577"/>
          <ac:spMkLst>
            <pc:docMk/>
            <pc:sldMk cId="4252268622" sldId="405"/>
            <ac:spMk id="2" creationId="{D04F0CFF-1F34-199A-599C-EC395E0FB18A}"/>
          </ac:spMkLst>
        </pc:spChg>
        <pc:spChg chg="mod">
          <ac:chgData name="Rahul Pradhan" userId="8deb9f21a71621b9" providerId="LiveId" clId="{AA65C4A5-9C70-421E-B72E-13BF4E1EF200}" dt="2022-12-08T08:00:08.883" v="57" actId="1076"/>
          <ac:spMkLst>
            <pc:docMk/>
            <pc:sldMk cId="4252268622" sldId="405"/>
            <ac:spMk id="3" creationId="{BCB9577E-A710-2165-983C-B7BFEACD29AC}"/>
          </ac:spMkLst>
        </pc:spChg>
      </pc:sldChg>
      <pc:sldChg chg="modSp mod">
        <pc:chgData name="Rahul Pradhan" userId="8deb9f21a71621b9" providerId="LiveId" clId="{AA65C4A5-9C70-421E-B72E-13BF4E1EF200}" dt="2022-12-08T08:00:00.006" v="56"/>
        <pc:sldMkLst>
          <pc:docMk/>
          <pc:sldMk cId="79876492" sldId="406"/>
        </pc:sldMkLst>
        <pc:spChg chg="mod">
          <ac:chgData name="Rahul Pradhan" userId="8deb9f21a71621b9" providerId="LiveId" clId="{AA65C4A5-9C70-421E-B72E-13BF4E1EF200}" dt="2022-12-08T08:00:00.006" v="56"/>
          <ac:spMkLst>
            <pc:docMk/>
            <pc:sldMk cId="79876492" sldId="406"/>
            <ac:spMk id="3" creationId="{96E0AF56-85F0-1499-30CB-04E3FF2DE1A5}"/>
          </ac:spMkLst>
        </pc:spChg>
      </pc:sldChg>
      <pc:sldChg chg="addSp modSp new">
        <pc:chgData name="Rahul Pradhan" userId="8deb9f21a71621b9" providerId="LiveId" clId="{AA65C4A5-9C70-421E-B72E-13BF4E1EF200}" dt="2022-12-08T08:10:07.559" v="266" actId="1076"/>
        <pc:sldMkLst>
          <pc:docMk/>
          <pc:sldMk cId="4254755100" sldId="407"/>
        </pc:sldMkLst>
        <pc:picChg chg="add mod">
          <ac:chgData name="Rahul Pradhan" userId="8deb9f21a71621b9" providerId="LiveId" clId="{AA65C4A5-9C70-421E-B72E-13BF4E1EF200}" dt="2022-12-08T08:10:07.559" v="266" actId="1076"/>
          <ac:picMkLst>
            <pc:docMk/>
            <pc:sldMk cId="4254755100" sldId="407"/>
            <ac:picMk id="1026" creationId="{0CD254DC-2EFC-828C-2EC9-2AAA67202C49}"/>
          </ac:picMkLst>
        </pc:picChg>
      </pc:sldChg>
      <pc:sldChg chg="addSp modSp new mod">
        <pc:chgData name="Rahul Pradhan" userId="8deb9f21a71621b9" providerId="LiveId" clId="{AA65C4A5-9C70-421E-B72E-13BF4E1EF200}" dt="2022-12-08T08:13:52.195" v="272" actId="207"/>
        <pc:sldMkLst>
          <pc:docMk/>
          <pc:sldMk cId="755116553" sldId="408"/>
        </pc:sldMkLst>
        <pc:spChg chg="add mod">
          <ac:chgData name="Rahul Pradhan" userId="8deb9f21a71621b9" providerId="LiveId" clId="{AA65C4A5-9C70-421E-B72E-13BF4E1EF200}" dt="2022-12-08T08:13:52.195" v="272" actId="207"/>
          <ac:spMkLst>
            <pc:docMk/>
            <pc:sldMk cId="755116553" sldId="408"/>
            <ac:spMk id="3" creationId="{9B18898A-D01B-746D-514B-E10ED70B1557}"/>
          </ac:spMkLst>
        </pc:spChg>
        <pc:picChg chg="add">
          <ac:chgData name="Rahul Pradhan" userId="8deb9f21a71621b9" providerId="LiveId" clId="{AA65C4A5-9C70-421E-B72E-13BF4E1EF200}" dt="2022-12-08T08:13:22.551" v="268"/>
          <ac:picMkLst>
            <pc:docMk/>
            <pc:sldMk cId="755116553" sldId="408"/>
            <ac:picMk id="2" creationId="{998A17F1-35A8-0875-ED02-87E7CF02DBD1}"/>
          </ac:picMkLst>
        </pc:picChg>
      </pc:sldChg>
      <pc:sldChg chg="del">
        <pc:chgData name="Rahul Pradhan" userId="8deb9f21a71621b9" providerId="LiveId" clId="{AA65C4A5-9C70-421E-B72E-13BF4E1EF200}" dt="2022-12-08T07:54:38.379" v="0" actId="47"/>
        <pc:sldMkLst>
          <pc:docMk/>
          <pc:sldMk cId="0" sldId="416"/>
        </pc:sldMkLst>
      </pc:sldChg>
      <pc:sldChg chg="del">
        <pc:chgData name="Rahul Pradhan" userId="8deb9f21a71621b9" providerId="LiveId" clId="{AA65C4A5-9C70-421E-B72E-13BF4E1EF200}" dt="2022-12-08T07:54:38.379" v="0" actId="47"/>
        <pc:sldMkLst>
          <pc:docMk/>
          <pc:sldMk cId="0" sldId="417"/>
        </pc:sldMkLst>
      </pc:sldChg>
      <pc:sldChg chg="del">
        <pc:chgData name="Rahul Pradhan" userId="8deb9f21a71621b9" providerId="LiveId" clId="{AA65C4A5-9C70-421E-B72E-13BF4E1EF200}" dt="2022-12-08T07:54:38.379" v="0" actId="47"/>
        <pc:sldMkLst>
          <pc:docMk/>
          <pc:sldMk cId="0" sldId="418"/>
        </pc:sldMkLst>
      </pc:sldChg>
      <pc:sldChg chg="del">
        <pc:chgData name="Rahul Pradhan" userId="8deb9f21a71621b9" providerId="LiveId" clId="{AA65C4A5-9C70-421E-B72E-13BF4E1EF200}" dt="2022-12-08T07:54:38.379" v="0" actId="47"/>
        <pc:sldMkLst>
          <pc:docMk/>
          <pc:sldMk cId="0" sldId="419"/>
        </pc:sldMkLst>
      </pc:sldChg>
      <pc:sldChg chg="del">
        <pc:chgData name="Rahul Pradhan" userId="8deb9f21a71621b9" providerId="LiveId" clId="{AA65C4A5-9C70-421E-B72E-13BF4E1EF200}" dt="2022-12-08T07:54:45.605" v="1" actId="47"/>
        <pc:sldMkLst>
          <pc:docMk/>
          <pc:sldMk cId="0" sldId="420"/>
        </pc:sldMkLst>
      </pc:sldChg>
    </pc:docChg>
  </pc:docChgLst>
  <pc:docChgLst>
    <pc:chgData name="Rahul Pradhan" userId="8deb9f21a71621b9" providerId="LiveId" clId="{E1FE19E2-81BA-419B-9A08-82C973519080}"/>
    <pc:docChg chg="delSld modSld">
      <pc:chgData name="Rahul Pradhan" userId="8deb9f21a71621b9" providerId="LiveId" clId="{E1FE19E2-81BA-419B-9A08-82C973519080}" dt="2022-11-22T07:02:17.648" v="4" actId="47"/>
      <pc:docMkLst>
        <pc:docMk/>
      </pc:docMkLst>
      <pc:sldChg chg="modSp mod">
        <pc:chgData name="Rahul Pradhan" userId="8deb9f21a71621b9" providerId="LiveId" clId="{E1FE19E2-81BA-419B-9A08-82C973519080}" dt="2022-11-22T07:02:14.416" v="2" actId="6549"/>
        <pc:sldMkLst>
          <pc:docMk/>
          <pc:sldMk cId="0" sldId="256"/>
        </pc:sldMkLst>
        <pc:spChg chg="mod">
          <ac:chgData name="Rahul Pradhan" userId="8deb9f21a71621b9" providerId="LiveId" clId="{E1FE19E2-81BA-419B-9A08-82C973519080}" dt="2022-11-22T07:02:11.142" v="1" actId="6549"/>
          <ac:spMkLst>
            <pc:docMk/>
            <pc:sldMk cId="0" sldId="256"/>
            <ac:spMk id="2" creationId="{B0DB2113-06FC-A3FC-BA47-FB60507505EB}"/>
          </ac:spMkLst>
        </pc:spChg>
        <pc:spChg chg="mod">
          <ac:chgData name="Rahul Pradhan" userId="8deb9f21a71621b9" providerId="LiveId" clId="{E1FE19E2-81BA-419B-9A08-82C973519080}" dt="2022-11-22T07:02:14.416" v="2" actId="6549"/>
          <ac:spMkLst>
            <pc:docMk/>
            <pc:sldMk cId="0" sldId="256"/>
            <ac:spMk id="11268" creationId="{7559DEB2-8D6D-E9FE-2946-E81C4FF68C4D}"/>
          </ac:spMkLst>
        </pc:spChg>
      </pc:sldChg>
      <pc:sldChg chg="del">
        <pc:chgData name="Rahul Pradhan" userId="8deb9f21a71621b9" providerId="LiveId" clId="{E1FE19E2-81BA-419B-9A08-82C973519080}" dt="2022-11-22T07:02:16.959" v="3" actId="47"/>
        <pc:sldMkLst>
          <pc:docMk/>
          <pc:sldMk cId="0" sldId="324"/>
        </pc:sldMkLst>
      </pc:sldChg>
      <pc:sldChg chg="del">
        <pc:chgData name="Rahul Pradhan" userId="8deb9f21a71621b9" providerId="LiveId" clId="{E1FE19E2-81BA-419B-9A08-82C973519080}" dt="2022-11-22T07:02:17.648" v="4" actId="47"/>
        <pc:sldMkLst>
          <pc:docMk/>
          <pc:sldMk cId="0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9D24AB-FE0A-C351-CD9C-A966AC9D2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AA463-E801-563E-688D-AA0917425D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CCC3974-D300-46B2-8C4B-979750A25435}" type="datetimeFigureOut">
              <a:rPr lang="en-US"/>
              <a:pPr>
                <a:defRPr/>
              </a:pPr>
              <a:t>12/8/2022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6AB59E-7769-5D34-C2C0-1D7ACFE0A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BDC2AA-AF10-9AAE-BE3B-CD7A1A4FC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9C61-5A6E-D40A-0F53-4E78133B3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E4F6-DA2C-3EF7-E67B-2C355BEBF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47B3A-E34B-4061-BBEC-84246BE665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4D91EDC-4A5A-A995-C749-A2F2923AF6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6080BEF-EEA8-43E2-73A8-0B6830413A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F29971F2-A92C-9EF1-0F0C-9142C0FF7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66277F-88A1-4D9C-A6CD-AE36D9C659F6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C746F09-EC2F-C898-00C1-F5EDA198E9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F5F09FFA-6785-6C7C-CA8B-90DF39A36A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D2FF964-614D-386D-0078-4E73A43B3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B1088B-114D-456A-9E88-80FB64198C54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E8D9667E-BB25-3245-A807-4E1B2F21E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1D4F237F-45E8-1056-5796-94E2FFE0D8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161F567-2F60-712E-07EA-9A6325245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60CAAD-D072-4044-AF47-8E7D084278D2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9ACAA23-8F0F-6D97-A0FB-3FF2C1FCDB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15BC33B2-015F-17E3-DCEB-92C0319EEB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E2E8B26-096E-5768-433C-A0CD6B48D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F44915-4778-420B-8829-0BFC74A65F08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BBFA036E-E8B1-665C-870D-7ED0FF669C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803C327E-2A89-96AE-3ADC-A4401E38A9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F9A76240-B607-75B8-1A54-71F5CC414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B102EF-D77D-4954-AC7C-DA93CDABA6B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280B1-4724-D514-DC8B-AF451F1CF5FB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CE6C8C-6F8A-83F9-4ED3-EA8B026CA904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F1749C-4F81-0C4A-B834-99AFEA0D06D0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BB2E2C78-3B60-8B80-5159-8D5EFA83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49CBF32-A004-4C33-8497-30DE68DE5779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1472BB70-6A3A-D05B-07C0-262D9D68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3C8AC92A-B821-9C8E-B37A-5FD37815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68C9B-F15D-4B53-AFB3-602DE4B4AA8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8446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5A8E158-96D3-AE22-626A-29843E0E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C0551-2F88-47C3-825D-9BBCB61064E2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8893653-DB7E-D02B-CB74-5EDB3E75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942D231-6BA3-425B-E0FC-C6722921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24CE5-A3CF-431D-A601-224B9488BB5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25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0025F-154F-E490-8016-AFC765F6A9BD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AA0E2-9AEF-6E13-3C26-21AA7B6670C2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19E16-C3C9-8A74-E2CB-6078CE101ED4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857D74-50C3-4623-C2E0-96565642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66AA9-2714-4E18-9EB4-18AFE0C0879E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C2854F-9436-0651-40F7-BC8EE011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52FBF6-7B33-0930-ADF8-A04F864B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3463A57D-8322-4DBF-AC98-52C317AF95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6490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EE293334-E3C3-AC1D-DECF-F13F023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274FE-FC74-4EE5-9125-5F2796A7320E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71A0AC9-5376-7F04-BD3A-352C38E0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3A7DE69-0851-D259-37B6-7782A70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F013E-2A5A-44F0-B473-026348EDB6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313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90700-59B8-B532-B10C-A8C45CD7DDFF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EB755-5FE7-2CAF-75FF-E41891E41FF0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D3E64-9AAD-128F-9492-0F05774EC47A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539AA97D-EB48-2B76-58C7-5CB01D43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3261A-D51C-457F-BD7D-82B2E60B8249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1D6228C2-6FA3-0F3E-F953-B0EC51589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31E81349-43E2-4642-AA08-52604F32E4E2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7A1A4555-E495-2A97-2714-8EC9B4D8DC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68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7">
            <a:extLst>
              <a:ext uri="{FF2B5EF4-FFF2-40B4-BE49-F238E27FC236}">
                <a16:creationId xmlns:a16="http://schemas.microsoft.com/office/drawing/2014/main" id="{933F80DB-9223-9C49-76DC-FC24295B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0930D7-0D29-4D6F-B211-3DD665DCDEDE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0CF066DB-1966-7D25-8AF3-894CAFF96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D3A68-D31F-4453-9D28-140BB33AC28C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5F5395D7-29F4-C177-C982-A2441D18E0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69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18CCA068-5A1C-F78F-7CA9-F0D7DBAF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93A8E5-E3CC-4937-9C5A-C507FF5FC9E9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EBF8D21A-A44E-4608-4DFA-B428AC1CC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B67007-DF69-4910-81C7-5329B3F950F5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EE24D442-694F-EB36-70F2-0C9919BDBA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5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5FCE79BD-7A8C-456A-A643-2DA38A2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764F-7B7B-4BFD-BC4F-280D3FCD7C7E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E41A0D0-D723-3F47-39F0-193307E7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68181FB-5C48-214B-802F-1AE725B9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C68DA-3315-418F-88B3-762C6F10678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515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D9D4-0E11-F0CE-75E5-37FD3FC8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01A0B-D593-4CE1-ABF2-606E2729D4A8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91D9-4FDB-4481-3DB7-C5192590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E8C0-7DA1-4E9B-ACD8-7C112F6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7AB2C1-456A-4497-B170-BC61DF55CF1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9186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3A3A4A8-3949-BDB5-D65C-DF69A214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F6DB0-53D3-4A3B-825A-F2FB9C6FD225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0B812B1-C1D2-A09E-70F5-CA292EC7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74EAD9A1-00B6-E83D-46F2-A05F064C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4B7AE-F475-4FB2-906E-96E7395FD32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365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E15832-CEB9-7B6C-779E-58B2C97F0EE5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E99C-05BC-BCE8-3774-42959CD581C3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7849F5-388E-445C-1F1E-B51F851E47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79EC7-A76E-424C-6990-77FE4FE76DF6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2ED976DE-CDCB-E2A3-00BB-E623ED4E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463C1A1-78F2-4B58-89EB-26CC7117EFD5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9F739068-C9B2-25E1-6056-CC3E8A3F0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5E738C36-86A5-442B-A89D-86FBDFC185C5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A4F4616D-94A7-939F-AA42-061B4A5F5C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96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514EC93D-F1F7-99BA-2DE1-29C888A79A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6E92A67C-738D-5342-4D09-72CD3EB00D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E2832FD-C39D-B8DA-74A5-2E46972B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3F05A5-E246-4B62-A85D-F46C47F5775D}" type="datetimeFigureOut">
              <a:rPr lang="en-US"/>
              <a:pPr>
                <a:defRPr/>
              </a:pPr>
              <a:t>12/8/2022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8D11B-9FFA-6F0D-18A4-8FD51710A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30FB9-B11A-5B7B-62E5-6A2F1BAA8B01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00209-484D-3C4F-3688-CE13A19884B1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216C8-5E04-F945-1E50-A102B6AA7103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AC217E3-DC85-40F6-09D6-67B1C5F5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60974272-72FC-4A9A-93F4-2322785AECD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9" r:id="rId2"/>
    <p:sldLayoutId id="2147484034" r:id="rId3"/>
    <p:sldLayoutId id="2147484035" r:id="rId4"/>
    <p:sldLayoutId id="2147484036" r:id="rId5"/>
    <p:sldLayoutId id="2147484030" r:id="rId6"/>
    <p:sldLayoutId id="2147484037" r:id="rId7"/>
    <p:sldLayoutId id="2147484031" r:id="rId8"/>
    <p:sldLayoutId id="2147484038" r:id="rId9"/>
    <p:sldLayoutId id="2147484032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2113-06FC-A3FC-BA47-FB6050750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2143125"/>
            <a:ext cx="8358188" cy="1828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dirty="0">
                <a:solidFill>
                  <a:srgbClr val="F4850A"/>
                </a:solidFill>
              </a:rPr>
            </a:br>
            <a:br>
              <a:rPr lang="en-US" dirty="0">
                <a:solidFill>
                  <a:srgbClr val="F4850A"/>
                </a:solidFill>
              </a:rPr>
            </a:br>
            <a:br>
              <a:rPr lang="en-US" dirty="0">
                <a:solidFill>
                  <a:srgbClr val="F4850A"/>
                </a:solidFill>
              </a:rPr>
            </a:br>
            <a:br>
              <a:rPr lang="en-US" sz="3600" b="1" dirty="0">
                <a:solidFill>
                  <a:srgbClr val="F4850A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Introduction to MongoDB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IN" sz="3600" dirty="0"/>
          </a:p>
        </p:txBody>
      </p:sp>
      <p:sp>
        <p:nvSpPr>
          <p:cNvPr id="11267" name="Subtitle 2">
            <a:extLst>
              <a:ext uri="{FF2B5EF4-FFF2-40B4-BE49-F238E27FC236}">
                <a16:creationId xmlns:a16="http://schemas.microsoft.com/office/drawing/2014/main" id="{C9780E19-6FB5-43D3-B9EF-A7CDB0218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7559DEB2-8D6D-E9FE-2946-E81C4FF68C4D}"/>
              </a:ext>
            </a:extLst>
          </p:cNvPr>
          <p:cNvSpPr txBox="1">
            <a:spLocks/>
          </p:cNvSpPr>
          <p:nvPr/>
        </p:nvSpPr>
        <p:spPr bwMode="auto">
          <a:xfrm>
            <a:off x="571500" y="4000500"/>
            <a:ext cx="82391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IN" altLang="en-US" sz="2000" b="1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A4B4494-C182-177B-4294-20CA8C498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JSON Is Not...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9B0C457-74E4-54FA-8A48-7366C62A2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JSON is not a document format.</a:t>
            </a:r>
          </a:p>
          <a:p>
            <a:r>
              <a:rPr lang="en-US" altLang="en-US"/>
              <a:t>JSON is not a markup language.</a:t>
            </a:r>
          </a:p>
          <a:p>
            <a:r>
              <a:rPr lang="en-US" altLang="en-US"/>
              <a:t>JSON is not a general serialization format.</a:t>
            </a:r>
          </a:p>
          <a:p>
            <a:pPr lvl="1"/>
            <a:r>
              <a:rPr lang="en-US" altLang="en-US"/>
              <a:t>No cyclical/recurring structures.</a:t>
            </a:r>
          </a:p>
          <a:p>
            <a:pPr lvl="1"/>
            <a:r>
              <a:rPr lang="en-US" altLang="en-US"/>
              <a:t>No invisible structures.</a:t>
            </a:r>
          </a:p>
          <a:p>
            <a:pPr lvl="1"/>
            <a:r>
              <a:rPr lang="en-US" altLang="en-US"/>
              <a:t>No functions.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AECAD13-BBCC-3E0E-9D9C-30FB87F7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98475"/>
          </a:xfrm>
        </p:spPr>
        <p:txBody>
          <a:bodyPr/>
          <a:lstStyle/>
          <a:p>
            <a:pPr algn="ctr"/>
            <a:r>
              <a:rPr lang="en-US" altLang="en-US" sz="2400" b="1">
                <a:latin typeface="Trebuchet MS" panose="020B0603020202020204" pitchFamily="34" charset="0"/>
              </a:rPr>
              <a:t>JSON (Java Script Object Notation)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7DB4D58-08EA-D70E-D572-9467F7BB3B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43100" y="2133600"/>
            <a:ext cx="1082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6" name="Rectangle 26">
            <a:extLst>
              <a:ext uri="{FF2B5EF4-FFF2-40B4-BE49-F238E27FC236}">
                <a16:creationId xmlns:a16="http://schemas.microsoft.com/office/drawing/2014/main" id="{8D3FBF32-A04E-1DDA-A5D4-3CF96ABA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5574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Rectangle 43">
            <a:extLst>
              <a:ext uri="{FF2B5EF4-FFF2-40B4-BE49-F238E27FC236}">
                <a16:creationId xmlns:a16="http://schemas.microsoft.com/office/drawing/2014/main" id="{09F2E4E2-4BDB-3CA5-BC18-82CCF319CB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14500" y="1252538"/>
            <a:ext cx="11052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TextBox 7">
            <a:extLst>
              <a:ext uri="{FF2B5EF4-FFF2-40B4-BE49-F238E27FC236}">
                <a16:creationId xmlns:a16="http://schemas.microsoft.com/office/drawing/2014/main" id="{D5771BBC-4A61-A627-705A-86155251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22400"/>
            <a:ext cx="78009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b="1" i="1"/>
          </a:p>
          <a:p>
            <a:r>
              <a:rPr lang="en-US" altLang="en-US" sz="2400" b="1" i="1"/>
              <a:t>Sample JSON Document </a:t>
            </a:r>
          </a:p>
          <a:p>
            <a:endParaRPr lang="en-US" altLang="en-US" sz="2400"/>
          </a:p>
          <a:p>
            <a:r>
              <a:rPr lang="en-US" altLang="en-US" sz="2400"/>
              <a:t>{</a:t>
            </a:r>
          </a:p>
          <a:p>
            <a:r>
              <a:rPr lang="en-US" altLang="en-US" sz="2400"/>
              <a:t>FirstName: John, </a:t>
            </a:r>
          </a:p>
          <a:p>
            <a:r>
              <a:rPr lang="en-US" altLang="en-US" sz="2400"/>
              <a:t>LastName: Mathews, </a:t>
            </a:r>
          </a:p>
          <a:p>
            <a:r>
              <a:rPr lang="en-US" altLang="en-US" sz="2400"/>
              <a:t>ContactNo: [+123 4567 8900, +123 4444 5555]</a:t>
            </a:r>
          </a:p>
          <a:p>
            <a:r>
              <a:rPr lang="en-US" altLang="en-US" sz="2400"/>
              <a:t>}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7E4D6D7-45EE-106B-B7C7-BE13F12A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98475"/>
          </a:xfrm>
        </p:spPr>
        <p:txBody>
          <a:bodyPr/>
          <a:lstStyle/>
          <a:p>
            <a:pPr algn="ctr"/>
            <a:r>
              <a:rPr lang="en-US" altLang="en-US" sz="2400" b="1">
                <a:latin typeface="Trebuchet MS" panose="020B0603020202020204" pitchFamily="34" charset="0"/>
              </a:rPr>
              <a:t>Unique Identifier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6FBF6BC-B9F7-B782-EDBB-34A204FE72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43100" y="2133600"/>
            <a:ext cx="1082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Rectangle 26">
            <a:extLst>
              <a:ext uri="{FF2B5EF4-FFF2-40B4-BE49-F238E27FC236}">
                <a16:creationId xmlns:a16="http://schemas.microsoft.com/office/drawing/2014/main" id="{39198181-55F5-C7C2-DE4F-E0EF84AF6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5574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Rectangle 43">
            <a:extLst>
              <a:ext uri="{FF2B5EF4-FFF2-40B4-BE49-F238E27FC236}">
                <a16:creationId xmlns:a16="http://schemas.microsoft.com/office/drawing/2014/main" id="{02D1FD51-1D6A-7CE9-2EE8-3D944BD6073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14500" y="1252538"/>
            <a:ext cx="11052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AA3B0A0D-57A2-1F87-E221-4C1B2985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87513"/>
            <a:ext cx="819182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/>
              <a:t>Each JSON document should have a unique identifier. It is the _id key.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Document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72450F-AC05-8BCA-4C77-2339E1743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32443"/>
              </p:ext>
            </p:extLst>
          </p:nvPr>
        </p:nvGraphicFramePr>
        <p:xfrm>
          <a:off x="731838" y="2611438"/>
          <a:ext cx="7872611" cy="985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4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3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3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9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7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8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9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11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77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Timestamp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</a:rPr>
                        <a:t>Machine ID</a:t>
                      </a:r>
                      <a:endParaRPr lang="en-US" sz="28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effectLst/>
                        </a:rPr>
                        <a:t>Process ID</a:t>
                      </a:r>
                      <a:endParaRPr lang="en-US" sz="28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</a:rPr>
                        <a:t>Counter</a:t>
                      </a:r>
                      <a:endParaRPr lang="en-US" sz="28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29" marR="51429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7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5A4FB1-04C4-6150-D4DF-C7550792A961}"/>
              </a:ext>
            </a:extLst>
          </p:cNvPr>
          <p:cNvSpPr txBox="1"/>
          <p:nvPr/>
        </p:nvSpPr>
        <p:spPr>
          <a:xfrm>
            <a:off x="2339752" y="4005064"/>
            <a:ext cx="638032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_id is the primary key on elements in a collection; with it, records can be differentiated by default.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72590-C091-7E76-DA43-9E24FCAB8062}"/>
              </a:ext>
            </a:extLst>
          </p:cNvPr>
          <p:cNvSpPr txBox="1"/>
          <p:nvPr/>
        </p:nvSpPr>
        <p:spPr>
          <a:xfrm>
            <a:off x="2339752" y="5373216"/>
            <a:ext cx="638032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ObjectId</a:t>
            </a:r>
            <a:r>
              <a:rPr lang="en-US" sz="2400" dirty="0"/>
              <a:t> values should increase over time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7FA8B9A-A5F5-761F-98DB-E77D450D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98475"/>
          </a:xfrm>
        </p:spPr>
        <p:txBody>
          <a:bodyPr/>
          <a:lstStyle/>
          <a:p>
            <a:pPr algn="ctr"/>
            <a:r>
              <a:rPr lang="en-US" altLang="en-US" sz="2400" b="1"/>
              <a:t>Terms Used in RDBMS and MongoDB</a:t>
            </a:r>
            <a:endParaRPr lang="en-US" altLang="en-US" sz="2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10E82C2-308C-C97A-569E-EF95F4314DA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43100" y="2133600"/>
            <a:ext cx="1082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0" name="Rectangle 26">
            <a:extLst>
              <a:ext uri="{FF2B5EF4-FFF2-40B4-BE49-F238E27FC236}">
                <a16:creationId xmlns:a16="http://schemas.microsoft.com/office/drawing/2014/main" id="{A6A5C2A9-0565-C986-CFCC-932CDE42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5574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43">
            <a:extLst>
              <a:ext uri="{FF2B5EF4-FFF2-40B4-BE49-F238E27FC236}">
                <a16:creationId xmlns:a16="http://schemas.microsoft.com/office/drawing/2014/main" id="{780F8FA9-27D7-A04E-C420-24E1EF3AC63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14500" y="1252538"/>
            <a:ext cx="11052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837EE748-A1AC-1F16-F1A4-FEDE835BA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0563" y="1906588"/>
            <a:ext cx="1358265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Rectangle 2">
            <a:extLst>
              <a:ext uri="{FF2B5EF4-FFF2-40B4-BE49-F238E27FC236}">
                <a16:creationId xmlns:a16="http://schemas.microsoft.com/office/drawing/2014/main" id="{17065730-9615-4522-0265-A10868EC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716088"/>
            <a:ext cx="1092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40ACD-7FCF-0E14-13F3-5214D6EC1DE4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1643063"/>
          <a:ext cx="7815263" cy="4589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MongoDB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Database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Database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Collection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Fields / Key Value pairs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Index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Index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Joins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Embedded documents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Primary key (_id is a identifier)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0" marR="5143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ping Relational Databases to MongoDB">
            <a:extLst>
              <a:ext uri="{FF2B5EF4-FFF2-40B4-BE49-F238E27FC236}">
                <a16:creationId xmlns:a16="http://schemas.microsoft.com/office/drawing/2014/main" id="{0CD254DC-2EFC-828C-2EC9-2AAA6720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940175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5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A17F1-35A8-0875-ED02-87E7CF02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21" y="0"/>
            <a:ext cx="477455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18898A-D01B-746D-514B-E10ED70B1557}"/>
              </a:ext>
            </a:extLst>
          </p:cNvPr>
          <p:cNvSpPr/>
          <p:nvPr/>
        </p:nvSpPr>
        <p:spPr>
          <a:xfrm>
            <a:off x="5652120" y="6165304"/>
            <a:ext cx="1152128" cy="504056"/>
          </a:xfrm>
          <a:prstGeom prst="rect">
            <a:avLst/>
          </a:prstGeom>
          <a:solidFill>
            <a:srgbClr val="1D80B7"/>
          </a:solidFill>
          <a:ln>
            <a:solidFill>
              <a:srgbClr val="1D80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1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2880B52-44A9-0B54-5902-A9D377AF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AU" altLang="en-US"/>
              <a:t>Document-oriented  data model</a:t>
            </a:r>
            <a:endParaRPr lang="en-US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94FB2607-24B6-AE4D-9A40-FE95DE6D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/>
              <a:t>MongoDB uses a document-oriented model using collections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/>
              <a:t>Main characteristics:</a:t>
            </a:r>
          </a:p>
          <a:p>
            <a:pPr lvl="1" eaLnBrk="1" hangingPunct="1"/>
            <a:r>
              <a:rPr lang="en-AU" altLang="en-US"/>
              <a:t>Schema-less</a:t>
            </a:r>
          </a:p>
          <a:p>
            <a:pPr lvl="1" eaLnBrk="1" hangingPunct="1"/>
            <a:r>
              <a:rPr lang="en-AU" altLang="en-US"/>
              <a:t>Collections can be created on-the-fly when first referenced </a:t>
            </a:r>
          </a:p>
          <a:p>
            <a:pPr lvl="1" eaLnBrk="1" hangingPunct="1"/>
            <a:r>
              <a:rPr lang="en-US" altLang="en-US"/>
              <a:t>Capped collections: Fixed size, older records dropped after limit reached</a:t>
            </a:r>
          </a:p>
          <a:p>
            <a:pPr lvl="1" eaLnBrk="1" hangingPunct="1"/>
            <a:r>
              <a:rPr lang="en-AU" altLang="en-US"/>
              <a:t>Collections store documents</a:t>
            </a:r>
          </a:p>
          <a:p>
            <a:pPr marL="114300" indent="0" eaLnBrk="1" hangingPunct="1"/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A58F42C-81F6-8EBA-3600-67C9ABA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657AE3F8-A9CA-4C6A-BB91-46579C15FA6F}" type="slidenum">
              <a:rPr lang="en-US" altLang="en-US" b="0">
                <a:solidFill>
                  <a:schemeClr val="tx2"/>
                </a:solidFill>
                <a:latin typeface="Tw Cen MT" panose="020B0602020104020603" pitchFamily="34" charset="0"/>
              </a:rPr>
              <a:pPr algn="l"/>
              <a:t>16</a:t>
            </a:fld>
            <a:endParaRPr lang="en-US" altLang="en-US" b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DD6BDF5-D2C6-260D-FB33-67E298BA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AU" altLang="en-US"/>
              <a:t>MongoDB Document</a:t>
            </a:r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EBCE4B02-BCDC-F22C-A22F-A9FCD60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Main characteristics: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1900"/>
              <a:t>Are represented in a format called BSON (Binary JSON)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b="1"/>
              <a:t>Data is de-normalized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1900"/>
              <a:t>No joins </a:t>
            </a:r>
            <a:r>
              <a:rPr lang="en-AU" altLang="en-US" sz="1900">
                <a:sym typeface="Wingdings" panose="05000000000000000000" pitchFamily="2" charset="2"/>
              </a:rPr>
              <a:t> </a:t>
            </a:r>
            <a:r>
              <a:rPr lang="en-AU" altLang="en-US" sz="1900"/>
              <a:t>Embedding &amp; Linking</a:t>
            </a:r>
          </a:p>
          <a:p>
            <a:pPr marL="114300" indent="0" eaLnBrk="1" hangingPunct="1">
              <a:lnSpc>
                <a:spcPct val="90000"/>
              </a:lnSpc>
            </a:pPr>
            <a:endParaRPr lang="en-AU" altLang="en-US" sz="2000"/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{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     author: ‘Lucero',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     created: Date(‘06-06-2012'),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     title: 'Yet another blog post',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     text: 'Here is the text...',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     tags: [ 'example', ‘lucero' ],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     comments: [ { author: 'jim', comment: 'I disagree' },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	               { author: 'nancy', comment: 'Good post' }]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AU" altLang="en-US" sz="2000"/>
              <a:t>}</a:t>
            </a:r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AU" altLang="en-US" sz="2000"/>
          </a:p>
          <a:p>
            <a:pPr marL="114300" indent="0" eaLnBrk="1" hangingPunct="1">
              <a:lnSpc>
                <a:spcPct val="90000"/>
              </a:lnSpc>
            </a:pPr>
            <a:endParaRPr lang="en-AU" altLang="en-US" sz="2000"/>
          </a:p>
          <a:p>
            <a:pPr marL="114300" indent="0" eaLnBrk="1" hangingPunct="1">
              <a:lnSpc>
                <a:spcPct val="90000"/>
              </a:lnSpc>
            </a:pPr>
            <a:endParaRPr lang="en-AU" altLang="en-US" sz="2000"/>
          </a:p>
          <a:p>
            <a:pPr marL="114300" indent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39B67E6-0C6D-D4F8-C0BE-D0E089E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50C03BF5-1CC3-409E-877B-416CD27AB369}" type="slidenum">
              <a:rPr lang="en-US" altLang="en-US" b="0">
                <a:solidFill>
                  <a:schemeClr val="tx2"/>
                </a:solidFill>
                <a:latin typeface="Tw Cen MT" panose="020B0602020104020603" pitchFamily="34" charset="0"/>
              </a:rPr>
              <a:pPr algn="l"/>
              <a:t>17</a:t>
            </a:fld>
            <a:endParaRPr lang="en-US" altLang="en-US" b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3D28C9A2-F083-54AC-A0FE-1A5D2B4E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AU" altLang="en-US"/>
              <a:t>Storing irregular data</a:t>
            </a:r>
            <a:endParaRPr lang="en-US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77B86700-F45E-BD4D-2270-2F5DD491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 sz="2000">
                <a:sym typeface="Wingdings" panose="05000000000000000000" pitchFamily="2" charset="2"/>
              </a:rPr>
              <a:t>Example: Different information in user profiles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AU" altLang="en-US" sz="2000">
              <a:sym typeface="Wingdings" panose="05000000000000000000" pitchFamily="2" charset="2"/>
            </a:endParaRP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 sz="2000">
                <a:sym typeface="Wingdings" panose="05000000000000000000" pitchFamily="2" charset="2"/>
              </a:rPr>
              <a:t>MongoDB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Each document can have different information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2000"/>
              <a:t>     doc1 = {name: “Joe”, age: ”20”, interest: ”football” 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AU" altLang="en-US" sz="2000"/>
              <a:t>     doc2 = {name : “Michele”}	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AU" altLang="en-US" sz="200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Relational database</a:t>
            </a:r>
          </a:p>
          <a:p>
            <a:pPr lvl="1" eaLnBrk="1" hangingPunct="1"/>
            <a:r>
              <a:rPr lang="en-US" altLang="en-US" sz="2000"/>
              <a:t>Tables with all attributes </a:t>
            </a:r>
          </a:p>
          <a:p>
            <a:pPr lvl="1" eaLnBrk="1" hangingPunct="1"/>
            <a:r>
              <a:rPr lang="en-US" altLang="en-US" sz="2000"/>
              <a:t>NULL value in columns where data was not provided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Results:  Special queries to handle NULL values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Expensive</a:t>
            </a:r>
            <a:r>
              <a:rPr lang="en-US" altLang="en-US" sz="2000"/>
              <a:t> </a:t>
            </a:r>
          </a:p>
          <a:p>
            <a:pPr marL="114300" indent="0" eaLnBrk="1" hangingPunct="1">
              <a:buFont typeface="Arial" panose="020B0604020202020204" pitchFamily="34" charset="0"/>
              <a:buNone/>
            </a:pPr>
            <a:endParaRPr lang="en-AU" altLang="en-US" sz="2000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9925294A-9353-92D3-D0B9-982BD6BA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93E4C859-CD06-4876-9AA1-719F232B278F}" type="slidenum">
              <a:rPr lang="en-US" altLang="en-US" b="0">
                <a:solidFill>
                  <a:schemeClr val="tx2"/>
                </a:solidFill>
                <a:latin typeface="Tw Cen MT" panose="020B0602020104020603" pitchFamily="34" charset="0"/>
              </a:rPr>
              <a:pPr algn="l"/>
              <a:t>18</a:t>
            </a:fld>
            <a:endParaRPr lang="en-US" altLang="en-US" b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758472B-D49A-FF95-CAA4-F361BF7D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AU" altLang="en-US"/>
              <a:t>Managing large binary data</a:t>
            </a:r>
            <a:endParaRPr lang="en-US" altLang="en-US"/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4290C589-E6C0-9B2A-21A1-41A851C4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 sz="2000"/>
              <a:t>MongoDB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Divide a large file  among multiples documents (GridFS)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Include  metadata to large files 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Search files base on its content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Retrieve only the first N bytes of a video</a:t>
            </a:r>
          </a:p>
          <a:p>
            <a:pPr lvl="1" eaLnBrk="1" hangingPunct="1"/>
            <a:endParaRPr lang="en-AU" altLang="en-US" sz="2000">
              <a:sym typeface="Wingdings" panose="05000000000000000000" pitchFamily="2" charset="2"/>
            </a:endParaRPr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 sz="2000">
                <a:sym typeface="Wingdings" panose="05000000000000000000" pitchFamily="2" charset="2"/>
              </a:rPr>
              <a:t>Relational database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Use BLOB (Binary large objects)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Inefficient manipulating rich media </a:t>
            </a:r>
          </a:p>
          <a:p>
            <a:pPr lvl="1" eaLnBrk="1" hangingPunct="1"/>
            <a:r>
              <a:rPr lang="en-AU" altLang="en-US" sz="2000">
                <a:sym typeface="Wingdings" panose="05000000000000000000" pitchFamily="2" charset="2"/>
              </a:rPr>
              <a:t>BLOB cannot be searched or manipulated using standard database command</a:t>
            </a:r>
            <a:endParaRPr lang="en-AU" altLang="en-US" sz="2000"/>
          </a:p>
          <a:p>
            <a:pPr lvl="1" eaLnBrk="1" hangingPunct="1"/>
            <a:endParaRPr lang="en-US" altLang="en-US" sz="2000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9BB4EEA3-1AE8-F001-6549-E6DD98E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AD72851D-547E-493C-859D-04481C711091}" type="slidenum">
              <a:rPr lang="en-US" altLang="en-US" b="0">
                <a:solidFill>
                  <a:schemeClr val="tx2"/>
                </a:solidFill>
                <a:latin typeface="Tw Cen MT" panose="020B0602020104020603" pitchFamily="34" charset="0"/>
              </a:rPr>
              <a:pPr algn="l"/>
              <a:t>19</a:t>
            </a:fld>
            <a:endParaRPr lang="en-US" altLang="en-US" b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0875902-7B33-5786-A13E-877E56E3B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The Basics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354575F-3BFC-3B67-C89E-16AE22D51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800"/>
              <a:t>A MongoDB instance may have zero or more databases</a:t>
            </a:r>
          </a:p>
          <a:p>
            <a:r>
              <a:rPr lang="en-US" altLang="en-US" sz="2800"/>
              <a:t>A database may have zero or more ‘collections’.</a:t>
            </a:r>
          </a:p>
          <a:p>
            <a:r>
              <a:rPr lang="en-US" altLang="en-US" sz="2800"/>
              <a:t>A collection may have zero or more ‘documents’.</a:t>
            </a:r>
          </a:p>
          <a:p>
            <a:r>
              <a:rPr lang="en-US" altLang="en-US" sz="2800"/>
              <a:t>A document may have one or more ‘fields’.</a:t>
            </a:r>
          </a:p>
          <a:p>
            <a:r>
              <a:rPr lang="en-US" altLang="en-US" sz="2800"/>
              <a:t>MongoDB ‘Indexes’ function much like their RDBMS counterparts.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4E114A5-8AB0-A122-2DCF-B749A8FF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Managing huge volume of data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60D17BF-A0C6-A9EE-11D5-1CA7B7038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 sz="2000"/>
              <a:t>MongoDB</a:t>
            </a:r>
          </a:p>
          <a:p>
            <a:pPr lvl="1" eaLnBrk="1" hangingPunct="1"/>
            <a:r>
              <a:rPr lang="en-AU" altLang="en-US" sz="2000"/>
              <a:t>High performance </a:t>
            </a:r>
          </a:p>
          <a:p>
            <a:pPr lvl="2" eaLnBrk="1" hangingPunct="1"/>
            <a:r>
              <a:rPr lang="en-US" altLang="en-US" sz="2000"/>
              <a:t>No joins and embedding makes reads and writes fast</a:t>
            </a:r>
          </a:p>
          <a:p>
            <a:pPr lvl="2" eaLnBrk="1" hangingPunct="1"/>
            <a:r>
              <a:rPr lang="en-US" altLang="en-US" sz="2000"/>
              <a:t>Indexes including indexing of keys from embedded documents and arrays</a:t>
            </a:r>
          </a:p>
          <a:p>
            <a:pPr lvl="1" eaLnBrk="1" hangingPunct="1"/>
            <a:r>
              <a:rPr lang="en-AU" altLang="en-US" sz="2000"/>
              <a:t>Horizontal scalability</a:t>
            </a:r>
          </a:p>
          <a:p>
            <a:pPr lvl="2" eaLnBrk="1" hangingPunct="1"/>
            <a:r>
              <a:rPr lang="en-US" altLang="en-US" sz="2000"/>
              <a:t>Automatic sharding (auto-partitioning of data across servers)</a:t>
            </a:r>
            <a:endParaRPr lang="en-AU" altLang="en-US" sz="2000"/>
          </a:p>
          <a:p>
            <a:pPr lvl="2" eaLnBrk="1" hangingPunct="1"/>
            <a:endParaRPr lang="en-AU" altLang="en-US" sz="2000"/>
          </a:p>
          <a:p>
            <a:pPr marL="114300" indent="0" eaLnBrk="1" hangingPunct="1">
              <a:buFont typeface="Arial" panose="020B0604020202020204" pitchFamily="34" charset="0"/>
              <a:buNone/>
            </a:pPr>
            <a:r>
              <a:rPr lang="en-AU" altLang="en-US" sz="2000"/>
              <a:t>Relational database</a:t>
            </a:r>
          </a:p>
          <a:p>
            <a:pPr lvl="1" eaLnBrk="1" hangingPunct="1"/>
            <a:r>
              <a:rPr lang="en-US" altLang="en-US" sz="2000"/>
              <a:t>Have shown poor performance on certain data-intensive applications and delivering  streaming media </a:t>
            </a:r>
            <a:r>
              <a:rPr lang="en-US" altLang="en-US" sz="2000">
                <a:sym typeface="Wingdings" panose="05000000000000000000" pitchFamily="2" charset="2"/>
              </a:rPr>
              <a:t> Case study: Foursquare</a:t>
            </a:r>
            <a:endParaRPr lang="en-US" altLang="en-US" sz="2000"/>
          </a:p>
          <a:p>
            <a:pPr lvl="1" eaLnBrk="1" hangingPunct="1"/>
            <a:r>
              <a:rPr lang="en-AU" altLang="en-US" sz="2000"/>
              <a:t>Difficult to scale to multiple servers</a:t>
            </a:r>
            <a:endParaRPr lang="en-US" altLang="en-US" sz="200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B362715-8820-27A1-A474-D5DBD8E5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6248400"/>
            <a:ext cx="2667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8C9E665A-DFEF-4D9B-8B78-F3D3FB04945A}" type="slidenum">
              <a:rPr lang="en-US" altLang="en-US" b="0">
                <a:solidFill>
                  <a:schemeClr val="tx2"/>
                </a:solidFill>
                <a:latin typeface="Tw Cen MT" panose="020B0602020104020603" pitchFamily="34" charset="0"/>
              </a:rPr>
              <a:pPr algn="l"/>
              <a:t>20</a:t>
            </a:fld>
            <a:endParaRPr lang="en-US" altLang="en-US" b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CE8-6B8B-1F40-B009-33E61F96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AF56-85F0-1499-30CB-04E3FF2DE1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568952" cy="4495800"/>
          </a:xfrm>
        </p:spPr>
        <p:txBody>
          <a:bodyPr/>
          <a:lstStyle/>
          <a:p>
            <a:r>
              <a:rPr lang="en-US" dirty="0"/>
              <a:t>Replication exists primarily to offer data redundancy and high availability. </a:t>
            </a:r>
          </a:p>
          <a:p>
            <a:r>
              <a:rPr lang="en-US" dirty="0"/>
              <a:t>We maintain the durability of data by keeping multiple copies or replicas of that data on physically isolated servers.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6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3EBF-EBD4-C156-E2D4-C7B64384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B756-4DFF-B84D-C4A0-DE2CFE2FCF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Replication allows you to increase data availability by creating multiple copies of your data across servers. </a:t>
            </a:r>
          </a:p>
          <a:p>
            <a:r>
              <a:rPr lang="en-US" dirty="0"/>
              <a:t>This is especially useful if a server crashes or if you experience service interruptions or hardware failure.</a:t>
            </a:r>
          </a:p>
          <a:p>
            <a:r>
              <a:rPr lang="en-US" dirty="0"/>
              <a:t>If your data only resides in a single database, any of these events would make accessing the data impossible.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17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2BD3-32B6-F9E3-B4DA-FD6757E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5C68-33E6-BE81-DFAD-30997439FE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thanks to replication, your applications can stay online in case of database server failure, while also providing disaster recovery and backup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44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ECE8-6B8B-1F40-B009-33E61F96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replication work in MongoDB?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AF56-85F0-1499-30CB-04E3FF2DE1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3743328" cy="4495800"/>
          </a:xfrm>
        </p:spPr>
        <p:txBody>
          <a:bodyPr/>
          <a:lstStyle/>
          <a:p>
            <a:r>
              <a:rPr lang="en-US" dirty="0"/>
              <a:t>With MongoDB, replication is achieved through a replica set. </a:t>
            </a:r>
          </a:p>
          <a:p>
            <a:r>
              <a:rPr lang="en-US" dirty="0"/>
              <a:t>Writer operations are sent to the primary server (node), which applies the operations across secondary servers, replicating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7F6F9-20AE-DAD0-2783-F94D5D8A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628800"/>
            <a:ext cx="59055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CFF-1F34-199A-599C-EC395E0F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 in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577E-A710-2165-983C-B7BFEACD29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8153400" cy="4495800"/>
          </a:xfrm>
        </p:spPr>
        <p:txBody>
          <a:bodyPr/>
          <a:lstStyle/>
          <a:p>
            <a:r>
              <a:rPr lang="en-US" dirty="0"/>
              <a:t>If the primary server fails (through a crash or system failure), one of the secondary servers takes over and becomes the new primary node via election. </a:t>
            </a:r>
          </a:p>
          <a:p>
            <a:r>
              <a:rPr lang="en-US" dirty="0"/>
              <a:t>If that server comes back online, it becomes a secondary once it fully recovers, aiding the new primary 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26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Content Placeholder 2">
            <a:extLst>
              <a:ext uri="{FF2B5EF4-FFF2-40B4-BE49-F238E27FC236}">
                <a16:creationId xmlns:a16="http://schemas.microsoft.com/office/drawing/2014/main" id="{B9B9B254-A2CB-CD0A-0A80-B8E5352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3033713"/>
            <a:ext cx="2232025" cy="454025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800" b="1">
                <a:latin typeface="Trebuchet MS" panose="020B0603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8B04BAF-48C0-C33A-0058-23680070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MongoDB profile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D1C5AE17-F9E2-5835-DBE0-9C2B5C10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9600" y="6248400"/>
            <a:ext cx="54213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C081E2B0-6566-4313-A184-982B1ABAB417}" type="slidenum">
              <a:rPr lang="en-US" altLang="en-US" b="0">
                <a:solidFill>
                  <a:srgbClr val="FFFFFF"/>
                </a:solidFill>
                <a:latin typeface="Tw Cen MT" panose="020B0602020104020603" pitchFamily="34" charset="0"/>
              </a:rPr>
              <a:pPr algn="r"/>
              <a:t>3</a:t>
            </a:fld>
            <a:endParaRPr lang="en-US" altLang="en-US" b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23556" name="Content Placeholder 1">
            <a:extLst>
              <a:ext uri="{FF2B5EF4-FFF2-40B4-BE49-F238E27FC236}">
                <a16:creationId xmlns:a16="http://schemas.microsoft.com/office/drawing/2014/main" id="{AA5D000A-2672-469E-9A32-2BA9852D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484313"/>
            <a:ext cx="8153400" cy="4611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Document-oriented NoSQL database.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Schema-free.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Based on Binary JSON;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Organized in Group of Documents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Collections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Informal namespacing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Auto-Sharding in order to scale horizontally.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Simple query language. Rich, document-based queries.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Map/Reduce support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Open Source (GNU AGPL v3.0.)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9FD66E7-ECE5-DAAE-AC0B-55C7D67DB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MongoDB vs. RDBMS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89F2FDC-812F-CC05-0179-3DF794468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Collection vs. table</a:t>
            </a:r>
          </a:p>
          <a:p>
            <a:r>
              <a:rPr lang="en-US" altLang="en-US"/>
              <a:t>Document vs. row </a:t>
            </a:r>
          </a:p>
          <a:p>
            <a:r>
              <a:rPr lang="en-US" altLang="en-US"/>
              <a:t>Field vs. column</a:t>
            </a:r>
          </a:p>
          <a:p>
            <a:r>
              <a:rPr lang="en-US" altLang="en-US"/>
              <a:t>Collection isn't strict about what goes in it (it's schema-less)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EAF4E07-FC9C-920A-B961-34010414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63575"/>
            <a:ext cx="7493000" cy="481013"/>
          </a:xfrm>
        </p:spPr>
        <p:txBody>
          <a:bodyPr/>
          <a:lstStyle/>
          <a:p>
            <a:pPr algn="ctr"/>
            <a:r>
              <a:rPr lang="en-US" altLang="en-US" sz="2400" b="1"/>
              <a:t>What is MongoDB?</a:t>
            </a:r>
            <a:endParaRPr lang="en-US" altLang="en-US" sz="2400" b="1">
              <a:latin typeface="Trebuchet MS" panose="020B06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944C6-BFA5-0449-86F0-F962AB973CBD}"/>
              </a:ext>
            </a:extLst>
          </p:cNvPr>
          <p:cNvSpPr/>
          <p:nvPr/>
        </p:nvSpPr>
        <p:spPr>
          <a:xfrm>
            <a:off x="508000" y="1785938"/>
            <a:ext cx="7850188" cy="2960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is: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Cross-platform.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Open source.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Non-relational.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Distributed.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  <a:defRPr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Document-oriented data store.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BCE19EF-32A8-11CF-86BD-D416E119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498475"/>
          </a:xfrm>
        </p:spPr>
        <p:txBody>
          <a:bodyPr/>
          <a:lstStyle/>
          <a:p>
            <a:r>
              <a:rPr lang="en-US" altLang="en-US" sz="2400" b="1">
                <a:latin typeface="Trebuchet MS" panose="020B0603020202020204" pitchFamily="34" charset="0"/>
              </a:rPr>
              <a:t>Why MongoDB?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490DCFF-4AD6-2CC5-F8A7-DA59542E9CF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43100" y="2133600"/>
            <a:ext cx="1082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2" name="Rectangle 26">
            <a:extLst>
              <a:ext uri="{FF2B5EF4-FFF2-40B4-BE49-F238E27FC236}">
                <a16:creationId xmlns:a16="http://schemas.microsoft.com/office/drawing/2014/main" id="{E4C936BF-013E-E508-0FE8-00968019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5574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Rectangle 43">
            <a:extLst>
              <a:ext uri="{FF2B5EF4-FFF2-40B4-BE49-F238E27FC236}">
                <a16:creationId xmlns:a16="http://schemas.microsoft.com/office/drawing/2014/main" id="{F0EE4572-E05E-46F6-70F7-E1FA37DF5C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14500" y="1252538"/>
            <a:ext cx="11052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840E9DC0-5C34-0014-B648-95581FCAA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643063"/>
            <a:ext cx="76438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Open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Distributed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Fast In-Place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Replication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Full Index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Rich Query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Easy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/>
              <a:t>Auto sharding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BDD5BF3-8C42-1349-C3AC-9EDBC8910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Why use MongoDB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CFC8A5D-27DF-992F-17C9-7EC63D4D1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Simple queries</a:t>
            </a:r>
          </a:p>
          <a:p>
            <a:r>
              <a:rPr lang="en-US" altLang="en-US"/>
              <a:t>Makes sense with most web applications </a:t>
            </a:r>
          </a:p>
          <a:p>
            <a:r>
              <a:rPr lang="en-US" altLang="en-US"/>
              <a:t>Easier and faster integration of data </a:t>
            </a:r>
          </a:p>
          <a:p>
            <a:r>
              <a:rPr lang="en-US" altLang="en-US"/>
              <a:t>Not well suited for heavy and complex transactions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78184B9-A1E7-3A5E-AD3E-977C76A3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JSON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979ADC1-500D-6F07-2CA8-21FE3BF31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JavaScript Object Notation</a:t>
            </a:r>
          </a:p>
          <a:p>
            <a:endParaRPr lang="en-US" altLang="en-US"/>
          </a:p>
          <a:p>
            <a:r>
              <a:rPr lang="en-US" altLang="en-US"/>
              <a:t>Minimal</a:t>
            </a:r>
          </a:p>
          <a:p>
            <a:endParaRPr lang="en-US" altLang="en-US"/>
          </a:p>
          <a:p>
            <a:r>
              <a:rPr lang="en-US" altLang="en-US"/>
              <a:t>Textual</a:t>
            </a:r>
          </a:p>
          <a:p>
            <a:endParaRPr lang="en-US" altLang="en-US"/>
          </a:p>
          <a:p>
            <a:r>
              <a:rPr lang="en-US" altLang="en-US"/>
              <a:t>Subset of JavaScript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972C7D6-9CDD-2426-119D-2E982304C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JSON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0BD3C53-4461-ED20-5813-A723B7716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800"/>
              <a:t>A Subset of ECMA-262 Third Edition.</a:t>
            </a:r>
          </a:p>
          <a:p>
            <a:endParaRPr lang="en-US" altLang="en-US" sz="2800"/>
          </a:p>
          <a:p>
            <a:r>
              <a:rPr lang="en-US" altLang="en-US" sz="2800"/>
              <a:t>Language Independent.</a:t>
            </a:r>
          </a:p>
          <a:p>
            <a:endParaRPr lang="en-US" altLang="en-US" sz="2800"/>
          </a:p>
          <a:p>
            <a:r>
              <a:rPr lang="en-US" altLang="en-US" sz="2800"/>
              <a:t>Text-based.</a:t>
            </a:r>
          </a:p>
          <a:p>
            <a:endParaRPr lang="en-US" altLang="en-US" sz="2800"/>
          </a:p>
          <a:p>
            <a:r>
              <a:rPr lang="en-US" altLang="en-US" sz="2800"/>
              <a:t>Light-weight.</a:t>
            </a:r>
          </a:p>
          <a:p>
            <a:endParaRPr lang="en-US" altLang="en-US" sz="2800"/>
          </a:p>
          <a:p>
            <a:r>
              <a:rPr lang="en-US" altLang="en-US" sz="2800"/>
              <a:t>Easy to parse.</a:t>
            </a:r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491</TotalTime>
  <Words>957</Words>
  <Application>Microsoft Office PowerPoint</Application>
  <PresentationFormat>On-screen Show (4:3)</PresentationFormat>
  <Paragraphs>209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Tw Cen MT</vt:lpstr>
      <vt:lpstr>Wingdings</vt:lpstr>
      <vt:lpstr>Wingdings 2</vt:lpstr>
      <vt:lpstr>Median</vt:lpstr>
      <vt:lpstr>    Introduction to MongoDB </vt:lpstr>
      <vt:lpstr>The Basics</vt:lpstr>
      <vt:lpstr>MongoDB profile</vt:lpstr>
      <vt:lpstr>MongoDB vs. RDBMS</vt:lpstr>
      <vt:lpstr>What is MongoDB?</vt:lpstr>
      <vt:lpstr>Why MongoDB?</vt:lpstr>
      <vt:lpstr>Why use MongoDB</vt:lpstr>
      <vt:lpstr>JSON</vt:lpstr>
      <vt:lpstr>JSON</vt:lpstr>
      <vt:lpstr>JSON Is Not...</vt:lpstr>
      <vt:lpstr>JSON (Java Script Object Notation)</vt:lpstr>
      <vt:lpstr>Unique Identifier</vt:lpstr>
      <vt:lpstr>Terms Used in RDBMS and MongoDB</vt:lpstr>
      <vt:lpstr>PowerPoint Presentation</vt:lpstr>
      <vt:lpstr>PowerPoint Presentation</vt:lpstr>
      <vt:lpstr>Document-oriented  data model</vt:lpstr>
      <vt:lpstr>MongoDB Document</vt:lpstr>
      <vt:lpstr>Storing irregular data</vt:lpstr>
      <vt:lpstr>Managing large binary data</vt:lpstr>
      <vt:lpstr>Managing huge volume of data</vt:lpstr>
      <vt:lpstr>Why Replication?</vt:lpstr>
      <vt:lpstr>Replication</vt:lpstr>
      <vt:lpstr>Replication</vt:lpstr>
      <vt:lpstr>How does replication work in MongoDB?</vt:lpstr>
      <vt:lpstr>Replication in MongoDB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dilip</dc:creator>
  <cp:lastModifiedBy>Rahul Pradhan</cp:lastModifiedBy>
  <cp:revision>130</cp:revision>
  <dcterms:created xsi:type="dcterms:W3CDTF">2016-12-28T14:10:24Z</dcterms:created>
  <dcterms:modified xsi:type="dcterms:W3CDTF">2022-12-08T08:14:01Z</dcterms:modified>
</cp:coreProperties>
</file>