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9"/>
  </p:notesMasterIdLst>
  <p:sldIdLst>
    <p:sldId id="282" r:id="rId5"/>
    <p:sldId id="283" r:id="rId6"/>
    <p:sldId id="259" r:id="rId7"/>
    <p:sldId id="285" r:id="rId8"/>
    <p:sldId id="258" r:id="rId9"/>
    <p:sldId id="263" r:id="rId10"/>
    <p:sldId id="286" r:id="rId11"/>
    <p:sldId id="287" r:id="rId12"/>
    <p:sldId id="288" r:id="rId13"/>
    <p:sldId id="262" r:id="rId14"/>
    <p:sldId id="260" r:id="rId15"/>
    <p:sldId id="261" r:id="rId16"/>
    <p:sldId id="277" r:id="rId17"/>
    <p:sldId id="28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ADCA2E4-CD42-4E3F-8918-C168D69023B8}">
          <p14:sldIdLst>
            <p14:sldId id="282"/>
            <p14:sldId id="283"/>
            <p14:sldId id="259"/>
            <p14:sldId id="285"/>
            <p14:sldId id="258"/>
            <p14:sldId id="263"/>
            <p14:sldId id="286"/>
            <p14:sldId id="287"/>
            <p14:sldId id="288"/>
            <p14:sldId id="262"/>
            <p14:sldId id="260"/>
            <p14:sldId id="261"/>
            <p14:sldId id="277"/>
            <p14:sldId id="289"/>
          </p14:sldIdLst>
        </p14:section>
        <p14:section name="Appendix" id="{9DA01A38-0DDC-4898-B9B5-FF14306FA11D}">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50828F-A3A9-47F6-AA05-E204FDDF8DA6}" v="2" dt="2023-07-21T11:07:45.04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5" Type="http://schemas.openxmlformats.org/officeDocument/2006/relationships/image" Target="../media/image11.png"/><Relationship Id="rId4" Type="http://schemas.openxmlformats.org/officeDocument/2006/relationships/image" Target="../media/image10.svg"/></Relationships>
</file>

<file path=ppt/diagrams/_rels/data3.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10" Type="http://schemas.openxmlformats.org/officeDocument/2006/relationships/image" Target="../media/image23.svg"/><Relationship Id="rId4" Type="http://schemas.openxmlformats.org/officeDocument/2006/relationships/image" Target="../media/image17.svg"/><Relationship Id="rId9" Type="http://schemas.openxmlformats.org/officeDocument/2006/relationships/image" Target="../media/image22.png"/></Relationships>
</file>

<file path=ppt/diagrams/_rels/data4.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30.svg"/><Relationship Id="rId5" Type="http://schemas.openxmlformats.org/officeDocument/2006/relationships/image" Target="../media/image29.png"/><Relationship Id="rId10" Type="http://schemas.openxmlformats.org/officeDocument/2006/relationships/image" Target="../media/image34.svg"/><Relationship Id="rId4" Type="http://schemas.openxmlformats.org/officeDocument/2006/relationships/image" Target="../media/image28.svg"/><Relationship Id="rId9" Type="http://schemas.openxmlformats.org/officeDocument/2006/relationships/image" Target="../media/image33.png"/></Relationships>
</file>

<file path=ppt/diagrams/_rels/drawing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5" Type="http://schemas.openxmlformats.org/officeDocument/2006/relationships/image" Target="../media/image11.png"/><Relationship Id="rId4" Type="http://schemas.openxmlformats.org/officeDocument/2006/relationships/image" Target="../media/image10.svg"/></Relationships>
</file>

<file path=ppt/diagrams/_rels/drawing3.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10" Type="http://schemas.openxmlformats.org/officeDocument/2006/relationships/image" Target="../media/image23.svg"/><Relationship Id="rId4" Type="http://schemas.openxmlformats.org/officeDocument/2006/relationships/image" Target="../media/image17.svg"/><Relationship Id="rId9" Type="http://schemas.openxmlformats.org/officeDocument/2006/relationships/image" Target="../media/image22.png"/></Relationships>
</file>

<file path=ppt/diagrams/_rels/drawing4.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30.svg"/><Relationship Id="rId5" Type="http://schemas.openxmlformats.org/officeDocument/2006/relationships/image" Target="../media/image29.png"/><Relationship Id="rId10" Type="http://schemas.openxmlformats.org/officeDocument/2006/relationships/image" Target="../media/image34.svg"/><Relationship Id="rId4" Type="http://schemas.openxmlformats.org/officeDocument/2006/relationships/image" Target="../media/image28.svg"/><Relationship Id="rId9" Type="http://schemas.openxmlformats.org/officeDocument/2006/relationships/image" Target="../media/image33.pn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374B626-A7A9-4D4C-B8D3-D52B3FDD58ED}" type="doc">
      <dgm:prSet loTypeId="urn:microsoft.com/office/officeart/2018/2/layout/IconVerticalSolidList" loCatId="icon" qsTypeId="urn:microsoft.com/office/officeart/2005/8/quickstyle/simple1" qsCatId="simple" csTypeId="urn:microsoft.com/office/officeart/2018/5/colors/Iconchunking_neutralbg_accent1_2" csCatId="accent1" phldr="1"/>
      <dgm:spPr/>
      <dgm:t>
        <a:bodyPr/>
        <a:lstStyle/>
        <a:p>
          <a:endParaRPr lang="en-US"/>
        </a:p>
      </dgm:t>
    </dgm:pt>
    <dgm:pt modelId="{156C6BA7-30F9-4581-A1C3-E395A7EAA210}">
      <dgm:prSet/>
      <dgm:spPr/>
      <dgm:t>
        <a:bodyPr/>
        <a:lstStyle/>
        <a:p>
          <a:r>
            <a:rPr lang="en-US"/>
            <a:t>Drowning in data, but starved of information</a:t>
          </a:r>
        </a:p>
      </dgm:t>
    </dgm:pt>
    <dgm:pt modelId="{03BEF037-8DEC-434E-A9D8-452AD791BD49}" type="parTrans" cxnId="{3147FCDA-8B54-4857-9BCE-FBC30C9BD3AF}">
      <dgm:prSet/>
      <dgm:spPr/>
      <dgm:t>
        <a:bodyPr/>
        <a:lstStyle/>
        <a:p>
          <a:endParaRPr lang="en-US"/>
        </a:p>
      </dgm:t>
    </dgm:pt>
    <dgm:pt modelId="{308AD4C7-80FF-49A2-B5B0-711622C566D9}" type="sibTrans" cxnId="{3147FCDA-8B54-4857-9BCE-FBC30C9BD3AF}">
      <dgm:prSet/>
      <dgm:spPr/>
      <dgm:t>
        <a:bodyPr/>
        <a:lstStyle/>
        <a:p>
          <a:endParaRPr lang="en-US"/>
        </a:p>
      </dgm:t>
    </dgm:pt>
    <dgm:pt modelId="{5B9FF3A4-C495-4E0E-B61E-3B4842E6EB56}">
      <dgm:prSet/>
      <dgm:spPr/>
      <dgm:t>
        <a:bodyPr/>
        <a:lstStyle/>
        <a:p>
          <a:r>
            <a:rPr lang="en-US"/>
            <a:t>Need a good Data Governance model</a:t>
          </a:r>
        </a:p>
      </dgm:t>
    </dgm:pt>
    <dgm:pt modelId="{4A8512C9-09E8-4862-BB13-E8B3C942D8E7}" type="parTrans" cxnId="{D58C4BD0-77BF-49E6-A8CE-977D442789DD}">
      <dgm:prSet/>
      <dgm:spPr/>
      <dgm:t>
        <a:bodyPr/>
        <a:lstStyle/>
        <a:p>
          <a:endParaRPr lang="en-US"/>
        </a:p>
      </dgm:t>
    </dgm:pt>
    <dgm:pt modelId="{B0D5A509-AE55-46F9-A54E-0BE90328ED8B}" type="sibTrans" cxnId="{D58C4BD0-77BF-49E6-A8CE-977D442789DD}">
      <dgm:prSet/>
      <dgm:spPr/>
      <dgm:t>
        <a:bodyPr/>
        <a:lstStyle/>
        <a:p>
          <a:endParaRPr lang="en-US"/>
        </a:p>
      </dgm:t>
    </dgm:pt>
    <dgm:pt modelId="{AF57D556-BF38-49D6-BAAD-519A3A236375}">
      <dgm:prSet/>
      <dgm:spPr/>
      <dgm:t>
        <a:bodyPr/>
        <a:lstStyle/>
        <a:p>
          <a:r>
            <a:rPr lang="en-US"/>
            <a:t>What Aspects of Data Can Be Governed</a:t>
          </a:r>
        </a:p>
      </dgm:t>
    </dgm:pt>
    <dgm:pt modelId="{6A9B4FA4-529B-4F3D-8B16-A9190A57AC3F}" type="parTrans" cxnId="{C828C369-A23C-45B7-A0DD-5439DEB98816}">
      <dgm:prSet/>
      <dgm:spPr/>
      <dgm:t>
        <a:bodyPr/>
        <a:lstStyle/>
        <a:p>
          <a:endParaRPr lang="en-IN"/>
        </a:p>
      </dgm:t>
    </dgm:pt>
    <dgm:pt modelId="{074E7305-8CE6-4EBE-A7EB-5EF1DA9C0CC5}" type="sibTrans" cxnId="{C828C369-A23C-45B7-A0DD-5439DEB98816}">
      <dgm:prSet/>
      <dgm:spPr/>
      <dgm:t>
        <a:bodyPr/>
        <a:lstStyle/>
        <a:p>
          <a:endParaRPr lang="en-IN"/>
        </a:p>
      </dgm:t>
    </dgm:pt>
    <dgm:pt modelId="{44BAF4EC-FEE8-49C9-9205-7C23450FCCB1}" type="pres">
      <dgm:prSet presAssocID="{4374B626-A7A9-4D4C-B8D3-D52B3FDD58ED}" presName="root" presStyleCnt="0">
        <dgm:presLayoutVars>
          <dgm:dir/>
          <dgm:resizeHandles val="exact"/>
        </dgm:presLayoutVars>
      </dgm:prSet>
      <dgm:spPr/>
    </dgm:pt>
    <dgm:pt modelId="{888CEABD-82E8-404C-A4B2-234BEE5DC7A9}" type="pres">
      <dgm:prSet presAssocID="{156C6BA7-30F9-4581-A1C3-E395A7EAA210}" presName="compNode" presStyleCnt="0"/>
      <dgm:spPr/>
    </dgm:pt>
    <dgm:pt modelId="{724FC604-6C1F-42AF-9213-5659C375876C}" type="pres">
      <dgm:prSet presAssocID="{156C6BA7-30F9-4581-A1C3-E395A7EAA210}" presName="bgRect" presStyleLbl="bgShp" presStyleIdx="0" presStyleCnt="3" custLinFactNeighborY="-23379"/>
      <dgm:spPr/>
    </dgm:pt>
    <dgm:pt modelId="{262C909D-6F9F-4D09-B545-852A095B9A39}" type="pres">
      <dgm:prSet presAssocID="{156C6BA7-30F9-4581-A1C3-E395A7EAA210}" presName="iconRect" presStyleLbl="node1" presStyleIdx="0" presStyleCnt="3" custLinFactNeighborY="-42430"/>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ave"/>
        </a:ext>
      </dgm:extLst>
    </dgm:pt>
    <dgm:pt modelId="{51D364D7-36DF-474B-9DF2-1F02DA743925}" type="pres">
      <dgm:prSet presAssocID="{156C6BA7-30F9-4581-A1C3-E395A7EAA210}" presName="spaceRect" presStyleCnt="0"/>
      <dgm:spPr/>
    </dgm:pt>
    <dgm:pt modelId="{CACAC181-7E51-48F6-9154-A8EC1912FFF5}" type="pres">
      <dgm:prSet presAssocID="{156C6BA7-30F9-4581-A1C3-E395A7EAA210}" presName="parTx" presStyleLbl="revTx" presStyleIdx="0" presStyleCnt="3">
        <dgm:presLayoutVars>
          <dgm:chMax val="0"/>
          <dgm:chPref val="0"/>
        </dgm:presLayoutVars>
      </dgm:prSet>
      <dgm:spPr/>
    </dgm:pt>
    <dgm:pt modelId="{3D6950E9-E6D0-4DAB-AC16-4A663D5B09D4}" type="pres">
      <dgm:prSet presAssocID="{308AD4C7-80FF-49A2-B5B0-711622C566D9}" presName="sibTrans" presStyleCnt="0"/>
      <dgm:spPr/>
    </dgm:pt>
    <dgm:pt modelId="{04E2E871-BDB4-4584-B869-ED70E83C0E79}" type="pres">
      <dgm:prSet presAssocID="{5B9FF3A4-C495-4E0E-B61E-3B4842E6EB56}" presName="compNode" presStyleCnt="0"/>
      <dgm:spPr/>
    </dgm:pt>
    <dgm:pt modelId="{8D2157C7-839F-47C9-A724-35CF2F97D849}" type="pres">
      <dgm:prSet presAssocID="{5B9FF3A4-C495-4E0E-B61E-3B4842E6EB56}" presName="bgRect" presStyleLbl="bgShp" presStyleIdx="1" presStyleCnt="3" custLinFactNeighborY="-23627"/>
      <dgm:spPr/>
    </dgm:pt>
    <dgm:pt modelId="{867DF485-AC35-429B-B3C9-F98F53A95A65}" type="pres">
      <dgm:prSet presAssocID="{5B9FF3A4-C495-4E0E-B61E-3B4842E6EB56}" presName="iconRect" presStyleLbl="node1" presStyleIdx="1" presStyleCnt="3" custLinFactNeighborY="-4295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C2FE2043-4F47-4A80-B1A6-8A0725C81D58}" type="pres">
      <dgm:prSet presAssocID="{5B9FF3A4-C495-4E0E-B61E-3B4842E6EB56}" presName="spaceRect" presStyleCnt="0"/>
      <dgm:spPr/>
    </dgm:pt>
    <dgm:pt modelId="{56024A3F-E59B-4E24-91D3-AF38423BEF60}" type="pres">
      <dgm:prSet presAssocID="{5B9FF3A4-C495-4E0E-B61E-3B4842E6EB56}" presName="parTx" presStyleLbl="revTx" presStyleIdx="1" presStyleCnt="3">
        <dgm:presLayoutVars>
          <dgm:chMax val="0"/>
          <dgm:chPref val="0"/>
        </dgm:presLayoutVars>
      </dgm:prSet>
      <dgm:spPr/>
    </dgm:pt>
    <dgm:pt modelId="{99CBCAD9-2B30-4C4C-8C6A-395C947D6997}" type="pres">
      <dgm:prSet presAssocID="{B0D5A509-AE55-46F9-A54E-0BE90328ED8B}" presName="sibTrans" presStyleCnt="0"/>
      <dgm:spPr/>
    </dgm:pt>
    <dgm:pt modelId="{C4E6BCBD-843B-4D13-B6F7-3A574E564AB2}" type="pres">
      <dgm:prSet presAssocID="{AF57D556-BF38-49D6-BAAD-519A3A236375}" presName="compNode" presStyleCnt="0"/>
      <dgm:spPr/>
    </dgm:pt>
    <dgm:pt modelId="{EEE434F5-D330-4447-8D2A-0147803622DF}" type="pres">
      <dgm:prSet presAssocID="{AF57D556-BF38-49D6-BAAD-519A3A236375}" presName="bgRect" presStyleLbl="bgShp" presStyleIdx="2" presStyleCnt="3" custLinFactNeighborY="-23337"/>
      <dgm:spPr/>
    </dgm:pt>
    <dgm:pt modelId="{046E6039-75E1-4BAF-9137-A563753AD8F4}" type="pres">
      <dgm:prSet presAssocID="{AF57D556-BF38-49D6-BAAD-519A3A236375}" presName="iconRect" presStyleLbl="node1" presStyleIdx="2" presStyleCnt="3" custLinFactNeighborY="-42430"/>
      <dgm:spPr>
        <a:blipFill>
          <a:blip xmlns:r="http://schemas.openxmlformats.org/officeDocument/2006/relationships" r:embed="rId5">
            <a:extLst>
              <a:ext uri="{28A0092B-C50C-407E-A947-70E740481C1C}">
                <a14:useLocalDpi xmlns:a14="http://schemas.microsoft.com/office/drawing/2010/main" val="0"/>
              </a:ext>
            </a:extLst>
          </a:blip>
          <a:srcRect/>
          <a:stretch>
            <a:fillRect l="-14000" r="-14000"/>
          </a:stretch>
        </a:blipFill>
        <a:ln>
          <a:noFill/>
        </a:ln>
      </dgm:spPr>
    </dgm:pt>
    <dgm:pt modelId="{9BC9D050-8752-4D9A-85D6-141AA1E476C2}" type="pres">
      <dgm:prSet presAssocID="{AF57D556-BF38-49D6-BAAD-519A3A236375}" presName="spaceRect" presStyleCnt="0"/>
      <dgm:spPr/>
    </dgm:pt>
    <dgm:pt modelId="{857E6171-EF55-45E7-BEC9-CA79BDCD58F7}" type="pres">
      <dgm:prSet presAssocID="{AF57D556-BF38-49D6-BAAD-519A3A236375}" presName="parTx" presStyleLbl="revTx" presStyleIdx="2" presStyleCnt="3">
        <dgm:presLayoutVars>
          <dgm:chMax val="0"/>
          <dgm:chPref val="0"/>
        </dgm:presLayoutVars>
      </dgm:prSet>
      <dgm:spPr/>
    </dgm:pt>
  </dgm:ptLst>
  <dgm:cxnLst>
    <dgm:cxn modelId="{35565D1E-BDCF-4FE7-8728-285D879FDC6F}" type="presOf" srcId="{AF57D556-BF38-49D6-BAAD-519A3A236375}" destId="{857E6171-EF55-45E7-BEC9-CA79BDCD58F7}" srcOrd="0" destOrd="0" presId="urn:microsoft.com/office/officeart/2018/2/layout/IconVerticalSolidList"/>
    <dgm:cxn modelId="{C828C369-A23C-45B7-A0DD-5439DEB98816}" srcId="{4374B626-A7A9-4D4C-B8D3-D52B3FDD58ED}" destId="{AF57D556-BF38-49D6-BAAD-519A3A236375}" srcOrd="2" destOrd="0" parTransId="{6A9B4FA4-529B-4F3D-8B16-A9190A57AC3F}" sibTransId="{074E7305-8CE6-4EBE-A7EB-5EF1DA9C0CC5}"/>
    <dgm:cxn modelId="{44E1D77F-EA63-4BB3-9C12-5EB3E445B833}" type="presOf" srcId="{5B9FF3A4-C495-4E0E-B61E-3B4842E6EB56}" destId="{56024A3F-E59B-4E24-91D3-AF38423BEF60}" srcOrd="0" destOrd="0" presId="urn:microsoft.com/office/officeart/2018/2/layout/IconVerticalSolidList"/>
    <dgm:cxn modelId="{F4AFF5A3-EC0E-46D6-8FD8-89065C4A3129}" type="presOf" srcId="{4374B626-A7A9-4D4C-B8D3-D52B3FDD58ED}" destId="{44BAF4EC-FEE8-49C9-9205-7C23450FCCB1}" srcOrd="0" destOrd="0" presId="urn:microsoft.com/office/officeart/2018/2/layout/IconVerticalSolidList"/>
    <dgm:cxn modelId="{7D5AE3CD-14D1-43AE-8491-2B54647F51E7}" type="presOf" srcId="{156C6BA7-30F9-4581-A1C3-E395A7EAA210}" destId="{CACAC181-7E51-48F6-9154-A8EC1912FFF5}" srcOrd="0" destOrd="0" presId="urn:microsoft.com/office/officeart/2018/2/layout/IconVerticalSolidList"/>
    <dgm:cxn modelId="{D58C4BD0-77BF-49E6-A8CE-977D442789DD}" srcId="{4374B626-A7A9-4D4C-B8D3-D52B3FDD58ED}" destId="{5B9FF3A4-C495-4E0E-B61E-3B4842E6EB56}" srcOrd="1" destOrd="0" parTransId="{4A8512C9-09E8-4862-BB13-E8B3C942D8E7}" sibTransId="{B0D5A509-AE55-46F9-A54E-0BE90328ED8B}"/>
    <dgm:cxn modelId="{3147FCDA-8B54-4857-9BCE-FBC30C9BD3AF}" srcId="{4374B626-A7A9-4D4C-B8D3-D52B3FDD58ED}" destId="{156C6BA7-30F9-4581-A1C3-E395A7EAA210}" srcOrd="0" destOrd="0" parTransId="{03BEF037-8DEC-434E-A9D8-452AD791BD49}" sibTransId="{308AD4C7-80FF-49A2-B5B0-711622C566D9}"/>
    <dgm:cxn modelId="{9E485EDB-8157-48AD-8D53-6019BB6120A5}" type="presParOf" srcId="{44BAF4EC-FEE8-49C9-9205-7C23450FCCB1}" destId="{888CEABD-82E8-404C-A4B2-234BEE5DC7A9}" srcOrd="0" destOrd="0" presId="urn:microsoft.com/office/officeart/2018/2/layout/IconVerticalSolidList"/>
    <dgm:cxn modelId="{4E516CA7-0381-4525-A83F-F3BDB3FF607C}" type="presParOf" srcId="{888CEABD-82E8-404C-A4B2-234BEE5DC7A9}" destId="{724FC604-6C1F-42AF-9213-5659C375876C}" srcOrd="0" destOrd="0" presId="urn:microsoft.com/office/officeart/2018/2/layout/IconVerticalSolidList"/>
    <dgm:cxn modelId="{4DDDDF6F-9B72-4838-8D0F-AA79A6467981}" type="presParOf" srcId="{888CEABD-82E8-404C-A4B2-234BEE5DC7A9}" destId="{262C909D-6F9F-4D09-B545-852A095B9A39}" srcOrd="1" destOrd="0" presId="urn:microsoft.com/office/officeart/2018/2/layout/IconVerticalSolidList"/>
    <dgm:cxn modelId="{5993AC11-EA04-4265-8362-12EDEFD20610}" type="presParOf" srcId="{888CEABD-82E8-404C-A4B2-234BEE5DC7A9}" destId="{51D364D7-36DF-474B-9DF2-1F02DA743925}" srcOrd="2" destOrd="0" presId="urn:microsoft.com/office/officeart/2018/2/layout/IconVerticalSolidList"/>
    <dgm:cxn modelId="{A077C7F6-62B6-4970-B30E-7518E864AA00}" type="presParOf" srcId="{888CEABD-82E8-404C-A4B2-234BEE5DC7A9}" destId="{CACAC181-7E51-48F6-9154-A8EC1912FFF5}" srcOrd="3" destOrd="0" presId="urn:microsoft.com/office/officeart/2018/2/layout/IconVerticalSolidList"/>
    <dgm:cxn modelId="{7A9BEB90-F393-44C3-80D7-3A47D5B2A810}" type="presParOf" srcId="{44BAF4EC-FEE8-49C9-9205-7C23450FCCB1}" destId="{3D6950E9-E6D0-4DAB-AC16-4A663D5B09D4}" srcOrd="1" destOrd="0" presId="urn:microsoft.com/office/officeart/2018/2/layout/IconVerticalSolidList"/>
    <dgm:cxn modelId="{F996D9ED-7032-4E94-8829-F53A1F3D8E02}" type="presParOf" srcId="{44BAF4EC-FEE8-49C9-9205-7C23450FCCB1}" destId="{04E2E871-BDB4-4584-B869-ED70E83C0E79}" srcOrd="2" destOrd="0" presId="urn:microsoft.com/office/officeart/2018/2/layout/IconVerticalSolidList"/>
    <dgm:cxn modelId="{5D2A58C2-2756-4794-839F-2CFF4752CEDD}" type="presParOf" srcId="{04E2E871-BDB4-4584-B869-ED70E83C0E79}" destId="{8D2157C7-839F-47C9-A724-35CF2F97D849}" srcOrd="0" destOrd="0" presId="urn:microsoft.com/office/officeart/2018/2/layout/IconVerticalSolidList"/>
    <dgm:cxn modelId="{0AD9AF45-5D39-42A5-B9B0-49D7BA791597}" type="presParOf" srcId="{04E2E871-BDB4-4584-B869-ED70E83C0E79}" destId="{867DF485-AC35-429B-B3C9-F98F53A95A65}" srcOrd="1" destOrd="0" presId="urn:microsoft.com/office/officeart/2018/2/layout/IconVerticalSolidList"/>
    <dgm:cxn modelId="{09158578-B8CE-4AEF-9B03-5B25AA076690}" type="presParOf" srcId="{04E2E871-BDB4-4584-B869-ED70E83C0E79}" destId="{C2FE2043-4F47-4A80-B1A6-8A0725C81D58}" srcOrd="2" destOrd="0" presId="urn:microsoft.com/office/officeart/2018/2/layout/IconVerticalSolidList"/>
    <dgm:cxn modelId="{58DEDFA3-B43D-4597-947B-DB58D6292DD9}" type="presParOf" srcId="{04E2E871-BDB4-4584-B869-ED70E83C0E79}" destId="{56024A3F-E59B-4E24-91D3-AF38423BEF60}" srcOrd="3" destOrd="0" presId="urn:microsoft.com/office/officeart/2018/2/layout/IconVerticalSolidList"/>
    <dgm:cxn modelId="{A7AF5FDF-7998-4C62-99CB-54E8B392F94D}" type="presParOf" srcId="{44BAF4EC-FEE8-49C9-9205-7C23450FCCB1}" destId="{99CBCAD9-2B30-4C4C-8C6A-395C947D6997}" srcOrd="3" destOrd="0" presId="urn:microsoft.com/office/officeart/2018/2/layout/IconVerticalSolidList"/>
    <dgm:cxn modelId="{45861D9E-011A-4B88-A7CC-EA4386C57560}" type="presParOf" srcId="{44BAF4EC-FEE8-49C9-9205-7C23450FCCB1}" destId="{C4E6BCBD-843B-4D13-B6F7-3A574E564AB2}" srcOrd="4" destOrd="0" presId="urn:microsoft.com/office/officeart/2018/2/layout/IconVerticalSolidList"/>
    <dgm:cxn modelId="{1B8E9610-80ED-4F42-BC0A-A2E218F34F21}" type="presParOf" srcId="{C4E6BCBD-843B-4D13-B6F7-3A574E564AB2}" destId="{EEE434F5-D330-4447-8D2A-0147803622DF}" srcOrd="0" destOrd="0" presId="urn:microsoft.com/office/officeart/2018/2/layout/IconVerticalSolidList"/>
    <dgm:cxn modelId="{557B3D35-016F-48FF-A692-8D36B7D28FC5}" type="presParOf" srcId="{C4E6BCBD-843B-4D13-B6F7-3A574E564AB2}" destId="{046E6039-75E1-4BAF-9137-A563753AD8F4}" srcOrd="1" destOrd="0" presId="urn:microsoft.com/office/officeart/2018/2/layout/IconVerticalSolidList"/>
    <dgm:cxn modelId="{E487746D-C406-4828-A822-2189430AEBCD}" type="presParOf" srcId="{C4E6BCBD-843B-4D13-B6F7-3A574E564AB2}" destId="{9BC9D050-8752-4D9A-85D6-141AA1E476C2}" srcOrd="2" destOrd="0" presId="urn:microsoft.com/office/officeart/2018/2/layout/IconVerticalSolidList"/>
    <dgm:cxn modelId="{1B188DFE-9474-4AB0-B968-D04E7A9ED240}" type="presParOf" srcId="{C4E6BCBD-843B-4D13-B6F7-3A574E564AB2}" destId="{857E6171-EF55-45E7-BEC9-CA79BDCD58F7}"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1CC0CE4-E479-40F5-AD8D-30FAB070EBFC}" type="doc">
      <dgm:prSet loTypeId="urn:microsoft.com/office/officeart/2005/8/layout/hList6" loCatId="list" qsTypeId="urn:microsoft.com/office/officeart/2005/8/quickstyle/simple1" qsCatId="simple" csTypeId="urn:microsoft.com/office/officeart/2005/8/colors/accent1_2" csCatId="accent1" phldr="1"/>
      <dgm:spPr/>
      <dgm:t>
        <a:bodyPr/>
        <a:lstStyle/>
        <a:p>
          <a:endParaRPr lang="en-US"/>
        </a:p>
      </dgm:t>
    </dgm:pt>
    <dgm:pt modelId="{640ACDFE-0948-4E30-92B6-F2DCE181C356}">
      <dgm:prSet phldrT="[Text]" custT="1"/>
      <dgm:spPr>
        <a:solidFill>
          <a:srgbClr val="D595FD"/>
        </a:solidFill>
      </dgm:spPr>
      <dgm:t>
        <a:bodyPr/>
        <a:lstStyle/>
        <a:p>
          <a:r>
            <a:rPr lang="en-US" sz="1200" dirty="0">
              <a:solidFill>
                <a:schemeClr val="tx1"/>
              </a:solidFill>
            </a:rPr>
            <a:t>1</a:t>
          </a:r>
        </a:p>
      </dgm:t>
    </dgm:pt>
    <dgm:pt modelId="{9C6311C1-ED70-4E6D-B84A-9D6DF63F89E5}" type="parTrans" cxnId="{AB3ED63E-7A52-4C68-8EE9-DA5ABF1DF8B8}">
      <dgm:prSet/>
      <dgm:spPr/>
      <dgm:t>
        <a:bodyPr/>
        <a:lstStyle/>
        <a:p>
          <a:endParaRPr lang="en-US">
            <a:solidFill>
              <a:schemeClr val="tx1"/>
            </a:solidFill>
          </a:endParaRPr>
        </a:p>
      </dgm:t>
    </dgm:pt>
    <dgm:pt modelId="{8A84141C-2B97-4880-BA58-C6BEBF31B3AE}" type="sibTrans" cxnId="{AB3ED63E-7A52-4C68-8EE9-DA5ABF1DF8B8}">
      <dgm:prSet/>
      <dgm:spPr/>
      <dgm:t>
        <a:bodyPr/>
        <a:lstStyle/>
        <a:p>
          <a:endParaRPr lang="en-US">
            <a:solidFill>
              <a:schemeClr val="tx1"/>
            </a:solidFill>
          </a:endParaRPr>
        </a:p>
      </dgm:t>
    </dgm:pt>
    <dgm:pt modelId="{0C91F83D-249A-4E15-B863-A40D1748BB13}">
      <dgm:prSet phldrT="[Text]" custT="1"/>
      <dgm:spPr/>
      <dgm:t>
        <a:bodyPr/>
        <a:lstStyle/>
        <a:p>
          <a:r>
            <a:rPr lang="en-US" sz="1200" b="1" dirty="0">
              <a:solidFill>
                <a:schemeClr val="tx1"/>
              </a:solidFill>
            </a:rPr>
            <a:t>Goals setting </a:t>
          </a:r>
        </a:p>
      </dgm:t>
    </dgm:pt>
    <dgm:pt modelId="{29C30001-C3C2-459F-9ED3-F7B742A9A5F9}" type="parTrans" cxnId="{258CA423-14AE-46A9-A016-D994E980554D}">
      <dgm:prSet/>
      <dgm:spPr/>
      <dgm:t>
        <a:bodyPr/>
        <a:lstStyle/>
        <a:p>
          <a:endParaRPr lang="en-US">
            <a:solidFill>
              <a:schemeClr val="tx1"/>
            </a:solidFill>
          </a:endParaRPr>
        </a:p>
      </dgm:t>
    </dgm:pt>
    <dgm:pt modelId="{3D697204-38E1-4526-88AD-BDC7C800A54E}" type="sibTrans" cxnId="{258CA423-14AE-46A9-A016-D994E980554D}">
      <dgm:prSet/>
      <dgm:spPr/>
      <dgm:t>
        <a:bodyPr/>
        <a:lstStyle/>
        <a:p>
          <a:endParaRPr lang="en-US">
            <a:solidFill>
              <a:schemeClr val="tx1"/>
            </a:solidFill>
          </a:endParaRPr>
        </a:p>
      </dgm:t>
    </dgm:pt>
    <dgm:pt modelId="{DAD3758E-218A-4E39-BED1-3D26E51BFF40}">
      <dgm:prSet phldrT="[Text]" custT="1"/>
      <dgm:spPr/>
      <dgm:t>
        <a:bodyPr/>
        <a:lstStyle/>
        <a:p>
          <a:r>
            <a:rPr lang="en-US" sz="1200" b="0" i="0" dirty="0"/>
            <a:t>Vital, understandable, simple, short, and </a:t>
          </a:r>
          <a:r>
            <a:rPr lang="en-US" sz="1200" b="0" i="0" dirty="0">
              <a:solidFill>
                <a:schemeClr val="bg1"/>
              </a:solidFill>
            </a:rPr>
            <a:t>measurable goals</a:t>
          </a:r>
          <a:endParaRPr lang="en-US" sz="1200" dirty="0">
            <a:solidFill>
              <a:schemeClr val="bg1"/>
            </a:solidFill>
          </a:endParaRPr>
        </a:p>
      </dgm:t>
    </dgm:pt>
    <dgm:pt modelId="{833E2832-E9BB-4D6E-904E-51DA14E2214C}" type="parTrans" cxnId="{BE65AA6E-15D1-4901-96BE-DEB206BC0B4F}">
      <dgm:prSet/>
      <dgm:spPr/>
      <dgm:t>
        <a:bodyPr/>
        <a:lstStyle/>
        <a:p>
          <a:endParaRPr lang="en-US">
            <a:solidFill>
              <a:schemeClr val="tx1"/>
            </a:solidFill>
          </a:endParaRPr>
        </a:p>
      </dgm:t>
    </dgm:pt>
    <dgm:pt modelId="{9E57B8C1-9A74-4B53-B8BF-E6BB70376E08}" type="sibTrans" cxnId="{BE65AA6E-15D1-4901-96BE-DEB206BC0B4F}">
      <dgm:prSet/>
      <dgm:spPr/>
      <dgm:t>
        <a:bodyPr/>
        <a:lstStyle/>
        <a:p>
          <a:endParaRPr lang="en-US">
            <a:solidFill>
              <a:schemeClr val="tx1"/>
            </a:solidFill>
          </a:endParaRPr>
        </a:p>
      </dgm:t>
    </dgm:pt>
    <dgm:pt modelId="{80E7B092-B465-4302-8A2E-C5250DC138E5}">
      <dgm:prSet phldrT="[Text]" custT="1"/>
      <dgm:spPr>
        <a:solidFill>
          <a:srgbClr val="79FE72"/>
        </a:solidFill>
      </dgm:spPr>
      <dgm:t>
        <a:bodyPr/>
        <a:lstStyle/>
        <a:p>
          <a:r>
            <a:rPr lang="en-US" sz="1200" dirty="0">
              <a:solidFill>
                <a:schemeClr val="tx1"/>
              </a:solidFill>
            </a:rPr>
            <a:t>2 </a:t>
          </a:r>
        </a:p>
      </dgm:t>
    </dgm:pt>
    <dgm:pt modelId="{4D0F0ABC-A73C-42F5-9F10-1F34310C97B9}" type="parTrans" cxnId="{40D87DF2-AF87-4A65-9906-9B7326ACBCF7}">
      <dgm:prSet/>
      <dgm:spPr/>
      <dgm:t>
        <a:bodyPr/>
        <a:lstStyle/>
        <a:p>
          <a:endParaRPr lang="en-US">
            <a:solidFill>
              <a:schemeClr val="tx1"/>
            </a:solidFill>
          </a:endParaRPr>
        </a:p>
      </dgm:t>
    </dgm:pt>
    <dgm:pt modelId="{CD964BD3-D33B-463F-9CAA-131E3412B6E8}" type="sibTrans" cxnId="{40D87DF2-AF87-4A65-9906-9B7326ACBCF7}">
      <dgm:prSet/>
      <dgm:spPr/>
      <dgm:t>
        <a:bodyPr/>
        <a:lstStyle/>
        <a:p>
          <a:endParaRPr lang="en-US">
            <a:solidFill>
              <a:schemeClr val="tx1"/>
            </a:solidFill>
          </a:endParaRPr>
        </a:p>
      </dgm:t>
    </dgm:pt>
    <dgm:pt modelId="{138EAF3A-3FFE-4C89-9F34-B8DCE377C04A}">
      <dgm:prSet phldrT="[Text]" custT="1"/>
      <dgm:spPr>
        <a:solidFill>
          <a:srgbClr val="FFD961"/>
        </a:solidFill>
      </dgm:spPr>
      <dgm:t>
        <a:bodyPr/>
        <a:lstStyle/>
        <a:p>
          <a:r>
            <a:rPr lang="en-US" sz="1200" dirty="0">
              <a:solidFill>
                <a:schemeClr val="tx1"/>
              </a:solidFill>
            </a:rPr>
            <a:t>4</a:t>
          </a:r>
        </a:p>
      </dgm:t>
    </dgm:pt>
    <dgm:pt modelId="{426CD5AB-27F9-4FC6-9515-8251B26AFF86}" type="parTrans" cxnId="{9A42C35B-BF5B-4A63-9B1E-E5A32593E28F}">
      <dgm:prSet/>
      <dgm:spPr/>
      <dgm:t>
        <a:bodyPr/>
        <a:lstStyle/>
        <a:p>
          <a:endParaRPr lang="en-US">
            <a:solidFill>
              <a:schemeClr val="tx1"/>
            </a:solidFill>
          </a:endParaRPr>
        </a:p>
      </dgm:t>
    </dgm:pt>
    <dgm:pt modelId="{5B865AD2-F878-4A80-9CE3-2C9346E66567}" type="sibTrans" cxnId="{9A42C35B-BF5B-4A63-9B1E-E5A32593E28F}">
      <dgm:prSet/>
      <dgm:spPr/>
      <dgm:t>
        <a:bodyPr/>
        <a:lstStyle/>
        <a:p>
          <a:endParaRPr lang="en-US">
            <a:solidFill>
              <a:schemeClr val="tx1"/>
            </a:solidFill>
          </a:endParaRPr>
        </a:p>
      </dgm:t>
    </dgm:pt>
    <dgm:pt modelId="{F92F5FBB-8398-4C85-806E-1D2F6DCCA51A}">
      <dgm:prSet phldrT="[Text]" custT="1"/>
      <dgm:spPr>
        <a:solidFill>
          <a:srgbClr val="FDC4B9"/>
        </a:solidFill>
      </dgm:spPr>
      <dgm:t>
        <a:bodyPr/>
        <a:lstStyle/>
        <a:p>
          <a:r>
            <a:rPr lang="en-US" sz="1200" dirty="0">
              <a:solidFill>
                <a:schemeClr val="tx1"/>
              </a:solidFill>
            </a:rPr>
            <a:t>5</a:t>
          </a:r>
        </a:p>
      </dgm:t>
    </dgm:pt>
    <dgm:pt modelId="{78C55636-6CBA-4D57-A3D5-B8BF7CDFD24F}" type="parTrans" cxnId="{FFBA8F85-640A-45AA-8DC1-4BCF760E0428}">
      <dgm:prSet/>
      <dgm:spPr/>
      <dgm:t>
        <a:bodyPr/>
        <a:lstStyle/>
        <a:p>
          <a:endParaRPr lang="en-US">
            <a:solidFill>
              <a:schemeClr val="tx1"/>
            </a:solidFill>
          </a:endParaRPr>
        </a:p>
      </dgm:t>
    </dgm:pt>
    <dgm:pt modelId="{CEDCAE1F-CCAF-47FF-810E-A0C87BC21060}" type="sibTrans" cxnId="{FFBA8F85-640A-45AA-8DC1-4BCF760E0428}">
      <dgm:prSet/>
      <dgm:spPr/>
      <dgm:t>
        <a:bodyPr/>
        <a:lstStyle/>
        <a:p>
          <a:endParaRPr lang="en-US">
            <a:solidFill>
              <a:schemeClr val="tx1"/>
            </a:solidFill>
          </a:endParaRPr>
        </a:p>
      </dgm:t>
    </dgm:pt>
    <dgm:pt modelId="{326342A2-7045-4A93-A8F0-14CC472F7A03}">
      <dgm:prSet phldrT="[Text]" custT="1"/>
      <dgm:spPr>
        <a:solidFill>
          <a:schemeClr val="bg2">
            <a:lumMod val="90000"/>
          </a:schemeClr>
        </a:solidFill>
      </dgm:spPr>
      <dgm:t>
        <a:bodyPr/>
        <a:lstStyle/>
        <a:p>
          <a:r>
            <a:rPr lang="en-US" sz="1200" dirty="0">
              <a:solidFill>
                <a:schemeClr val="tx1"/>
              </a:solidFill>
            </a:rPr>
            <a:t>6</a:t>
          </a:r>
        </a:p>
      </dgm:t>
    </dgm:pt>
    <dgm:pt modelId="{6687DDE1-D661-4C63-ADFE-4F1C2162CF0B}" type="parTrans" cxnId="{B54E957C-84CE-4425-B9AB-E8EA4E4326D5}">
      <dgm:prSet/>
      <dgm:spPr/>
      <dgm:t>
        <a:bodyPr/>
        <a:lstStyle/>
        <a:p>
          <a:endParaRPr lang="en-US">
            <a:solidFill>
              <a:schemeClr val="tx1"/>
            </a:solidFill>
          </a:endParaRPr>
        </a:p>
      </dgm:t>
    </dgm:pt>
    <dgm:pt modelId="{2467A38D-5060-4766-9E55-45C6203A617D}" type="sibTrans" cxnId="{B54E957C-84CE-4425-B9AB-E8EA4E4326D5}">
      <dgm:prSet/>
      <dgm:spPr/>
      <dgm:t>
        <a:bodyPr/>
        <a:lstStyle/>
        <a:p>
          <a:endParaRPr lang="en-US">
            <a:solidFill>
              <a:schemeClr val="tx1"/>
            </a:solidFill>
          </a:endParaRPr>
        </a:p>
      </dgm:t>
    </dgm:pt>
    <dgm:pt modelId="{CE1380D1-D5B2-44E6-A4D8-73804F71908B}">
      <dgm:prSet phldrT="[Text]" custT="1"/>
      <dgm:spPr>
        <a:solidFill>
          <a:schemeClr val="accent6">
            <a:lumMod val="60000"/>
            <a:lumOff val="40000"/>
          </a:schemeClr>
        </a:solidFill>
      </dgm:spPr>
      <dgm:t>
        <a:bodyPr/>
        <a:lstStyle/>
        <a:p>
          <a:r>
            <a:rPr lang="en-US" sz="1200" dirty="0">
              <a:solidFill>
                <a:schemeClr val="tx1"/>
              </a:solidFill>
            </a:rPr>
            <a:t>3</a:t>
          </a:r>
        </a:p>
      </dgm:t>
    </dgm:pt>
    <dgm:pt modelId="{1AFBC1B3-297E-455D-96B6-DCA105E41C55}" type="parTrans" cxnId="{A57F6C4D-0915-44F5-B508-AC7B2CAE11DE}">
      <dgm:prSet/>
      <dgm:spPr/>
      <dgm:t>
        <a:bodyPr/>
        <a:lstStyle/>
        <a:p>
          <a:endParaRPr lang="en-US">
            <a:solidFill>
              <a:schemeClr val="tx1"/>
            </a:solidFill>
          </a:endParaRPr>
        </a:p>
      </dgm:t>
    </dgm:pt>
    <dgm:pt modelId="{498C9F2A-EBA7-4E1E-89F1-697924C4FFAC}" type="sibTrans" cxnId="{A57F6C4D-0915-44F5-B508-AC7B2CAE11DE}">
      <dgm:prSet/>
      <dgm:spPr/>
      <dgm:t>
        <a:bodyPr/>
        <a:lstStyle/>
        <a:p>
          <a:endParaRPr lang="en-US">
            <a:solidFill>
              <a:schemeClr val="tx1"/>
            </a:solidFill>
          </a:endParaRPr>
        </a:p>
      </dgm:t>
    </dgm:pt>
    <dgm:pt modelId="{647F86AB-84FC-482B-97CB-B7EC0D70F090}">
      <dgm:prSet phldrT="[Text]" custT="1"/>
      <dgm:spPr>
        <a:solidFill>
          <a:schemeClr val="bg1"/>
        </a:solidFill>
      </dgm:spPr>
      <dgm:t>
        <a:bodyPr/>
        <a:lstStyle/>
        <a:p>
          <a:r>
            <a:rPr lang="en-US" sz="1200" b="1" dirty="0">
              <a:solidFill>
                <a:schemeClr val="tx1"/>
              </a:solidFill>
            </a:rPr>
            <a:t>Setting priorities for measurements</a:t>
          </a:r>
        </a:p>
      </dgm:t>
    </dgm:pt>
    <dgm:pt modelId="{05E3B3BE-2485-48D5-9EE1-37B913E4EBFE}" type="parTrans" cxnId="{2A3BF602-E97D-4EB4-88F5-F0F4371B9C93}">
      <dgm:prSet/>
      <dgm:spPr/>
      <dgm:t>
        <a:bodyPr/>
        <a:lstStyle/>
        <a:p>
          <a:endParaRPr lang="en-US"/>
        </a:p>
      </dgm:t>
    </dgm:pt>
    <dgm:pt modelId="{E392AF77-334E-40A2-8890-DA3A3C7DE4EC}" type="sibTrans" cxnId="{2A3BF602-E97D-4EB4-88F5-F0F4371B9C93}">
      <dgm:prSet/>
      <dgm:spPr/>
      <dgm:t>
        <a:bodyPr/>
        <a:lstStyle/>
        <a:p>
          <a:endParaRPr lang="en-US"/>
        </a:p>
      </dgm:t>
    </dgm:pt>
    <dgm:pt modelId="{97F4B277-4349-429F-B6A7-EA17F9D2A56E}">
      <dgm:prSet phldrT="[Text]" custT="1"/>
      <dgm:spPr>
        <a:solidFill>
          <a:schemeClr val="bg1"/>
        </a:solidFill>
      </dgm:spPr>
      <dgm:t>
        <a:bodyPr/>
        <a:lstStyle/>
        <a:p>
          <a:r>
            <a:rPr lang="en-US" sz="1200" b="0" i="0" dirty="0"/>
            <a:t>Decide what to measuring, and what </a:t>
          </a:r>
          <a:r>
            <a:rPr lang="en-US" sz="1200" b="0" i="0" dirty="0">
              <a:solidFill>
                <a:schemeClr val="bg1"/>
              </a:solidFill>
            </a:rPr>
            <a:t>methods to use for measure it</a:t>
          </a:r>
          <a:endParaRPr lang="en-US" sz="1200" dirty="0">
            <a:solidFill>
              <a:schemeClr val="bg1"/>
            </a:solidFill>
          </a:endParaRPr>
        </a:p>
      </dgm:t>
    </dgm:pt>
    <dgm:pt modelId="{B07DA89B-2306-4638-9DD5-76722E81C17C}" type="parTrans" cxnId="{D8D9378B-EEA0-4F16-B7BD-9FE54260D6A3}">
      <dgm:prSet/>
      <dgm:spPr/>
      <dgm:t>
        <a:bodyPr/>
        <a:lstStyle/>
        <a:p>
          <a:endParaRPr lang="en-US"/>
        </a:p>
      </dgm:t>
    </dgm:pt>
    <dgm:pt modelId="{93980BAF-061C-4AA8-8A72-6FE4081C5BE6}" type="sibTrans" cxnId="{D8D9378B-EEA0-4F16-B7BD-9FE54260D6A3}">
      <dgm:prSet/>
      <dgm:spPr/>
      <dgm:t>
        <a:bodyPr/>
        <a:lstStyle/>
        <a:p>
          <a:endParaRPr lang="en-US"/>
        </a:p>
      </dgm:t>
    </dgm:pt>
    <dgm:pt modelId="{2BBA2F06-4467-4CDF-AF18-B0D15C90D63A}">
      <dgm:prSet phldrT="[Text]" custT="1"/>
      <dgm:spPr>
        <a:solidFill>
          <a:schemeClr val="bg1"/>
        </a:solidFill>
      </dgm:spPr>
      <dgm:t>
        <a:bodyPr/>
        <a:lstStyle/>
        <a:p>
          <a:r>
            <a:rPr lang="en-US" sz="1200" b="1" dirty="0">
              <a:solidFill>
                <a:schemeClr val="tx1"/>
              </a:solidFill>
            </a:rPr>
            <a:t>Data gathering</a:t>
          </a:r>
        </a:p>
      </dgm:t>
    </dgm:pt>
    <dgm:pt modelId="{F0FB7192-9D0D-472D-A29D-F3A5D468B05F}" type="parTrans" cxnId="{013B56B3-982E-4D1F-91DD-AB1ECCEC6945}">
      <dgm:prSet/>
      <dgm:spPr/>
      <dgm:t>
        <a:bodyPr/>
        <a:lstStyle/>
        <a:p>
          <a:endParaRPr lang="en-US"/>
        </a:p>
      </dgm:t>
    </dgm:pt>
    <dgm:pt modelId="{669150D3-8C83-486E-BC84-9C45254C77F1}" type="sibTrans" cxnId="{013B56B3-982E-4D1F-91DD-AB1ECCEC6945}">
      <dgm:prSet/>
      <dgm:spPr/>
      <dgm:t>
        <a:bodyPr/>
        <a:lstStyle/>
        <a:p>
          <a:endParaRPr lang="en-US"/>
        </a:p>
      </dgm:t>
    </dgm:pt>
    <dgm:pt modelId="{E02AFE6E-7991-4AA5-B2A5-3E1B676990B3}">
      <dgm:prSet phldrT="[Text]" custT="1"/>
      <dgm:spPr>
        <a:solidFill>
          <a:schemeClr val="bg1"/>
        </a:solidFill>
      </dgm:spPr>
      <dgm:t>
        <a:bodyPr/>
        <a:lstStyle/>
        <a:p>
          <a:r>
            <a:rPr lang="en-US" sz="1200" dirty="0">
              <a:solidFill>
                <a:schemeClr val="tx1"/>
              </a:solidFill>
            </a:rPr>
            <a:t>Available datasets, </a:t>
          </a:r>
          <a:r>
            <a:rPr lang="en-US" sz="1200" dirty="0">
              <a:solidFill>
                <a:schemeClr val="bg1"/>
              </a:solidFill>
            </a:rPr>
            <a:t>recording/generating data</a:t>
          </a:r>
        </a:p>
      </dgm:t>
    </dgm:pt>
    <dgm:pt modelId="{8A6C9985-46EF-4D2E-9FB2-8E4F74BE6829}" type="parTrans" cxnId="{67905B06-7BD5-44C8-8F9A-D1FE6E54FA4E}">
      <dgm:prSet/>
      <dgm:spPr/>
      <dgm:t>
        <a:bodyPr/>
        <a:lstStyle/>
        <a:p>
          <a:endParaRPr lang="en-US"/>
        </a:p>
      </dgm:t>
    </dgm:pt>
    <dgm:pt modelId="{AEC501B0-DBBB-459D-BB01-DB69F2B0163C}" type="sibTrans" cxnId="{67905B06-7BD5-44C8-8F9A-D1FE6E54FA4E}">
      <dgm:prSet/>
      <dgm:spPr/>
      <dgm:t>
        <a:bodyPr/>
        <a:lstStyle/>
        <a:p>
          <a:endParaRPr lang="en-US"/>
        </a:p>
      </dgm:t>
    </dgm:pt>
    <dgm:pt modelId="{3BF19560-1B35-4ED5-B423-4300B6494AC5}">
      <dgm:prSet phldrT="[Text]" custT="1"/>
      <dgm:spPr>
        <a:solidFill>
          <a:schemeClr val="bg1"/>
        </a:solidFill>
      </dgm:spPr>
      <dgm:t>
        <a:bodyPr/>
        <a:lstStyle/>
        <a:p>
          <a:r>
            <a:rPr lang="en-US" sz="1200" b="1" dirty="0">
              <a:solidFill>
                <a:schemeClr val="tx1"/>
              </a:solidFill>
            </a:rPr>
            <a:t>Data cleansing</a:t>
          </a:r>
        </a:p>
      </dgm:t>
    </dgm:pt>
    <dgm:pt modelId="{EDCAF1E0-6BEE-4D9A-ACE0-85C5B4D53BD5}" type="parTrans" cxnId="{2644FD96-18FD-473B-AF1F-918C7A33AC06}">
      <dgm:prSet/>
      <dgm:spPr/>
      <dgm:t>
        <a:bodyPr/>
        <a:lstStyle/>
        <a:p>
          <a:endParaRPr lang="en-US"/>
        </a:p>
      </dgm:t>
    </dgm:pt>
    <dgm:pt modelId="{D7CAE24B-1614-42E2-9017-9B997B716789}" type="sibTrans" cxnId="{2644FD96-18FD-473B-AF1F-918C7A33AC06}">
      <dgm:prSet/>
      <dgm:spPr/>
      <dgm:t>
        <a:bodyPr/>
        <a:lstStyle/>
        <a:p>
          <a:endParaRPr lang="en-US"/>
        </a:p>
      </dgm:t>
    </dgm:pt>
    <dgm:pt modelId="{10D4D05B-7FC0-4602-AC68-C4CC48CB5689}">
      <dgm:prSet phldrT="[Text]" custT="1"/>
      <dgm:spPr>
        <a:solidFill>
          <a:schemeClr val="bg1"/>
        </a:solidFill>
      </dgm:spPr>
      <dgm:t>
        <a:bodyPr/>
        <a:lstStyle/>
        <a:p>
          <a:r>
            <a:rPr lang="en-US" sz="1200" dirty="0">
              <a:solidFill>
                <a:schemeClr val="bg1"/>
              </a:solidFill>
            </a:rPr>
            <a:t>Outlier rejection, missing values interpolation, data structuring</a:t>
          </a:r>
        </a:p>
      </dgm:t>
    </dgm:pt>
    <dgm:pt modelId="{E17BA8BC-AD6C-4973-9323-D9FD9055757C}" type="parTrans" cxnId="{13C5C265-622B-4ED2-AA63-063F6E7A8E41}">
      <dgm:prSet/>
      <dgm:spPr/>
      <dgm:t>
        <a:bodyPr/>
        <a:lstStyle/>
        <a:p>
          <a:endParaRPr lang="en-US"/>
        </a:p>
      </dgm:t>
    </dgm:pt>
    <dgm:pt modelId="{0AA17F81-3F05-4D4E-BFA0-3686911CF995}" type="sibTrans" cxnId="{13C5C265-622B-4ED2-AA63-063F6E7A8E41}">
      <dgm:prSet/>
      <dgm:spPr/>
      <dgm:t>
        <a:bodyPr/>
        <a:lstStyle/>
        <a:p>
          <a:endParaRPr lang="en-US"/>
        </a:p>
      </dgm:t>
    </dgm:pt>
    <dgm:pt modelId="{AE92E663-469D-47AD-80D4-AEC95F34DA8E}">
      <dgm:prSet phldrT="[Text]" custT="1"/>
      <dgm:spPr>
        <a:solidFill>
          <a:schemeClr val="bg1"/>
        </a:solidFill>
      </dgm:spPr>
      <dgm:t>
        <a:bodyPr/>
        <a:lstStyle/>
        <a:p>
          <a:r>
            <a:rPr lang="en-US" sz="1200" b="1" dirty="0">
              <a:solidFill>
                <a:schemeClr val="tx1"/>
              </a:solidFill>
            </a:rPr>
            <a:t>Data analysis</a:t>
          </a:r>
        </a:p>
      </dgm:t>
    </dgm:pt>
    <dgm:pt modelId="{BE442702-72A3-4AC3-B483-B6E2ABB26E79}" type="parTrans" cxnId="{8AEA5619-5484-4CAF-847E-B5D6BB4A72BF}">
      <dgm:prSet/>
      <dgm:spPr/>
      <dgm:t>
        <a:bodyPr/>
        <a:lstStyle/>
        <a:p>
          <a:endParaRPr lang="en-US"/>
        </a:p>
      </dgm:t>
    </dgm:pt>
    <dgm:pt modelId="{F61B2538-5286-42C2-97C8-2E94D41A804E}" type="sibTrans" cxnId="{8AEA5619-5484-4CAF-847E-B5D6BB4A72BF}">
      <dgm:prSet/>
      <dgm:spPr/>
      <dgm:t>
        <a:bodyPr/>
        <a:lstStyle/>
        <a:p>
          <a:endParaRPr lang="en-US"/>
        </a:p>
      </dgm:t>
    </dgm:pt>
    <dgm:pt modelId="{CE5A9299-E636-4CCD-8357-0C037D960849}">
      <dgm:prSet phldrT="[Text]" custT="1"/>
      <dgm:spPr>
        <a:solidFill>
          <a:schemeClr val="bg1"/>
        </a:solidFill>
      </dgm:spPr>
      <dgm:t>
        <a:bodyPr/>
        <a:lstStyle/>
        <a:p>
          <a:r>
            <a:rPr lang="en-US" sz="1200" b="0" i="0" dirty="0"/>
            <a:t>Data mining, business intelligence, data visualization, exploratory data analysis</a:t>
          </a:r>
          <a:endParaRPr lang="en-US" sz="1200" dirty="0">
            <a:solidFill>
              <a:schemeClr val="tx1"/>
            </a:solidFill>
          </a:endParaRPr>
        </a:p>
      </dgm:t>
    </dgm:pt>
    <dgm:pt modelId="{9FD7A7D6-46DF-4466-8612-56E255295CB7}" type="parTrans" cxnId="{203DC92D-20A6-4DDF-AF81-A2451DF62564}">
      <dgm:prSet/>
      <dgm:spPr/>
      <dgm:t>
        <a:bodyPr/>
        <a:lstStyle/>
        <a:p>
          <a:endParaRPr lang="en-US"/>
        </a:p>
      </dgm:t>
    </dgm:pt>
    <dgm:pt modelId="{E4235ACF-6FFA-42C8-8C75-E16D14636B38}" type="sibTrans" cxnId="{203DC92D-20A6-4DDF-AF81-A2451DF62564}">
      <dgm:prSet/>
      <dgm:spPr/>
      <dgm:t>
        <a:bodyPr/>
        <a:lstStyle/>
        <a:p>
          <a:endParaRPr lang="en-US"/>
        </a:p>
      </dgm:t>
    </dgm:pt>
    <dgm:pt modelId="{D9F593FB-C8CC-4E25-80B9-2A88957993D1}">
      <dgm:prSet phldrT="[Text]" custT="1"/>
      <dgm:spPr>
        <a:solidFill>
          <a:schemeClr val="bg1"/>
        </a:solidFill>
      </dgm:spPr>
      <dgm:t>
        <a:bodyPr/>
        <a:lstStyle/>
        <a:p>
          <a:r>
            <a:rPr lang="en-US" sz="1200" b="1" dirty="0">
              <a:solidFill>
                <a:schemeClr val="tx1"/>
              </a:solidFill>
            </a:rPr>
            <a:t>Precise results’ interpretation</a:t>
          </a:r>
        </a:p>
      </dgm:t>
    </dgm:pt>
    <dgm:pt modelId="{49C179AB-9E9D-49EC-B584-F0501A321220}" type="parTrans" cxnId="{F288467F-938B-40A1-AA4C-6AD10C7EBA16}">
      <dgm:prSet/>
      <dgm:spPr/>
      <dgm:t>
        <a:bodyPr/>
        <a:lstStyle/>
        <a:p>
          <a:endParaRPr lang="en-US"/>
        </a:p>
      </dgm:t>
    </dgm:pt>
    <dgm:pt modelId="{97B1FF94-151B-4731-A16E-28DF4987C7DA}" type="sibTrans" cxnId="{F288467F-938B-40A1-AA4C-6AD10C7EBA16}">
      <dgm:prSet/>
      <dgm:spPr/>
      <dgm:t>
        <a:bodyPr/>
        <a:lstStyle/>
        <a:p>
          <a:endParaRPr lang="en-US"/>
        </a:p>
      </dgm:t>
    </dgm:pt>
    <dgm:pt modelId="{CD684C9A-F503-4377-8553-76F83426B1BF}">
      <dgm:prSet phldrT="[Text]" custT="1"/>
      <dgm:spPr>
        <a:solidFill>
          <a:schemeClr val="bg1"/>
        </a:solidFill>
      </dgm:spPr>
      <dgm:t>
        <a:bodyPr/>
        <a:lstStyle/>
        <a:p>
          <a:r>
            <a:rPr lang="en-US" sz="1200" dirty="0">
              <a:solidFill>
                <a:schemeClr val="bg1"/>
              </a:solidFill>
            </a:rPr>
            <a:t>Checking whether they are helpful in meeting initial objectives, </a:t>
          </a:r>
          <a:r>
            <a:rPr lang="en-US" sz="1200" b="0" i="0" dirty="0">
              <a:solidFill>
                <a:schemeClr val="bg1"/>
              </a:solidFill>
            </a:rPr>
            <a:t>results </a:t>
          </a:r>
          <a:r>
            <a:rPr lang="en-US" sz="1200" b="0" i="0" dirty="0"/>
            <a:t>limiting, or inconclusive</a:t>
          </a:r>
          <a:endParaRPr lang="en-US" sz="1200" dirty="0">
            <a:solidFill>
              <a:schemeClr val="tx1"/>
            </a:solidFill>
          </a:endParaRPr>
        </a:p>
      </dgm:t>
    </dgm:pt>
    <dgm:pt modelId="{ED024E2D-CC83-4EF8-889F-FFE997A24639}" type="parTrans" cxnId="{36D36DB3-FABF-4194-8720-28CC399D2F5F}">
      <dgm:prSet/>
      <dgm:spPr/>
      <dgm:t>
        <a:bodyPr/>
        <a:lstStyle/>
        <a:p>
          <a:endParaRPr lang="en-US"/>
        </a:p>
      </dgm:t>
    </dgm:pt>
    <dgm:pt modelId="{A382E35C-6891-4D72-93D5-49F5ADE9163A}" type="sibTrans" cxnId="{36D36DB3-FABF-4194-8720-28CC399D2F5F}">
      <dgm:prSet/>
      <dgm:spPr/>
      <dgm:t>
        <a:bodyPr/>
        <a:lstStyle/>
        <a:p>
          <a:endParaRPr lang="en-US"/>
        </a:p>
      </dgm:t>
    </dgm:pt>
    <dgm:pt modelId="{59B07713-708E-4F00-BD6C-1F097BFB731C}">
      <dgm:prSet phldrT="[Text]" custT="1"/>
      <dgm:spPr/>
      <dgm:t>
        <a:bodyPr/>
        <a:lstStyle/>
        <a:p>
          <a:r>
            <a:rPr lang="en-US" sz="1200" dirty="0">
              <a:solidFill>
                <a:schemeClr val="bg1"/>
              </a:solidFill>
            </a:rPr>
            <a:t>Business Unit to decide on objectives for data analytics</a:t>
          </a:r>
        </a:p>
      </dgm:t>
    </dgm:pt>
    <dgm:pt modelId="{9AF43A19-292E-41ED-A9CA-D57E895195E0}" type="parTrans" cxnId="{EA6BD5EF-E1D6-4559-A0D1-97A803A9AFCB}">
      <dgm:prSet/>
      <dgm:spPr/>
      <dgm:t>
        <a:bodyPr/>
        <a:lstStyle/>
        <a:p>
          <a:endParaRPr lang="en-IN"/>
        </a:p>
      </dgm:t>
    </dgm:pt>
    <dgm:pt modelId="{50E4335C-35AD-4FB8-8423-3F862447B2EF}" type="sibTrans" cxnId="{EA6BD5EF-E1D6-4559-A0D1-97A803A9AFCB}">
      <dgm:prSet/>
      <dgm:spPr/>
      <dgm:t>
        <a:bodyPr/>
        <a:lstStyle/>
        <a:p>
          <a:endParaRPr lang="en-IN"/>
        </a:p>
      </dgm:t>
    </dgm:pt>
    <dgm:pt modelId="{FB8A5E8A-D005-4F28-95EC-F672DC059D07}">
      <dgm:prSet phldrT="[Text]" custT="1"/>
      <dgm:spPr/>
      <dgm:t>
        <a:bodyPr/>
        <a:lstStyle/>
        <a:p>
          <a:r>
            <a:rPr lang="en-US" sz="1200" dirty="0">
              <a:solidFill>
                <a:schemeClr val="bg1"/>
              </a:solidFill>
            </a:rPr>
            <a:t>E.g. – are the products overpriced; do we target a different geography</a:t>
          </a:r>
        </a:p>
      </dgm:t>
    </dgm:pt>
    <dgm:pt modelId="{090D34AC-47AF-41E0-BC60-2640AE6F0D88}" type="parTrans" cxnId="{2651994B-D56D-489E-BAC6-A47A38397C7A}">
      <dgm:prSet/>
      <dgm:spPr/>
      <dgm:t>
        <a:bodyPr/>
        <a:lstStyle/>
        <a:p>
          <a:endParaRPr lang="en-IN"/>
        </a:p>
      </dgm:t>
    </dgm:pt>
    <dgm:pt modelId="{40C0D1E5-AA78-4C72-B29E-22973C4BBB04}" type="sibTrans" cxnId="{2651994B-D56D-489E-BAC6-A47A38397C7A}">
      <dgm:prSet/>
      <dgm:spPr/>
      <dgm:t>
        <a:bodyPr/>
        <a:lstStyle/>
        <a:p>
          <a:endParaRPr lang="en-IN"/>
        </a:p>
      </dgm:t>
    </dgm:pt>
    <dgm:pt modelId="{FC68C776-DBA1-4587-8D2B-EA911424F8B1}">
      <dgm:prSet phldrT="[Text]" custT="1"/>
      <dgm:spPr>
        <a:solidFill>
          <a:schemeClr val="bg1"/>
        </a:solidFill>
      </dgm:spPr>
      <dgm:t>
        <a:bodyPr/>
        <a:lstStyle/>
        <a:p>
          <a:r>
            <a:rPr lang="en-US" sz="1200" dirty="0">
              <a:solidFill>
                <a:schemeClr val="bg1"/>
              </a:solidFill>
            </a:rPr>
            <a:t>How much time to take for the analysis of the project</a:t>
          </a:r>
        </a:p>
      </dgm:t>
    </dgm:pt>
    <dgm:pt modelId="{EADAA28B-EEC8-4CAA-9FA4-10311DA8B7E2}" type="parTrans" cxnId="{4F50999B-1341-4F54-A7FE-90857C55381E}">
      <dgm:prSet/>
      <dgm:spPr/>
      <dgm:t>
        <a:bodyPr/>
        <a:lstStyle/>
        <a:p>
          <a:endParaRPr lang="en-IN"/>
        </a:p>
      </dgm:t>
    </dgm:pt>
    <dgm:pt modelId="{A8F2B920-F191-44F0-BCE5-D7FF6CE9C16E}" type="sibTrans" cxnId="{4F50999B-1341-4F54-A7FE-90857C55381E}">
      <dgm:prSet/>
      <dgm:spPr/>
      <dgm:t>
        <a:bodyPr/>
        <a:lstStyle/>
        <a:p>
          <a:endParaRPr lang="en-IN"/>
        </a:p>
      </dgm:t>
    </dgm:pt>
    <dgm:pt modelId="{6FF74280-1E3F-483F-993F-663003A11160}">
      <dgm:prSet phldrT="[Text]" custT="1"/>
      <dgm:spPr>
        <a:solidFill>
          <a:schemeClr val="bg1"/>
        </a:solidFill>
      </dgm:spPr>
      <dgm:t>
        <a:bodyPr/>
        <a:lstStyle/>
        <a:p>
          <a:r>
            <a:rPr lang="en-US" sz="1200" dirty="0">
              <a:solidFill>
                <a:schemeClr val="bg1"/>
              </a:solidFill>
            </a:rPr>
            <a:t>Determining what type of data is needed to answer the questions regarding objectives</a:t>
          </a:r>
        </a:p>
      </dgm:t>
    </dgm:pt>
    <dgm:pt modelId="{65D342E7-6246-4034-9B15-BB5B9A40D4BC}" type="parTrans" cxnId="{6BD7AE65-B056-4542-8AF2-32A5DAC677A4}">
      <dgm:prSet/>
      <dgm:spPr/>
      <dgm:t>
        <a:bodyPr/>
        <a:lstStyle/>
        <a:p>
          <a:endParaRPr lang="en-IN"/>
        </a:p>
      </dgm:t>
    </dgm:pt>
    <dgm:pt modelId="{3C1E433C-31AD-4CCA-B7D0-67C1642FB3B6}" type="sibTrans" cxnId="{6BD7AE65-B056-4542-8AF2-32A5DAC677A4}">
      <dgm:prSet/>
      <dgm:spPr/>
      <dgm:t>
        <a:bodyPr/>
        <a:lstStyle/>
        <a:p>
          <a:endParaRPr lang="en-IN"/>
        </a:p>
      </dgm:t>
    </dgm:pt>
    <dgm:pt modelId="{E8C5AB6C-92AC-4DAF-99E2-C2349448E1FB}">
      <dgm:prSet phldrT="[Text]" custT="1"/>
      <dgm:spPr>
        <a:solidFill>
          <a:schemeClr val="bg1"/>
        </a:solidFill>
      </dgm:spPr>
      <dgm:t>
        <a:bodyPr/>
        <a:lstStyle/>
        <a:p>
          <a:r>
            <a:rPr lang="en-US" sz="1200" dirty="0">
              <a:solidFill>
                <a:schemeClr val="bg1"/>
              </a:solidFill>
            </a:rPr>
            <a:t>Leverage the existing and available data sets avoiding any replication of data</a:t>
          </a:r>
        </a:p>
      </dgm:t>
    </dgm:pt>
    <dgm:pt modelId="{B9CD80C0-3D70-414A-9A11-2E9269FEEF17}" type="parTrans" cxnId="{CEEBA2EA-78EC-401E-8CAA-A236B0F17D14}">
      <dgm:prSet/>
      <dgm:spPr/>
      <dgm:t>
        <a:bodyPr/>
        <a:lstStyle/>
        <a:p>
          <a:endParaRPr lang="en-IN"/>
        </a:p>
      </dgm:t>
    </dgm:pt>
    <dgm:pt modelId="{A5477C54-ECF6-4433-A205-9B177E11FDF3}" type="sibTrans" cxnId="{CEEBA2EA-78EC-401E-8CAA-A236B0F17D14}">
      <dgm:prSet/>
      <dgm:spPr/>
      <dgm:t>
        <a:bodyPr/>
        <a:lstStyle/>
        <a:p>
          <a:endParaRPr lang="en-IN"/>
        </a:p>
      </dgm:t>
    </dgm:pt>
    <dgm:pt modelId="{B63B2F8A-A416-4B6E-AE31-4C69370FCE15}">
      <dgm:prSet phldrT="[Text]" custT="1"/>
      <dgm:spPr>
        <a:solidFill>
          <a:schemeClr val="bg1"/>
        </a:solidFill>
      </dgm:spPr>
      <dgm:t>
        <a:bodyPr/>
        <a:lstStyle/>
        <a:p>
          <a:r>
            <a:rPr lang="en-US" sz="1200" dirty="0">
              <a:solidFill>
                <a:schemeClr val="bg1"/>
              </a:solidFill>
            </a:rPr>
            <a:t> It helps identifying</a:t>
          </a:r>
        </a:p>
      </dgm:t>
    </dgm:pt>
    <dgm:pt modelId="{DC5B516A-361B-44EC-AEE3-2B1630AABC4A}" type="parTrans" cxnId="{5B051947-F37E-4DF9-B815-04912B1D2476}">
      <dgm:prSet/>
      <dgm:spPr/>
      <dgm:t>
        <a:bodyPr/>
        <a:lstStyle/>
        <a:p>
          <a:endParaRPr lang="en-IN"/>
        </a:p>
      </dgm:t>
    </dgm:pt>
    <dgm:pt modelId="{BC273409-AC85-424F-B7ED-7440FF43F2C5}" type="sibTrans" cxnId="{5B051947-F37E-4DF9-B815-04912B1D2476}">
      <dgm:prSet/>
      <dgm:spPr/>
      <dgm:t>
        <a:bodyPr/>
        <a:lstStyle/>
        <a:p>
          <a:endParaRPr lang="en-IN"/>
        </a:p>
      </dgm:t>
    </dgm:pt>
    <dgm:pt modelId="{1A7557D1-F951-4404-84D5-56EC8990DB0E}">
      <dgm:prSet custT="1"/>
      <dgm:spPr/>
      <dgm:t>
        <a:bodyPr/>
        <a:lstStyle/>
        <a:p>
          <a:r>
            <a:rPr lang="en-IN" sz="1200" dirty="0">
              <a:solidFill>
                <a:schemeClr val="bg1"/>
              </a:solidFill>
            </a:rPr>
            <a:t>Incorrect</a:t>
          </a:r>
        </a:p>
      </dgm:t>
    </dgm:pt>
    <dgm:pt modelId="{1B0718C3-7EA9-46D7-8995-A4425C16BA8F}" type="parTrans" cxnId="{A52FDF01-5282-4B87-8744-D230B1C0652A}">
      <dgm:prSet/>
      <dgm:spPr/>
      <dgm:t>
        <a:bodyPr/>
        <a:lstStyle/>
        <a:p>
          <a:endParaRPr lang="en-IN"/>
        </a:p>
      </dgm:t>
    </dgm:pt>
    <dgm:pt modelId="{3E664D67-CD6A-4A44-898C-C653360643D5}" type="sibTrans" cxnId="{A52FDF01-5282-4B87-8744-D230B1C0652A}">
      <dgm:prSet/>
      <dgm:spPr/>
      <dgm:t>
        <a:bodyPr/>
        <a:lstStyle/>
        <a:p>
          <a:endParaRPr lang="en-IN"/>
        </a:p>
      </dgm:t>
    </dgm:pt>
    <dgm:pt modelId="{020B0A05-52B0-42BF-9CC0-74991B29BC9F}">
      <dgm:prSet custT="1"/>
      <dgm:spPr/>
      <dgm:t>
        <a:bodyPr/>
        <a:lstStyle/>
        <a:p>
          <a:r>
            <a:rPr lang="en-IN" sz="1200" dirty="0">
              <a:solidFill>
                <a:schemeClr val="bg1"/>
              </a:solidFill>
            </a:rPr>
            <a:t>Inaccurate </a:t>
          </a:r>
        </a:p>
      </dgm:t>
    </dgm:pt>
    <dgm:pt modelId="{089ABF15-BA05-4243-A327-26CA0403E64B}" type="parTrans" cxnId="{11F4303C-4C5C-4283-B209-E8CAF4071370}">
      <dgm:prSet/>
      <dgm:spPr/>
      <dgm:t>
        <a:bodyPr/>
        <a:lstStyle/>
        <a:p>
          <a:endParaRPr lang="en-IN"/>
        </a:p>
      </dgm:t>
    </dgm:pt>
    <dgm:pt modelId="{4AC454E5-2977-41BE-ABA5-381EF3EE3F91}" type="sibTrans" cxnId="{11F4303C-4C5C-4283-B209-E8CAF4071370}">
      <dgm:prSet/>
      <dgm:spPr/>
      <dgm:t>
        <a:bodyPr/>
        <a:lstStyle/>
        <a:p>
          <a:endParaRPr lang="en-IN"/>
        </a:p>
      </dgm:t>
    </dgm:pt>
    <dgm:pt modelId="{CA266EC3-9539-45FE-B249-5D1A29723AA5}">
      <dgm:prSet custT="1"/>
      <dgm:spPr/>
      <dgm:t>
        <a:bodyPr/>
        <a:lstStyle/>
        <a:p>
          <a:r>
            <a:rPr lang="en-US" sz="1200" dirty="0">
              <a:solidFill>
                <a:schemeClr val="bg1"/>
              </a:solidFill>
            </a:rPr>
            <a:t>Irrelevant parts of the data</a:t>
          </a:r>
          <a:endParaRPr lang="en-IN" sz="1200" dirty="0">
            <a:solidFill>
              <a:schemeClr val="bg1"/>
            </a:solidFill>
          </a:endParaRPr>
        </a:p>
      </dgm:t>
    </dgm:pt>
    <dgm:pt modelId="{E381F650-1D6E-4C64-A816-792772DFD46C}" type="parTrans" cxnId="{2403F069-F316-4C9A-A051-019F396CD1C2}">
      <dgm:prSet/>
      <dgm:spPr/>
      <dgm:t>
        <a:bodyPr/>
        <a:lstStyle/>
        <a:p>
          <a:endParaRPr lang="en-IN"/>
        </a:p>
      </dgm:t>
    </dgm:pt>
    <dgm:pt modelId="{49A2161A-6BFC-4946-8B38-2F8C5A620484}" type="sibTrans" cxnId="{2403F069-F316-4C9A-A051-019F396CD1C2}">
      <dgm:prSet/>
      <dgm:spPr/>
      <dgm:t>
        <a:bodyPr/>
        <a:lstStyle/>
        <a:p>
          <a:endParaRPr lang="en-IN"/>
        </a:p>
      </dgm:t>
    </dgm:pt>
    <dgm:pt modelId="{335D0602-46C0-40E0-9789-631C26295EDE}">
      <dgm:prSet phldrT="[Text]" custT="1"/>
      <dgm:spPr>
        <a:solidFill>
          <a:schemeClr val="bg1"/>
        </a:solidFill>
      </dgm:spPr>
      <dgm:t>
        <a:bodyPr/>
        <a:lstStyle/>
        <a:p>
          <a:r>
            <a:rPr lang="en-IN" sz="1200" dirty="0">
              <a:solidFill>
                <a:schemeClr val="bg1"/>
              </a:solidFill>
            </a:rPr>
            <a:t>Incomplete </a:t>
          </a:r>
          <a:endParaRPr lang="en-US" sz="1200" dirty="0">
            <a:solidFill>
              <a:schemeClr val="bg1"/>
            </a:solidFill>
          </a:endParaRPr>
        </a:p>
      </dgm:t>
    </dgm:pt>
    <dgm:pt modelId="{E3D7D9E7-4D54-4319-BD3F-0304E895FE17}" type="parTrans" cxnId="{C8D7F244-B699-41E2-BD76-1BB68A8BA95D}">
      <dgm:prSet/>
      <dgm:spPr/>
      <dgm:t>
        <a:bodyPr/>
        <a:lstStyle/>
        <a:p>
          <a:endParaRPr lang="en-IN"/>
        </a:p>
      </dgm:t>
    </dgm:pt>
    <dgm:pt modelId="{20C5F8DE-2C76-47F5-B110-ACEAACE989C2}" type="sibTrans" cxnId="{C8D7F244-B699-41E2-BD76-1BB68A8BA95D}">
      <dgm:prSet/>
      <dgm:spPr/>
      <dgm:t>
        <a:bodyPr/>
        <a:lstStyle/>
        <a:p>
          <a:endParaRPr lang="en-IN"/>
        </a:p>
      </dgm:t>
    </dgm:pt>
    <dgm:pt modelId="{98A67D62-02B6-466D-9672-D367BBE7BD92}" type="pres">
      <dgm:prSet presAssocID="{11CC0CE4-E479-40F5-AD8D-30FAB070EBFC}" presName="Name0" presStyleCnt="0">
        <dgm:presLayoutVars>
          <dgm:dir/>
          <dgm:resizeHandles val="exact"/>
        </dgm:presLayoutVars>
      </dgm:prSet>
      <dgm:spPr/>
    </dgm:pt>
    <dgm:pt modelId="{2876620E-EDE2-4DB5-A95E-C26BCA7E7FC6}" type="pres">
      <dgm:prSet presAssocID="{640ACDFE-0948-4E30-92B6-F2DCE181C356}" presName="node" presStyleLbl="node1" presStyleIdx="0" presStyleCnt="6" custLinFactNeighborY="0">
        <dgm:presLayoutVars>
          <dgm:bulletEnabled val="1"/>
        </dgm:presLayoutVars>
      </dgm:prSet>
      <dgm:spPr/>
    </dgm:pt>
    <dgm:pt modelId="{EDA72A8A-789E-4882-B09C-D833160F2258}" type="pres">
      <dgm:prSet presAssocID="{8A84141C-2B97-4880-BA58-C6BEBF31B3AE}" presName="sibTrans" presStyleCnt="0"/>
      <dgm:spPr/>
    </dgm:pt>
    <dgm:pt modelId="{9011B1BD-9DBE-4E5D-94ED-6BB4D3285C71}" type="pres">
      <dgm:prSet presAssocID="{80E7B092-B465-4302-8A2E-C5250DC138E5}" presName="node" presStyleLbl="node1" presStyleIdx="1" presStyleCnt="6">
        <dgm:presLayoutVars>
          <dgm:bulletEnabled val="1"/>
        </dgm:presLayoutVars>
      </dgm:prSet>
      <dgm:spPr/>
    </dgm:pt>
    <dgm:pt modelId="{5195912E-D862-4BBA-8453-F0B6F8678538}" type="pres">
      <dgm:prSet presAssocID="{CD964BD3-D33B-463F-9CAA-131E3412B6E8}" presName="sibTrans" presStyleCnt="0"/>
      <dgm:spPr/>
    </dgm:pt>
    <dgm:pt modelId="{FDA0D469-2B37-4193-9462-1BD3867E053C}" type="pres">
      <dgm:prSet presAssocID="{CE1380D1-D5B2-44E6-A4D8-73804F71908B}" presName="node" presStyleLbl="node1" presStyleIdx="2" presStyleCnt="6">
        <dgm:presLayoutVars>
          <dgm:bulletEnabled val="1"/>
        </dgm:presLayoutVars>
      </dgm:prSet>
      <dgm:spPr/>
    </dgm:pt>
    <dgm:pt modelId="{E4F5F26D-D9C3-4B39-96CC-22024C886B03}" type="pres">
      <dgm:prSet presAssocID="{498C9F2A-EBA7-4E1E-89F1-697924C4FFAC}" presName="sibTrans" presStyleCnt="0"/>
      <dgm:spPr/>
    </dgm:pt>
    <dgm:pt modelId="{EFC7DE9E-8C75-4581-8D94-768786B4B241}" type="pres">
      <dgm:prSet presAssocID="{138EAF3A-3FFE-4C89-9F34-B8DCE377C04A}" presName="node" presStyleLbl="node1" presStyleIdx="3" presStyleCnt="6">
        <dgm:presLayoutVars>
          <dgm:bulletEnabled val="1"/>
        </dgm:presLayoutVars>
      </dgm:prSet>
      <dgm:spPr/>
    </dgm:pt>
    <dgm:pt modelId="{603B44C6-AB25-4962-BC21-82FC8085D2B7}" type="pres">
      <dgm:prSet presAssocID="{5B865AD2-F878-4A80-9CE3-2C9346E66567}" presName="sibTrans" presStyleCnt="0"/>
      <dgm:spPr/>
    </dgm:pt>
    <dgm:pt modelId="{3B3243D1-75F9-44A0-B24D-3247E54BDF0C}" type="pres">
      <dgm:prSet presAssocID="{F92F5FBB-8398-4C85-806E-1D2F6DCCA51A}" presName="node" presStyleLbl="node1" presStyleIdx="4" presStyleCnt="6">
        <dgm:presLayoutVars>
          <dgm:bulletEnabled val="1"/>
        </dgm:presLayoutVars>
      </dgm:prSet>
      <dgm:spPr/>
    </dgm:pt>
    <dgm:pt modelId="{EF80E9BD-2190-4C9A-8E86-28F27DA0E414}" type="pres">
      <dgm:prSet presAssocID="{CEDCAE1F-CCAF-47FF-810E-A0C87BC21060}" presName="sibTrans" presStyleCnt="0"/>
      <dgm:spPr/>
    </dgm:pt>
    <dgm:pt modelId="{3474F928-46F8-4856-9881-1DDD8633662F}" type="pres">
      <dgm:prSet presAssocID="{326342A2-7045-4A93-A8F0-14CC472F7A03}" presName="node" presStyleLbl="node1" presStyleIdx="5" presStyleCnt="6" custLinFactNeighborY="0">
        <dgm:presLayoutVars>
          <dgm:bulletEnabled val="1"/>
        </dgm:presLayoutVars>
      </dgm:prSet>
      <dgm:spPr/>
    </dgm:pt>
  </dgm:ptLst>
  <dgm:cxnLst>
    <dgm:cxn modelId="{A52FDF01-5282-4B87-8744-D230B1C0652A}" srcId="{B63B2F8A-A416-4B6E-AE31-4C69370FCE15}" destId="{1A7557D1-F951-4404-84D5-56EC8990DB0E}" srcOrd="1" destOrd="0" parTransId="{1B0718C3-7EA9-46D7-8995-A4425C16BA8F}" sibTransId="{3E664D67-CD6A-4A44-898C-C653360643D5}"/>
    <dgm:cxn modelId="{2A3BF602-E97D-4EB4-88F5-F0F4371B9C93}" srcId="{80E7B092-B465-4302-8A2E-C5250DC138E5}" destId="{647F86AB-84FC-482B-97CB-B7EC0D70F090}" srcOrd="0" destOrd="0" parTransId="{05E3B3BE-2485-48D5-9EE1-37B913E4EBFE}" sibTransId="{E392AF77-334E-40A2-8890-DA3A3C7DE4EC}"/>
    <dgm:cxn modelId="{67905B06-7BD5-44C8-8F9A-D1FE6E54FA4E}" srcId="{2BBA2F06-4467-4CDF-AF18-B0D15C90D63A}" destId="{E02AFE6E-7991-4AA5-B2A5-3E1B676990B3}" srcOrd="0" destOrd="0" parTransId="{8A6C9985-46EF-4D2E-9FB2-8E4F74BE6829}" sibTransId="{AEC501B0-DBBB-459D-BB01-DB69F2B0163C}"/>
    <dgm:cxn modelId="{487F070D-2035-4C0A-9162-4AFB98D48A08}" type="presOf" srcId="{335D0602-46C0-40E0-9789-631C26295EDE}" destId="{EFC7DE9E-8C75-4581-8D94-768786B4B241}" srcOrd="0" destOrd="4" presId="urn:microsoft.com/office/officeart/2005/8/layout/hList6"/>
    <dgm:cxn modelId="{BC3C0716-21B1-4BA1-BC34-B3DEEEE14F9E}" type="presOf" srcId="{B63B2F8A-A416-4B6E-AE31-4C69370FCE15}" destId="{EFC7DE9E-8C75-4581-8D94-768786B4B241}" srcOrd="0" destOrd="3" presId="urn:microsoft.com/office/officeart/2005/8/layout/hList6"/>
    <dgm:cxn modelId="{8AEA5619-5484-4CAF-847E-B5D6BB4A72BF}" srcId="{F92F5FBB-8398-4C85-806E-1D2F6DCCA51A}" destId="{AE92E663-469D-47AD-80D4-AEC95F34DA8E}" srcOrd="0" destOrd="0" parTransId="{BE442702-72A3-4AC3-B483-B6E2ABB26E79}" sibTransId="{F61B2538-5286-42C2-97C8-2E94D41A804E}"/>
    <dgm:cxn modelId="{FF13AB1C-9602-4CAF-BCC4-DE5C4FB6DFE0}" type="presOf" srcId="{F92F5FBB-8398-4C85-806E-1D2F6DCCA51A}" destId="{3B3243D1-75F9-44A0-B24D-3247E54BDF0C}" srcOrd="0" destOrd="0" presId="urn:microsoft.com/office/officeart/2005/8/layout/hList6"/>
    <dgm:cxn modelId="{EF64C71E-B780-40C7-921C-D4DEC308EB36}" type="presOf" srcId="{CE5A9299-E636-4CCD-8357-0C037D960849}" destId="{3B3243D1-75F9-44A0-B24D-3247E54BDF0C}" srcOrd="0" destOrd="2" presId="urn:microsoft.com/office/officeart/2005/8/layout/hList6"/>
    <dgm:cxn modelId="{258CA423-14AE-46A9-A016-D994E980554D}" srcId="{640ACDFE-0948-4E30-92B6-F2DCE181C356}" destId="{0C91F83D-249A-4E15-B863-A40D1748BB13}" srcOrd="0" destOrd="0" parTransId="{29C30001-C3C2-459F-9ED3-F7B742A9A5F9}" sibTransId="{3D697204-38E1-4526-88AD-BDC7C800A54E}"/>
    <dgm:cxn modelId="{67E5072A-DDD9-480C-9DFB-8BDAD7E9E8F8}" type="presOf" srcId="{326342A2-7045-4A93-A8F0-14CC472F7A03}" destId="{3474F928-46F8-4856-9881-1DDD8633662F}" srcOrd="0" destOrd="0" presId="urn:microsoft.com/office/officeart/2005/8/layout/hList6"/>
    <dgm:cxn modelId="{6D2EB72C-AA6E-4EBA-9766-F36424567DEB}" type="presOf" srcId="{CD684C9A-F503-4377-8553-76F83426B1BF}" destId="{3474F928-46F8-4856-9881-1DDD8633662F}" srcOrd="0" destOrd="2" presId="urn:microsoft.com/office/officeart/2005/8/layout/hList6"/>
    <dgm:cxn modelId="{203DC92D-20A6-4DDF-AF81-A2451DF62564}" srcId="{AE92E663-469D-47AD-80D4-AEC95F34DA8E}" destId="{CE5A9299-E636-4CCD-8357-0C037D960849}" srcOrd="0" destOrd="0" parTransId="{9FD7A7D6-46DF-4466-8612-56E255295CB7}" sibTransId="{E4235ACF-6FFA-42C8-8C75-E16D14636B38}"/>
    <dgm:cxn modelId="{78C97E2E-BF14-494A-95FD-5870E36C34D8}" type="presOf" srcId="{E02AFE6E-7991-4AA5-B2A5-3E1B676990B3}" destId="{FDA0D469-2B37-4193-9462-1BD3867E053C}" srcOrd="0" destOrd="2" presId="urn:microsoft.com/office/officeart/2005/8/layout/hList6"/>
    <dgm:cxn modelId="{DBF4F82F-DBE7-4898-84C8-EA138114DCCF}" type="presOf" srcId="{10D4D05B-7FC0-4602-AC68-C4CC48CB5689}" destId="{EFC7DE9E-8C75-4581-8D94-768786B4B241}" srcOrd="0" destOrd="2" presId="urn:microsoft.com/office/officeart/2005/8/layout/hList6"/>
    <dgm:cxn modelId="{D767AD30-5D86-4069-9546-B4B43F17C8EA}" type="presOf" srcId="{138EAF3A-3FFE-4C89-9F34-B8DCE377C04A}" destId="{EFC7DE9E-8C75-4581-8D94-768786B4B241}" srcOrd="0" destOrd="0" presId="urn:microsoft.com/office/officeart/2005/8/layout/hList6"/>
    <dgm:cxn modelId="{A2D9633A-88E9-4B36-8B65-638CF8925904}" type="presOf" srcId="{11CC0CE4-E479-40F5-AD8D-30FAB070EBFC}" destId="{98A67D62-02B6-466D-9672-D367BBE7BD92}" srcOrd="0" destOrd="0" presId="urn:microsoft.com/office/officeart/2005/8/layout/hList6"/>
    <dgm:cxn modelId="{11F4303C-4C5C-4283-B209-E8CAF4071370}" srcId="{B63B2F8A-A416-4B6E-AE31-4C69370FCE15}" destId="{020B0A05-52B0-42BF-9CC0-74991B29BC9F}" srcOrd="2" destOrd="0" parTransId="{089ABF15-BA05-4243-A327-26CA0403E64B}" sibTransId="{4AC454E5-2977-41BE-ABA5-381EF3EE3F91}"/>
    <dgm:cxn modelId="{ED0D483E-4076-4614-8AB5-57C8818364DC}" type="presOf" srcId="{DAD3758E-218A-4E39-BED1-3D26E51BFF40}" destId="{2876620E-EDE2-4DB5-A95E-C26BCA7E7FC6}" srcOrd="0" destOrd="2" presId="urn:microsoft.com/office/officeart/2005/8/layout/hList6"/>
    <dgm:cxn modelId="{AB3ED63E-7A52-4C68-8EE9-DA5ABF1DF8B8}" srcId="{11CC0CE4-E479-40F5-AD8D-30FAB070EBFC}" destId="{640ACDFE-0948-4E30-92B6-F2DCE181C356}" srcOrd="0" destOrd="0" parTransId="{9C6311C1-ED70-4E6D-B84A-9D6DF63F89E5}" sibTransId="{8A84141C-2B97-4880-BA58-C6BEBF31B3AE}"/>
    <dgm:cxn modelId="{E05AE03F-E443-46A9-9079-A07C0EEF18D5}" type="presOf" srcId="{020B0A05-52B0-42BF-9CC0-74991B29BC9F}" destId="{EFC7DE9E-8C75-4581-8D94-768786B4B241}" srcOrd="0" destOrd="6" presId="urn:microsoft.com/office/officeart/2005/8/layout/hList6"/>
    <dgm:cxn modelId="{9A42C35B-BF5B-4A63-9B1E-E5A32593E28F}" srcId="{11CC0CE4-E479-40F5-AD8D-30FAB070EBFC}" destId="{138EAF3A-3FFE-4C89-9F34-B8DCE377C04A}" srcOrd="3" destOrd="0" parTransId="{426CD5AB-27F9-4FC6-9515-8251B26AFF86}" sibTransId="{5B865AD2-F878-4A80-9CE3-2C9346E66567}"/>
    <dgm:cxn modelId="{026C3B5E-C4C1-42B8-954B-8CCF928714B6}" type="presOf" srcId="{97F4B277-4349-429F-B6A7-EA17F9D2A56E}" destId="{9011B1BD-9DBE-4E5D-94ED-6BB4D3285C71}" srcOrd="0" destOrd="2" presId="urn:microsoft.com/office/officeart/2005/8/layout/hList6"/>
    <dgm:cxn modelId="{4E6B0741-EA3C-4F35-9D11-2DA2C3478CD7}" type="presOf" srcId="{6FF74280-1E3F-483F-993F-663003A11160}" destId="{9011B1BD-9DBE-4E5D-94ED-6BB4D3285C71}" srcOrd="0" destOrd="4" presId="urn:microsoft.com/office/officeart/2005/8/layout/hList6"/>
    <dgm:cxn modelId="{9B683742-3609-4C28-8DAF-EB97288973E5}" type="presOf" srcId="{CA266EC3-9539-45FE-B249-5D1A29723AA5}" destId="{EFC7DE9E-8C75-4581-8D94-768786B4B241}" srcOrd="0" destOrd="7" presId="urn:microsoft.com/office/officeart/2005/8/layout/hList6"/>
    <dgm:cxn modelId="{C8D7F244-B699-41E2-BD76-1BB68A8BA95D}" srcId="{B63B2F8A-A416-4B6E-AE31-4C69370FCE15}" destId="{335D0602-46C0-40E0-9789-631C26295EDE}" srcOrd="0" destOrd="0" parTransId="{E3D7D9E7-4D54-4319-BD3F-0304E895FE17}" sibTransId="{20C5F8DE-2C76-47F5-B110-ACEAACE989C2}"/>
    <dgm:cxn modelId="{6BD7AE65-B056-4542-8AF2-32A5DAC677A4}" srcId="{647F86AB-84FC-482B-97CB-B7EC0D70F090}" destId="{6FF74280-1E3F-483F-993F-663003A11160}" srcOrd="2" destOrd="0" parTransId="{65D342E7-6246-4034-9B15-BB5B9A40D4BC}" sibTransId="{3C1E433C-31AD-4CCA-B7D0-67C1642FB3B6}"/>
    <dgm:cxn modelId="{13C5C265-622B-4ED2-AA63-063F6E7A8E41}" srcId="{3BF19560-1B35-4ED5-B423-4300B6494AC5}" destId="{10D4D05B-7FC0-4602-AC68-C4CC48CB5689}" srcOrd="0" destOrd="0" parTransId="{E17BA8BC-AD6C-4973-9323-D9FD9055757C}" sibTransId="{0AA17F81-3F05-4D4E-BFA0-3686911CF995}"/>
    <dgm:cxn modelId="{5B051947-F37E-4DF9-B815-04912B1D2476}" srcId="{3BF19560-1B35-4ED5-B423-4300B6494AC5}" destId="{B63B2F8A-A416-4B6E-AE31-4C69370FCE15}" srcOrd="1" destOrd="0" parTransId="{DC5B516A-361B-44EC-AEE3-2B1630AABC4A}" sibTransId="{BC273409-AC85-424F-B7ED-7440FF43F2C5}"/>
    <dgm:cxn modelId="{2C635D67-6D8F-43F9-A08C-95BF21229E11}" type="presOf" srcId="{640ACDFE-0948-4E30-92B6-F2DCE181C356}" destId="{2876620E-EDE2-4DB5-A95E-C26BCA7E7FC6}" srcOrd="0" destOrd="0" presId="urn:microsoft.com/office/officeart/2005/8/layout/hList6"/>
    <dgm:cxn modelId="{2403F069-F316-4C9A-A051-019F396CD1C2}" srcId="{B63B2F8A-A416-4B6E-AE31-4C69370FCE15}" destId="{CA266EC3-9539-45FE-B249-5D1A29723AA5}" srcOrd="3" destOrd="0" parTransId="{E381F650-1D6E-4C64-A816-792772DFD46C}" sibTransId="{49A2161A-6BFC-4946-8B38-2F8C5A620484}"/>
    <dgm:cxn modelId="{1D27444A-4127-44B1-A0E7-2B5E6A4B540A}" type="presOf" srcId="{FB8A5E8A-D005-4F28-95EC-F672DC059D07}" destId="{2876620E-EDE2-4DB5-A95E-C26BCA7E7FC6}" srcOrd="0" destOrd="4" presId="urn:microsoft.com/office/officeart/2005/8/layout/hList6"/>
    <dgm:cxn modelId="{2651994B-D56D-489E-BAC6-A47A38397C7A}" srcId="{0C91F83D-249A-4E15-B863-A40D1748BB13}" destId="{FB8A5E8A-D005-4F28-95EC-F672DC059D07}" srcOrd="2" destOrd="0" parTransId="{090D34AC-47AF-41E0-BC60-2640AE6F0D88}" sibTransId="{40C0D1E5-AA78-4C72-B29E-22973C4BBB04}"/>
    <dgm:cxn modelId="{A57F6C4D-0915-44F5-B508-AC7B2CAE11DE}" srcId="{11CC0CE4-E479-40F5-AD8D-30FAB070EBFC}" destId="{CE1380D1-D5B2-44E6-A4D8-73804F71908B}" srcOrd="2" destOrd="0" parTransId="{1AFBC1B3-297E-455D-96B6-DCA105E41C55}" sibTransId="{498C9F2A-EBA7-4E1E-89F1-697924C4FFAC}"/>
    <dgm:cxn modelId="{BE65AA6E-15D1-4901-96BE-DEB206BC0B4F}" srcId="{0C91F83D-249A-4E15-B863-A40D1748BB13}" destId="{DAD3758E-218A-4E39-BED1-3D26E51BFF40}" srcOrd="0" destOrd="0" parTransId="{833E2832-E9BB-4D6E-904E-51DA14E2214C}" sibTransId="{9E57B8C1-9A74-4B53-B8BF-E6BB70376E08}"/>
    <dgm:cxn modelId="{D9807A73-0A0D-4CE7-A45F-924944657006}" type="presOf" srcId="{0C91F83D-249A-4E15-B863-A40D1748BB13}" destId="{2876620E-EDE2-4DB5-A95E-C26BCA7E7FC6}" srcOrd="0" destOrd="1" presId="urn:microsoft.com/office/officeart/2005/8/layout/hList6"/>
    <dgm:cxn modelId="{595FA178-D322-478A-BC0E-65F69E0412D6}" type="presOf" srcId="{E8C5AB6C-92AC-4DAF-99E2-C2349448E1FB}" destId="{FDA0D469-2B37-4193-9462-1BD3867E053C}" srcOrd="0" destOrd="3" presId="urn:microsoft.com/office/officeart/2005/8/layout/hList6"/>
    <dgm:cxn modelId="{C9632A7B-E2E4-440A-A7A4-021D1E9EBE13}" type="presOf" srcId="{59B07713-708E-4F00-BD6C-1F097BFB731C}" destId="{2876620E-EDE2-4DB5-A95E-C26BCA7E7FC6}" srcOrd="0" destOrd="3" presId="urn:microsoft.com/office/officeart/2005/8/layout/hList6"/>
    <dgm:cxn modelId="{B54E957C-84CE-4425-B9AB-E8EA4E4326D5}" srcId="{11CC0CE4-E479-40F5-AD8D-30FAB070EBFC}" destId="{326342A2-7045-4A93-A8F0-14CC472F7A03}" srcOrd="5" destOrd="0" parTransId="{6687DDE1-D661-4C63-ADFE-4F1C2162CF0B}" sibTransId="{2467A38D-5060-4766-9E55-45C6203A617D}"/>
    <dgm:cxn modelId="{F288467F-938B-40A1-AA4C-6AD10C7EBA16}" srcId="{326342A2-7045-4A93-A8F0-14CC472F7A03}" destId="{D9F593FB-C8CC-4E25-80B9-2A88957993D1}" srcOrd="0" destOrd="0" parTransId="{49C179AB-9E9D-49EC-B584-F0501A321220}" sibTransId="{97B1FF94-151B-4731-A16E-28DF4987C7DA}"/>
    <dgm:cxn modelId="{FFBA8F85-640A-45AA-8DC1-4BCF760E0428}" srcId="{11CC0CE4-E479-40F5-AD8D-30FAB070EBFC}" destId="{F92F5FBB-8398-4C85-806E-1D2F6DCCA51A}" srcOrd="4" destOrd="0" parTransId="{78C55636-6CBA-4D57-A3D5-B8BF7CDFD24F}" sibTransId="{CEDCAE1F-CCAF-47FF-810E-A0C87BC21060}"/>
    <dgm:cxn modelId="{D8D9378B-EEA0-4F16-B7BD-9FE54260D6A3}" srcId="{647F86AB-84FC-482B-97CB-B7EC0D70F090}" destId="{97F4B277-4349-429F-B6A7-EA17F9D2A56E}" srcOrd="0" destOrd="0" parTransId="{B07DA89B-2306-4638-9DD5-76722E81C17C}" sibTransId="{93980BAF-061C-4AA8-8A72-6FE4081C5BE6}"/>
    <dgm:cxn modelId="{2644FD96-18FD-473B-AF1F-918C7A33AC06}" srcId="{138EAF3A-3FFE-4C89-9F34-B8DCE377C04A}" destId="{3BF19560-1B35-4ED5-B423-4300B6494AC5}" srcOrd="0" destOrd="0" parTransId="{EDCAF1E0-6BEE-4D9A-ACE0-85C5B4D53BD5}" sibTransId="{D7CAE24B-1614-42E2-9017-9B997B716789}"/>
    <dgm:cxn modelId="{4F50999B-1341-4F54-A7FE-90857C55381E}" srcId="{647F86AB-84FC-482B-97CB-B7EC0D70F090}" destId="{FC68C776-DBA1-4587-8D2B-EA911424F8B1}" srcOrd="1" destOrd="0" parTransId="{EADAA28B-EEC8-4CAA-9FA4-10311DA8B7E2}" sibTransId="{A8F2B920-F191-44F0-BCE5-D7FF6CE9C16E}"/>
    <dgm:cxn modelId="{490A08A0-C3A8-4A1D-BE4E-F9A484B205C0}" type="presOf" srcId="{3BF19560-1B35-4ED5-B423-4300B6494AC5}" destId="{EFC7DE9E-8C75-4581-8D94-768786B4B241}" srcOrd="0" destOrd="1" presId="urn:microsoft.com/office/officeart/2005/8/layout/hList6"/>
    <dgm:cxn modelId="{7045C3AE-0D16-4646-81F2-FE0279A04034}" type="presOf" srcId="{1A7557D1-F951-4404-84D5-56EC8990DB0E}" destId="{EFC7DE9E-8C75-4581-8D94-768786B4B241}" srcOrd="0" destOrd="5" presId="urn:microsoft.com/office/officeart/2005/8/layout/hList6"/>
    <dgm:cxn modelId="{36D36DB3-FABF-4194-8720-28CC399D2F5F}" srcId="{D9F593FB-C8CC-4E25-80B9-2A88957993D1}" destId="{CD684C9A-F503-4377-8553-76F83426B1BF}" srcOrd="0" destOrd="0" parTransId="{ED024E2D-CC83-4EF8-889F-FFE997A24639}" sibTransId="{A382E35C-6891-4D72-93D5-49F5ADE9163A}"/>
    <dgm:cxn modelId="{013B56B3-982E-4D1F-91DD-AB1ECCEC6945}" srcId="{CE1380D1-D5B2-44E6-A4D8-73804F71908B}" destId="{2BBA2F06-4467-4CDF-AF18-B0D15C90D63A}" srcOrd="0" destOrd="0" parTransId="{F0FB7192-9D0D-472D-A29D-F3A5D468B05F}" sibTransId="{669150D3-8C83-486E-BC84-9C45254C77F1}"/>
    <dgm:cxn modelId="{0AB02AC6-5004-4EEE-B3A8-B1C335AD2898}" type="presOf" srcId="{AE92E663-469D-47AD-80D4-AEC95F34DA8E}" destId="{3B3243D1-75F9-44A0-B24D-3247E54BDF0C}" srcOrd="0" destOrd="1" presId="urn:microsoft.com/office/officeart/2005/8/layout/hList6"/>
    <dgm:cxn modelId="{8E79B1D4-4831-446C-9B40-FCEAC78BFA3F}" type="presOf" srcId="{80E7B092-B465-4302-8A2E-C5250DC138E5}" destId="{9011B1BD-9DBE-4E5D-94ED-6BB4D3285C71}" srcOrd="0" destOrd="0" presId="urn:microsoft.com/office/officeart/2005/8/layout/hList6"/>
    <dgm:cxn modelId="{F971ABDD-5AE7-4889-9FB2-2E5B34844DD2}" type="presOf" srcId="{FC68C776-DBA1-4587-8D2B-EA911424F8B1}" destId="{9011B1BD-9DBE-4E5D-94ED-6BB4D3285C71}" srcOrd="0" destOrd="3" presId="urn:microsoft.com/office/officeart/2005/8/layout/hList6"/>
    <dgm:cxn modelId="{0A76C6DD-E2BE-497C-867E-4A3597550760}" type="presOf" srcId="{2BBA2F06-4467-4CDF-AF18-B0D15C90D63A}" destId="{FDA0D469-2B37-4193-9462-1BD3867E053C}" srcOrd="0" destOrd="1" presId="urn:microsoft.com/office/officeart/2005/8/layout/hList6"/>
    <dgm:cxn modelId="{CEEBA2EA-78EC-401E-8CAA-A236B0F17D14}" srcId="{2BBA2F06-4467-4CDF-AF18-B0D15C90D63A}" destId="{E8C5AB6C-92AC-4DAF-99E2-C2349448E1FB}" srcOrd="1" destOrd="0" parTransId="{B9CD80C0-3D70-414A-9A11-2E9269FEEF17}" sibTransId="{A5477C54-ECF6-4433-A205-9B177E11FDF3}"/>
    <dgm:cxn modelId="{EA6BD5EF-E1D6-4559-A0D1-97A803A9AFCB}" srcId="{0C91F83D-249A-4E15-B863-A40D1748BB13}" destId="{59B07713-708E-4F00-BD6C-1F097BFB731C}" srcOrd="1" destOrd="0" parTransId="{9AF43A19-292E-41ED-A9CA-D57E895195E0}" sibTransId="{50E4335C-35AD-4FB8-8423-3F862447B2EF}"/>
    <dgm:cxn modelId="{40D87DF2-AF87-4A65-9906-9B7326ACBCF7}" srcId="{11CC0CE4-E479-40F5-AD8D-30FAB070EBFC}" destId="{80E7B092-B465-4302-8A2E-C5250DC138E5}" srcOrd="1" destOrd="0" parTransId="{4D0F0ABC-A73C-42F5-9F10-1F34310C97B9}" sibTransId="{CD964BD3-D33B-463F-9CAA-131E3412B6E8}"/>
    <dgm:cxn modelId="{53F299F7-8F4E-4E2E-9BE8-15B6497AF2D6}" type="presOf" srcId="{D9F593FB-C8CC-4E25-80B9-2A88957993D1}" destId="{3474F928-46F8-4856-9881-1DDD8633662F}" srcOrd="0" destOrd="1" presId="urn:microsoft.com/office/officeart/2005/8/layout/hList6"/>
    <dgm:cxn modelId="{EDDDE1FF-FF0E-432B-B048-B4223CCE6271}" type="presOf" srcId="{CE1380D1-D5B2-44E6-A4D8-73804F71908B}" destId="{FDA0D469-2B37-4193-9462-1BD3867E053C}" srcOrd="0" destOrd="0" presId="urn:microsoft.com/office/officeart/2005/8/layout/hList6"/>
    <dgm:cxn modelId="{55E6EBFF-DD07-4A5B-A8F7-02C6EEED4DAE}" type="presOf" srcId="{647F86AB-84FC-482B-97CB-B7EC0D70F090}" destId="{9011B1BD-9DBE-4E5D-94ED-6BB4D3285C71}" srcOrd="0" destOrd="1" presId="urn:microsoft.com/office/officeart/2005/8/layout/hList6"/>
    <dgm:cxn modelId="{7EDC9BFD-17EF-470D-B62B-A4ECF54F1CFA}" type="presParOf" srcId="{98A67D62-02B6-466D-9672-D367BBE7BD92}" destId="{2876620E-EDE2-4DB5-A95E-C26BCA7E7FC6}" srcOrd="0" destOrd="0" presId="urn:microsoft.com/office/officeart/2005/8/layout/hList6"/>
    <dgm:cxn modelId="{C0AD846C-FB08-4D3E-92E7-EB39660AA574}" type="presParOf" srcId="{98A67D62-02B6-466D-9672-D367BBE7BD92}" destId="{EDA72A8A-789E-4882-B09C-D833160F2258}" srcOrd="1" destOrd="0" presId="urn:microsoft.com/office/officeart/2005/8/layout/hList6"/>
    <dgm:cxn modelId="{A84DEF51-D49F-4DE0-8606-6F8B5FBC4FD6}" type="presParOf" srcId="{98A67D62-02B6-466D-9672-D367BBE7BD92}" destId="{9011B1BD-9DBE-4E5D-94ED-6BB4D3285C71}" srcOrd="2" destOrd="0" presId="urn:microsoft.com/office/officeart/2005/8/layout/hList6"/>
    <dgm:cxn modelId="{0E408BA2-0AE7-4616-8FC6-F8C535B71FFE}" type="presParOf" srcId="{98A67D62-02B6-466D-9672-D367BBE7BD92}" destId="{5195912E-D862-4BBA-8453-F0B6F8678538}" srcOrd="3" destOrd="0" presId="urn:microsoft.com/office/officeart/2005/8/layout/hList6"/>
    <dgm:cxn modelId="{6CFF6B24-C925-4F6B-BF38-5C4F40AFDC2C}" type="presParOf" srcId="{98A67D62-02B6-466D-9672-D367BBE7BD92}" destId="{FDA0D469-2B37-4193-9462-1BD3867E053C}" srcOrd="4" destOrd="0" presId="urn:microsoft.com/office/officeart/2005/8/layout/hList6"/>
    <dgm:cxn modelId="{0CAEF51E-3E97-4D29-8A74-30127AF3EFE4}" type="presParOf" srcId="{98A67D62-02B6-466D-9672-D367BBE7BD92}" destId="{E4F5F26D-D9C3-4B39-96CC-22024C886B03}" srcOrd="5" destOrd="0" presId="urn:microsoft.com/office/officeart/2005/8/layout/hList6"/>
    <dgm:cxn modelId="{4A733AAA-FD67-4ABF-BACA-B6064723038C}" type="presParOf" srcId="{98A67D62-02B6-466D-9672-D367BBE7BD92}" destId="{EFC7DE9E-8C75-4581-8D94-768786B4B241}" srcOrd="6" destOrd="0" presId="urn:microsoft.com/office/officeart/2005/8/layout/hList6"/>
    <dgm:cxn modelId="{17077C2C-4611-4855-9FA6-C8645D54D728}" type="presParOf" srcId="{98A67D62-02B6-466D-9672-D367BBE7BD92}" destId="{603B44C6-AB25-4962-BC21-82FC8085D2B7}" srcOrd="7" destOrd="0" presId="urn:microsoft.com/office/officeart/2005/8/layout/hList6"/>
    <dgm:cxn modelId="{0225C824-06FB-4310-8AD3-39E0F71EBDF9}" type="presParOf" srcId="{98A67D62-02B6-466D-9672-D367BBE7BD92}" destId="{3B3243D1-75F9-44A0-B24D-3247E54BDF0C}" srcOrd="8" destOrd="0" presId="urn:microsoft.com/office/officeart/2005/8/layout/hList6"/>
    <dgm:cxn modelId="{02FEA4B7-3FDD-4F29-B426-36AE9438E5DD}" type="presParOf" srcId="{98A67D62-02B6-466D-9672-D367BBE7BD92}" destId="{EF80E9BD-2190-4C9A-8E86-28F27DA0E414}" srcOrd="9" destOrd="0" presId="urn:microsoft.com/office/officeart/2005/8/layout/hList6"/>
    <dgm:cxn modelId="{D64CB752-54C2-499C-97B6-67812E56AADE}" type="presParOf" srcId="{98A67D62-02B6-466D-9672-D367BBE7BD92}" destId="{3474F928-46F8-4856-9881-1DDD8633662F}" srcOrd="10"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682A190-01B4-4C4E-AB2E-4E3876F4065F}" type="doc">
      <dgm:prSet loTypeId="urn:microsoft.com/office/officeart/2018/2/layout/IconLabelDescriptionList" loCatId="icon" qsTypeId="urn:microsoft.com/office/officeart/2005/8/quickstyle/simple1" qsCatId="simple" csTypeId="urn:microsoft.com/office/officeart/2018/5/colors/Iconchunking_neutralbg_accent2_2" csCatId="accent2" phldr="1"/>
      <dgm:spPr/>
      <dgm:t>
        <a:bodyPr/>
        <a:lstStyle/>
        <a:p>
          <a:endParaRPr lang="en-US"/>
        </a:p>
      </dgm:t>
    </dgm:pt>
    <dgm:pt modelId="{FC0A5846-5CBF-4F98-838D-4F68A07DB51C}">
      <dgm:prSet/>
      <dgm:spPr/>
      <dgm:t>
        <a:bodyPr/>
        <a:lstStyle/>
        <a:p>
          <a:pPr>
            <a:lnSpc>
              <a:spcPct val="100000"/>
            </a:lnSpc>
            <a:defRPr b="1"/>
          </a:pPr>
          <a:r>
            <a:rPr lang="en-US" b="1"/>
            <a:t>What is Alteryx?</a:t>
          </a:r>
          <a:endParaRPr lang="en-US"/>
        </a:p>
      </dgm:t>
    </dgm:pt>
    <dgm:pt modelId="{E87CBA6A-F016-4A85-B749-7C53F14DB8F7}" type="parTrans" cxnId="{E2CA4BED-87F3-4069-BA6D-DC2202B22FA3}">
      <dgm:prSet/>
      <dgm:spPr/>
      <dgm:t>
        <a:bodyPr/>
        <a:lstStyle/>
        <a:p>
          <a:endParaRPr lang="en-US"/>
        </a:p>
      </dgm:t>
    </dgm:pt>
    <dgm:pt modelId="{17C4D8BE-5DBE-4C13-98B9-ED4E1E0547B3}" type="sibTrans" cxnId="{E2CA4BED-87F3-4069-BA6D-DC2202B22FA3}">
      <dgm:prSet/>
      <dgm:spPr/>
      <dgm:t>
        <a:bodyPr/>
        <a:lstStyle/>
        <a:p>
          <a:endParaRPr lang="en-US"/>
        </a:p>
      </dgm:t>
    </dgm:pt>
    <dgm:pt modelId="{1AC53C31-0A46-4008-8703-BAF45285E046}">
      <dgm:prSet/>
      <dgm:spPr/>
      <dgm:t>
        <a:bodyPr/>
        <a:lstStyle/>
        <a:p>
          <a:pPr>
            <a:lnSpc>
              <a:spcPct val="100000"/>
            </a:lnSpc>
          </a:pPr>
          <a:r>
            <a:rPr lang="en-US" dirty="0"/>
            <a:t>Definition: Alteryx is a leading data analytics platform that allows users to blend data from different sources, create workflows, develop predictive models, and share insights across the organization. It is designed to make advanced analytics accessible to any data worker. </a:t>
          </a:r>
        </a:p>
      </dgm:t>
    </dgm:pt>
    <dgm:pt modelId="{A215571E-9FC3-48FD-9358-D10CB3D3B925}" type="parTrans" cxnId="{FB1D4A0D-DA68-4C04-938B-84D511B1A494}">
      <dgm:prSet/>
      <dgm:spPr/>
      <dgm:t>
        <a:bodyPr/>
        <a:lstStyle/>
        <a:p>
          <a:endParaRPr lang="en-US"/>
        </a:p>
      </dgm:t>
    </dgm:pt>
    <dgm:pt modelId="{FCDE416C-CD6A-4563-BCBD-3E657EF38220}" type="sibTrans" cxnId="{FB1D4A0D-DA68-4C04-938B-84D511B1A494}">
      <dgm:prSet/>
      <dgm:spPr/>
      <dgm:t>
        <a:bodyPr/>
        <a:lstStyle/>
        <a:p>
          <a:endParaRPr lang="en-US"/>
        </a:p>
      </dgm:t>
    </dgm:pt>
    <dgm:pt modelId="{E277C74E-3851-4962-BDBA-5589AD76795E}">
      <dgm:prSet/>
      <dgm:spPr/>
      <dgm:t>
        <a:bodyPr/>
        <a:lstStyle/>
        <a:p>
          <a:pPr>
            <a:lnSpc>
              <a:spcPct val="100000"/>
            </a:lnSpc>
            <a:defRPr b="1"/>
          </a:pPr>
          <a:r>
            <a:rPr lang="en-US" b="1"/>
            <a:t>Why Alteryx?</a:t>
          </a:r>
          <a:endParaRPr lang="en-US"/>
        </a:p>
      </dgm:t>
    </dgm:pt>
    <dgm:pt modelId="{498FB66B-D14C-4ECE-BD17-6B723F5456F9}" type="parTrans" cxnId="{D023CB56-847A-4B0F-A35A-A752CA89CF22}">
      <dgm:prSet/>
      <dgm:spPr/>
      <dgm:t>
        <a:bodyPr/>
        <a:lstStyle/>
        <a:p>
          <a:endParaRPr lang="en-US"/>
        </a:p>
      </dgm:t>
    </dgm:pt>
    <dgm:pt modelId="{52B7C6B5-6BC4-42E4-8FD0-B5101388F536}" type="sibTrans" cxnId="{D023CB56-847A-4B0F-A35A-A752CA89CF22}">
      <dgm:prSet/>
      <dgm:spPr/>
      <dgm:t>
        <a:bodyPr/>
        <a:lstStyle/>
        <a:p>
          <a:endParaRPr lang="en-US"/>
        </a:p>
      </dgm:t>
    </dgm:pt>
    <dgm:pt modelId="{C00BDA0A-25AB-4085-AC40-65314B111701}">
      <dgm:prSet/>
      <dgm:spPr/>
      <dgm:t>
        <a:bodyPr/>
        <a:lstStyle/>
        <a:p>
          <a:pPr>
            <a:lnSpc>
              <a:spcPct val="100000"/>
            </a:lnSpc>
          </a:pPr>
          <a:r>
            <a:rPr lang="en-US" dirty="0"/>
            <a:t>You can automate time-consuming and manual data tasks, while performing predictive, statistical, and spatial analytics in the drag and drop interface. It makes it easier to discover, share and prep data, perform analysis, and deploy and manage analytic models</a:t>
          </a:r>
        </a:p>
      </dgm:t>
    </dgm:pt>
    <dgm:pt modelId="{2FC236EE-54DA-4A94-9EB4-329313A6BCF0}" type="parTrans" cxnId="{AFE4BA3B-AD0C-4EAD-9AD8-5C7C1B21CEB5}">
      <dgm:prSet/>
      <dgm:spPr/>
      <dgm:t>
        <a:bodyPr/>
        <a:lstStyle/>
        <a:p>
          <a:endParaRPr lang="en-US"/>
        </a:p>
      </dgm:t>
    </dgm:pt>
    <dgm:pt modelId="{4AFC3D3F-233B-4523-875D-4DC99D753137}" type="sibTrans" cxnId="{AFE4BA3B-AD0C-4EAD-9AD8-5C7C1B21CEB5}">
      <dgm:prSet/>
      <dgm:spPr/>
      <dgm:t>
        <a:bodyPr/>
        <a:lstStyle/>
        <a:p>
          <a:endParaRPr lang="en-US"/>
        </a:p>
      </dgm:t>
    </dgm:pt>
    <dgm:pt modelId="{64AD65B9-2CBE-4F54-8F88-8D535C02C3EE}">
      <dgm:prSet/>
      <dgm:spPr/>
      <dgm:t>
        <a:bodyPr/>
        <a:lstStyle/>
        <a:p>
          <a:pPr>
            <a:lnSpc>
              <a:spcPct val="100000"/>
            </a:lnSpc>
            <a:defRPr b="1"/>
          </a:pPr>
          <a:r>
            <a:rPr lang="en-US" b="1"/>
            <a:t>Key Features of Alteryx:</a:t>
          </a:r>
          <a:endParaRPr lang="en-US"/>
        </a:p>
      </dgm:t>
    </dgm:pt>
    <dgm:pt modelId="{ED5810C8-95FD-42EF-8A2A-EAACCDDDB36D}" type="parTrans" cxnId="{7054FEA6-BFBD-4CEA-A47A-B63EB4341211}">
      <dgm:prSet/>
      <dgm:spPr/>
      <dgm:t>
        <a:bodyPr/>
        <a:lstStyle/>
        <a:p>
          <a:endParaRPr lang="en-US"/>
        </a:p>
      </dgm:t>
    </dgm:pt>
    <dgm:pt modelId="{BDD97976-CC34-475A-B1E4-BF637E40566E}" type="sibTrans" cxnId="{7054FEA6-BFBD-4CEA-A47A-B63EB4341211}">
      <dgm:prSet/>
      <dgm:spPr/>
      <dgm:t>
        <a:bodyPr/>
        <a:lstStyle/>
        <a:p>
          <a:endParaRPr lang="en-US"/>
        </a:p>
      </dgm:t>
    </dgm:pt>
    <dgm:pt modelId="{E10D5CA2-419D-423B-9711-FE3592350B3C}">
      <dgm:prSet/>
      <dgm:spPr/>
      <dgm:t>
        <a:bodyPr/>
        <a:lstStyle/>
        <a:p>
          <a:pPr>
            <a:lnSpc>
              <a:spcPct val="100000"/>
            </a:lnSpc>
          </a:pPr>
          <a:r>
            <a:rPr lang="en-US" dirty="0"/>
            <a:t>Data Blending: Combine data from disparate sources into a single, ready-to-use dataset.</a:t>
          </a:r>
        </a:p>
        <a:p>
          <a:pPr>
            <a:lnSpc>
              <a:spcPct val="100000"/>
            </a:lnSpc>
          </a:pPr>
          <a:r>
            <a:rPr lang="en-US" b="0" i="0" dirty="0"/>
            <a:t>Data Preparation: Extract, Transform, Load (ETL)</a:t>
          </a:r>
          <a:endParaRPr lang="en-US" dirty="0"/>
        </a:p>
      </dgm:t>
    </dgm:pt>
    <dgm:pt modelId="{61C07194-F8D3-4E52-AF81-41E3A6D36D69}" type="parTrans" cxnId="{5FBA45E7-97AA-480F-A1BD-E355DC27AA77}">
      <dgm:prSet/>
      <dgm:spPr/>
      <dgm:t>
        <a:bodyPr/>
        <a:lstStyle/>
        <a:p>
          <a:endParaRPr lang="en-US"/>
        </a:p>
      </dgm:t>
    </dgm:pt>
    <dgm:pt modelId="{21716370-D3CE-4F3A-B0CB-A7B6A458A3C0}" type="sibTrans" cxnId="{5FBA45E7-97AA-480F-A1BD-E355DC27AA77}">
      <dgm:prSet/>
      <dgm:spPr/>
      <dgm:t>
        <a:bodyPr/>
        <a:lstStyle/>
        <a:p>
          <a:endParaRPr lang="en-US"/>
        </a:p>
      </dgm:t>
    </dgm:pt>
    <dgm:pt modelId="{39D6385A-E1EB-4959-9A4B-36071A2F453E}">
      <dgm:prSet/>
      <dgm:spPr/>
      <dgm:t>
        <a:bodyPr/>
        <a:lstStyle/>
        <a:p>
          <a:pPr>
            <a:lnSpc>
              <a:spcPct val="100000"/>
            </a:lnSpc>
          </a:pPr>
          <a:r>
            <a:rPr lang="en-US" dirty="0"/>
            <a:t>Advanced Analytics: Use predictive, statistical, and spatial analytics tools to uncover trends and patterns.</a:t>
          </a:r>
        </a:p>
      </dgm:t>
    </dgm:pt>
    <dgm:pt modelId="{3B93E2EB-E669-4C99-8450-02434022E13F}" type="parTrans" cxnId="{F28F8C24-8D91-47B1-9221-337AF794E895}">
      <dgm:prSet/>
      <dgm:spPr/>
      <dgm:t>
        <a:bodyPr/>
        <a:lstStyle/>
        <a:p>
          <a:endParaRPr lang="en-US"/>
        </a:p>
      </dgm:t>
    </dgm:pt>
    <dgm:pt modelId="{E0DD92C9-83A9-4976-9ABC-07E2DD53C534}" type="sibTrans" cxnId="{F28F8C24-8D91-47B1-9221-337AF794E895}">
      <dgm:prSet/>
      <dgm:spPr/>
      <dgm:t>
        <a:bodyPr/>
        <a:lstStyle/>
        <a:p>
          <a:endParaRPr lang="en-US"/>
        </a:p>
      </dgm:t>
    </dgm:pt>
    <dgm:pt modelId="{A2AF53BE-0BC0-4E95-A057-59BE4ACA2032}">
      <dgm:prSet/>
      <dgm:spPr/>
      <dgm:t>
        <a:bodyPr/>
        <a:lstStyle/>
        <a:p>
          <a:pPr>
            <a:lnSpc>
              <a:spcPct val="100000"/>
            </a:lnSpc>
          </a:pPr>
          <a:r>
            <a:rPr lang="en-US" dirty="0"/>
            <a:t>Automation: Automate manual data tasks and create repeatable workflows.</a:t>
          </a:r>
        </a:p>
      </dgm:t>
    </dgm:pt>
    <dgm:pt modelId="{AE76DBBD-E6F2-4A90-BBA0-9C3DD548DE3B}" type="parTrans" cxnId="{AB0FCBA1-6AFB-4849-9149-4EC4E6F66374}">
      <dgm:prSet/>
      <dgm:spPr/>
      <dgm:t>
        <a:bodyPr/>
        <a:lstStyle/>
        <a:p>
          <a:endParaRPr lang="en-US"/>
        </a:p>
      </dgm:t>
    </dgm:pt>
    <dgm:pt modelId="{0A4D3F78-087E-4253-9BF8-45CF2F2C8DDD}" type="sibTrans" cxnId="{AB0FCBA1-6AFB-4849-9149-4EC4E6F66374}">
      <dgm:prSet/>
      <dgm:spPr/>
      <dgm:t>
        <a:bodyPr/>
        <a:lstStyle/>
        <a:p>
          <a:endParaRPr lang="en-US"/>
        </a:p>
      </dgm:t>
    </dgm:pt>
    <dgm:pt modelId="{CA706F5F-E909-488C-852E-915DBE391AC3}">
      <dgm:prSet/>
      <dgm:spPr/>
      <dgm:t>
        <a:bodyPr/>
        <a:lstStyle/>
        <a:p>
          <a:pPr>
            <a:lnSpc>
              <a:spcPct val="100000"/>
            </a:lnSpc>
          </a:pPr>
          <a:r>
            <a:rPr lang="en-US"/>
            <a:t>Reporting: Easily create reports and share insights across your organization. (Source: Alteryx)</a:t>
          </a:r>
        </a:p>
      </dgm:t>
    </dgm:pt>
    <dgm:pt modelId="{319D803E-8E86-48B5-95FF-CB656D3631B4}" type="parTrans" cxnId="{33EBB86A-AED5-4108-B4EE-A6936E66CD3F}">
      <dgm:prSet/>
      <dgm:spPr/>
      <dgm:t>
        <a:bodyPr/>
        <a:lstStyle/>
        <a:p>
          <a:endParaRPr lang="en-US"/>
        </a:p>
      </dgm:t>
    </dgm:pt>
    <dgm:pt modelId="{AB3F5A4A-6C8D-4762-AEAB-98DD48F3B640}" type="sibTrans" cxnId="{33EBB86A-AED5-4108-B4EE-A6936E66CD3F}">
      <dgm:prSet/>
      <dgm:spPr/>
      <dgm:t>
        <a:bodyPr/>
        <a:lstStyle/>
        <a:p>
          <a:endParaRPr lang="en-US"/>
        </a:p>
      </dgm:t>
    </dgm:pt>
    <dgm:pt modelId="{6BAD6F37-162E-4E53-9A75-434078CD4560}">
      <dgm:prSet/>
      <dgm:spPr/>
      <dgm:t>
        <a:bodyPr/>
        <a:lstStyle/>
        <a:p>
          <a:pPr>
            <a:lnSpc>
              <a:spcPct val="100000"/>
            </a:lnSpc>
            <a:defRPr b="1"/>
          </a:pPr>
          <a:r>
            <a:rPr lang="en-US" b="1" dirty="0"/>
            <a:t>Learning Resources:</a:t>
          </a:r>
          <a:endParaRPr lang="en-US" dirty="0"/>
        </a:p>
      </dgm:t>
    </dgm:pt>
    <dgm:pt modelId="{9D401EF1-D1E3-4A45-B4E5-05540DAEEF81}" type="parTrans" cxnId="{948061F5-64B7-4C4D-9D7C-4403BE0304B1}">
      <dgm:prSet/>
      <dgm:spPr/>
      <dgm:t>
        <a:bodyPr/>
        <a:lstStyle/>
        <a:p>
          <a:endParaRPr lang="en-US"/>
        </a:p>
      </dgm:t>
    </dgm:pt>
    <dgm:pt modelId="{56D37ABF-65B1-4703-A663-1054B8A4956F}" type="sibTrans" cxnId="{948061F5-64B7-4C4D-9D7C-4403BE0304B1}">
      <dgm:prSet/>
      <dgm:spPr/>
      <dgm:t>
        <a:bodyPr/>
        <a:lstStyle/>
        <a:p>
          <a:endParaRPr lang="en-US"/>
        </a:p>
      </dgm:t>
    </dgm:pt>
    <dgm:pt modelId="{C593209E-1467-4348-9F05-EEC8EC75D48F}">
      <dgm:prSet/>
      <dgm:spPr/>
      <dgm:t>
        <a:bodyPr/>
        <a:lstStyle/>
        <a:p>
          <a:pPr>
            <a:lnSpc>
              <a:spcPct val="100000"/>
            </a:lnSpc>
          </a:pPr>
          <a:r>
            <a:rPr lang="en-US"/>
            <a:t>Alteryx Academy: Offers interactive lessons and videos to help you learn Alteryx.</a:t>
          </a:r>
        </a:p>
      </dgm:t>
    </dgm:pt>
    <dgm:pt modelId="{6C6C9089-14B8-48D1-8D94-13B7F25F8525}" type="parTrans" cxnId="{AB73DC08-6C5C-429E-96CA-7C9FB989862B}">
      <dgm:prSet/>
      <dgm:spPr/>
      <dgm:t>
        <a:bodyPr/>
        <a:lstStyle/>
        <a:p>
          <a:endParaRPr lang="en-US"/>
        </a:p>
      </dgm:t>
    </dgm:pt>
    <dgm:pt modelId="{AFC99BD3-D354-4C31-8F78-82968258B01F}" type="sibTrans" cxnId="{AB73DC08-6C5C-429E-96CA-7C9FB989862B}">
      <dgm:prSet/>
      <dgm:spPr/>
      <dgm:t>
        <a:bodyPr/>
        <a:lstStyle/>
        <a:p>
          <a:endParaRPr lang="en-US"/>
        </a:p>
      </dgm:t>
    </dgm:pt>
    <dgm:pt modelId="{A1844CAE-B3AC-4A83-AB6A-E660D6DCCFCA}">
      <dgm:prSet/>
      <dgm:spPr/>
      <dgm:t>
        <a:bodyPr/>
        <a:lstStyle/>
        <a:p>
          <a:pPr>
            <a:lnSpc>
              <a:spcPct val="100000"/>
            </a:lnSpc>
          </a:pPr>
          <a:r>
            <a:rPr lang="en-US" dirty="0"/>
            <a:t>Alteryx Community: A platform where you can ask questions, share knowledge, and learn from other Alteryx users.</a:t>
          </a:r>
        </a:p>
      </dgm:t>
    </dgm:pt>
    <dgm:pt modelId="{8342B575-7A1C-4D91-B45A-2A7D328674C6}" type="parTrans" cxnId="{A46F2C67-1820-4183-A7B3-F992B12A1630}">
      <dgm:prSet/>
      <dgm:spPr/>
      <dgm:t>
        <a:bodyPr/>
        <a:lstStyle/>
        <a:p>
          <a:endParaRPr lang="en-US"/>
        </a:p>
      </dgm:t>
    </dgm:pt>
    <dgm:pt modelId="{4A85CD37-1924-41D7-B361-6871239E48C9}" type="sibTrans" cxnId="{A46F2C67-1820-4183-A7B3-F992B12A1630}">
      <dgm:prSet/>
      <dgm:spPr/>
      <dgm:t>
        <a:bodyPr/>
        <a:lstStyle/>
        <a:p>
          <a:endParaRPr lang="en-US"/>
        </a:p>
      </dgm:t>
    </dgm:pt>
    <dgm:pt modelId="{B958A594-9544-4BD6-B89F-36A2EF0FF343}">
      <dgm:prSet/>
      <dgm:spPr/>
      <dgm:t>
        <a:bodyPr/>
        <a:lstStyle/>
        <a:p>
          <a:pPr>
            <a:lnSpc>
              <a:spcPct val="100000"/>
            </a:lnSpc>
          </a:pPr>
          <a:r>
            <a:rPr lang="en-US"/>
            <a:t>Alteryx Toolset: A comprehensive guide to the tools available in Alteryx.</a:t>
          </a:r>
        </a:p>
      </dgm:t>
    </dgm:pt>
    <dgm:pt modelId="{66E5EEB9-75DB-4CC9-A236-5A175F227FAD}" type="parTrans" cxnId="{7DD243A8-DFE3-4901-9061-A329C843422F}">
      <dgm:prSet/>
      <dgm:spPr/>
      <dgm:t>
        <a:bodyPr/>
        <a:lstStyle/>
        <a:p>
          <a:endParaRPr lang="en-US"/>
        </a:p>
      </dgm:t>
    </dgm:pt>
    <dgm:pt modelId="{93C8F0C5-53AB-4332-AB26-6E7BDFE9C3F8}" type="sibTrans" cxnId="{7DD243A8-DFE3-4901-9061-A329C843422F}">
      <dgm:prSet/>
      <dgm:spPr/>
      <dgm:t>
        <a:bodyPr/>
        <a:lstStyle/>
        <a:p>
          <a:endParaRPr lang="en-US"/>
        </a:p>
      </dgm:t>
    </dgm:pt>
    <dgm:pt modelId="{D5771337-9C52-4CF8-8969-9110732DD0C3}">
      <dgm:prSet/>
      <dgm:spPr/>
      <dgm:t>
        <a:bodyPr/>
        <a:lstStyle/>
        <a:p>
          <a:pPr>
            <a:lnSpc>
              <a:spcPct val="100000"/>
            </a:lnSpc>
            <a:defRPr b="1"/>
          </a:pPr>
          <a:r>
            <a:rPr lang="en-US" b="1"/>
            <a:t>Getting Started with Alteryx:</a:t>
          </a:r>
          <a:endParaRPr lang="en-US"/>
        </a:p>
      </dgm:t>
    </dgm:pt>
    <dgm:pt modelId="{9D4D5D49-E798-4717-BC59-FE6F2CDB03E0}" type="parTrans" cxnId="{58786E66-ADCD-4E53-BB45-2F718A1039B7}">
      <dgm:prSet/>
      <dgm:spPr/>
      <dgm:t>
        <a:bodyPr/>
        <a:lstStyle/>
        <a:p>
          <a:endParaRPr lang="en-US"/>
        </a:p>
      </dgm:t>
    </dgm:pt>
    <dgm:pt modelId="{1D950037-17DE-4DD1-9A41-027BB4E71537}" type="sibTrans" cxnId="{58786E66-ADCD-4E53-BB45-2F718A1039B7}">
      <dgm:prSet/>
      <dgm:spPr/>
      <dgm:t>
        <a:bodyPr/>
        <a:lstStyle/>
        <a:p>
          <a:endParaRPr lang="en-US"/>
        </a:p>
      </dgm:t>
    </dgm:pt>
    <dgm:pt modelId="{06541E7B-8343-4B29-98B8-17592A9604A1}">
      <dgm:prSet/>
      <dgm:spPr/>
      <dgm:t>
        <a:bodyPr/>
        <a:lstStyle/>
        <a:p>
          <a:pPr>
            <a:lnSpc>
              <a:spcPct val="100000"/>
            </a:lnSpc>
          </a:pPr>
          <a:r>
            <a:rPr lang="en-US" dirty="0"/>
            <a:t>Alteryx Designer: The main application where you can create workflows, blend data, and perform analytics.</a:t>
          </a:r>
        </a:p>
      </dgm:t>
    </dgm:pt>
    <dgm:pt modelId="{11501735-3460-4F8A-85B0-7696A4B736BB}" type="parTrans" cxnId="{560C6816-F301-4BD4-8EAF-A33D1B22E30D}">
      <dgm:prSet/>
      <dgm:spPr/>
      <dgm:t>
        <a:bodyPr/>
        <a:lstStyle/>
        <a:p>
          <a:endParaRPr lang="en-US"/>
        </a:p>
      </dgm:t>
    </dgm:pt>
    <dgm:pt modelId="{19687DD3-0245-4CA2-A3CF-A50357260FCD}" type="sibTrans" cxnId="{560C6816-F301-4BD4-8EAF-A33D1B22E30D}">
      <dgm:prSet/>
      <dgm:spPr/>
      <dgm:t>
        <a:bodyPr/>
        <a:lstStyle/>
        <a:p>
          <a:endParaRPr lang="en-US"/>
        </a:p>
      </dgm:t>
    </dgm:pt>
    <dgm:pt modelId="{D758EEED-172C-4D3F-99CD-C5ED18A12114}">
      <dgm:prSet/>
      <dgm:spPr/>
      <dgm:t>
        <a:bodyPr/>
        <a:lstStyle/>
        <a:p>
          <a:pPr>
            <a:lnSpc>
              <a:spcPct val="100000"/>
            </a:lnSpc>
          </a:pPr>
          <a:r>
            <a:rPr lang="en-US" dirty="0"/>
            <a:t>Alteryx Server: Allows you to share workflows, schedule tasks, and perform analytics in a secure, scalable environment.</a:t>
          </a:r>
        </a:p>
      </dgm:t>
    </dgm:pt>
    <dgm:pt modelId="{1389138D-E109-4C9D-80A7-80E102739F3A}" type="parTrans" cxnId="{4D75A61C-F37E-4532-ADBD-DA73581F7FC8}">
      <dgm:prSet/>
      <dgm:spPr/>
      <dgm:t>
        <a:bodyPr/>
        <a:lstStyle/>
        <a:p>
          <a:endParaRPr lang="en-US"/>
        </a:p>
      </dgm:t>
    </dgm:pt>
    <dgm:pt modelId="{6F6AD1E2-9527-4382-9508-4B51328B234F}" type="sibTrans" cxnId="{4D75A61C-F37E-4532-ADBD-DA73581F7FC8}">
      <dgm:prSet/>
      <dgm:spPr/>
      <dgm:t>
        <a:bodyPr/>
        <a:lstStyle/>
        <a:p>
          <a:endParaRPr lang="en-US"/>
        </a:p>
      </dgm:t>
    </dgm:pt>
    <dgm:pt modelId="{A8B143E7-D162-44E5-9EB5-D95B76C602C0}" type="pres">
      <dgm:prSet presAssocID="{E682A190-01B4-4C4E-AB2E-4E3876F4065F}" presName="root" presStyleCnt="0">
        <dgm:presLayoutVars>
          <dgm:dir/>
          <dgm:resizeHandles val="exact"/>
        </dgm:presLayoutVars>
      </dgm:prSet>
      <dgm:spPr/>
    </dgm:pt>
    <dgm:pt modelId="{77A4C336-D777-452F-8608-D66E0EE9F1BC}" type="pres">
      <dgm:prSet presAssocID="{FC0A5846-5CBF-4F98-838D-4F68A07DB51C}" presName="compNode" presStyleCnt="0"/>
      <dgm:spPr/>
    </dgm:pt>
    <dgm:pt modelId="{D024C4E7-DCBB-446C-9EE6-9DE501637A4A}" type="pres">
      <dgm:prSet presAssocID="{FC0A5846-5CBF-4F98-838D-4F68A07DB51C}"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D4B9EF8F-BC10-4782-BB97-08E40B2576E9}" type="pres">
      <dgm:prSet presAssocID="{FC0A5846-5CBF-4F98-838D-4F68A07DB51C}" presName="iconSpace" presStyleCnt="0"/>
      <dgm:spPr/>
    </dgm:pt>
    <dgm:pt modelId="{5FE8EA7C-5EBA-4001-95DC-F8BC0889147B}" type="pres">
      <dgm:prSet presAssocID="{FC0A5846-5CBF-4F98-838D-4F68A07DB51C}" presName="parTx" presStyleLbl="revTx" presStyleIdx="0" presStyleCnt="10">
        <dgm:presLayoutVars>
          <dgm:chMax val="0"/>
          <dgm:chPref val="0"/>
        </dgm:presLayoutVars>
      </dgm:prSet>
      <dgm:spPr/>
    </dgm:pt>
    <dgm:pt modelId="{5885F2DA-CDF4-4832-83F6-581F6E2A2734}" type="pres">
      <dgm:prSet presAssocID="{FC0A5846-5CBF-4F98-838D-4F68A07DB51C}" presName="txSpace" presStyleCnt="0"/>
      <dgm:spPr/>
    </dgm:pt>
    <dgm:pt modelId="{94006301-6CB8-4FF2-A640-1E3EBAD3BEA5}" type="pres">
      <dgm:prSet presAssocID="{FC0A5846-5CBF-4F98-838D-4F68A07DB51C}" presName="desTx" presStyleLbl="revTx" presStyleIdx="1" presStyleCnt="10">
        <dgm:presLayoutVars/>
      </dgm:prSet>
      <dgm:spPr/>
    </dgm:pt>
    <dgm:pt modelId="{0F495A29-7F24-4949-86DD-BAA884E4974E}" type="pres">
      <dgm:prSet presAssocID="{17C4D8BE-5DBE-4C13-98B9-ED4E1E0547B3}" presName="sibTrans" presStyleCnt="0"/>
      <dgm:spPr/>
    </dgm:pt>
    <dgm:pt modelId="{E73C80CE-4DA2-4DFF-88CD-8146CB235356}" type="pres">
      <dgm:prSet presAssocID="{E277C74E-3851-4962-BDBA-5589AD76795E}" presName="compNode" presStyleCnt="0"/>
      <dgm:spPr/>
    </dgm:pt>
    <dgm:pt modelId="{824B032A-479C-4C7F-A110-7905948B0B96}" type="pres">
      <dgm:prSet presAssocID="{E277C74E-3851-4962-BDBA-5589AD76795E}"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ears"/>
        </a:ext>
      </dgm:extLst>
    </dgm:pt>
    <dgm:pt modelId="{FFFDCD73-8B06-4DA7-A805-2A67DB8B74C2}" type="pres">
      <dgm:prSet presAssocID="{E277C74E-3851-4962-BDBA-5589AD76795E}" presName="iconSpace" presStyleCnt="0"/>
      <dgm:spPr/>
    </dgm:pt>
    <dgm:pt modelId="{DF90E5AD-652B-49A5-B18C-EE07F74E0482}" type="pres">
      <dgm:prSet presAssocID="{E277C74E-3851-4962-BDBA-5589AD76795E}" presName="parTx" presStyleLbl="revTx" presStyleIdx="2" presStyleCnt="10">
        <dgm:presLayoutVars>
          <dgm:chMax val="0"/>
          <dgm:chPref val="0"/>
        </dgm:presLayoutVars>
      </dgm:prSet>
      <dgm:spPr/>
    </dgm:pt>
    <dgm:pt modelId="{A572335B-AC39-4398-81FA-43CBD8E74D44}" type="pres">
      <dgm:prSet presAssocID="{E277C74E-3851-4962-BDBA-5589AD76795E}" presName="txSpace" presStyleCnt="0"/>
      <dgm:spPr/>
    </dgm:pt>
    <dgm:pt modelId="{E53587D9-E4C6-4DF7-A4B4-1AA0AA2E8C58}" type="pres">
      <dgm:prSet presAssocID="{E277C74E-3851-4962-BDBA-5589AD76795E}" presName="desTx" presStyleLbl="revTx" presStyleIdx="3" presStyleCnt="10">
        <dgm:presLayoutVars/>
      </dgm:prSet>
      <dgm:spPr/>
    </dgm:pt>
    <dgm:pt modelId="{5B287FFA-2D20-4C4B-B96A-8467BA1B22B7}" type="pres">
      <dgm:prSet presAssocID="{52B7C6B5-6BC4-42E4-8FD0-B5101388F536}" presName="sibTrans" presStyleCnt="0"/>
      <dgm:spPr/>
    </dgm:pt>
    <dgm:pt modelId="{5FA47656-5D41-4C90-BD8A-0CA3CFECB581}" type="pres">
      <dgm:prSet presAssocID="{64AD65B9-2CBE-4F54-8F88-8D535C02C3EE}" presName="compNode" presStyleCnt="0"/>
      <dgm:spPr/>
    </dgm:pt>
    <dgm:pt modelId="{29D2747E-4F90-4661-8719-4CCFFEF0FD2B}" type="pres">
      <dgm:prSet presAssocID="{64AD65B9-2CBE-4F54-8F88-8D535C02C3EE}"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able"/>
        </a:ext>
      </dgm:extLst>
    </dgm:pt>
    <dgm:pt modelId="{8D33CCF2-179A-43FA-BD57-54EDE87CF664}" type="pres">
      <dgm:prSet presAssocID="{64AD65B9-2CBE-4F54-8F88-8D535C02C3EE}" presName="iconSpace" presStyleCnt="0"/>
      <dgm:spPr/>
    </dgm:pt>
    <dgm:pt modelId="{37C4D861-64F1-4ADB-8783-B06F3D863A6B}" type="pres">
      <dgm:prSet presAssocID="{64AD65B9-2CBE-4F54-8F88-8D535C02C3EE}" presName="parTx" presStyleLbl="revTx" presStyleIdx="4" presStyleCnt="10">
        <dgm:presLayoutVars>
          <dgm:chMax val="0"/>
          <dgm:chPref val="0"/>
        </dgm:presLayoutVars>
      </dgm:prSet>
      <dgm:spPr/>
    </dgm:pt>
    <dgm:pt modelId="{D672DC52-1BFF-4EC9-B1B9-091583178BD4}" type="pres">
      <dgm:prSet presAssocID="{64AD65B9-2CBE-4F54-8F88-8D535C02C3EE}" presName="txSpace" presStyleCnt="0"/>
      <dgm:spPr/>
    </dgm:pt>
    <dgm:pt modelId="{E95EA8D9-036B-4FBF-BAA0-A2D302331E5B}" type="pres">
      <dgm:prSet presAssocID="{64AD65B9-2CBE-4F54-8F88-8D535C02C3EE}" presName="desTx" presStyleLbl="revTx" presStyleIdx="5" presStyleCnt="10">
        <dgm:presLayoutVars/>
      </dgm:prSet>
      <dgm:spPr/>
    </dgm:pt>
    <dgm:pt modelId="{34BABCB5-4359-48F5-A074-4902A8CC6A6C}" type="pres">
      <dgm:prSet presAssocID="{BDD97976-CC34-475A-B1E4-BF637E40566E}" presName="sibTrans" presStyleCnt="0"/>
      <dgm:spPr/>
    </dgm:pt>
    <dgm:pt modelId="{9878154E-076B-4FAE-A115-7AD87FB5C91E}" type="pres">
      <dgm:prSet presAssocID="{6BAD6F37-162E-4E53-9A75-434078CD4560}" presName="compNode" presStyleCnt="0"/>
      <dgm:spPr/>
    </dgm:pt>
    <dgm:pt modelId="{07BA6ADC-5D2D-49CA-9598-0C2F518CC246}" type="pres">
      <dgm:prSet presAssocID="{6BAD6F37-162E-4E53-9A75-434078CD4560}"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odcast"/>
        </a:ext>
      </dgm:extLst>
    </dgm:pt>
    <dgm:pt modelId="{EC157D46-6DB3-4100-9B6B-58FFB90C802F}" type="pres">
      <dgm:prSet presAssocID="{6BAD6F37-162E-4E53-9A75-434078CD4560}" presName="iconSpace" presStyleCnt="0"/>
      <dgm:spPr/>
    </dgm:pt>
    <dgm:pt modelId="{20AF9E5A-378C-4372-92C6-B2BEB5E1AF0C}" type="pres">
      <dgm:prSet presAssocID="{6BAD6F37-162E-4E53-9A75-434078CD4560}" presName="parTx" presStyleLbl="revTx" presStyleIdx="6" presStyleCnt="10">
        <dgm:presLayoutVars>
          <dgm:chMax val="0"/>
          <dgm:chPref val="0"/>
        </dgm:presLayoutVars>
      </dgm:prSet>
      <dgm:spPr/>
    </dgm:pt>
    <dgm:pt modelId="{0C6AD90A-E499-4FD4-860F-A45822647934}" type="pres">
      <dgm:prSet presAssocID="{6BAD6F37-162E-4E53-9A75-434078CD4560}" presName="txSpace" presStyleCnt="0"/>
      <dgm:spPr/>
    </dgm:pt>
    <dgm:pt modelId="{D4C83D4F-DAD9-4205-B9AE-96F9B20E8282}" type="pres">
      <dgm:prSet presAssocID="{6BAD6F37-162E-4E53-9A75-434078CD4560}" presName="desTx" presStyleLbl="revTx" presStyleIdx="7" presStyleCnt="10">
        <dgm:presLayoutVars/>
      </dgm:prSet>
      <dgm:spPr/>
    </dgm:pt>
    <dgm:pt modelId="{05409692-C4A6-4868-A96B-657A8F9987E4}" type="pres">
      <dgm:prSet presAssocID="{56D37ABF-65B1-4703-A663-1054B8A4956F}" presName="sibTrans" presStyleCnt="0"/>
      <dgm:spPr/>
    </dgm:pt>
    <dgm:pt modelId="{B8DD5844-80CE-413A-89E9-DF998397EE0F}" type="pres">
      <dgm:prSet presAssocID="{D5771337-9C52-4CF8-8969-9110732DD0C3}" presName="compNode" presStyleCnt="0"/>
      <dgm:spPr/>
    </dgm:pt>
    <dgm:pt modelId="{95E5F9D9-A723-40C9-83C4-F7A2B5E3EED1}" type="pres">
      <dgm:prSet presAssocID="{D5771337-9C52-4CF8-8969-9110732DD0C3}"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Flowchart"/>
        </a:ext>
      </dgm:extLst>
    </dgm:pt>
    <dgm:pt modelId="{95E79368-0E92-4D51-895D-B85FA57A3631}" type="pres">
      <dgm:prSet presAssocID="{D5771337-9C52-4CF8-8969-9110732DD0C3}" presName="iconSpace" presStyleCnt="0"/>
      <dgm:spPr/>
    </dgm:pt>
    <dgm:pt modelId="{446B00E2-41E3-40B7-AFBC-1A0907E76015}" type="pres">
      <dgm:prSet presAssocID="{D5771337-9C52-4CF8-8969-9110732DD0C3}" presName="parTx" presStyleLbl="revTx" presStyleIdx="8" presStyleCnt="10">
        <dgm:presLayoutVars>
          <dgm:chMax val="0"/>
          <dgm:chPref val="0"/>
        </dgm:presLayoutVars>
      </dgm:prSet>
      <dgm:spPr/>
    </dgm:pt>
    <dgm:pt modelId="{1248A1E1-821E-4156-9EBA-588EB858A8CC}" type="pres">
      <dgm:prSet presAssocID="{D5771337-9C52-4CF8-8969-9110732DD0C3}" presName="txSpace" presStyleCnt="0"/>
      <dgm:spPr/>
    </dgm:pt>
    <dgm:pt modelId="{B2304B79-CDA9-4ED0-B8CF-6CF7D53FF6B4}" type="pres">
      <dgm:prSet presAssocID="{D5771337-9C52-4CF8-8969-9110732DD0C3}" presName="desTx" presStyleLbl="revTx" presStyleIdx="9" presStyleCnt="10">
        <dgm:presLayoutVars/>
      </dgm:prSet>
      <dgm:spPr/>
    </dgm:pt>
  </dgm:ptLst>
  <dgm:cxnLst>
    <dgm:cxn modelId="{AB73DC08-6C5C-429E-96CA-7C9FB989862B}" srcId="{6BAD6F37-162E-4E53-9A75-434078CD4560}" destId="{C593209E-1467-4348-9F05-EEC8EC75D48F}" srcOrd="0" destOrd="0" parTransId="{6C6C9089-14B8-48D1-8D94-13B7F25F8525}" sibTransId="{AFC99BD3-D354-4C31-8F78-82968258B01F}"/>
    <dgm:cxn modelId="{FB1D4A0D-DA68-4C04-938B-84D511B1A494}" srcId="{FC0A5846-5CBF-4F98-838D-4F68A07DB51C}" destId="{1AC53C31-0A46-4008-8703-BAF45285E046}" srcOrd="0" destOrd="0" parTransId="{A215571E-9FC3-48FD-9358-D10CB3D3B925}" sibTransId="{FCDE416C-CD6A-4563-BCBD-3E657EF38220}"/>
    <dgm:cxn modelId="{560C6816-F301-4BD4-8EAF-A33D1B22E30D}" srcId="{D5771337-9C52-4CF8-8969-9110732DD0C3}" destId="{06541E7B-8343-4B29-98B8-17592A9604A1}" srcOrd="0" destOrd="0" parTransId="{11501735-3460-4F8A-85B0-7696A4B736BB}" sibTransId="{19687DD3-0245-4CA2-A3CF-A50357260FCD}"/>
    <dgm:cxn modelId="{4D75A61C-F37E-4532-ADBD-DA73581F7FC8}" srcId="{D5771337-9C52-4CF8-8969-9110732DD0C3}" destId="{D758EEED-172C-4D3F-99CD-C5ED18A12114}" srcOrd="1" destOrd="0" parTransId="{1389138D-E109-4C9D-80A7-80E102739F3A}" sibTransId="{6F6AD1E2-9527-4382-9508-4B51328B234F}"/>
    <dgm:cxn modelId="{F28F8C24-8D91-47B1-9221-337AF794E895}" srcId="{64AD65B9-2CBE-4F54-8F88-8D535C02C3EE}" destId="{39D6385A-E1EB-4959-9A4B-36071A2F453E}" srcOrd="1" destOrd="0" parTransId="{3B93E2EB-E669-4C99-8450-02434022E13F}" sibTransId="{E0DD92C9-83A9-4976-9ABC-07E2DD53C534}"/>
    <dgm:cxn modelId="{49067432-9F57-4F2F-9432-91A8E59CDB7D}" type="presOf" srcId="{64AD65B9-2CBE-4F54-8F88-8D535C02C3EE}" destId="{37C4D861-64F1-4ADB-8783-B06F3D863A6B}" srcOrd="0" destOrd="0" presId="urn:microsoft.com/office/officeart/2018/2/layout/IconLabelDescriptionList"/>
    <dgm:cxn modelId="{0ECDDA32-1753-41A0-9C60-9B286C856643}" type="presOf" srcId="{A2AF53BE-0BC0-4E95-A057-59BE4ACA2032}" destId="{E95EA8D9-036B-4FBF-BAA0-A2D302331E5B}" srcOrd="0" destOrd="2" presId="urn:microsoft.com/office/officeart/2018/2/layout/IconLabelDescriptionList"/>
    <dgm:cxn modelId="{AFE4BA3B-AD0C-4EAD-9AD8-5C7C1B21CEB5}" srcId="{E277C74E-3851-4962-BDBA-5589AD76795E}" destId="{C00BDA0A-25AB-4085-AC40-65314B111701}" srcOrd="0" destOrd="0" parTransId="{2FC236EE-54DA-4A94-9EB4-329313A6BCF0}" sibTransId="{4AFC3D3F-233B-4523-875D-4DC99D753137}"/>
    <dgm:cxn modelId="{58786E66-ADCD-4E53-BB45-2F718A1039B7}" srcId="{E682A190-01B4-4C4E-AB2E-4E3876F4065F}" destId="{D5771337-9C52-4CF8-8969-9110732DD0C3}" srcOrd="4" destOrd="0" parTransId="{9D4D5D49-E798-4717-BC59-FE6F2CDB03E0}" sibTransId="{1D950037-17DE-4DD1-9A41-027BB4E71537}"/>
    <dgm:cxn modelId="{A46F2C67-1820-4183-A7B3-F992B12A1630}" srcId="{6BAD6F37-162E-4E53-9A75-434078CD4560}" destId="{A1844CAE-B3AC-4A83-AB6A-E660D6DCCFCA}" srcOrd="1" destOrd="0" parTransId="{8342B575-7A1C-4D91-B45A-2A7D328674C6}" sibTransId="{4A85CD37-1924-41D7-B361-6871239E48C9}"/>
    <dgm:cxn modelId="{5A355D48-C559-4385-80A4-C56DFE4C8EF0}" type="presOf" srcId="{39D6385A-E1EB-4959-9A4B-36071A2F453E}" destId="{E95EA8D9-036B-4FBF-BAA0-A2D302331E5B}" srcOrd="0" destOrd="1" presId="urn:microsoft.com/office/officeart/2018/2/layout/IconLabelDescriptionList"/>
    <dgm:cxn modelId="{33EBB86A-AED5-4108-B4EE-A6936E66CD3F}" srcId="{64AD65B9-2CBE-4F54-8F88-8D535C02C3EE}" destId="{CA706F5F-E909-488C-852E-915DBE391AC3}" srcOrd="3" destOrd="0" parTransId="{319D803E-8E86-48B5-95FF-CB656D3631B4}" sibTransId="{AB3F5A4A-6C8D-4762-AEAB-98DD48F3B640}"/>
    <dgm:cxn modelId="{7D7BFC50-794D-4970-B72A-5B0E89AF7DDE}" type="presOf" srcId="{A1844CAE-B3AC-4A83-AB6A-E660D6DCCFCA}" destId="{D4C83D4F-DAD9-4205-B9AE-96F9B20E8282}" srcOrd="0" destOrd="1" presId="urn:microsoft.com/office/officeart/2018/2/layout/IconLabelDescriptionList"/>
    <dgm:cxn modelId="{DE804151-C763-4270-BBAD-41E5F95B3F39}" type="presOf" srcId="{D5771337-9C52-4CF8-8969-9110732DD0C3}" destId="{446B00E2-41E3-40B7-AFBC-1A0907E76015}" srcOrd="0" destOrd="0" presId="urn:microsoft.com/office/officeart/2018/2/layout/IconLabelDescriptionList"/>
    <dgm:cxn modelId="{0B23AD76-968F-43BA-A6FC-3315F22CFECA}" type="presOf" srcId="{B958A594-9544-4BD6-B89F-36A2EF0FF343}" destId="{D4C83D4F-DAD9-4205-B9AE-96F9B20E8282}" srcOrd="0" destOrd="2" presId="urn:microsoft.com/office/officeart/2018/2/layout/IconLabelDescriptionList"/>
    <dgm:cxn modelId="{D023CB56-847A-4B0F-A35A-A752CA89CF22}" srcId="{E682A190-01B4-4C4E-AB2E-4E3876F4065F}" destId="{E277C74E-3851-4962-BDBA-5589AD76795E}" srcOrd="1" destOrd="0" parTransId="{498FB66B-D14C-4ECE-BD17-6B723F5456F9}" sibTransId="{52B7C6B5-6BC4-42E4-8FD0-B5101388F536}"/>
    <dgm:cxn modelId="{4864C57E-EBF4-46E1-8A2F-125C6D3E2F2A}" type="presOf" srcId="{E277C74E-3851-4962-BDBA-5589AD76795E}" destId="{DF90E5AD-652B-49A5-B18C-EE07F74E0482}" srcOrd="0" destOrd="0" presId="urn:microsoft.com/office/officeart/2018/2/layout/IconLabelDescriptionList"/>
    <dgm:cxn modelId="{22FBC480-74D6-46A6-86E7-70C019B5554E}" type="presOf" srcId="{6BAD6F37-162E-4E53-9A75-434078CD4560}" destId="{20AF9E5A-378C-4372-92C6-B2BEB5E1AF0C}" srcOrd="0" destOrd="0" presId="urn:microsoft.com/office/officeart/2018/2/layout/IconLabelDescriptionList"/>
    <dgm:cxn modelId="{67489C88-5D82-447F-86ED-8AB7C4E7FCC4}" type="presOf" srcId="{FC0A5846-5CBF-4F98-838D-4F68A07DB51C}" destId="{5FE8EA7C-5EBA-4001-95DC-F8BC0889147B}" srcOrd="0" destOrd="0" presId="urn:microsoft.com/office/officeart/2018/2/layout/IconLabelDescriptionList"/>
    <dgm:cxn modelId="{E4AD8996-D8BE-4C93-AA0C-227139C2FE00}" type="presOf" srcId="{C593209E-1467-4348-9F05-EEC8EC75D48F}" destId="{D4C83D4F-DAD9-4205-B9AE-96F9B20E8282}" srcOrd="0" destOrd="0" presId="urn:microsoft.com/office/officeart/2018/2/layout/IconLabelDescriptionList"/>
    <dgm:cxn modelId="{AB0FCBA1-6AFB-4849-9149-4EC4E6F66374}" srcId="{64AD65B9-2CBE-4F54-8F88-8D535C02C3EE}" destId="{A2AF53BE-0BC0-4E95-A057-59BE4ACA2032}" srcOrd="2" destOrd="0" parTransId="{AE76DBBD-E6F2-4A90-BBA0-9C3DD548DE3B}" sibTransId="{0A4D3F78-087E-4253-9BF8-45CF2F2C8DDD}"/>
    <dgm:cxn modelId="{7054FEA6-BFBD-4CEA-A47A-B63EB4341211}" srcId="{E682A190-01B4-4C4E-AB2E-4E3876F4065F}" destId="{64AD65B9-2CBE-4F54-8F88-8D535C02C3EE}" srcOrd="2" destOrd="0" parTransId="{ED5810C8-95FD-42EF-8A2A-EAACCDDDB36D}" sibTransId="{BDD97976-CC34-475A-B1E4-BF637E40566E}"/>
    <dgm:cxn modelId="{4FB73EA7-3DA7-48BE-880F-522C177C8DE2}" type="presOf" srcId="{E10D5CA2-419D-423B-9711-FE3592350B3C}" destId="{E95EA8D9-036B-4FBF-BAA0-A2D302331E5B}" srcOrd="0" destOrd="0" presId="urn:microsoft.com/office/officeart/2018/2/layout/IconLabelDescriptionList"/>
    <dgm:cxn modelId="{7DD243A8-DFE3-4901-9061-A329C843422F}" srcId="{6BAD6F37-162E-4E53-9A75-434078CD4560}" destId="{B958A594-9544-4BD6-B89F-36A2EF0FF343}" srcOrd="2" destOrd="0" parTransId="{66E5EEB9-75DB-4CC9-A236-5A175F227FAD}" sibTransId="{93C8F0C5-53AB-4332-AB26-6E7BDFE9C3F8}"/>
    <dgm:cxn modelId="{BC43FFAF-C7C3-4015-836B-A5DEB413AFAC}" type="presOf" srcId="{06541E7B-8343-4B29-98B8-17592A9604A1}" destId="{B2304B79-CDA9-4ED0-B8CF-6CF7D53FF6B4}" srcOrd="0" destOrd="0" presId="urn:microsoft.com/office/officeart/2018/2/layout/IconLabelDescriptionList"/>
    <dgm:cxn modelId="{489523DC-2140-4571-BB61-B3058CBA1A18}" type="presOf" srcId="{E682A190-01B4-4C4E-AB2E-4E3876F4065F}" destId="{A8B143E7-D162-44E5-9EB5-D95B76C602C0}" srcOrd="0" destOrd="0" presId="urn:microsoft.com/office/officeart/2018/2/layout/IconLabelDescriptionList"/>
    <dgm:cxn modelId="{650698E4-C394-4947-A0B9-AB974F0268C4}" type="presOf" srcId="{C00BDA0A-25AB-4085-AC40-65314B111701}" destId="{E53587D9-E4C6-4DF7-A4B4-1AA0AA2E8C58}" srcOrd="0" destOrd="0" presId="urn:microsoft.com/office/officeart/2018/2/layout/IconLabelDescriptionList"/>
    <dgm:cxn modelId="{5FBA45E7-97AA-480F-A1BD-E355DC27AA77}" srcId="{64AD65B9-2CBE-4F54-8F88-8D535C02C3EE}" destId="{E10D5CA2-419D-423B-9711-FE3592350B3C}" srcOrd="0" destOrd="0" parTransId="{61C07194-F8D3-4E52-AF81-41E3A6D36D69}" sibTransId="{21716370-D3CE-4F3A-B0CB-A7B6A458A3C0}"/>
    <dgm:cxn modelId="{E2CA4BED-87F3-4069-BA6D-DC2202B22FA3}" srcId="{E682A190-01B4-4C4E-AB2E-4E3876F4065F}" destId="{FC0A5846-5CBF-4F98-838D-4F68A07DB51C}" srcOrd="0" destOrd="0" parTransId="{E87CBA6A-F016-4A85-B749-7C53F14DB8F7}" sibTransId="{17C4D8BE-5DBE-4C13-98B9-ED4E1E0547B3}"/>
    <dgm:cxn modelId="{922DCAF1-9C9A-4342-82A5-B5C97DE5EC56}" type="presOf" srcId="{1AC53C31-0A46-4008-8703-BAF45285E046}" destId="{94006301-6CB8-4FF2-A640-1E3EBAD3BEA5}" srcOrd="0" destOrd="0" presId="urn:microsoft.com/office/officeart/2018/2/layout/IconLabelDescriptionList"/>
    <dgm:cxn modelId="{82D8D8F2-466B-4E38-B91E-69FB5512BE74}" type="presOf" srcId="{CA706F5F-E909-488C-852E-915DBE391AC3}" destId="{E95EA8D9-036B-4FBF-BAA0-A2D302331E5B}" srcOrd="0" destOrd="3" presId="urn:microsoft.com/office/officeart/2018/2/layout/IconLabelDescriptionList"/>
    <dgm:cxn modelId="{3C0588F4-D474-4C3D-BD1C-1F9C1F6F2F0D}" type="presOf" srcId="{D758EEED-172C-4D3F-99CD-C5ED18A12114}" destId="{B2304B79-CDA9-4ED0-B8CF-6CF7D53FF6B4}" srcOrd="0" destOrd="1" presId="urn:microsoft.com/office/officeart/2018/2/layout/IconLabelDescriptionList"/>
    <dgm:cxn modelId="{948061F5-64B7-4C4D-9D7C-4403BE0304B1}" srcId="{E682A190-01B4-4C4E-AB2E-4E3876F4065F}" destId="{6BAD6F37-162E-4E53-9A75-434078CD4560}" srcOrd="3" destOrd="0" parTransId="{9D401EF1-D1E3-4A45-B4E5-05540DAEEF81}" sibTransId="{56D37ABF-65B1-4703-A663-1054B8A4956F}"/>
    <dgm:cxn modelId="{E77B55C8-3128-4760-8315-074521A8327F}" type="presParOf" srcId="{A8B143E7-D162-44E5-9EB5-D95B76C602C0}" destId="{77A4C336-D777-452F-8608-D66E0EE9F1BC}" srcOrd="0" destOrd="0" presId="urn:microsoft.com/office/officeart/2018/2/layout/IconLabelDescriptionList"/>
    <dgm:cxn modelId="{E687DBD2-83ED-4E25-AC46-DDD48CF3FAAA}" type="presParOf" srcId="{77A4C336-D777-452F-8608-D66E0EE9F1BC}" destId="{D024C4E7-DCBB-446C-9EE6-9DE501637A4A}" srcOrd="0" destOrd="0" presId="urn:microsoft.com/office/officeart/2018/2/layout/IconLabelDescriptionList"/>
    <dgm:cxn modelId="{1D4F2708-66CA-4234-BF47-B7CCB54F4F58}" type="presParOf" srcId="{77A4C336-D777-452F-8608-D66E0EE9F1BC}" destId="{D4B9EF8F-BC10-4782-BB97-08E40B2576E9}" srcOrd="1" destOrd="0" presId="urn:microsoft.com/office/officeart/2018/2/layout/IconLabelDescriptionList"/>
    <dgm:cxn modelId="{F3849CAA-C4AE-41D4-A818-C10169938F89}" type="presParOf" srcId="{77A4C336-D777-452F-8608-D66E0EE9F1BC}" destId="{5FE8EA7C-5EBA-4001-95DC-F8BC0889147B}" srcOrd="2" destOrd="0" presId="urn:microsoft.com/office/officeart/2018/2/layout/IconLabelDescriptionList"/>
    <dgm:cxn modelId="{923F855D-1306-49DF-B78D-935534B6D791}" type="presParOf" srcId="{77A4C336-D777-452F-8608-D66E0EE9F1BC}" destId="{5885F2DA-CDF4-4832-83F6-581F6E2A2734}" srcOrd="3" destOrd="0" presId="urn:microsoft.com/office/officeart/2018/2/layout/IconLabelDescriptionList"/>
    <dgm:cxn modelId="{0BB814EF-70AB-4F5B-B498-1CBF67CC1746}" type="presParOf" srcId="{77A4C336-D777-452F-8608-D66E0EE9F1BC}" destId="{94006301-6CB8-4FF2-A640-1E3EBAD3BEA5}" srcOrd="4" destOrd="0" presId="urn:microsoft.com/office/officeart/2018/2/layout/IconLabelDescriptionList"/>
    <dgm:cxn modelId="{893D2529-6FFE-4E0C-9831-F6248D7990E8}" type="presParOf" srcId="{A8B143E7-D162-44E5-9EB5-D95B76C602C0}" destId="{0F495A29-7F24-4949-86DD-BAA884E4974E}" srcOrd="1" destOrd="0" presId="urn:microsoft.com/office/officeart/2018/2/layout/IconLabelDescriptionList"/>
    <dgm:cxn modelId="{1C0EDD71-5E0A-459D-AE5B-683B9CB3F224}" type="presParOf" srcId="{A8B143E7-D162-44E5-9EB5-D95B76C602C0}" destId="{E73C80CE-4DA2-4DFF-88CD-8146CB235356}" srcOrd="2" destOrd="0" presId="urn:microsoft.com/office/officeart/2018/2/layout/IconLabelDescriptionList"/>
    <dgm:cxn modelId="{658A1145-6FA0-4A19-8491-504201AC9338}" type="presParOf" srcId="{E73C80CE-4DA2-4DFF-88CD-8146CB235356}" destId="{824B032A-479C-4C7F-A110-7905948B0B96}" srcOrd="0" destOrd="0" presId="urn:microsoft.com/office/officeart/2018/2/layout/IconLabelDescriptionList"/>
    <dgm:cxn modelId="{E18C894C-C25C-40BD-8323-C033D23B458C}" type="presParOf" srcId="{E73C80CE-4DA2-4DFF-88CD-8146CB235356}" destId="{FFFDCD73-8B06-4DA7-A805-2A67DB8B74C2}" srcOrd="1" destOrd="0" presId="urn:microsoft.com/office/officeart/2018/2/layout/IconLabelDescriptionList"/>
    <dgm:cxn modelId="{67EDA364-6703-4AA4-BAA0-39BA711B9CDC}" type="presParOf" srcId="{E73C80CE-4DA2-4DFF-88CD-8146CB235356}" destId="{DF90E5AD-652B-49A5-B18C-EE07F74E0482}" srcOrd="2" destOrd="0" presId="urn:microsoft.com/office/officeart/2018/2/layout/IconLabelDescriptionList"/>
    <dgm:cxn modelId="{FC2FA667-C6DD-4FFE-9FA6-E5F544E5695B}" type="presParOf" srcId="{E73C80CE-4DA2-4DFF-88CD-8146CB235356}" destId="{A572335B-AC39-4398-81FA-43CBD8E74D44}" srcOrd="3" destOrd="0" presId="urn:microsoft.com/office/officeart/2018/2/layout/IconLabelDescriptionList"/>
    <dgm:cxn modelId="{F8016AD4-5ED2-4958-8DA8-47C933F040AD}" type="presParOf" srcId="{E73C80CE-4DA2-4DFF-88CD-8146CB235356}" destId="{E53587D9-E4C6-4DF7-A4B4-1AA0AA2E8C58}" srcOrd="4" destOrd="0" presId="urn:microsoft.com/office/officeart/2018/2/layout/IconLabelDescriptionList"/>
    <dgm:cxn modelId="{82C83811-76C8-4E8F-9CFD-AAD800D3D57C}" type="presParOf" srcId="{A8B143E7-D162-44E5-9EB5-D95B76C602C0}" destId="{5B287FFA-2D20-4C4B-B96A-8467BA1B22B7}" srcOrd="3" destOrd="0" presId="urn:microsoft.com/office/officeart/2018/2/layout/IconLabelDescriptionList"/>
    <dgm:cxn modelId="{EC9949FF-EFED-4A98-9C90-9307BBB27209}" type="presParOf" srcId="{A8B143E7-D162-44E5-9EB5-D95B76C602C0}" destId="{5FA47656-5D41-4C90-BD8A-0CA3CFECB581}" srcOrd="4" destOrd="0" presId="urn:microsoft.com/office/officeart/2018/2/layout/IconLabelDescriptionList"/>
    <dgm:cxn modelId="{F950CF1D-5D29-4899-BB23-455A67DC1B85}" type="presParOf" srcId="{5FA47656-5D41-4C90-BD8A-0CA3CFECB581}" destId="{29D2747E-4F90-4661-8719-4CCFFEF0FD2B}" srcOrd="0" destOrd="0" presId="urn:microsoft.com/office/officeart/2018/2/layout/IconLabelDescriptionList"/>
    <dgm:cxn modelId="{CB84B662-9449-4945-A8E8-161E8EFAA78F}" type="presParOf" srcId="{5FA47656-5D41-4C90-BD8A-0CA3CFECB581}" destId="{8D33CCF2-179A-43FA-BD57-54EDE87CF664}" srcOrd="1" destOrd="0" presId="urn:microsoft.com/office/officeart/2018/2/layout/IconLabelDescriptionList"/>
    <dgm:cxn modelId="{EF038656-DA85-46F1-82F1-207B9A3239F0}" type="presParOf" srcId="{5FA47656-5D41-4C90-BD8A-0CA3CFECB581}" destId="{37C4D861-64F1-4ADB-8783-B06F3D863A6B}" srcOrd="2" destOrd="0" presId="urn:microsoft.com/office/officeart/2018/2/layout/IconLabelDescriptionList"/>
    <dgm:cxn modelId="{9741EC98-D145-4D3D-844C-67B37FC39334}" type="presParOf" srcId="{5FA47656-5D41-4C90-BD8A-0CA3CFECB581}" destId="{D672DC52-1BFF-4EC9-B1B9-091583178BD4}" srcOrd="3" destOrd="0" presId="urn:microsoft.com/office/officeart/2018/2/layout/IconLabelDescriptionList"/>
    <dgm:cxn modelId="{115F7906-FBFE-4241-94FD-C2817C9344BA}" type="presParOf" srcId="{5FA47656-5D41-4C90-BD8A-0CA3CFECB581}" destId="{E95EA8D9-036B-4FBF-BAA0-A2D302331E5B}" srcOrd="4" destOrd="0" presId="urn:microsoft.com/office/officeart/2018/2/layout/IconLabelDescriptionList"/>
    <dgm:cxn modelId="{7F9CC601-5908-49AE-97E3-AF92E89C8342}" type="presParOf" srcId="{A8B143E7-D162-44E5-9EB5-D95B76C602C0}" destId="{34BABCB5-4359-48F5-A074-4902A8CC6A6C}" srcOrd="5" destOrd="0" presId="urn:microsoft.com/office/officeart/2018/2/layout/IconLabelDescriptionList"/>
    <dgm:cxn modelId="{F6B1B443-475B-4A9B-97EA-D92A29EAB9EE}" type="presParOf" srcId="{A8B143E7-D162-44E5-9EB5-D95B76C602C0}" destId="{9878154E-076B-4FAE-A115-7AD87FB5C91E}" srcOrd="6" destOrd="0" presId="urn:microsoft.com/office/officeart/2018/2/layout/IconLabelDescriptionList"/>
    <dgm:cxn modelId="{3678110B-B911-46F2-AC70-779173366A06}" type="presParOf" srcId="{9878154E-076B-4FAE-A115-7AD87FB5C91E}" destId="{07BA6ADC-5D2D-49CA-9598-0C2F518CC246}" srcOrd="0" destOrd="0" presId="urn:microsoft.com/office/officeart/2018/2/layout/IconLabelDescriptionList"/>
    <dgm:cxn modelId="{F988A0FE-3EA3-40D7-A63F-96EAA101194D}" type="presParOf" srcId="{9878154E-076B-4FAE-A115-7AD87FB5C91E}" destId="{EC157D46-6DB3-4100-9B6B-58FFB90C802F}" srcOrd="1" destOrd="0" presId="urn:microsoft.com/office/officeart/2018/2/layout/IconLabelDescriptionList"/>
    <dgm:cxn modelId="{0F9ECA09-F368-4B2A-87D6-4E3831A406EA}" type="presParOf" srcId="{9878154E-076B-4FAE-A115-7AD87FB5C91E}" destId="{20AF9E5A-378C-4372-92C6-B2BEB5E1AF0C}" srcOrd="2" destOrd="0" presId="urn:microsoft.com/office/officeart/2018/2/layout/IconLabelDescriptionList"/>
    <dgm:cxn modelId="{25884B5C-CC19-4116-85FA-43A17FA7DDE8}" type="presParOf" srcId="{9878154E-076B-4FAE-A115-7AD87FB5C91E}" destId="{0C6AD90A-E499-4FD4-860F-A45822647934}" srcOrd="3" destOrd="0" presId="urn:microsoft.com/office/officeart/2018/2/layout/IconLabelDescriptionList"/>
    <dgm:cxn modelId="{4B25ED29-779D-42C7-93E4-177E786EC88F}" type="presParOf" srcId="{9878154E-076B-4FAE-A115-7AD87FB5C91E}" destId="{D4C83D4F-DAD9-4205-B9AE-96F9B20E8282}" srcOrd="4" destOrd="0" presId="urn:microsoft.com/office/officeart/2018/2/layout/IconLabelDescriptionList"/>
    <dgm:cxn modelId="{1544C934-5172-479E-921B-0DEAD9E7CF89}" type="presParOf" srcId="{A8B143E7-D162-44E5-9EB5-D95B76C602C0}" destId="{05409692-C4A6-4868-A96B-657A8F9987E4}" srcOrd="7" destOrd="0" presId="urn:microsoft.com/office/officeart/2018/2/layout/IconLabelDescriptionList"/>
    <dgm:cxn modelId="{5C0FACF5-7683-4259-9412-AAF59E898D2A}" type="presParOf" srcId="{A8B143E7-D162-44E5-9EB5-D95B76C602C0}" destId="{B8DD5844-80CE-413A-89E9-DF998397EE0F}" srcOrd="8" destOrd="0" presId="urn:microsoft.com/office/officeart/2018/2/layout/IconLabelDescriptionList"/>
    <dgm:cxn modelId="{E31D794B-71CA-4408-9DD1-7C957B6A83A9}" type="presParOf" srcId="{B8DD5844-80CE-413A-89E9-DF998397EE0F}" destId="{95E5F9D9-A723-40C9-83C4-F7A2B5E3EED1}" srcOrd="0" destOrd="0" presId="urn:microsoft.com/office/officeart/2018/2/layout/IconLabelDescriptionList"/>
    <dgm:cxn modelId="{4C633B84-46CB-4A71-8F59-DBD1C74E191F}" type="presParOf" srcId="{B8DD5844-80CE-413A-89E9-DF998397EE0F}" destId="{95E79368-0E92-4D51-895D-B85FA57A3631}" srcOrd="1" destOrd="0" presId="urn:microsoft.com/office/officeart/2018/2/layout/IconLabelDescriptionList"/>
    <dgm:cxn modelId="{B33318BB-9E24-463E-B673-295F65E373B7}" type="presParOf" srcId="{B8DD5844-80CE-413A-89E9-DF998397EE0F}" destId="{446B00E2-41E3-40B7-AFBC-1A0907E76015}" srcOrd="2" destOrd="0" presId="urn:microsoft.com/office/officeart/2018/2/layout/IconLabelDescriptionList"/>
    <dgm:cxn modelId="{ED0A5E8C-B068-4F29-B0AD-820AD95C1742}" type="presParOf" srcId="{B8DD5844-80CE-413A-89E9-DF998397EE0F}" destId="{1248A1E1-821E-4156-9EBA-588EB858A8CC}" srcOrd="3" destOrd="0" presId="urn:microsoft.com/office/officeart/2018/2/layout/IconLabelDescriptionList"/>
    <dgm:cxn modelId="{DE1A42FE-2F47-4AE2-BD92-7B4C1BD9C138}" type="presParOf" srcId="{B8DD5844-80CE-413A-89E9-DF998397EE0F}" destId="{B2304B79-CDA9-4ED0-B8CF-6CF7D53FF6B4}"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67D9408-A043-4326-AB85-63725325AA79}"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8FD28A71-EA69-4A79-8E03-1837D4A50E64}">
      <dgm:prSet/>
      <dgm:spPr/>
      <dgm:t>
        <a:bodyPr/>
        <a:lstStyle/>
        <a:p>
          <a:pPr>
            <a:defRPr b="1"/>
          </a:pPr>
          <a:r>
            <a:rPr lang="en-US" b="1"/>
            <a:t>What is Tableau?</a:t>
          </a:r>
          <a:endParaRPr lang="en-US"/>
        </a:p>
      </dgm:t>
    </dgm:pt>
    <dgm:pt modelId="{4CC6AFC2-A850-4859-B9D0-D1744AD23994}" type="parTrans" cxnId="{9A0757E7-1E3D-4060-A717-4B2C54D44537}">
      <dgm:prSet/>
      <dgm:spPr/>
      <dgm:t>
        <a:bodyPr/>
        <a:lstStyle/>
        <a:p>
          <a:endParaRPr lang="en-US"/>
        </a:p>
      </dgm:t>
    </dgm:pt>
    <dgm:pt modelId="{1AB9A510-DD2B-448F-89BC-CDB51D40D237}" type="sibTrans" cxnId="{9A0757E7-1E3D-4060-A717-4B2C54D44537}">
      <dgm:prSet/>
      <dgm:spPr/>
      <dgm:t>
        <a:bodyPr/>
        <a:lstStyle/>
        <a:p>
          <a:endParaRPr lang="en-US"/>
        </a:p>
      </dgm:t>
    </dgm:pt>
    <dgm:pt modelId="{9E0D0A96-0393-4067-B56B-9FF04DEB1F57}">
      <dgm:prSet/>
      <dgm:spPr/>
      <dgm:t>
        <a:bodyPr/>
        <a:lstStyle/>
        <a:p>
          <a:r>
            <a:rPr lang="en-US" dirty="0"/>
            <a:t> Tableau is a leading data visualization tool that transforms raw data into easily understandable visual formats.</a:t>
          </a:r>
        </a:p>
      </dgm:t>
    </dgm:pt>
    <dgm:pt modelId="{3F4BEA57-9B0B-4E44-B8A8-32F2AF3DC38E}" type="parTrans" cxnId="{D05B0442-99EB-4045-93B9-EEC2D82BFB4B}">
      <dgm:prSet/>
      <dgm:spPr/>
      <dgm:t>
        <a:bodyPr/>
        <a:lstStyle/>
        <a:p>
          <a:endParaRPr lang="en-US"/>
        </a:p>
      </dgm:t>
    </dgm:pt>
    <dgm:pt modelId="{75E6A5BF-4D2D-4C5E-A51C-83320FAD5BB0}" type="sibTrans" cxnId="{D05B0442-99EB-4045-93B9-EEC2D82BFB4B}">
      <dgm:prSet/>
      <dgm:spPr/>
      <dgm:t>
        <a:bodyPr/>
        <a:lstStyle/>
        <a:p>
          <a:endParaRPr lang="en-US"/>
        </a:p>
      </dgm:t>
    </dgm:pt>
    <dgm:pt modelId="{5FB75074-6A5F-41AC-8CEC-155935ADD190}">
      <dgm:prSet/>
      <dgm:spPr/>
      <dgm:t>
        <a:bodyPr/>
        <a:lstStyle/>
        <a:p>
          <a:r>
            <a:rPr lang="en-US" dirty="0"/>
            <a:t>Purpose: It helps in simplifying raw data into a very easily understandable format.</a:t>
          </a:r>
        </a:p>
      </dgm:t>
    </dgm:pt>
    <dgm:pt modelId="{99F8EC7B-A753-43C3-9EF4-42DB974CE44B}" type="parTrans" cxnId="{A30E7A58-3A7A-401A-8693-1A6A58CDFE36}">
      <dgm:prSet/>
      <dgm:spPr/>
      <dgm:t>
        <a:bodyPr/>
        <a:lstStyle/>
        <a:p>
          <a:endParaRPr lang="en-US"/>
        </a:p>
      </dgm:t>
    </dgm:pt>
    <dgm:pt modelId="{1E63CCA6-76DE-4A17-9C8F-5CE624E356CE}" type="sibTrans" cxnId="{A30E7A58-3A7A-401A-8693-1A6A58CDFE36}">
      <dgm:prSet/>
      <dgm:spPr/>
      <dgm:t>
        <a:bodyPr/>
        <a:lstStyle/>
        <a:p>
          <a:endParaRPr lang="en-US"/>
        </a:p>
      </dgm:t>
    </dgm:pt>
    <dgm:pt modelId="{B81084A5-E1D8-47B5-8DF2-A0BFDD28365D}">
      <dgm:prSet/>
      <dgm:spPr/>
      <dgm:t>
        <a:bodyPr/>
        <a:lstStyle/>
        <a:p>
          <a:pPr>
            <a:defRPr b="1"/>
          </a:pPr>
          <a:r>
            <a:rPr lang="en-US" b="1"/>
            <a:t>Features of Tableau</a:t>
          </a:r>
          <a:endParaRPr lang="en-US"/>
        </a:p>
      </dgm:t>
    </dgm:pt>
    <dgm:pt modelId="{509EF660-D33E-4532-A58C-BAD5295AF492}" type="parTrans" cxnId="{FE9B0823-3090-4F50-9225-0F9809ACDBFD}">
      <dgm:prSet/>
      <dgm:spPr/>
      <dgm:t>
        <a:bodyPr/>
        <a:lstStyle/>
        <a:p>
          <a:endParaRPr lang="en-US"/>
        </a:p>
      </dgm:t>
    </dgm:pt>
    <dgm:pt modelId="{529D0169-FB53-4895-8F15-0723927F2222}" type="sibTrans" cxnId="{FE9B0823-3090-4F50-9225-0F9809ACDBFD}">
      <dgm:prSet/>
      <dgm:spPr/>
      <dgm:t>
        <a:bodyPr/>
        <a:lstStyle/>
        <a:p>
          <a:endParaRPr lang="en-US"/>
        </a:p>
      </dgm:t>
    </dgm:pt>
    <dgm:pt modelId="{1E4510E0-F8B4-4F69-8DFC-8D98011B3904}">
      <dgm:prSet/>
      <dgm:spPr/>
      <dgm:t>
        <a:bodyPr/>
        <a:lstStyle/>
        <a:p>
          <a:r>
            <a:rPr lang="en-US"/>
            <a:t>Interactive Dashboards: Create and share dashboards that depict trends, variations, and density of the data in the form of charts and graphs.</a:t>
          </a:r>
        </a:p>
      </dgm:t>
    </dgm:pt>
    <dgm:pt modelId="{875FBCCD-0104-4A52-9EB9-4BD1E5374B88}" type="parTrans" cxnId="{06614A24-5E85-432C-B931-9D7D8E5EB749}">
      <dgm:prSet/>
      <dgm:spPr/>
      <dgm:t>
        <a:bodyPr/>
        <a:lstStyle/>
        <a:p>
          <a:endParaRPr lang="en-US"/>
        </a:p>
      </dgm:t>
    </dgm:pt>
    <dgm:pt modelId="{FDFDC26C-F836-4DF1-86F9-54A1C44BAC0A}" type="sibTrans" cxnId="{06614A24-5E85-432C-B931-9D7D8E5EB749}">
      <dgm:prSet/>
      <dgm:spPr/>
      <dgm:t>
        <a:bodyPr/>
        <a:lstStyle/>
        <a:p>
          <a:endParaRPr lang="en-US"/>
        </a:p>
      </dgm:t>
    </dgm:pt>
    <dgm:pt modelId="{953CB486-6ABC-4CDB-9014-45E8E78B1696}">
      <dgm:prSet/>
      <dgm:spPr/>
      <dgm:t>
        <a:bodyPr/>
        <a:lstStyle/>
        <a:p>
          <a:r>
            <a:rPr lang="en-US"/>
            <a:t>Data Blending: Allows you to blend different relational, semi-structured and raw data sources in real-time, without expensive up-front integration costs.</a:t>
          </a:r>
        </a:p>
      </dgm:t>
    </dgm:pt>
    <dgm:pt modelId="{566347DA-B8FB-421D-85F9-4A4ADCC0D517}" type="parTrans" cxnId="{09C497A2-3F37-4787-BD79-7B8E5EDA3752}">
      <dgm:prSet/>
      <dgm:spPr/>
      <dgm:t>
        <a:bodyPr/>
        <a:lstStyle/>
        <a:p>
          <a:endParaRPr lang="en-US"/>
        </a:p>
      </dgm:t>
    </dgm:pt>
    <dgm:pt modelId="{A15B83AA-3C8C-49C6-A4A3-70A03A820F0F}" type="sibTrans" cxnId="{09C497A2-3F37-4787-BD79-7B8E5EDA3752}">
      <dgm:prSet/>
      <dgm:spPr/>
      <dgm:t>
        <a:bodyPr/>
        <a:lstStyle/>
        <a:p>
          <a:endParaRPr lang="en-US"/>
        </a:p>
      </dgm:t>
    </dgm:pt>
    <dgm:pt modelId="{47070B53-8EC7-46FE-ADC5-A421B126A22C}">
      <dgm:prSet/>
      <dgm:spPr/>
      <dgm:t>
        <a:bodyPr/>
        <a:lstStyle/>
        <a:p>
          <a:r>
            <a:rPr lang="en-US"/>
            <a:t>Real-Time Analysis: Lets you analyze data in real-time.</a:t>
          </a:r>
        </a:p>
      </dgm:t>
    </dgm:pt>
    <dgm:pt modelId="{DDA0B60A-E5E0-41B7-B0DC-82533422C55D}" type="parTrans" cxnId="{8F21A42A-A843-4D73-9ACE-EA26A80A3496}">
      <dgm:prSet/>
      <dgm:spPr/>
      <dgm:t>
        <a:bodyPr/>
        <a:lstStyle/>
        <a:p>
          <a:endParaRPr lang="en-US"/>
        </a:p>
      </dgm:t>
    </dgm:pt>
    <dgm:pt modelId="{13BA90C1-79D3-47B5-A32A-B504872175C9}" type="sibTrans" cxnId="{8F21A42A-A843-4D73-9ACE-EA26A80A3496}">
      <dgm:prSet/>
      <dgm:spPr/>
      <dgm:t>
        <a:bodyPr/>
        <a:lstStyle/>
        <a:p>
          <a:endParaRPr lang="en-US"/>
        </a:p>
      </dgm:t>
    </dgm:pt>
    <dgm:pt modelId="{EF964911-9384-494B-9AB9-998A1612CE9E}">
      <dgm:prSet/>
      <dgm:spPr/>
      <dgm:t>
        <a:bodyPr/>
        <a:lstStyle/>
        <a:p>
          <a:r>
            <a:rPr lang="en-US"/>
            <a:t>Collaboration of Data: It allows for data collaboration and data governance.</a:t>
          </a:r>
        </a:p>
      </dgm:t>
    </dgm:pt>
    <dgm:pt modelId="{8140AECC-EE4E-46F7-AA50-1539D3CCD4E7}" type="parTrans" cxnId="{BE40BCC0-E9DA-42F6-AB13-F2768BF88AC9}">
      <dgm:prSet/>
      <dgm:spPr/>
      <dgm:t>
        <a:bodyPr/>
        <a:lstStyle/>
        <a:p>
          <a:endParaRPr lang="en-US"/>
        </a:p>
      </dgm:t>
    </dgm:pt>
    <dgm:pt modelId="{5D85ED96-C184-4286-88EA-45191EAE2E46}" type="sibTrans" cxnId="{BE40BCC0-E9DA-42F6-AB13-F2768BF88AC9}">
      <dgm:prSet/>
      <dgm:spPr/>
      <dgm:t>
        <a:bodyPr/>
        <a:lstStyle/>
        <a:p>
          <a:endParaRPr lang="en-US"/>
        </a:p>
      </dgm:t>
    </dgm:pt>
    <dgm:pt modelId="{FC745263-FFB5-4D09-A5C4-5EF54E6C40FB}">
      <dgm:prSet/>
      <dgm:spPr/>
      <dgm:t>
        <a:bodyPr/>
        <a:lstStyle/>
        <a:p>
          <a:pPr>
            <a:defRPr b="1"/>
          </a:pPr>
          <a:r>
            <a:rPr lang="en-US" b="1"/>
            <a:t>Why Use Tableau?</a:t>
          </a:r>
          <a:endParaRPr lang="en-US"/>
        </a:p>
      </dgm:t>
    </dgm:pt>
    <dgm:pt modelId="{FA625CB6-9A9C-47C5-8878-AB1FAF968C99}" type="parTrans" cxnId="{645E361D-65D0-43E2-B6A0-86577B4788CA}">
      <dgm:prSet/>
      <dgm:spPr/>
      <dgm:t>
        <a:bodyPr/>
        <a:lstStyle/>
        <a:p>
          <a:endParaRPr lang="en-US"/>
        </a:p>
      </dgm:t>
    </dgm:pt>
    <dgm:pt modelId="{4B177717-265B-4D77-9D78-5D8C30ABCE75}" type="sibTrans" cxnId="{645E361D-65D0-43E2-B6A0-86577B4788CA}">
      <dgm:prSet/>
      <dgm:spPr/>
      <dgm:t>
        <a:bodyPr/>
        <a:lstStyle/>
        <a:p>
          <a:endParaRPr lang="en-US"/>
        </a:p>
      </dgm:t>
    </dgm:pt>
    <dgm:pt modelId="{C5E2FA1B-A64F-4B14-BF32-B0BAEB65F9C2}">
      <dgm:prSet/>
      <dgm:spPr/>
      <dgm:t>
        <a:bodyPr/>
        <a:lstStyle/>
        <a:p>
          <a:r>
            <a:rPr lang="en-US" dirty="0"/>
            <a:t>User-Friendly: Requires minimal technical knowledge and is easy to learn and use.</a:t>
          </a:r>
        </a:p>
      </dgm:t>
    </dgm:pt>
    <dgm:pt modelId="{883422E8-A8BD-4156-BCF0-99146130A934}" type="parTrans" cxnId="{DE396BB5-F949-4F1D-9CA2-F3CBAA2FF740}">
      <dgm:prSet/>
      <dgm:spPr/>
      <dgm:t>
        <a:bodyPr/>
        <a:lstStyle/>
        <a:p>
          <a:endParaRPr lang="en-US"/>
        </a:p>
      </dgm:t>
    </dgm:pt>
    <dgm:pt modelId="{26D637F6-49AE-4352-89C6-2528DB20BF16}" type="sibTrans" cxnId="{DE396BB5-F949-4F1D-9CA2-F3CBAA2FF740}">
      <dgm:prSet/>
      <dgm:spPr/>
      <dgm:t>
        <a:bodyPr/>
        <a:lstStyle/>
        <a:p>
          <a:endParaRPr lang="en-US"/>
        </a:p>
      </dgm:t>
    </dgm:pt>
    <dgm:pt modelId="{5220135D-4AA7-4D1A-B773-1DDF9C093F4B}">
      <dgm:prSet/>
      <dgm:spPr/>
      <dgm:t>
        <a:bodyPr/>
        <a:lstStyle/>
        <a:p>
          <a:r>
            <a:rPr lang="en-US"/>
            <a:t>Powerful Visualizations: Can handle vast amounts of data and convert it into interactive visualizations.</a:t>
          </a:r>
        </a:p>
      </dgm:t>
    </dgm:pt>
    <dgm:pt modelId="{FBC3268C-BF64-499F-B3AD-571A27C30E28}" type="parTrans" cxnId="{B94CF69F-B156-40D7-8EA9-B47B4CB8C551}">
      <dgm:prSet/>
      <dgm:spPr/>
      <dgm:t>
        <a:bodyPr/>
        <a:lstStyle/>
        <a:p>
          <a:endParaRPr lang="en-US"/>
        </a:p>
      </dgm:t>
    </dgm:pt>
    <dgm:pt modelId="{3028E70E-0FAC-439C-9870-83FDC8ED71CB}" type="sibTrans" cxnId="{B94CF69F-B156-40D7-8EA9-B47B4CB8C551}">
      <dgm:prSet/>
      <dgm:spPr/>
      <dgm:t>
        <a:bodyPr/>
        <a:lstStyle/>
        <a:p>
          <a:endParaRPr lang="en-US"/>
        </a:p>
      </dgm:t>
    </dgm:pt>
    <dgm:pt modelId="{4132F795-BEDD-4D56-933E-56AE3D915B45}">
      <dgm:prSet/>
      <dgm:spPr/>
      <dgm:t>
        <a:bodyPr/>
        <a:lstStyle/>
        <a:p>
          <a:r>
            <a:rPr lang="en-US"/>
            <a:t>Speed: Tableau is 10-100x faster than existing solutions.</a:t>
          </a:r>
        </a:p>
      </dgm:t>
    </dgm:pt>
    <dgm:pt modelId="{A77BF416-2B89-4EDB-AD85-1640C99118E3}" type="parTrans" cxnId="{FBD41F58-923A-4570-BA19-11C93A5E5797}">
      <dgm:prSet/>
      <dgm:spPr/>
      <dgm:t>
        <a:bodyPr/>
        <a:lstStyle/>
        <a:p>
          <a:endParaRPr lang="en-US"/>
        </a:p>
      </dgm:t>
    </dgm:pt>
    <dgm:pt modelId="{C8F73DDC-D152-4187-93A6-B0736E2A46B7}" type="sibTrans" cxnId="{FBD41F58-923A-4570-BA19-11C93A5E5797}">
      <dgm:prSet/>
      <dgm:spPr/>
      <dgm:t>
        <a:bodyPr/>
        <a:lstStyle/>
        <a:p>
          <a:endParaRPr lang="en-US"/>
        </a:p>
      </dgm:t>
    </dgm:pt>
    <dgm:pt modelId="{EEAFDD48-9AFF-4844-984C-C0626D0126E7}">
      <dgm:prSet/>
      <dgm:spPr/>
      <dgm:t>
        <a:bodyPr/>
        <a:lstStyle/>
        <a:p>
          <a:pPr>
            <a:defRPr b="1"/>
          </a:pPr>
          <a:r>
            <a:rPr lang="en-US" b="1"/>
            <a:t>Applications of Tableau</a:t>
          </a:r>
          <a:endParaRPr lang="en-US"/>
        </a:p>
      </dgm:t>
    </dgm:pt>
    <dgm:pt modelId="{7099546E-E98C-4068-A896-464F46C101F8}" type="parTrans" cxnId="{597CCB11-9468-43C1-BACA-691F58FF432B}">
      <dgm:prSet/>
      <dgm:spPr/>
      <dgm:t>
        <a:bodyPr/>
        <a:lstStyle/>
        <a:p>
          <a:endParaRPr lang="en-US"/>
        </a:p>
      </dgm:t>
    </dgm:pt>
    <dgm:pt modelId="{FE9F90CC-6E8A-4203-820E-B96118466F1C}" type="sibTrans" cxnId="{597CCB11-9468-43C1-BACA-691F58FF432B}">
      <dgm:prSet/>
      <dgm:spPr/>
      <dgm:t>
        <a:bodyPr/>
        <a:lstStyle/>
        <a:p>
          <a:endParaRPr lang="en-US"/>
        </a:p>
      </dgm:t>
    </dgm:pt>
    <dgm:pt modelId="{443B86CE-71A7-4EA8-89EA-8A7FBC1B8B82}">
      <dgm:prSet/>
      <dgm:spPr/>
      <dgm:t>
        <a:bodyPr/>
        <a:lstStyle/>
        <a:p>
          <a:r>
            <a:rPr lang="en-US"/>
            <a:t>Business Intelligence: Helps organizations understand their data and make informed business decisions.</a:t>
          </a:r>
        </a:p>
      </dgm:t>
    </dgm:pt>
    <dgm:pt modelId="{C2CDE154-658E-41B0-B9C8-2C45410063F1}" type="parTrans" cxnId="{389F3815-5BB9-4717-AA61-A913E7D75982}">
      <dgm:prSet/>
      <dgm:spPr/>
      <dgm:t>
        <a:bodyPr/>
        <a:lstStyle/>
        <a:p>
          <a:endParaRPr lang="en-US"/>
        </a:p>
      </dgm:t>
    </dgm:pt>
    <dgm:pt modelId="{4F2332DB-FC12-4616-8104-7F3D16FBAFA0}" type="sibTrans" cxnId="{389F3815-5BB9-4717-AA61-A913E7D75982}">
      <dgm:prSet/>
      <dgm:spPr/>
      <dgm:t>
        <a:bodyPr/>
        <a:lstStyle/>
        <a:p>
          <a:endParaRPr lang="en-US"/>
        </a:p>
      </dgm:t>
    </dgm:pt>
    <dgm:pt modelId="{FF7F7300-F4FD-4E5B-B04E-33D993F5C365}">
      <dgm:prSet/>
      <dgm:spPr/>
      <dgm:t>
        <a:bodyPr/>
        <a:lstStyle/>
        <a:p>
          <a:r>
            <a:rPr lang="en-US"/>
            <a:t>Academic Research: Used by researchers to visualize research data.</a:t>
          </a:r>
        </a:p>
      </dgm:t>
    </dgm:pt>
    <dgm:pt modelId="{A848C24E-4CF5-4EFE-9201-D06B1C080F4A}" type="parTrans" cxnId="{37E8FF3A-9A86-4351-AEB0-ADADF3F146A9}">
      <dgm:prSet/>
      <dgm:spPr/>
      <dgm:t>
        <a:bodyPr/>
        <a:lstStyle/>
        <a:p>
          <a:endParaRPr lang="en-US"/>
        </a:p>
      </dgm:t>
    </dgm:pt>
    <dgm:pt modelId="{577E46E1-1C26-4F9B-A87D-06242BF94C1C}" type="sibTrans" cxnId="{37E8FF3A-9A86-4351-AEB0-ADADF3F146A9}">
      <dgm:prSet/>
      <dgm:spPr/>
      <dgm:t>
        <a:bodyPr/>
        <a:lstStyle/>
        <a:p>
          <a:endParaRPr lang="en-US"/>
        </a:p>
      </dgm:t>
    </dgm:pt>
    <dgm:pt modelId="{BE46E277-FC14-4157-83EF-092450C5BD8A}">
      <dgm:prSet/>
      <dgm:spPr/>
      <dgm:t>
        <a:bodyPr/>
        <a:lstStyle/>
        <a:p>
          <a:r>
            <a:rPr lang="en-US"/>
            <a:t>Journalism: Used by journalists to tell data-driven stories.</a:t>
          </a:r>
        </a:p>
      </dgm:t>
    </dgm:pt>
    <dgm:pt modelId="{D9453C59-4FFE-4F7C-900E-A274498BBCDF}" type="parTrans" cxnId="{ABC6BA74-D7AE-4E90-BC02-E62354EC12F4}">
      <dgm:prSet/>
      <dgm:spPr/>
      <dgm:t>
        <a:bodyPr/>
        <a:lstStyle/>
        <a:p>
          <a:endParaRPr lang="en-US"/>
        </a:p>
      </dgm:t>
    </dgm:pt>
    <dgm:pt modelId="{06408194-2B30-4F0A-B23E-7E2AA024D74D}" type="sibTrans" cxnId="{ABC6BA74-D7AE-4E90-BC02-E62354EC12F4}">
      <dgm:prSet/>
      <dgm:spPr/>
      <dgm:t>
        <a:bodyPr/>
        <a:lstStyle/>
        <a:p>
          <a:endParaRPr lang="en-US"/>
        </a:p>
      </dgm:t>
    </dgm:pt>
    <dgm:pt modelId="{7DC8A430-C223-4D29-9600-AA21E75D132D}">
      <dgm:prSet/>
      <dgm:spPr/>
      <dgm:t>
        <a:bodyPr/>
        <a:lstStyle/>
        <a:p>
          <a:pPr>
            <a:defRPr b="1"/>
          </a:pPr>
          <a:r>
            <a:rPr lang="en-US" b="1"/>
            <a:t>Learning Tableau</a:t>
          </a:r>
          <a:endParaRPr lang="en-US"/>
        </a:p>
      </dgm:t>
    </dgm:pt>
    <dgm:pt modelId="{408DD97D-E244-43B9-9653-CCFC13ABA576}" type="parTrans" cxnId="{3B97679D-2B38-4862-80D8-2BED4C3488ED}">
      <dgm:prSet/>
      <dgm:spPr/>
      <dgm:t>
        <a:bodyPr/>
        <a:lstStyle/>
        <a:p>
          <a:endParaRPr lang="en-US"/>
        </a:p>
      </dgm:t>
    </dgm:pt>
    <dgm:pt modelId="{D029B6E0-06E5-4140-95D0-753C65AE78D7}" type="sibTrans" cxnId="{3B97679D-2B38-4862-80D8-2BED4C3488ED}">
      <dgm:prSet/>
      <dgm:spPr/>
      <dgm:t>
        <a:bodyPr/>
        <a:lstStyle/>
        <a:p>
          <a:endParaRPr lang="en-US"/>
        </a:p>
      </dgm:t>
    </dgm:pt>
    <dgm:pt modelId="{40C5B4ED-A54B-427E-870D-B39DBE8F199D}">
      <dgm:prSet/>
      <dgm:spPr/>
      <dgm:t>
        <a:bodyPr/>
        <a:lstStyle/>
        <a:p>
          <a:r>
            <a:rPr lang="en-US"/>
            <a:t>Tableau offers a variety of resources for learning, including online tutorials, webinars, and certification programs.</a:t>
          </a:r>
        </a:p>
      </dgm:t>
    </dgm:pt>
    <dgm:pt modelId="{31DB4759-E8AA-4C0E-8BBC-275672CE4B2C}" type="parTrans" cxnId="{1E4C45B9-5236-4875-84E9-EBBD54AA9653}">
      <dgm:prSet/>
      <dgm:spPr/>
      <dgm:t>
        <a:bodyPr/>
        <a:lstStyle/>
        <a:p>
          <a:endParaRPr lang="en-US"/>
        </a:p>
      </dgm:t>
    </dgm:pt>
    <dgm:pt modelId="{D65D1681-650F-4514-9DEB-617EAA4FBF03}" type="sibTrans" cxnId="{1E4C45B9-5236-4875-84E9-EBBD54AA9653}">
      <dgm:prSet/>
      <dgm:spPr/>
      <dgm:t>
        <a:bodyPr/>
        <a:lstStyle/>
        <a:p>
          <a:endParaRPr lang="en-US"/>
        </a:p>
      </dgm:t>
    </dgm:pt>
    <dgm:pt modelId="{9C5B0865-0F2C-440C-BFEE-5B7FB9666B82}" type="pres">
      <dgm:prSet presAssocID="{167D9408-A043-4326-AB85-63725325AA79}" presName="root" presStyleCnt="0">
        <dgm:presLayoutVars>
          <dgm:dir/>
          <dgm:resizeHandles val="exact"/>
        </dgm:presLayoutVars>
      </dgm:prSet>
      <dgm:spPr/>
    </dgm:pt>
    <dgm:pt modelId="{F107CF6E-3F2D-457B-A911-861BA7A605E0}" type="pres">
      <dgm:prSet presAssocID="{8FD28A71-EA69-4A79-8E03-1837D4A50E64}" presName="compNode" presStyleCnt="0"/>
      <dgm:spPr/>
    </dgm:pt>
    <dgm:pt modelId="{5138CBAF-F422-4194-B63C-DE057641DF06}" type="pres">
      <dgm:prSet presAssocID="{8FD28A71-EA69-4A79-8E03-1837D4A50E64}"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ears"/>
        </a:ext>
      </dgm:extLst>
    </dgm:pt>
    <dgm:pt modelId="{ACC8ACE2-0554-413F-A5D8-474A20F1E3E1}" type="pres">
      <dgm:prSet presAssocID="{8FD28A71-EA69-4A79-8E03-1837D4A50E64}" presName="iconSpace" presStyleCnt="0"/>
      <dgm:spPr/>
    </dgm:pt>
    <dgm:pt modelId="{D72381D6-1598-4050-B99C-24BD46CC5724}" type="pres">
      <dgm:prSet presAssocID="{8FD28A71-EA69-4A79-8E03-1837D4A50E64}" presName="parTx" presStyleLbl="revTx" presStyleIdx="0" presStyleCnt="10">
        <dgm:presLayoutVars>
          <dgm:chMax val="0"/>
          <dgm:chPref val="0"/>
        </dgm:presLayoutVars>
      </dgm:prSet>
      <dgm:spPr/>
    </dgm:pt>
    <dgm:pt modelId="{7854909B-DCC5-4F8B-B318-C6DFBD53AA38}" type="pres">
      <dgm:prSet presAssocID="{8FD28A71-EA69-4A79-8E03-1837D4A50E64}" presName="txSpace" presStyleCnt="0"/>
      <dgm:spPr/>
    </dgm:pt>
    <dgm:pt modelId="{BBF2CFDE-A80A-4D3E-A346-0D090349AC64}" type="pres">
      <dgm:prSet presAssocID="{8FD28A71-EA69-4A79-8E03-1837D4A50E64}" presName="desTx" presStyleLbl="revTx" presStyleIdx="1" presStyleCnt="10">
        <dgm:presLayoutVars/>
      </dgm:prSet>
      <dgm:spPr/>
    </dgm:pt>
    <dgm:pt modelId="{954F602E-2259-40CA-A288-A0362BFAC31E}" type="pres">
      <dgm:prSet presAssocID="{1AB9A510-DD2B-448F-89BC-CDB51D40D237}" presName="sibTrans" presStyleCnt="0"/>
      <dgm:spPr/>
    </dgm:pt>
    <dgm:pt modelId="{93E14EED-2901-45BE-85AD-13D4AD751860}" type="pres">
      <dgm:prSet presAssocID="{B81084A5-E1D8-47B5-8DF2-A0BFDD28365D}" presName="compNode" presStyleCnt="0"/>
      <dgm:spPr/>
    </dgm:pt>
    <dgm:pt modelId="{2099934B-094D-4B56-B2C8-6E4F975F7BB7}" type="pres">
      <dgm:prSet presAssocID="{B81084A5-E1D8-47B5-8DF2-A0BFDD28365D}"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auge"/>
        </a:ext>
      </dgm:extLst>
    </dgm:pt>
    <dgm:pt modelId="{4A3FAF78-6C20-4A63-83B1-CBB94CA0CC48}" type="pres">
      <dgm:prSet presAssocID="{B81084A5-E1D8-47B5-8DF2-A0BFDD28365D}" presName="iconSpace" presStyleCnt="0"/>
      <dgm:spPr/>
    </dgm:pt>
    <dgm:pt modelId="{27456BDD-9745-4721-8097-47EC0AC0796A}" type="pres">
      <dgm:prSet presAssocID="{B81084A5-E1D8-47B5-8DF2-A0BFDD28365D}" presName="parTx" presStyleLbl="revTx" presStyleIdx="2" presStyleCnt="10">
        <dgm:presLayoutVars>
          <dgm:chMax val="0"/>
          <dgm:chPref val="0"/>
        </dgm:presLayoutVars>
      </dgm:prSet>
      <dgm:spPr/>
    </dgm:pt>
    <dgm:pt modelId="{1DA0A159-E1C8-4886-A41D-E23B7DBE2F8B}" type="pres">
      <dgm:prSet presAssocID="{B81084A5-E1D8-47B5-8DF2-A0BFDD28365D}" presName="txSpace" presStyleCnt="0"/>
      <dgm:spPr/>
    </dgm:pt>
    <dgm:pt modelId="{4E1D7B34-9933-48A1-96A3-22616E5BFF72}" type="pres">
      <dgm:prSet presAssocID="{B81084A5-E1D8-47B5-8DF2-A0BFDD28365D}" presName="desTx" presStyleLbl="revTx" presStyleIdx="3" presStyleCnt="10">
        <dgm:presLayoutVars/>
      </dgm:prSet>
      <dgm:spPr/>
    </dgm:pt>
    <dgm:pt modelId="{7DC085B4-9A7E-4822-B8CA-B0AE89460E36}" type="pres">
      <dgm:prSet presAssocID="{529D0169-FB53-4895-8F15-0723927F2222}" presName="sibTrans" presStyleCnt="0"/>
      <dgm:spPr/>
    </dgm:pt>
    <dgm:pt modelId="{1EB00669-2BE9-4036-9759-BBAF1A0B46DE}" type="pres">
      <dgm:prSet presAssocID="{FC745263-FFB5-4D09-A5C4-5EF54E6C40FB}" presName="compNode" presStyleCnt="0"/>
      <dgm:spPr/>
    </dgm:pt>
    <dgm:pt modelId="{866BE0E7-C6B2-4AE4-99FD-4CBC34740F03}" type="pres">
      <dgm:prSet presAssocID="{FC745263-FFB5-4D09-A5C4-5EF54E6C40FB}"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erson with Idea"/>
        </a:ext>
      </dgm:extLst>
    </dgm:pt>
    <dgm:pt modelId="{85B7EF8F-0EF3-4C75-8314-2A4F0295A35C}" type="pres">
      <dgm:prSet presAssocID="{FC745263-FFB5-4D09-A5C4-5EF54E6C40FB}" presName="iconSpace" presStyleCnt="0"/>
      <dgm:spPr/>
    </dgm:pt>
    <dgm:pt modelId="{049D60BE-7C3B-4895-8E83-10961E0988C7}" type="pres">
      <dgm:prSet presAssocID="{FC745263-FFB5-4D09-A5C4-5EF54E6C40FB}" presName="parTx" presStyleLbl="revTx" presStyleIdx="4" presStyleCnt="10">
        <dgm:presLayoutVars>
          <dgm:chMax val="0"/>
          <dgm:chPref val="0"/>
        </dgm:presLayoutVars>
      </dgm:prSet>
      <dgm:spPr/>
    </dgm:pt>
    <dgm:pt modelId="{1C8DDF38-454C-4B67-A120-8979741FA8DD}" type="pres">
      <dgm:prSet presAssocID="{FC745263-FFB5-4D09-A5C4-5EF54E6C40FB}" presName="txSpace" presStyleCnt="0"/>
      <dgm:spPr/>
    </dgm:pt>
    <dgm:pt modelId="{3DC373BD-5766-4C95-9A2F-8BADB968441A}" type="pres">
      <dgm:prSet presAssocID="{FC745263-FFB5-4D09-A5C4-5EF54E6C40FB}" presName="desTx" presStyleLbl="revTx" presStyleIdx="5" presStyleCnt="10">
        <dgm:presLayoutVars/>
      </dgm:prSet>
      <dgm:spPr/>
    </dgm:pt>
    <dgm:pt modelId="{BBE82E09-072E-49AA-9CAF-0115E5A2F0AD}" type="pres">
      <dgm:prSet presAssocID="{4B177717-265B-4D77-9D78-5D8C30ABCE75}" presName="sibTrans" presStyleCnt="0"/>
      <dgm:spPr/>
    </dgm:pt>
    <dgm:pt modelId="{6B0DB45D-31BE-4EE8-A93B-9EA9A983A741}" type="pres">
      <dgm:prSet presAssocID="{EEAFDD48-9AFF-4844-984C-C0626D0126E7}" presName="compNode" presStyleCnt="0"/>
      <dgm:spPr/>
    </dgm:pt>
    <dgm:pt modelId="{1E175C95-3894-4099-9106-203CEF9B480B}" type="pres">
      <dgm:prSet presAssocID="{EEAFDD48-9AFF-4844-984C-C0626D0126E7}"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Research"/>
        </a:ext>
      </dgm:extLst>
    </dgm:pt>
    <dgm:pt modelId="{6CD488FF-E5C3-4C8B-927C-8EB2AB1577E2}" type="pres">
      <dgm:prSet presAssocID="{EEAFDD48-9AFF-4844-984C-C0626D0126E7}" presName="iconSpace" presStyleCnt="0"/>
      <dgm:spPr/>
    </dgm:pt>
    <dgm:pt modelId="{9F6FC69E-F4F1-4FE0-BB04-FC05A2444823}" type="pres">
      <dgm:prSet presAssocID="{EEAFDD48-9AFF-4844-984C-C0626D0126E7}" presName="parTx" presStyleLbl="revTx" presStyleIdx="6" presStyleCnt="10">
        <dgm:presLayoutVars>
          <dgm:chMax val="0"/>
          <dgm:chPref val="0"/>
        </dgm:presLayoutVars>
      </dgm:prSet>
      <dgm:spPr/>
    </dgm:pt>
    <dgm:pt modelId="{23DD0D63-FA93-47BE-93C6-3C9F9F8FB0E4}" type="pres">
      <dgm:prSet presAssocID="{EEAFDD48-9AFF-4844-984C-C0626D0126E7}" presName="txSpace" presStyleCnt="0"/>
      <dgm:spPr/>
    </dgm:pt>
    <dgm:pt modelId="{31A97340-B0CF-42F9-9BDE-E5CFB2DD2892}" type="pres">
      <dgm:prSet presAssocID="{EEAFDD48-9AFF-4844-984C-C0626D0126E7}" presName="desTx" presStyleLbl="revTx" presStyleIdx="7" presStyleCnt="10">
        <dgm:presLayoutVars/>
      </dgm:prSet>
      <dgm:spPr/>
    </dgm:pt>
    <dgm:pt modelId="{21370F75-40B3-48D6-85E0-BB1B72F5C30C}" type="pres">
      <dgm:prSet presAssocID="{FE9F90CC-6E8A-4203-820E-B96118466F1C}" presName="sibTrans" presStyleCnt="0"/>
      <dgm:spPr/>
    </dgm:pt>
    <dgm:pt modelId="{6ED5027B-C9EA-417E-A553-8F8D4DFBD161}" type="pres">
      <dgm:prSet presAssocID="{7DC8A430-C223-4D29-9600-AA21E75D132D}" presName="compNode" presStyleCnt="0"/>
      <dgm:spPr/>
    </dgm:pt>
    <dgm:pt modelId="{9F949454-8923-4BE8-99CB-0EC5C24C5732}" type="pres">
      <dgm:prSet presAssocID="{7DC8A430-C223-4D29-9600-AA21E75D132D}"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Graduation Cap"/>
        </a:ext>
      </dgm:extLst>
    </dgm:pt>
    <dgm:pt modelId="{CF7F7957-6517-4087-AC97-AC5790525857}" type="pres">
      <dgm:prSet presAssocID="{7DC8A430-C223-4D29-9600-AA21E75D132D}" presName="iconSpace" presStyleCnt="0"/>
      <dgm:spPr/>
    </dgm:pt>
    <dgm:pt modelId="{0C7B14F8-0E68-4707-952F-CF1189759F9C}" type="pres">
      <dgm:prSet presAssocID="{7DC8A430-C223-4D29-9600-AA21E75D132D}" presName="parTx" presStyleLbl="revTx" presStyleIdx="8" presStyleCnt="10">
        <dgm:presLayoutVars>
          <dgm:chMax val="0"/>
          <dgm:chPref val="0"/>
        </dgm:presLayoutVars>
      </dgm:prSet>
      <dgm:spPr/>
    </dgm:pt>
    <dgm:pt modelId="{9CF57F74-7CF8-4FA1-84A7-3FA995321FD3}" type="pres">
      <dgm:prSet presAssocID="{7DC8A430-C223-4D29-9600-AA21E75D132D}" presName="txSpace" presStyleCnt="0"/>
      <dgm:spPr/>
    </dgm:pt>
    <dgm:pt modelId="{B3D2FFDB-375E-4E39-A65A-5B67660348EE}" type="pres">
      <dgm:prSet presAssocID="{7DC8A430-C223-4D29-9600-AA21E75D132D}" presName="desTx" presStyleLbl="revTx" presStyleIdx="9" presStyleCnt="10">
        <dgm:presLayoutVars/>
      </dgm:prSet>
      <dgm:spPr/>
    </dgm:pt>
  </dgm:ptLst>
  <dgm:cxnLst>
    <dgm:cxn modelId="{597CCB11-9468-43C1-BACA-691F58FF432B}" srcId="{167D9408-A043-4326-AB85-63725325AA79}" destId="{EEAFDD48-9AFF-4844-984C-C0626D0126E7}" srcOrd="3" destOrd="0" parTransId="{7099546E-E98C-4068-A896-464F46C101F8}" sibTransId="{FE9F90CC-6E8A-4203-820E-B96118466F1C}"/>
    <dgm:cxn modelId="{389F3815-5BB9-4717-AA61-A913E7D75982}" srcId="{EEAFDD48-9AFF-4844-984C-C0626D0126E7}" destId="{443B86CE-71A7-4EA8-89EA-8A7FBC1B8B82}" srcOrd="0" destOrd="0" parTransId="{C2CDE154-658E-41B0-B9C8-2C45410063F1}" sibTransId="{4F2332DB-FC12-4616-8104-7F3D16FBAFA0}"/>
    <dgm:cxn modelId="{14438617-A4BC-4006-B1A1-F93AA35A1A9A}" type="presOf" srcId="{BE46E277-FC14-4157-83EF-092450C5BD8A}" destId="{31A97340-B0CF-42F9-9BDE-E5CFB2DD2892}" srcOrd="0" destOrd="2" presId="urn:microsoft.com/office/officeart/2018/2/layout/IconLabelDescriptionList"/>
    <dgm:cxn modelId="{645E361D-65D0-43E2-B6A0-86577B4788CA}" srcId="{167D9408-A043-4326-AB85-63725325AA79}" destId="{FC745263-FFB5-4D09-A5C4-5EF54E6C40FB}" srcOrd="2" destOrd="0" parTransId="{FA625CB6-9A9C-47C5-8878-AB1FAF968C99}" sibTransId="{4B177717-265B-4D77-9D78-5D8C30ABCE75}"/>
    <dgm:cxn modelId="{49750623-871C-49F8-B300-0C8521A02630}" type="presOf" srcId="{167D9408-A043-4326-AB85-63725325AA79}" destId="{9C5B0865-0F2C-440C-BFEE-5B7FB9666B82}" srcOrd="0" destOrd="0" presId="urn:microsoft.com/office/officeart/2018/2/layout/IconLabelDescriptionList"/>
    <dgm:cxn modelId="{FE9B0823-3090-4F50-9225-0F9809ACDBFD}" srcId="{167D9408-A043-4326-AB85-63725325AA79}" destId="{B81084A5-E1D8-47B5-8DF2-A0BFDD28365D}" srcOrd="1" destOrd="0" parTransId="{509EF660-D33E-4532-A58C-BAD5295AF492}" sibTransId="{529D0169-FB53-4895-8F15-0723927F2222}"/>
    <dgm:cxn modelId="{06614A24-5E85-432C-B931-9D7D8E5EB749}" srcId="{B81084A5-E1D8-47B5-8DF2-A0BFDD28365D}" destId="{1E4510E0-F8B4-4F69-8DFC-8D98011B3904}" srcOrd="0" destOrd="0" parTransId="{875FBCCD-0104-4A52-9EB9-4BD1E5374B88}" sibTransId="{FDFDC26C-F836-4DF1-86F9-54A1C44BAC0A}"/>
    <dgm:cxn modelId="{396BDC24-B2C4-4F4A-8932-76D2568EED1B}" type="presOf" srcId="{1E4510E0-F8B4-4F69-8DFC-8D98011B3904}" destId="{4E1D7B34-9933-48A1-96A3-22616E5BFF72}" srcOrd="0" destOrd="0" presId="urn:microsoft.com/office/officeart/2018/2/layout/IconLabelDescriptionList"/>
    <dgm:cxn modelId="{8F21A42A-A843-4D73-9ACE-EA26A80A3496}" srcId="{B81084A5-E1D8-47B5-8DF2-A0BFDD28365D}" destId="{47070B53-8EC7-46FE-ADC5-A421B126A22C}" srcOrd="2" destOrd="0" parTransId="{DDA0B60A-E5E0-41B7-B0DC-82533422C55D}" sibTransId="{13BA90C1-79D3-47B5-A32A-B504872175C9}"/>
    <dgm:cxn modelId="{37E8FF3A-9A86-4351-AEB0-ADADF3F146A9}" srcId="{EEAFDD48-9AFF-4844-984C-C0626D0126E7}" destId="{FF7F7300-F4FD-4E5B-B04E-33D993F5C365}" srcOrd="1" destOrd="0" parTransId="{A848C24E-4CF5-4EFE-9201-D06B1C080F4A}" sibTransId="{577E46E1-1C26-4F9B-A87D-06242BF94C1C}"/>
    <dgm:cxn modelId="{E8E86340-1919-47ED-AE4C-A7DDCB8716ED}" type="presOf" srcId="{443B86CE-71A7-4EA8-89EA-8A7FBC1B8B82}" destId="{31A97340-B0CF-42F9-9BDE-E5CFB2DD2892}" srcOrd="0" destOrd="0" presId="urn:microsoft.com/office/officeart/2018/2/layout/IconLabelDescriptionList"/>
    <dgm:cxn modelId="{D05B0442-99EB-4045-93B9-EEC2D82BFB4B}" srcId="{8FD28A71-EA69-4A79-8E03-1837D4A50E64}" destId="{9E0D0A96-0393-4067-B56B-9FF04DEB1F57}" srcOrd="0" destOrd="0" parTransId="{3F4BEA57-9B0B-4E44-B8A8-32F2AF3DC38E}" sibTransId="{75E6A5BF-4D2D-4C5E-A51C-83320FAD5BB0}"/>
    <dgm:cxn modelId="{0510C563-44D6-4769-A595-808F4AC78E79}" type="presOf" srcId="{9E0D0A96-0393-4067-B56B-9FF04DEB1F57}" destId="{BBF2CFDE-A80A-4D3E-A346-0D090349AC64}" srcOrd="0" destOrd="0" presId="urn:microsoft.com/office/officeart/2018/2/layout/IconLabelDescriptionList"/>
    <dgm:cxn modelId="{99861D49-690A-4BD1-87D6-4BBF7188F6FE}" type="presOf" srcId="{FC745263-FFB5-4D09-A5C4-5EF54E6C40FB}" destId="{049D60BE-7C3B-4895-8E83-10961E0988C7}" srcOrd="0" destOrd="0" presId="urn:microsoft.com/office/officeart/2018/2/layout/IconLabelDescriptionList"/>
    <dgm:cxn modelId="{ABC6BA74-D7AE-4E90-BC02-E62354EC12F4}" srcId="{EEAFDD48-9AFF-4844-984C-C0626D0126E7}" destId="{BE46E277-FC14-4157-83EF-092450C5BD8A}" srcOrd="2" destOrd="0" parTransId="{D9453C59-4FFE-4F7C-900E-A274498BBCDF}" sibTransId="{06408194-2B30-4F0A-B23E-7E2AA024D74D}"/>
    <dgm:cxn modelId="{DE606D75-574A-4F8C-B4FE-FE916DC2225F}" type="presOf" srcId="{40C5B4ED-A54B-427E-870D-B39DBE8F199D}" destId="{B3D2FFDB-375E-4E39-A65A-5B67660348EE}" srcOrd="0" destOrd="0" presId="urn:microsoft.com/office/officeart/2018/2/layout/IconLabelDescriptionList"/>
    <dgm:cxn modelId="{FBD41F58-923A-4570-BA19-11C93A5E5797}" srcId="{FC745263-FFB5-4D09-A5C4-5EF54E6C40FB}" destId="{4132F795-BEDD-4D56-933E-56AE3D915B45}" srcOrd="2" destOrd="0" parTransId="{A77BF416-2B89-4EDB-AD85-1640C99118E3}" sibTransId="{C8F73DDC-D152-4187-93A6-B0736E2A46B7}"/>
    <dgm:cxn modelId="{A30E7A58-3A7A-401A-8693-1A6A58CDFE36}" srcId="{8FD28A71-EA69-4A79-8E03-1837D4A50E64}" destId="{5FB75074-6A5F-41AC-8CEC-155935ADD190}" srcOrd="1" destOrd="0" parTransId="{99F8EC7B-A753-43C3-9EF4-42DB974CE44B}" sibTransId="{1E63CCA6-76DE-4A17-9C8F-5CE624E356CE}"/>
    <dgm:cxn modelId="{0F5EFF59-9EC9-4349-9C83-AA0B74B20EAD}" type="presOf" srcId="{4132F795-BEDD-4D56-933E-56AE3D915B45}" destId="{3DC373BD-5766-4C95-9A2F-8BADB968441A}" srcOrd="0" destOrd="2" presId="urn:microsoft.com/office/officeart/2018/2/layout/IconLabelDescriptionList"/>
    <dgm:cxn modelId="{CA92CD7A-C40F-4D47-B5EC-4DC5B43AAB99}" type="presOf" srcId="{8FD28A71-EA69-4A79-8E03-1837D4A50E64}" destId="{D72381D6-1598-4050-B99C-24BD46CC5724}" srcOrd="0" destOrd="0" presId="urn:microsoft.com/office/officeart/2018/2/layout/IconLabelDescriptionList"/>
    <dgm:cxn modelId="{F320337D-D344-40C3-9FCA-9CE3AAABC014}" type="presOf" srcId="{5220135D-4AA7-4D1A-B773-1DDF9C093F4B}" destId="{3DC373BD-5766-4C95-9A2F-8BADB968441A}" srcOrd="0" destOrd="1" presId="urn:microsoft.com/office/officeart/2018/2/layout/IconLabelDescriptionList"/>
    <dgm:cxn modelId="{31E64B87-DBF8-4EE0-BA32-AD2E9056DBB2}" type="presOf" srcId="{7DC8A430-C223-4D29-9600-AA21E75D132D}" destId="{0C7B14F8-0E68-4707-952F-CF1189759F9C}" srcOrd="0" destOrd="0" presId="urn:microsoft.com/office/officeart/2018/2/layout/IconLabelDescriptionList"/>
    <dgm:cxn modelId="{3B97679D-2B38-4862-80D8-2BED4C3488ED}" srcId="{167D9408-A043-4326-AB85-63725325AA79}" destId="{7DC8A430-C223-4D29-9600-AA21E75D132D}" srcOrd="4" destOrd="0" parTransId="{408DD97D-E244-43B9-9653-CCFC13ABA576}" sibTransId="{D029B6E0-06E5-4140-95D0-753C65AE78D7}"/>
    <dgm:cxn modelId="{B94CF69F-B156-40D7-8EA9-B47B4CB8C551}" srcId="{FC745263-FFB5-4D09-A5C4-5EF54E6C40FB}" destId="{5220135D-4AA7-4D1A-B773-1DDF9C093F4B}" srcOrd="1" destOrd="0" parTransId="{FBC3268C-BF64-499F-B3AD-571A27C30E28}" sibTransId="{3028E70E-0FAC-439C-9870-83FDC8ED71CB}"/>
    <dgm:cxn modelId="{09C497A2-3F37-4787-BD79-7B8E5EDA3752}" srcId="{B81084A5-E1D8-47B5-8DF2-A0BFDD28365D}" destId="{953CB486-6ABC-4CDB-9014-45E8E78B1696}" srcOrd="1" destOrd="0" parTransId="{566347DA-B8FB-421D-85F9-4A4ADCC0D517}" sibTransId="{A15B83AA-3C8C-49C6-A4A3-70A03A820F0F}"/>
    <dgm:cxn modelId="{5A548EAE-AEE2-49A6-887D-8B0F87F6E8E6}" type="presOf" srcId="{953CB486-6ABC-4CDB-9014-45E8E78B1696}" destId="{4E1D7B34-9933-48A1-96A3-22616E5BFF72}" srcOrd="0" destOrd="1" presId="urn:microsoft.com/office/officeart/2018/2/layout/IconLabelDescriptionList"/>
    <dgm:cxn modelId="{8F09BBB1-8363-4E4C-BC2E-C27278A480B6}" type="presOf" srcId="{47070B53-8EC7-46FE-ADC5-A421B126A22C}" destId="{4E1D7B34-9933-48A1-96A3-22616E5BFF72}" srcOrd="0" destOrd="2" presId="urn:microsoft.com/office/officeart/2018/2/layout/IconLabelDescriptionList"/>
    <dgm:cxn modelId="{DE396BB5-F949-4F1D-9CA2-F3CBAA2FF740}" srcId="{FC745263-FFB5-4D09-A5C4-5EF54E6C40FB}" destId="{C5E2FA1B-A64F-4B14-BF32-B0BAEB65F9C2}" srcOrd="0" destOrd="0" parTransId="{883422E8-A8BD-4156-BCF0-99146130A934}" sibTransId="{26D637F6-49AE-4352-89C6-2528DB20BF16}"/>
    <dgm:cxn modelId="{867F44B7-DA31-45B3-9C56-6A43B9ED14CD}" type="presOf" srcId="{FF7F7300-F4FD-4E5B-B04E-33D993F5C365}" destId="{31A97340-B0CF-42F9-9BDE-E5CFB2DD2892}" srcOrd="0" destOrd="1" presId="urn:microsoft.com/office/officeart/2018/2/layout/IconLabelDescriptionList"/>
    <dgm:cxn modelId="{1E4C45B9-5236-4875-84E9-EBBD54AA9653}" srcId="{7DC8A430-C223-4D29-9600-AA21E75D132D}" destId="{40C5B4ED-A54B-427E-870D-B39DBE8F199D}" srcOrd="0" destOrd="0" parTransId="{31DB4759-E8AA-4C0E-8BBC-275672CE4B2C}" sibTransId="{D65D1681-650F-4514-9DEB-617EAA4FBF03}"/>
    <dgm:cxn modelId="{F6C816BE-1E54-4F10-94F2-085EA7FDFA84}" type="presOf" srcId="{EF964911-9384-494B-9AB9-998A1612CE9E}" destId="{4E1D7B34-9933-48A1-96A3-22616E5BFF72}" srcOrd="0" destOrd="3" presId="urn:microsoft.com/office/officeart/2018/2/layout/IconLabelDescriptionList"/>
    <dgm:cxn modelId="{BE40BCC0-E9DA-42F6-AB13-F2768BF88AC9}" srcId="{B81084A5-E1D8-47B5-8DF2-A0BFDD28365D}" destId="{EF964911-9384-494B-9AB9-998A1612CE9E}" srcOrd="3" destOrd="0" parTransId="{8140AECC-EE4E-46F7-AA50-1539D3CCD4E7}" sibTransId="{5D85ED96-C184-4286-88EA-45191EAE2E46}"/>
    <dgm:cxn modelId="{738E96C7-CC37-403E-925C-FAF1F354C122}" type="presOf" srcId="{B81084A5-E1D8-47B5-8DF2-A0BFDD28365D}" destId="{27456BDD-9745-4721-8097-47EC0AC0796A}" srcOrd="0" destOrd="0" presId="urn:microsoft.com/office/officeart/2018/2/layout/IconLabelDescriptionList"/>
    <dgm:cxn modelId="{E1813ECD-158F-4F00-BB23-0D8FBF585AE0}" type="presOf" srcId="{EEAFDD48-9AFF-4844-984C-C0626D0126E7}" destId="{9F6FC69E-F4F1-4FE0-BB04-FC05A2444823}" srcOrd="0" destOrd="0" presId="urn:microsoft.com/office/officeart/2018/2/layout/IconLabelDescriptionList"/>
    <dgm:cxn modelId="{9A0757E7-1E3D-4060-A717-4B2C54D44537}" srcId="{167D9408-A043-4326-AB85-63725325AA79}" destId="{8FD28A71-EA69-4A79-8E03-1837D4A50E64}" srcOrd="0" destOrd="0" parTransId="{4CC6AFC2-A850-4859-B9D0-D1744AD23994}" sibTransId="{1AB9A510-DD2B-448F-89BC-CDB51D40D237}"/>
    <dgm:cxn modelId="{DCBD7EE8-7696-41E0-A072-BDF8F637A4B7}" type="presOf" srcId="{C5E2FA1B-A64F-4B14-BF32-B0BAEB65F9C2}" destId="{3DC373BD-5766-4C95-9A2F-8BADB968441A}" srcOrd="0" destOrd="0" presId="urn:microsoft.com/office/officeart/2018/2/layout/IconLabelDescriptionList"/>
    <dgm:cxn modelId="{3D5921EF-AFD0-4612-B074-C835FA49ACBD}" type="presOf" srcId="{5FB75074-6A5F-41AC-8CEC-155935ADD190}" destId="{BBF2CFDE-A80A-4D3E-A346-0D090349AC64}" srcOrd="0" destOrd="1" presId="urn:microsoft.com/office/officeart/2018/2/layout/IconLabelDescriptionList"/>
    <dgm:cxn modelId="{DC52BA19-6F0E-419E-AA0F-F289CA0D14C3}" type="presParOf" srcId="{9C5B0865-0F2C-440C-BFEE-5B7FB9666B82}" destId="{F107CF6E-3F2D-457B-A911-861BA7A605E0}" srcOrd="0" destOrd="0" presId="urn:microsoft.com/office/officeart/2018/2/layout/IconLabelDescriptionList"/>
    <dgm:cxn modelId="{3525ADE2-19E0-4D7A-B536-D935559EEA6F}" type="presParOf" srcId="{F107CF6E-3F2D-457B-A911-861BA7A605E0}" destId="{5138CBAF-F422-4194-B63C-DE057641DF06}" srcOrd="0" destOrd="0" presId="urn:microsoft.com/office/officeart/2018/2/layout/IconLabelDescriptionList"/>
    <dgm:cxn modelId="{97D8E5FC-8409-4D8F-AD03-580E5029DE8F}" type="presParOf" srcId="{F107CF6E-3F2D-457B-A911-861BA7A605E0}" destId="{ACC8ACE2-0554-413F-A5D8-474A20F1E3E1}" srcOrd="1" destOrd="0" presId="urn:microsoft.com/office/officeart/2018/2/layout/IconLabelDescriptionList"/>
    <dgm:cxn modelId="{249AF76F-6A8A-4EBA-836F-0E534F66D30C}" type="presParOf" srcId="{F107CF6E-3F2D-457B-A911-861BA7A605E0}" destId="{D72381D6-1598-4050-B99C-24BD46CC5724}" srcOrd="2" destOrd="0" presId="urn:microsoft.com/office/officeart/2018/2/layout/IconLabelDescriptionList"/>
    <dgm:cxn modelId="{1D9FD55E-B8D4-4AAF-AF36-56188FF9082D}" type="presParOf" srcId="{F107CF6E-3F2D-457B-A911-861BA7A605E0}" destId="{7854909B-DCC5-4F8B-B318-C6DFBD53AA38}" srcOrd="3" destOrd="0" presId="urn:microsoft.com/office/officeart/2018/2/layout/IconLabelDescriptionList"/>
    <dgm:cxn modelId="{6ACD7D9C-0323-4B2D-976E-0A0CFD102CCE}" type="presParOf" srcId="{F107CF6E-3F2D-457B-A911-861BA7A605E0}" destId="{BBF2CFDE-A80A-4D3E-A346-0D090349AC64}" srcOrd="4" destOrd="0" presId="urn:microsoft.com/office/officeart/2018/2/layout/IconLabelDescriptionList"/>
    <dgm:cxn modelId="{9B36A526-CDEF-43AF-90C4-B0686D5BAA88}" type="presParOf" srcId="{9C5B0865-0F2C-440C-BFEE-5B7FB9666B82}" destId="{954F602E-2259-40CA-A288-A0362BFAC31E}" srcOrd="1" destOrd="0" presId="urn:microsoft.com/office/officeart/2018/2/layout/IconLabelDescriptionList"/>
    <dgm:cxn modelId="{1DCD999A-8206-44A2-8504-7119688D3E30}" type="presParOf" srcId="{9C5B0865-0F2C-440C-BFEE-5B7FB9666B82}" destId="{93E14EED-2901-45BE-85AD-13D4AD751860}" srcOrd="2" destOrd="0" presId="urn:microsoft.com/office/officeart/2018/2/layout/IconLabelDescriptionList"/>
    <dgm:cxn modelId="{276BE932-E059-4CA7-A71D-9C4ED1D59158}" type="presParOf" srcId="{93E14EED-2901-45BE-85AD-13D4AD751860}" destId="{2099934B-094D-4B56-B2C8-6E4F975F7BB7}" srcOrd="0" destOrd="0" presId="urn:microsoft.com/office/officeart/2018/2/layout/IconLabelDescriptionList"/>
    <dgm:cxn modelId="{DC7CCE98-E1F1-41CE-8108-35C8A2687A17}" type="presParOf" srcId="{93E14EED-2901-45BE-85AD-13D4AD751860}" destId="{4A3FAF78-6C20-4A63-83B1-CBB94CA0CC48}" srcOrd="1" destOrd="0" presId="urn:microsoft.com/office/officeart/2018/2/layout/IconLabelDescriptionList"/>
    <dgm:cxn modelId="{43981A60-3397-4E26-AEA8-BEDE78C18353}" type="presParOf" srcId="{93E14EED-2901-45BE-85AD-13D4AD751860}" destId="{27456BDD-9745-4721-8097-47EC0AC0796A}" srcOrd="2" destOrd="0" presId="urn:microsoft.com/office/officeart/2018/2/layout/IconLabelDescriptionList"/>
    <dgm:cxn modelId="{E260F2C7-5510-4073-A954-A70BE3294226}" type="presParOf" srcId="{93E14EED-2901-45BE-85AD-13D4AD751860}" destId="{1DA0A159-E1C8-4886-A41D-E23B7DBE2F8B}" srcOrd="3" destOrd="0" presId="urn:microsoft.com/office/officeart/2018/2/layout/IconLabelDescriptionList"/>
    <dgm:cxn modelId="{D69AD08A-82FB-4CCF-827E-C022E8EB256B}" type="presParOf" srcId="{93E14EED-2901-45BE-85AD-13D4AD751860}" destId="{4E1D7B34-9933-48A1-96A3-22616E5BFF72}" srcOrd="4" destOrd="0" presId="urn:microsoft.com/office/officeart/2018/2/layout/IconLabelDescriptionList"/>
    <dgm:cxn modelId="{FA9AB2FA-82CE-4F83-9C32-A49EB3BD1DFF}" type="presParOf" srcId="{9C5B0865-0F2C-440C-BFEE-5B7FB9666B82}" destId="{7DC085B4-9A7E-4822-B8CA-B0AE89460E36}" srcOrd="3" destOrd="0" presId="urn:microsoft.com/office/officeart/2018/2/layout/IconLabelDescriptionList"/>
    <dgm:cxn modelId="{69893B4A-80C7-4D4B-A4A0-FFEA01B3D363}" type="presParOf" srcId="{9C5B0865-0F2C-440C-BFEE-5B7FB9666B82}" destId="{1EB00669-2BE9-4036-9759-BBAF1A0B46DE}" srcOrd="4" destOrd="0" presId="urn:microsoft.com/office/officeart/2018/2/layout/IconLabelDescriptionList"/>
    <dgm:cxn modelId="{98EEABFE-27E7-4BD4-9EE6-3FB8557AE4A9}" type="presParOf" srcId="{1EB00669-2BE9-4036-9759-BBAF1A0B46DE}" destId="{866BE0E7-C6B2-4AE4-99FD-4CBC34740F03}" srcOrd="0" destOrd="0" presId="urn:microsoft.com/office/officeart/2018/2/layout/IconLabelDescriptionList"/>
    <dgm:cxn modelId="{7C9D5B88-DA76-449A-AC2A-BA6210135164}" type="presParOf" srcId="{1EB00669-2BE9-4036-9759-BBAF1A0B46DE}" destId="{85B7EF8F-0EF3-4C75-8314-2A4F0295A35C}" srcOrd="1" destOrd="0" presId="urn:microsoft.com/office/officeart/2018/2/layout/IconLabelDescriptionList"/>
    <dgm:cxn modelId="{AB61527D-A12B-46DC-9DC5-E6BD58713555}" type="presParOf" srcId="{1EB00669-2BE9-4036-9759-BBAF1A0B46DE}" destId="{049D60BE-7C3B-4895-8E83-10961E0988C7}" srcOrd="2" destOrd="0" presId="urn:microsoft.com/office/officeart/2018/2/layout/IconLabelDescriptionList"/>
    <dgm:cxn modelId="{14C41BB9-D881-42AA-AAE9-633575724FAD}" type="presParOf" srcId="{1EB00669-2BE9-4036-9759-BBAF1A0B46DE}" destId="{1C8DDF38-454C-4B67-A120-8979741FA8DD}" srcOrd="3" destOrd="0" presId="urn:microsoft.com/office/officeart/2018/2/layout/IconLabelDescriptionList"/>
    <dgm:cxn modelId="{43136CCD-BEA1-48DD-A053-35C4713FFEB9}" type="presParOf" srcId="{1EB00669-2BE9-4036-9759-BBAF1A0B46DE}" destId="{3DC373BD-5766-4C95-9A2F-8BADB968441A}" srcOrd="4" destOrd="0" presId="urn:microsoft.com/office/officeart/2018/2/layout/IconLabelDescriptionList"/>
    <dgm:cxn modelId="{2969B045-3206-4AD7-B5EC-6B205D266AF2}" type="presParOf" srcId="{9C5B0865-0F2C-440C-BFEE-5B7FB9666B82}" destId="{BBE82E09-072E-49AA-9CAF-0115E5A2F0AD}" srcOrd="5" destOrd="0" presId="urn:microsoft.com/office/officeart/2018/2/layout/IconLabelDescriptionList"/>
    <dgm:cxn modelId="{DD0BAFBB-8B44-44DD-940B-02BEA5C36D90}" type="presParOf" srcId="{9C5B0865-0F2C-440C-BFEE-5B7FB9666B82}" destId="{6B0DB45D-31BE-4EE8-A93B-9EA9A983A741}" srcOrd="6" destOrd="0" presId="urn:microsoft.com/office/officeart/2018/2/layout/IconLabelDescriptionList"/>
    <dgm:cxn modelId="{B637F811-1406-4525-A137-22CAC5625792}" type="presParOf" srcId="{6B0DB45D-31BE-4EE8-A93B-9EA9A983A741}" destId="{1E175C95-3894-4099-9106-203CEF9B480B}" srcOrd="0" destOrd="0" presId="urn:microsoft.com/office/officeart/2018/2/layout/IconLabelDescriptionList"/>
    <dgm:cxn modelId="{B4466865-B780-4052-A3A3-CDC7EC77D08E}" type="presParOf" srcId="{6B0DB45D-31BE-4EE8-A93B-9EA9A983A741}" destId="{6CD488FF-E5C3-4C8B-927C-8EB2AB1577E2}" srcOrd="1" destOrd="0" presId="urn:microsoft.com/office/officeart/2018/2/layout/IconLabelDescriptionList"/>
    <dgm:cxn modelId="{4EB6EBFF-0A88-4278-B2AA-1779BA92AA53}" type="presParOf" srcId="{6B0DB45D-31BE-4EE8-A93B-9EA9A983A741}" destId="{9F6FC69E-F4F1-4FE0-BB04-FC05A2444823}" srcOrd="2" destOrd="0" presId="urn:microsoft.com/office/officeart/2018/2/layout/IconLabelDescriptionList"/>
    <dgm:cxn modelId="{08011DBA-D306-4F01-88F9-D56044391438}" type="presParOf" srcId="{6B0DB45D-31BE-4EE8-A93B-9EA9A983A741}" destId="{23DD0D63-FA93-47BE-93C6-3C9F9F8FB0E4}" srcOrd="3" destOrd="0" presId="urn:microsoft.com/office/officeart/2018/2/layout/IconLabelDescriptionList"/>
    <dgm:cxn modelId="{34B8FDBE-41AD-4005-84D9-C09C33A604C8}" type="presParOf" srcId="{6B0DB45D-31BE-4EE8-A93B-9EA9A983A741}" destId="{31A97340-B0CF-42F9-9BDE-E5CFB2DD2892}" srcOrd="4" destOrd="0" presId="urn:microsoft.com/office/officeart/2018/2/layout/IconLabelDescriptionList"/>
    <dgm:cxn modelId="{49A6D499-5E94-4A7E-80A6-50FB27A4E6BC}" type="presParOf" srcId="{9C5B0865-0F2C-440C-BFEE-5B7FB9666B82}" destId="{21370F75-40B3-48D6-85E0-BB1B72F5C30C}" srcOrd="7" destOrd="0" presId="urn:microsoft.com/office/officeart/2018/2/layout/IconLabelDescriptionList"/>
    <dgm:cxn modelId="{C64704F1-8060-42A6-B660-34AB2DBD0585}" type="presParOf" srcId="{9C5B0865-0F2C-440C-BFEE-5B7FB9666B82}" destId="{6ED5027B-C9EA-417E-A553-8F8D4DFBD161}" srcOrd="8" destOrd="0" presId="urn:microsoft.com/office/officeart/2018/2/layout/IconLabelDescriptionList"/>
    <dgm:cxn modelId="{C459C31D-08F8-45DE-82D5-471A4B0FC754}" type="presParOf" srcId="{6ED5027B-C9EA-417E-A553-8F8D4DFBD161}" destId="{9F949454-8923-4BE8-99CB-0EC5C24C5732}" srcOrd="0" destOrd="0" presId="urn:microsoft.com/office/officeart/2018/2/layout/IconLabelDescriptionList"/>
    <dgm:cxn modelId="{82D0A870-1F3E-4D51-A5B7-F3A854AA517A}" type="presParOf" srcId="{6ED5027B-C9EA-417E-A553-8F8D4DFBD161}" destId="{CF7F7957-6517-4087-AC97-AC5790525857}" srcOrd="1" destOrd="0" presId="urn:microsoft.com/office/officeart/2018/2/layout/IconLabelDescriptionList"/>
    <dgm:cxn modelId="{6558675D-8514-4B90-84C2-003D872F2F8D}" type="presParOf" srcId="{6ED5027B-C9EA-417E-A553-8F8D4DFBD161}" destId="{0C7B14F8-0E68-4707-952F-CF1189759F9C}" srcOrd="2" destOrd="0" presId="urn:microsoft.com/office/officeart/2018/2/layout/IconLabelDescriptionList"/>
    <dgm:cxn modelId="{47C5F48F-EAFB-4670-927F-C765E653C848}" type="presParOf" srcId="{6ED5027B-C9EA-417E-A553-8F8D4DFBD161}" destId="{9CF57F74-7CF8-4FA1-84A7-3FA995321FD3}" srcOrd="3" destOrd="0" presId="urn:microsoft.com/office/officeart/2018/2/layout/IconLabelDescriptionList"/>
    <dgm:cxn modelId="{F02F16A5-85C9-4506-8399-53079D31BA0C}" type="presParOf" srcId="{6ED5027B-C9EA-417E-A553-8F8D4DFBD161}" destId="{B3D2FFDB-375E-4E39-A65A-5B67660348EE}"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4FC604-6C1F-42AF-9213-5659C375876C}">
      <dsp:nvSpPr>
        <dsp:cNvPr id="0" name=""/>
        <dsp:cNvSpPr/>
      </dsp:nvSpPr>
      <dsp:spPr>
        <a:xfrm>
          <a:off x="0" y="0"/>
          <a:ext cx="10515600" cy="124293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62C909D-6F9F-4D09-B545-852A095B9A39}">
      <dsp:nvSpPr>
        <dsp:cNvPr id="0" name=""/>
        <dsp:cNvSpPr/>
      </dsp:nvSpPr>
      <dsp:spPr>
        <a:xfrm>
          <a:off x="375988" y="0"/>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ACAC181-7E51-48F6-9154-A8EC1912FFF5}">
      <dsp:nvSpPr>
        <dsp:cNvPr id="0" name=""/>
        <dsp:cNvSpPr/>
      </dsp:nvSpPr>
      <dsp:spPr>
        <a:xfrm>
          <a:off x="1435590" y="53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90000"/>
            </a:lnSpc>
            <a:spcBef>
              <a:spcPct val="0"/>
            </a:spcBef>
            <a:spcAft>
              <a:spcPct val="35000"/>
            </a:spcAft>
            <a:buNone/>
          </a:pPr>
          <a:r>
            <a:rPr lang="en-US" sz="2500" kern="1200"/>
            <a:t>Drowning in data, but starved of information</a:t>
          </a:r>
        </a:p>
      </dsp:txBody>
      <dsp:txXfrm>
        <a:off x="1435590" y="531"/>
        <a:ext cx="9080009" cy="1242935"/>
      </dsp:txXfrm>
    </dsp:sp>
    <dsp:sp modelId="{8D2157C7-839F-47C9-A724-35CF2F97D849}">
      <dsp:nvSpPr>
        <dsp:cNvPr id="0" name=""/>
        <dsp:cNvSpPr/>
      </dsp:nvSpPr>
      <dsp:spPr>
        <a:xfrm>
          <a:off x="0" y="1260532"/>
          <a:ext cx="10515600" cy="124293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67DF485-AC35-429B-B3C9-F98F53A95A65}">
      <dsp:nvSpPr>
        <dsp:cNvPr id="0" name=""/>
        <dsp:cNvSpPr/>
      </dsp:nvSpPr>
      <dsp:spPr>
        <a:xfrm>
          <a:off x="375988" y="1540194"/>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6024A3F-E59B-4E24-91D3-AF38423BEF60}">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90000"/>
            </a:lnSpc>
            <a:spcBef>
              <a:spcPct val="0"/>
            </a:spcBef>
            <a:spcAft>
              <a:spcPct val="35000"/>
            </a:spcAft>
            <a:buNone/>
          </a:pPr>
          <a:r>
            <a:rPr lang="en-US" sz="2500" kern="1200"/>
            <a:t>Need a good Data Governance model</a:t>
          </a:r>
        </a:p>
      </dsp:txBody>
      <dsp:txXfrm>
        <a:off x="1435590" y="1554201"/>
        <a:ext cx="9080009" cy="1242935"/>
      </dsp:txXfrm>
    </dsp:sp>
    <dsp:sp modelId="{EEE434F5-D330-4447-8D2A-0147803622DF}">
      <dsp:nvSpPr>
        <dsp:cNvPr id="0" name=""/>
        <dsp:cNvSpPr/>
      </dsp:nvSpPr>
      <dsp:spPr>
        <a:xfrm>
          <a:off x="0" y="2817806"/>
          <a:ext cx="10515600" cy="124293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46E6039-75E1-4BAF-9137-A563753AD8F4}">
      <dsp:nvSpPr>
        <dsp:cNvPr id="0" name=""/>
        <dsp:cNvSpPr/>
      </dsp:nvSpPr>
      <dsp:spPr>
        <a:xfrm>
          <a:off x="375988" y="3097473"/>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Lst>
          </a:blip>
          <a:srcRect/>
          <a:stretch>
            <a:fillRect l="-14000" r="-14000"/>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57E6171-EF55-45E7-BEC9-CA79BDCD58F7}">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90000"/>
            </a:lnSpc>
            <a:spcBef>
              <a:spcPct val="0"/>
            </a:spcBef>
            <a:spcAft>
              <a:spcPct val="35000"/>
            </a:spcAft>
            <a:buNone/>
          </a:pPr>
          <a:r>
            <a:rPr lang="en-US" sz="2500" kern="1200"/>
            <a:t>What Aspects of Data Can Be Governed</a:t>
          </a:r>
        </a:p>
      </dsp:txBody>
      <dsp:txXfrm>
        <a:off x="1435590" y="3107870"/>
        <a:ext cx="9080009" cy="12429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76620E-EDE2-4DB5-A95E-C26BCA7E7FC6}">
      <dsp:nvSpPr>
        <dsp:cNvPr id="0" name=""/>
        <dsp:cNvSpPr/>
      </dsp:nvSpPr>
      <dsp:spPr>
        <a:xfrm rot="16200000">
          <a:off x="-2174711" y="2178006"/>
          <a:ext cx="5657850" cy="1301836"/>
        </a:xfrm>
        <a:prstGeom prst="flowChartManualOperation">
          <a:avLst/>
        </a:prstGeom>
        <a:solidFill>
          <a:srgbClr val="D595FD"/>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0" rIns="76200" bIns="0" numCol="1" spcCol="1270" anchor="t" anchorCtr="0">
          <a:noAutofit/>
        </a:bodyPr>
        <a:lstStyle/>
        <a:p>
          <a:pPr marL="0" lvl="0" indent="0" algn="l" defTabSz="533400">
            <a:lnSpc>
              <a:spcPct val="90000"/>
            </a:lnSpc>
            <a:spcBef>
              <a:spcPct val="0"/>
            </a:spcBef>
            <a:spcAft>
              <a:spcPct val="35000"/>
            </a:spcAft>
            <a:buNone/>
          </a:pPr>
          <a:r>
            <a:rPr lang="en-US" sz="1200" kern="1200" dirty="0">
              <a:solidFill>
                <a:schemeClr val="tx1"/>
              </a:solidFill>
            </a:rPr>
            <a:t>1</a:t>
          </a:r>
        </a:p>
        <a:p>
          <a:pPr marL="114300" lvl="1" indent="-114300" algn="l" defTabSz="533400">
            <a:lnSpc>
              <a:spcPct val="90000"/>
            </a:lnSpc>
            <a:spcBef>
              <a:spcPct val="0"/>
            </a:spcBef>
            <a:spcAft>
              <a:spcPct val="15000"/>
            </a:spcAft>
            <a:buChar char="•"/>
          </a:pPr>
          <a:r>
            <a:rPr lang="en-US" sz="1200" b="1" kern="1200" dirty="0">
              <a:solidFill>
                <a:schemeClr val="tx1"/>
              </a:solidFill>
            </a:rPr>
            <a:t>Goals setting </a:t>
          </a:r>
        </a:p>
        <a:p>
          <a:pPr marL="228600" lvl="2" indent="-114300" algn="l" defTabSz="533400">
            <a:lnSpc>
              <a:spcPct val="90000"/>
            </a:lnSpc>
            <a:spcBef>
              <a:spcPct val="0"/>
            </a:spcBef>
            <a:spcAft>
              <a:spcPct val="15000"/>
            </a:spcAft>
            <a:buChar char="•"/>
          </a:pPr>
          <a:r>
            <a:rPr lang="en-US" sz="1200" b="0" i="0" kern="1200" dirty="0"/>
            <a:t>Vital, understandable, simple, short, and </a:t>
          </a:r>
          <a:r>
            <a:rPr lang="en-US" sz="1200" b="0" i="0" kern="1200" dirty="0">
              <a:solidFill>
                <a:schemeClr val="bg1"/>
              </a:solidFill>
            </a:rPr>
            <a:t>measurable goals</a:t>
          </a:r>
          <a:endParaRPr lang="en-US" sz="1200" kern="1200" dirty="0">
            <a:solidFill>
              <a:schemeClr val="bg1"/>
            </a:solidFill>
          </a:endParaRPr>
        </a:p>
        <a:p>
          <a:pPr marL="228600" lvl="2" indent="-114300" algn="l" defTabSz="533400">
            <a:lnSpc>
              <a:spcPct val="90000"/>
            </a:lnSpc>
            <a:spcBef>
              <a:spcPct val="0"/>
            </a:spcBef>
            <a:spcAft>
              <a:spcPct val="15000"/>
            </a:spcAft>
            <a:buChar char="•"/>
          </a:pPr>
          <a:r>
            <a:rPr lang="en-US" sz="1200" kern="1200" dirty="0">
              <a:solidFill>
                <a:schemeClr val="bg1"/>
              </a:solidFill>
            </a:rPr>
            <a:t>Business Unit to decide on objectives for data analytics</a:t>
          </a:r>
        </a:p>
        <a:p>
          <a:pPr marL="228600" lvl="2" indent="-114300" algn="l" defTabSz="533400">
            <a:lnSpc>
              <a:spcPct val="90000"/>
            </a:lnSpc>
            <a:spcBef>
              <a:spcPct val="0"/>
            </a:spcBef>
            <a:spcAft>
              <a:spcPct val="15000"/>
            </a:spcAft>
            <a:buChar char="•"/>
          </a:pPr>
          <a:r>
            <a:rPr lang="en-US" sz="1200" kern="1200" dirty="0">
              <a:solidFill>
                <a:schemeClr val="bg1"/>
              </a:solidFill>
            </a:rPr>
            <a:t>E.g. – are the products overpriced; do we target a different geography</a:t>
          </a:r>
        </a:p>
      </dsp:txBody>
      <dsp:txXfrm rot="5400000">
        <a:off x="3296" y="1131569"/>
        <a:ext cx="1301836" cy="3394710"/>
      </dsp:txXfrm>
    </dsp:sp>
    <dsp:sp modelId="{9011B1BD-9DBE-4E5D-94ED-6BB4D3285C71}">
      <dsp:nvSpPr>
        <dsp:cNvPr id="0" name=""/>
        <dsp:cNvSpPr/>
      </dsp:nvSpPr>
      <dsp:spPr>
        <a:xfrm rot="16200000">
          <a:off x="-775236" y="2178006"/>
          <a:ext cx="5657850" cy="1301836"/>
        </a:xfrm>
        <a:prstGeom prst="flowChartManualOperation">
          <a:avLst/>
        </a:prstGeom>
        <a:solidFill>
          <a:srgbClr val="79FE7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0" rIns="76200" bIns="0" numCol="1" spcCol="1270" anchor="t" anchorCtr="0">
          <a:noAutofit/>
        </a:bodyPr>
        <a:lstStyle/>
        <a:p>
          <a:pPr marL="0" lvl="0" indent="0" algn="l" defTabSz="533400">
            <a:lnSpc>
              <a:spcPct val="90000"/>
            </a:lnSpc>
            <a:spcBef>
              <a:spcPct val="0"/>
            </a:spcBef>
            <a:spcAft>
              <a:spcPct val="35000"/>
            </a:spcAft>
            <a:buNone/>
          </a:pPr>
          <a:r>
            <a:rPr lang="en-US" sz="1200" kern="1200" dirty="0">
              <a:solidFill>
                <a:schemeClr val="tx1"/>
              </a:solidFill>
            </a:rPr>
            <a:t>2 </a:t>
          </a:r>
        </a:p>
        <a:p>
          <a:pPr marL="114300" lvl="1" indent="-114300" algn="l" defTabSz="533400">
            <a:lnSpc>
              <a:spcPct val="90000"/>
            </a:lnSpc>
            <a:spcBef>
              <a:spcPct val="0"/>
            </a:spcBef>
            <a:spcAft>
              <a:spcPct val="15000"/>
            </a:spcAft>
            <a:buChar char="•"/>
          </a:pPr>
          <a:r>
            <a:rPr lang="en-US" sz="1200" b="1" kern="1200" dirty="0">
              <a:solidFill>
                <a:schemeClr val="tx1"/>
              </a:solidFill>
            </a:rPr>
            <a:t>Setting priorities for measurements</a:t>
          </a:r>
        </a:p>
        <a:p>
          <a:pPr marL="228600" lvl="2" indent="-114300" algn="l" defTabSz="533400">
            <a:lnSpc>
              <a:spcPct val="90000"/>
            </a:lnSpc>
            <a:spcBef>
              <a:spcPct val="0"/>
            </a:spcBef>
            <a:spcAft>
              <a:spcPct val="15000"/>
            </a:spcAft>
            <a:buChar char="•"/>
          </a:pPr>
          <a:r>
            <a:rPr lang="en-US" sz="1200" b="0" i="0" kern="1200" dirty="0"/>
            <a:t>Decide what to measuring, and what </a:t>
          </a:r>
          <a:r>
            <a:rPr lang="en-US" sz="1200" b="0" i="0" kern="1200" dirty="0">
              <a:solidFill>
                <a:schemeClr val="bg1"/>
              </a:solidFill>
            </a:rPr>
            <a:t>methods to use for measure it</a:t>
          </a:r>
          <a:endParaRPr lang="en-US" sz="1200" kern="1200" dirty="0">
            <a:solidFill>
              <a:schemeClr val="bg1"/>
            </a:solidFill>
          </a:endParaRPr>
        </a:p>
        <a:p>
          <a:pPr marL="228600" lvl="2" indent="-114300" algn="l" defTabSz="533400">
            <a:lnSpc>
              <a:spcPct val="90000"/>
            </a:lnSpc>
            <a:spcBef>
              <a:spcPct val="0"/>
            </a:spcBef>
            <a:spcAft>
              <a:spcPct val="15000"/>
            </a:spcAft>
            <a:buChar char="•"/>
          </a:pPr>
          <a:r>
            <a:rPr lang="en-US" sz="1200" kern="1200" dirty="0">
              <a:solidFill>
                <a:schemeClr val="bg1"/>
              </a:solidFill>
            </a:rPr>
            <a:t>How much time to take for the analysis of the project</a:t>
          </a:r>
        </a:p>
        <a:p>
          <a:pPr marL="228600" lvl="2" indent="-114300" algn="l" defTabSz="533400">
            <a:lnSpc>
              <a:spcPct val="90000"/>
            </a:lnSpc>
            <a:spcBef>
              <a:spcPct val="0"/>
            </a:spcBef>
            <a:spcAft>
              <a:spcPct val="15000"/>
            </a:spcAft>
            <a:buChar char="•"/>
          </a:pPr>
          <a:r>
            <a:rPr lang="en-US" sz="1200" kern="1200" dirty="0">
              <a:solidFill>
                <a:schemeClr val="bg1"/>
              </a:solidFill>
            </a:rPr>
            <a:t>Determining what type of data is needed to answer the questions regarding objectives</a:t>
          </a:r>
        </a:p>
      </dsp:txBody>
      <dsp:txXfrm rot="5400000">
        <a:off x="1402771" y="1131569"/>
        <a:ext cx="1301836" cy="3394710"/>
      </dsp:txXfrm>
    </dsp:sp>
    <dsp:sp modelId="{FDA0D469-2B37-4193-9462-1BD3867E053C}">
      <dsp:nvSpPr>
        <dsp:cNvPr id="0" name=""/>
        <dsp:cNvSpPr/>
      </dsp:nvSpPr>
      <dsp:spPr>
        <a:xfrm rot="16200000">
          <a:off x="624237" y="2178006"/>
          <a:ext cx="5657850" cy="1301836"/>
        </a:xfrm>
        <a:prstGeom prst="flowChartManualOperation">
          <a:avLst/>
        </a:prstGeom>
        <a:solidFill>
          <a:schemeClr val="accent6">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0" rIns="76200" bIns="0" numCol="1" spcCol="1270" anchor="t" anchorCtr="0">
          <a:noAutofit/>
        </a:bodyPr>
        <a:lstStyle/>
        <a:p>
          <a:pPr marL="0" lvl="0" indent="0" algn="l" defTabSz="533400">
            <a:lnSpc>
              <a:spcPct val="90000"/>
            </a:lnSpc>
            <a:spcBef>
              <a:spcPct val="0"/>
            </a:spcBef>
            <a:spcAft>
              <a:spcPct val="35000"/>
            </a:spcAft>
            <a:buNone/>
          </a:pPr>
          <a:r>
            <a:rPr lang="en-US" sz="1200" kern="1200" dirty="0">
              <a:solidFill>
                <a:schemeClr val="tx1"/>
              </a:solidFill>
            </a:rPr>
            <a:t>3</a:t>
          </a:r>
        </a:p>
        <a:p>
          <a:pPr marL="114300" lvl="1" indent="-114300" algn="l" defTabSz="533400">
            <a:lnSpc>
              <a:spcPct val="90000"/>
            </a:lnSpc>
            <a:spcBef>
              <a:spcPct val="0"/>
            </a:spcBef>
            <a:spcAft>
              <a:spcPct val="15000"/>
            </a:spcAft>
            <a:buChar char="•"/>
          </a:pPr>
          <a:r>
            <a:rPr lang="en-US" sz="1200" b="1" kern="1200" dirty="0">
              <a:solidFill>
                <a:schemeClr val="tx1"/>
              </a:solidFill>
            </a:rPr>
            <a:t>Data gathering</a:t>
          </a:r>
        </a:p>
        <a:p>
          <a:pPr marL="228600" lvl="2" indent="-114300" algn="l" defTabSz="533400">
            <a:lnSpc>
              <a:spcPct val="90000"/>
            </a:lnSpc>
            <a:spcBef>
              <a:spcPct val="0"/>
            </a:spcBef>
            <a:spcAft>
              <a:spcPct val="15000"/>
            </a:spcAft>
            <a:buChar char="•"/>
          </a:pPr>
          <a:r>
            <a:rPr lang="en-US" sz="1200" kern="1200" dirty="0">
              <a:solidFill>
                <a:schemeClr val="tx1"/>
              </a:solidFill>
            </a:rPr>
            <a:t>Available datasets, </a:t>
          </a:r>
          <a:r>
            <a:rPr lang="en-US" sz="1200" kern="1200" dirty="0">
              <a:solidFill>
                <a:schemeClr val="bg1"/>
              </a:solidFill>
            </a:rPr>
            <a:t>recording/generating data</a:t>
          </a:r>
        </a:p>
        <a:p>
          <a:pPr marL="228600" lvl="2" indent="-114300" algn="l" defTabSz="533400">
            <a:lnSpc>
              <a:spcPct val="90000"/>
            </a:lnSpc>
            <a:spcBef>
              <a:spcPct val="0"/>
            </a:spcBef>
            <a:spcAft>
              <a:spcPct val="15000"/>
            </a:spcAft>
            <a:buChar char="•"/>
          </a:pPr>
          <a:r>
            <a:rPr lang="en-US" sz="1200" kern="1200" dirty="0">
              <a:solidFill>
                <a:schemeClr val="bg1"/>
              </a:solidFill>
            </a:rPr>
            <a:t>Leverage the existing and available data sets avoiding any replication of data</a:t>
          </a:r>
        </a:p>
      </dsp:txBody>
      <dsp:txXfrm rot="5400000">
        <a:off x="2802244" y="1131569"/>
        <a:ext cx="1301836" cy="3394710"/>
      </dsp:txXfrm>
    </dsp:sp>
    <dsp:sp modelId="{EFC7DE9E-8C75-4581-8D94-768786B4B241}">
      <dsp:nvSpPr>
        <dsp:cNvPr id="0" name=""/>
        <dsp:cNvSpPr/>
      </dsp:nvSpPr>
      <dsp:spPr>
        <a:xfrm rot="16200000">
          <a:off x="2023712" y="2178006"/>
          <a:ext cx="5657850" cy="1301836"/>
        </a:xfrm>
        <a:prstGeom prst="flowChartManualOperation">
          <a:avLst/>
        </a:prstGeom>
        <a:solidFill>
          <a:srgbClr val="FFD96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0" rIns="76200" bIns="0" numCol="1" spcCol="1270" anchor="t" anchorCtr="0">
          <a:noAutofit/>
        </a:bodyPr>
        <a:lstStyle/>
        <a:p>
          <a:pPr marL="0" lvl="0" indent="0" algn="l" defTabSz="533400">
            <a:lnSpc>
              <a:spcPct val="90000"/>
            </a:lnSpc>
            <a:spcBef>
              <a:spcPct val="0"/>
            </a:spcBef>
            <a:spcAft>
              <a:spcPct val="35000"/>
            </a:spcAft>
            <a:buNone/>
          </a:pPr>
          <a:r>
            <a:rPr lang="en-US" sz="1200" kern="1200" dirty="0">
              <a:solidFill>
                <a:schemeClr val="tx1"/>
              </a:solidFill>
            </a:rPr>
            <a:t>4</a:t>
          </a:r>
        </a:p>
        <a:p>
          <a:pPr marL="114300" lvl="1" indent="-114300" algn="l" defTabSz="533400">
            <a:lnSpc>
              <a:spcPct val="90000"/>
            </a:lnSpc>
            <a:spcBef>
              <a:spcPct val="0"/>
            </a:spcBef>
            <a:spcAft>
              <a:spcPct val="15000"/>
            </a:spcAft>
            <a:buChar char="•"/>
          </a:pPr>
          <a:r>
            <a:rPr lang="en-US" sz="1200" b="1" kern="1200" dirty="0">
              <a:solidFill>
                <a:schemeClr val="tx1"/>
              </a:solidFill>
            </a:rPr>
            <a:t>Data cleansing</a:t>
          </a:r>
        </a:p>
        <a:p>
          <a:pPr marL="228600" lvl="2" indent="-114300" algn="l" defTabSz="533400">
            <a:lnSpc>
              <a:spcPct val="90000"/>
            </a:lnSpc>
            <a:spcBef>
              <a:spcPct val="0"/>
            </a:spcBef>
            <a:spcAft>
              <a:spcPct val="15000"/>
            </a:spcAft>
            <a:buChar char="•"/>
          </a:pPr>
          <a:r>
            <a:rPr lang="en-US" sz="1200" kern="1200" dirty="0">
              <a:solidFill>
                <a:schemeClr val="bg1"/>
              </a:solidFill>
            </a:rPr>
            <a:t>Outlier rejection, missing values interpolation, data structuring</a:t>
          </a:r>
        </a:p>
        <a:p>
          <a:pPr marL="228600" lvl="2" indent="-114300" algn="l" defTabSz="533400">
            <a:lnSpc>
              <a:spcPct val="90000"/>
            </a:lnSpc>
            <a:spcBef>
              <a:spcPct val="0"/>
            </a:spcBef>
            <a:spcAft>
              <a:spcPct val="15000"/>
            </a:spcAft>
            <a:buChar char="•"/>
          </a:pPr>
          <a:r>
            <a:rPr lang="en-US" sz="1200" kern="1200" dirty="0">
              <a:solidFill>
                <a:schemeClr val="bg1"/>
              </a:solidFill>
            </a:rPr>
            <a:t> It helps identifying</a:t>
          </a:r>
        </a:p>
        <a:p>
          <a:pPr marL="342900" lvl="3" indent="-114300" algn="l" defTabSz="533400">
            <a:lnSpc>
              <a:spcPct val="90000"/>
            </a:lnSpc>
            <a:spcBef>
              <a:spcPct val="0"/>
            </a:spcBef>
            <a:spcAft>
              <a:spcPct val="15000"/>
            </a:spcAft>
            <a:buChar char="•"/>
          </a:pPr>
          <a:r>
            <a:rPr lang="en-IN" sz="1200" kern="1200" dirty="0">
              <a:solidFill>
                <a:schemeClr val="bg1"/>
              </a:solidFill>
            </a:rPr>
            <a:t>Incomplete </a:t>
          </a:r>
          <a:endParaRPr lang="en-US" sz="1200" kern="1200" dirty="0">
            <a:solidFill>
              <a:schemeClr val="bg1"/>
            </a:solidFill>
          </a:endParaRPr>
        </a:p>
        <a:p>
          <a:pPr marL="342900" lvl="3" indent="-114300" algn="l" defTabSz="533400">
            <a:lnSpc>
              <a:spcPct val="90000"/>
            </a:lnSpc>
            <a:spcBef>
              <a:spcPct val="0"/>
            </a:spcBef>
            <a:spcAft>
              <a:spcPct val="15000"/>
            </a:spcAft>
            <a:buChar char="•"/>
          </a:pPr>
          <a:r>
            <a:rPr lang="en-IN" sz="1200" kern="1200" dirty="0">
              <a:solidFill>
                <a:schemeClr val="bg1"/>
              </a:solidFill>
            </a:rPr>
            <a:t>Incorrect</a:t>
          </a:r>
        </a:p>
        <a:p>
          <a:pPr marL="342900" lvl="3" indent="-114300" algn="l" defTabSz="533400">
            <a:lnSpc>
              <a:spcPct val="90000"/>
            </a:lnSpc>
            <a:spcBef>
              <a:spcPct val="0"/>
            </a:spcBef>
            <a:spcAft>
              <a:spcPct val="15000"/>
            </a:spcAft>
            <a:buChar char="•"/>
          </a:pPr>
          <a:r>
            <a:rPr lang="en-IN" sz="1200" kern="1200" dirty="0">
              <a:solidFill>
                <a:schemeClr val="bg1"/>
              </a:solidFill>
            </a:rPr>
            <a:t>Inaccurate </a:t>
          </a:r>
        </a:p>
        <a:p>
          <a:pPr marL="342900" lvl="3" indent="-114300" algn="l" defTabSz="533400">
            <a:lnSpc>
              <a:spcPct val="90000"/>
            </a:lnSpc>
            <a:spcBef>
              <a:spcPct val="0"/>
            </a:spcBef>
            <a:spcAft>
              <a:spcPct val="15000"/>
            </a:spcAft>
            <a:buChar char="•"/>
          </a:pPr>
          <a:r>
            <a:rPr lang="en-US" sz="1200" kern="1200" dirty="0">
              <a:solidFill>
                <a:schemeClr val="bg1"/>
              </a:solidFill>
            </a:rPr>
            <a:t>Irrelevant parts of the data</a:t>
          </a:r>
          <a:endParaRPr lang="en-IN" sz="1200" kern="1200" dirty="0">
            <a:solidFill>
              <a:schemeClr val="bg1"/>
            </a:solidFill>
          </a:endParaRPr>
        </a:p>
      </dsp:txBody>
      <dsp:txXfrm rot="5400000">
        <a:off x="4201719" y="1131569"/>
        <a:ext cx="1301836" cy="3394710"/>
      </dsp:txXfrm>
    </dsp:sp>
    <dsp:sp modelId="{3B3243D1-75F9-44A0-B24D-3247E54BDF0C}">
      <dsp:nvSpPr>
        <dsp:cNvPr id="0" name=""/>
        <dsp:cNvSpPr/>
      </dsp:nvSpPr>
      <dsp:spPr>
        <a:xfrm rot="16200000">
          <a:off x="3423186" y="2178006"/>
          <a:ext cx="5657850" cy="1301836"/>
        </a:xfrm>
        <a:prstGeom prst="flowChartManualOperation">
          <a:avLst/>
        </a:prstGeom>
        <a:solidFill>
          <a:srgbClr val="FDC4B9"/>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0" rIns="76200" bIns="0" numCol="1" spcCol="1270" anchor="t" anchorCtr="0">
          <a:noAutofit/>
        </a:bodyPr>
        <a:lstStyle/>
        <a:p>
          <a:pPr marL="0" lvl="0" indent="0" algn="l" defTabSz="533400">
            <a:lnSpc>
              <a:spcPct val="90000"/>
            </a:lnSpc>
            <a:spcBef>
              <a:spcPct val="0"/>
            </a:spcBef>
            <a:spcAft>
              <a:spcPct val="35000"/>
            </a:spcAft>
            <a:buNone/>
          </a:pPr>
          <a:r>
            <a:rPr lang="en-US" sz="1200" kern="1200" dirty="0">
              <a:solidFill>
                <a:schemeClr val="tx1"/>
              </a:solidFill>
            </a:rPr>
            <a:t>5</a:t>
          </a:r>
        </a:p>
        <a:p>
          <a:pPr marL="114300" lvl="1" indent="-114300" algn="l" defTabSz="533400">
            <a:lnSpc>
              <a:spcPct val="90000"/>
            </a:lnSpc>
            <a:spcBef>
              <a:spcPct val="0"/>
            </a:spcBef>
            <a:spcAft>
              <a:spcPct val="15000"/>
            </a:spcAft>
            <a:buChar char="•"/>
          </a:pPr>
          <a:r>
            <a:rPr lang="en-US" sz="1200" b="1" kern="1200" dirty="0">
              <a:solidFill>
                <a:schemeClr val="tx1"/>
              </a:solidFill>
            </a:rPr>
            <a:t>Data analysis</a:t>
          </a:r>
        </a:p>
        <a:p>
          <a:pPr marL="228600" lvl="2" indent="-114300" algn="l" defTabSz="533400">
            <a:lnSpc>
              <a:spcPct val="90000"/>
            </a:lnSpc>
            <a:spcBef>
              <a:spcPct val="0"/>
            </a:spcBef>
            <a:spcAft>
              <a:spcPct val="15000"/>
            </a:spcAft>
            <a:buChar char="•"/>
          </a:pPr>
          <a:r>
            <a:rPr lang="en-US" sz="1200" b="0" i="0" kern="1200" dirty="0"/>
            <a:t>Data mining, business intelligence, data visualization, exploratory data analysis</a:t>
          </a:r>
          <a:endParaRPr lang="en-US" sz="1200" kern="1200" dirty="0">
            <a:solidFill>
              <a:schemeClr val="tx1"/>
            </a:solidFill>
          </a:endParaRPr>
        </a:p>
      </dsp:txBody>
      <dsp:txXfrm rot="5400000">
        <a:off x="5601193" y="1131569"/>
        <a:ext cx="1301836" cy="3394710"/>
      </dsp:txXfrm>
    </dsp:sp>
    <dsp:sp modelId="{3474F928-46F8-4856-9881-1DDD8633662F}">
      <dsp:nvSpPr>
        <dsp:cNvPr id="0" name=""/>
        <dsp:cNvSpPr/>
      </dsp:nvSpPr>
      <dsp:spPr>
        <a:xfrm rot="16200000">
          <a:off x="4822661" y="2178006"/>
          <a:ext cx="5657850" cy="1301836"/>
        </a:xfrm>
        <a:prstGeom prst="flowChartManualOperation">
          <a:avLst/>
        </a:prstGeom>
        <a:solidFill>
          <a:schemeClr val="bg2">
            <a:lumMod val="9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0" rIns="76200" bIns="0" numCol="1" spcCol="1270" anchor="t" anchorCtr="0">
          <a:noAutofit/>
        </a:bodyPr>
        <a:lstStyle/>
        <a:p>
          <a:pPr marL="0" lvl="0" indent="0" algn="l" defTabSz="533400">
            <a:lnSpc>
              <a:spcPct val="90000"/>
            </a:lnSpc>
            <a:spcBef>
              <a:spcPct val="0"/>
            </a:spcBef>
            <a:spcAft>
              <a:spcPct val="35000"/>
            </a:spcAft>
            <a:buNone/>
          </a:pPr>
          <a:r>
            <a:rPr lang="en-US" sz="1200" kern="1200" dirty="0">
              <a:solidFill>
                <a:schemeClr val="tx1"/>
              </a:solidFill>
            </a:rPr>
            <a:t>6</a:t>
          </a:r>
        </a:p>
        <a:p>
          <a:pPr marL="114300" lvl="1" indent="-114300" algn="l" defTabSz="533400">
            <a:lnSpc>
              <a:spcPct val="90000"/>
            </a:lnSpc>
            <a:spcBef>
              <a:spcPct val="0"/>
            </a:spcBef>
            <a:spcAft>
              <a:spcPct val="15000"/>
            </a:spcAft>
            <a:buChar char="•"/>
          </a:pPr>
          <a:r>
            <a:rPr lang="en-US" sz="1200" b="1" kern="1200" dirty="0">
              <a:solidFill>
                <a:schemeClr val="tx1"/>
              </a:solidFill>
            </a:rPr>
            <a:t>Precise results’ interpretation</a:t>
          </a:r>
        </a:p>
        <a:p>
          <a:pPr marL="228600" lvl="2" indent="-114300" algn="l" defTabSz="533400">
            <a:lnSpc>
              <a:spcPct val="90000"/>
            </a:lnSpc>
            <a:spcBef>
              <a:spcPct val="0"/>
            </a:spcBef>
            <a:spcAft>
              <a:spcPct val="15000"/>
            </a:spcAft>
            <a:buChar char="•"/>
          </a:pPr>
          <a:r>
            <a:rPr lang="en-US" sz="1200" kern="1200" dirty="0">
              <a:solidFill>
                <a:schemeClr val="bg1"/>
              </a:solidFill>
            </a:rPr>
            <a:t>Checking whether they are helpful in meeting initial objectives, </a:t>
          </a:r>
          <a:r>
            <a:rPr lang="en-US" sz="1200" b="0" i="0" kern="1200" dirty="0">
              <a:solidFill>
                <a:schemeClr val="bg1"/>
              </a:solidFill>
            </a:rPr>
            <a:t>results </a:t>
          </a:r>
          <a:r>
            <a:rPr lang="en-US" sz="1200" b="0" i="0" kern="1200" dirty="0"/>
            <a:t>limiting, or inconclusive</a:t>
          </a:r>
          <a:endParaRPr lang="en-US" sz="1200" kern="1200" dirty="0">
            <a:solidFill>
              <a:schemeClr val="tx1"/>
            </a:solidFill>
          </a:endParaRPr>
        </a:p>
      </dsp:txBody>
      <dsp:txXfrm rot="5400000">
        <a:off x="7000668" y="1131569"/>
        <a:ext cx="1301836" cy="339471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24C4E7-DCBB-446C-9EE6-9DE501637A4A}">
      <dsp:nvSpPr>
        <dsp:cNvPr id="0" name=""/>
        <dsp:cNvSpPr/>
      </dsp:nvSpPr>
      <dsp:spPr>
        <a:xfrm>
          <a:off x="8688" y="172778"/>
          <a:ext cx="644627" cy="64462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FE8EA7C-5EBA-4001-95DC-F8BC0889147B}">
      <dsp:nvSpPr>
        <dsp:cNvPr id="0" name=""/>
        <dsp:cNvSpPr/>
      </dsp:nvSpPr>
      <dsp:spPr>
        <a:xfrm>
          <a:off x="8688" y="989654"/>
          <a:ext cx="1841793" cy="4403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b="1" kern="1200"/>
            <a:t>What is Alteryx?</a:t>
          </a:r>
          <a:endParaRPr lang="en-US" sz="1400" kern="1200"/>
        </a:p>
      </dsp:txBody>
      <dsp:txXfrm>
        <a:off x="8688" y="989654"/>
        <a:ext cx="1841793" cy="440303"/>
      </dsp:txXfrm>
    </dsp:sp>
    <dsp:sp modelId="{94006301-6CB8-4FF2-A640-1E3EBAD3BEA5}">
      <dsp:nvSpPr>
        <dsp:cNvPr id="0" name=""/>
        <dsp:cNvSpPr/>
      </dsp:nvSpPr>
      <dsp:spPr>
        <a:xfrm>
          <a:off x="8688" y="1510073"/>
          <a:ext cx="1841793" cy="26684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dirty="0"/>
            <a:t>Definition: Alteryx is a leading data analytics platform that allows users to blend data from different sources, create workflows, develop predictive models, and share insights across the organization. It is designed to make advanced analytics accessible to any data worker. </a:t>
          </a:r>
        </a:p>
      </dsp:txBody>
      <dsp:txXfrm>
        <a:off x="8688" y="1510073"/>
        <a:ext cx="1841793" cy="2668485"/>
      </dsp:txXfrm>
    </dsp:sp>
    <dsp:sp modelId="{824B032A-479C-4C7F-A110-7905948B0B96}">
      <dsp:nvSpPr>
        <dsp:cNvPr id="0" name=""/>
        <dsp:cNvSpPr/>
      </dsp:nvSpPr>
      <dsp:spPr>
        <a:xfrm>
          <a:off x="2172796" y="172778"/>
          <a:ext cx="644627" cy="64462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F90E5AD-652B-49A5-B18C-EE07F74E0482}">
      <dsp:nvSpPr>
        <dsp:cNvPr id="0" name=""/>
        <dsp:cNvSpPr/>
      </dsp:nvSpPr>
      <dsp:spPr>
        <a:xfrm>
          <a:off x="2172796" y="989654"/>
          <a:ext cx="1841793" cy="4403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b="1" kern="1200"/>
            <a:t>Why Alteryx?</a:t>
          </a:r>
          <a:endParaRPr lang="en-US" sz="1400" kern="1200"/>
        </a:p>
      </dsp:txBody>
      <dsp:txXfrm>
        <a:off x="2172796" y="989654"/>
        <a:ext cx="1841793" cy="440303"/>
      </dsp:txXfrm>
    </dsp:sp>
    <dsp:sp modelId="{E53587D9-E4C6-4DF7-A4B4-1AA0AA2E8C58}">
      <dsp:nvSpPr>
        <dsp:cNvPr id="0" name=""/>
        <dsp:cNvSpPr/>
      </dsp:nvSpPr>
      <dsp:spPr>
        <a:xfrm>
          <a:off x="2172796" y="1510073"/>
          <a:ext cx="1841793" cy="26684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dirty="0"/>
            <a:t>You can automate time-consuming and manual data tasks, while performing predictive, statistical, and spatial analytics in the drag and drop interface. It makes it easier to discover, share and prep data, perform analysis, and deploy and manage analytic models</a:t>
          </a:r>
        </a:p>
      </dsp:txBody>
      <dsp:txXfrm>
        <a:off x="2172796" y="1510073"/>
        <a:ext cx="1841793" cy="2668485"/>
      </dsp:txXfrm>
    </dsp:sp>
    <dsp:sp modelId="{29D2747E-4F90-4661-8719-4CCFFEF0FD2B}">
      <dsp:nvSpPr>
        <dsp:cNvPr id="0" name=""/>
        <dsp:cNvSpPr/>
      </dsp:nvSpPr>
      <dsp:spPr>
        <a:xfrm>
          <a:off x="4336903" y="102587"/>
          <a:ext cx="644627" cy="64462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7C4D861-64F1-4ADB-8783-B06F3D863A6B}">
      <dsp:nvSpPr>
        <dsp:cNvPr id="0" name=""/>
        <dsp:cNvSpPr/>
      </dsp:nvSpPr>
      <dsp:spPr>
        <a:xfrm>
          <a:off x="4336903" y="925499"/>
          <a:ext cx="1841793" cy="4403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b="1" kern="1200"/>
            <a:t>Key Features of Alteryx:</a:t>
          </a:r>
          <a:endParaRPr lang="en-US" sz="1400" kern="1200"/>
        </a:p>
      </dsp:txBody>
      <dsp:txXfrm>
        <a:off x="4336903" y="925499"/>
        <a:ext cx="1841793" cy="440303"/>
      </dsp:txXfrm>
    </dsp:sp>
    <dsp:sp modelId="{E95EA8D9-036B-4FBF-BAA0-A2D302331E5B}">
      <dsp:nvSpPr>
        <dsp:cNvPr id="0" name=""/>
        <dsp:cNvSpPr/>
      </dsp:nvSpPr>
      <dsp:spPr>
        <a:xfrm>
          <a:off x="4336903" y="1448726"/>
          <a:ext cx="1841793" cy="28000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dirty="0"/>
            <a:t>Data Blending: Combine data from disparate sources into a single, ready-to-use dataset.</a:t>
          </a:r>
        </a:p>
        <a:p>
          <a:pPr marL="0" lvl="0" indent="0" algn="l" defTabSz="488950">
            <a:lnSpc>
              <a:spcPct val="100000"/>
            </a:lnSpc>
            <a:spcBef>
              <a:spcPct val="0"/>
            </a:spcBef>
            <a:spcAft>
              <a:spcPct val="35000"/>
            </a:spcAft>
            <a:buNone/>
          </a:pPr>
          <a:r>
            <a:rPr lang="en-US" sz="1100" b="0" i="0" kern="1200" dirty="0"/>
            <a:t>Data Preparation: Extract, Transform, Load (ETL)</a:t>
          </a:r>
          <a:endParaRPr lang="en-US" sz="1100" kern="1200" dirty="0"/>
        </a:p>
        <a:p>
          <a:pPr marL="0" lvl="0" indent="0" algn="l" defTabSz="488950">
            <a:lnSpc>
              <a:spcPct val="100000"/>
            </a:lnSpc>
            <a:spcBef>
              <a:spcPct val="0"/>
            </a:spcBef>
            <a:spcAft>
              <a:spcPct val="35000"/>
            </a:spcAft>
            <a:buNone/>
          </a:pPr>
          <a:r>
            <a:rPr lang="en-US" sz="1100" kern="1200" dirty="0"/>
            <a:t>Advanced Analytics: Use predictive, statistical, and spatial analytics tools to uncover trends and patterns.</a:t>
          </a:r>
        </a:p>
        <a:p>
          <a:pPr marL="0" lvl="0" indent="0" algn="l" defTabSz="488950">
            <a:lnSpc>
              <a:spcPct val="100000"/>
            </a:lnSpc>
            <a:spcBef>
              <a:spcPct val="0"/>
            </a:spcBef>
            <a:spcAft>
              <a:spcPct val="35000"/>
            </a:spcAft>
            <a:buNone/>
          </a:pPr>
          <a:r>
            <a:rPr lang="en-US" sz="1100" kern="1200" dirty="0"/>
            <a:t>Automation: Automate manual data tasks and create repeatable workflows.</a:t>
          </a:r>
        </a:p>
        <a:p>
          <a:pPr marL="0" lvl="0" indent="0" algn="l" defTabSz="488950">
            <a:lnSpc>
              <a:spcPct val="100000"/>
            </a:lnSpc>
            <a:spcBef>
              <a:spcPct val="0"/>
            </a:spcBef>
            <a:spcAft>
              <a:spcPct val="35000"/>
            </a:spcAft>
            <a:buNone/>
          </a:pPr>
          <a:r>
            <a:rPr lang="en-US" sz="1100" kern="1200"/>
            <a:t>Reporting: Easily create reports and share insights across your organization. (Source: Alteryx)</a:t>
          </a:r>
        </a:p>
      </dsp:txBody>
      <dsp:txXfrm>
        <a:off x="4336903" y="1448726"/>
        <a:ext cx="1841793" cy="2800024"/>
      </dsp:txXfrm>
    </dsp:sp>
    <dsp:sp modelId="{07BA6ADC-5D2D-49CA-9598-0C2F518CC246}">
      <dsp:nvSpPr>
        <dsp:cNvPr id="0" name=""/>
        <dsp:cNvSpPr/>
      </dsp:nvSpPr>
      <dsp:spPr>
        <a:xfrm>
          <a:off x="6501010" y="102587"/>
          <a:ext cx="644627" cy="64462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0AF9E5A-378C-4372-92C6-B2BEB5E1AF0C}">
      <dsp:nvSpPr>
        <dsp:cNvPr id="0" name=""/>
        <dsp:cNvSpPr/>
      </dsp:nvSpPr>
      <dsp:spPr>
        <a:xfrm>
          <a:off x="6501010" y="925499"/>
          <a:ext cx="1841793" cy="4403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b="1" kern="1200" dirty="0"/>
            <a:t>Learning Resources:</a:t>
          </a:r>
          <a:endParaRPr lang="en-US" sz="1400" kern="1200" dirty="0"/>
        </a:p>
      </dsp:txBody>
      <dsp:txXfrm>
        <a:off x="6501010" y="925499"/>
        <a:ext cx="1841793" cy="440303"/>
      </dsp:txXfrm>
    </dsp:sp>
    <dsp:sp modelId="{D4C83D4F-DAD9-4205-B9AE-96F9B20E8282}">
      <dsp:nvSpPr>
        <dsp:cNvPr id="0" name=""/>
        <dsp:cNvSpPr/>
      </dsp:nvSpPr>
      <dsp:spPr>
        <a:xfrm>
          <a:off x="6501010" y="1448726"/>
          <a:ext cx="1841793" cy="28000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a:t>Alteryx Academy: Offers interactive lessons and videos to help you learn Alteryx.</a:t>
          </a:r>
        </a:p>
        <a:p>
          <a:pPr marL="0" lvl="0" indent="0" algn="l" defTabSz="488950">
            <a:lnSpc>
              <a:spcPct val="100000"/>
            </a:lnSpc>
            <a:spcBef>
              <a:spcPct val="0"/>
            </a:spcBef>
            <a:spcAft>
              <a:spcPct val="35000"/>
            </a:spcAft>
            <a:buNone/>
          </a:pPr>
          <a:r>
            <a:rPr lang="en-US" sz="1100" kern="1200" dirty="0"/>
            <a:t>Alteryx Community: A platform where you can ask questions, share knowledge, and learn from other Alteryx users.</a:t>
          </a:r>
        </a:p>
        <a:p>
          <a:pPr marL="0" lvl="0" indent="0" algn="l" defTabSz="488950">
            <a:lnSpc>
              <a:spcPct val="100000"/>
            </a:lnSpc>
            <a:spcBef>
              <a:spcPct val="0"/>
            </a:spcBef>
            <a:spcAft>
              <a:spcPct val="35000"/>
            </a:spcAft>
            <a:buNone/>
          </a:pPr>
          <a:r>
            <a:rPr lang="en-US" sz="1100" kern="1200"/>
            <a:t>Alteryx Toolset: A comprehensive guide to the tools available in Alteryx.</a:t>
          </a:r>
        </a:p>
      </dsp:txBody>
      <dsp:txXfrm>
        <a:off x="6501010" y="1448726"/>
        <a:ext cx="1841793" cy="2800024"/>
      </dsp:txXfrm>
    </dsp:sp>
    <dsp:sp modelId="{95E5F9D9-A723-40C9-83C4-F7A2B5E3EED1}">
      <dsp:nvSpPr>
        <dsp:cNvPr id="0" name=""/>
        <dsp:cNvSpPr/>
      </dsp:nvSpPr>
      <dsp:spPr>
        <a:xfrm>
          <a:off x="8665117" y="102587"/>
          <a:ext cx="644627" cy="64462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46B00E2-41E3-40B7-AFBC-1A0907E76015}">
      <dsp:nvSpPr>
        <dsp:cNvPr id="0" name=""/>
        <dsp:cNvSpPr/>
      </dsp:nvSpPr>
      <dsp:spPr>
        <a:xfrm>
          <a:off x="8665117" y="925499"/>
          <a:ext cx="1841793" cy="4403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b="1" kern="1200"/>
            <a:t>Getting Started with Alteryx:</a:t>
          </a:r>
          <a:endParaRPr lang="en-US" sz="1400" kern="1200"/>
        </a:p>
      </dsp:txBody>
      <dsp:txXfrm>
        <a:off x="8665117" y="925499"/>
        <a:ext cx="1841793" cy="440303"/>
      </dsp:txXfrm>
    </dsp:sp>
    <dsp:sp modelId="{B2304B79-CDA9-4ED0-B8CF-6CF7D53FF6B4}">
      <dsp:nvSpPr>
        <dsp:cNvPr id="0" name=""/>
        <dsp:cNvSpPr/>
      </dsp:nvSpPr>
      <dsp:spPr>
        <a:xfrm>
          <a:off x="8665117" y="1448726"/>
          <a:ext cx="1841793" cy="28000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dirty="0"/>
            <a:t>Alteryx Designer: The main application where you can create workflows, blend data, and perform analytics.</a:t>
          </a:r>
        </a:p>
        <a:p>
          <a:pPr marL="0" lvl="0" indent="0" algn="l" defTabSz="488950">
            <a:lnSpc>
              <a:spcPct val="100000"/>
            </a:lnSpc>
            <a:spcBef>
              <a:spcPct val="0"/>
            </a:spcBef>
            <a:spcAft>
              <a:spcPct val="35000"/>
            </a:spcAft>
            <a:buNone/>
          </a:pPr>
          <a:r>
            <a:rPr lang="en-US" sz="1100" kern="1200" dirty="0"/>
            <a:t>Alteryx Server: Allows you to share workflows, schedule tasks, and perform analytics in a secure, scalable environment.</a:t>
          </a:r>
        </a:p>
      </dsp:txBody>
      <dsp:txXfrm>
        <a:off x="8665117" y="1448726"/>
        <a:ext cx="1841793" cy="280002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38CBAF-F422-4194-B63C-DE057641DF06}">
      <dsp:nvSpPr>
        <dsp:cNvPr id="0" name=""/>
        <dsp:cNvSpPr/>
      </dsp:nvSpPr>
      <dsp:spPr>
        <a:xfrm>
          <a:off x="14201" y="75138"/>
          <a:ext cx="587998" cy="56481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72381D6-1598-4050-B99C-24BD46CC5724}">
      <dsp:nvSpPr>
        <dsp:cNvPr id="0" name=""/>
        <dsp:cNvSpPr/>
      </dsp:nvSpPr>
      <dsp:spPr>
        <a:xfrm>
          <a:off x="14201" y="793592"/>
          <a:ext cx="1679995" cy="3785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b="1" kern="1200"/>
            <a:t>What is Tableau?</a:t>
          </a:r>
          <a:endParaRPr lang="en-US" sz="1400" kern="1200"/>
        </a:p>
      </dsp:txBody>
      <dsp:txXfrm>
        <a:off x="14201" y="793592"/>
        <a:ext cx="1679995" cy="378595"/>
      </dsp:txXfrm>
    </dsp:sp>
    <dsp:sp modelId="{BBF2CFDE-A80A-4D3E-A346-0D090349AC64}">
      <dsp:nvSpPr>
        <dsp:cNvPr id="0" name=""/>
        <dsp:cNvSpPr/>
      </dsp:nvSpPr>
      <dsp:spPr>
        <a:xfrm>
          <a:off x="14201" y="1243646"/>
          <a:ext cx="1679995" cy="24044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US" sz="1100" kern="1200" dirty="0"/>
            <a:t> Tableau is a leading data visualization tool that transforms raw data into easily understandable visual formats.</a:t>
          </a:r>
        </a:p>
        <a:p>
          <a:pPr marL="0" lvl="0" indent="0" algn="l" defTabSz="488950">
            <a:lnSpc>
              <a:spcPct val="90000"/>
            </a:lnSpc>
            <a:spcBef>
              <a:spcPct val="0"/>
            </a:spcBef>
            <a:spcAft>
              <a:spcPct val="35000"/>
            </a:spcAft>
            <a:buNone/>
          </a:pPr>
          <a:r>
            <a:rPr lang="en-US" sz="1100" kern="1200" dirty="0"/>
            <a:t>Purpose: It helps in simplifying raw data into a very easily understandable format.</a:t>
          </a:r>
        </a:p>
      </dsp:txBody>
      <dsp:txXfrm>
        <a:off x="14201" y="1243646"/>
        <a:ext cx="1679995" cy="2404441"/>
      </dsp:txXfrm>
    </dsp:sp>
    <dsp:sp modelId="{2099934B-094D-4B56-B2C8-6E4F975F7BB7}">
      <dsp:nvSpPr>
        <dsp:cNvPr id="0" name=""/>
        <dsp:cNvSpPr/>
      </dsp:nvSpPr>
      <dsp:spPr>
        <a:xfrm>
          <a:off x="1988195" y="75138"/>
          <a:ext cx="587998" cy="56481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7456BDD-9745-4721-8097-47EC0AC0796A}">
      <dsp:nvSpPr>
        <dsp:cNvPr id="0" name=""/>
        <dsp:cNvSpPr/>
      </dsp:nvSpPr>
      <dsp:spPr>
        <a:xfrm>
          <a:off x="1988195" y="793592"/>
          <a:ext cx="1679995" cy="3785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b="1" kern="1200"/>
            <a:t>Features of Tableau</a:t>
          </a:r>
          <a:endParaRPr lang="en-US" sz="1400" kern="1200"/>
        </a:p>
      </dsp:txBody>
      <dsp:txXfrm>
        <a:off x="1988195" y="793592"/>
        <a:ext cx="1679995" cy="378595"/>
      </dsp:txXfrm>
    </dsp:sp>
    <dsp:sp modelId="{4E1D7B34-9933-48A1-96A3-22616E5BFF72}">
      <dsp:nvSpPr>
        <dsp:cNvPr id="0" name=""/>
        <dsp:cNvSpPr/>
      </dsp:nvSpPr>
      <dsp:spPr>
        <a:xfrm>
          <a:off x="1988195" y="1243646"/>
          <a:ext cx="1679995" cy="24044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US" sz="1100" kern="1200"/>
            <a:t>Interactive Dashboards: Create and share dashboards that depict trends, variations, and density of the data in the form of charts and graphs.</a:t>
          </a:r>
        </a:p>
        <a:p>
          <a:pPr marL="0" lvl="0" indent="0" algn="l" defTabSz="488950">
            <a:lnSpc>
              <a:spcPct val="90000"/>
            </a:lnSpc>
            <a:spcBef>
              <a:spcPct val="0"/>
            </a:spcBef>
            <a:spcAft>
              <a:spcPct val="35000"/>
            </a:spcAft>
            <a:buNone/>
          </a:pPr>
          <a:r>
            <a:rPr lang="en-US" sz="1100" kern="1200"/>
            <a:t>Data Blending: Allows you to blend different relational, semi-structured and raw data sources in real-time, without expensive up-front integration costs.</a:t>
          </a:r>
        </a:p>
        <a:p>
          <a:pPr marL="0" lvl="0" indent="0" algn="l" defTabSz="488950">
            <a:lnSpc>
              <a:spcPct val="90000"/>
            </a:lnSpc>
            <a:spcBef>
              <a:spcPct val="0"/>
            </a:spcBef>
            <a:spcAft>
              <a:spcPct val="35000"/>
            </a:spcAft>
            <a:buNone/>
          </a:pPr>
          <a:r>
            <a:rPr lang="en-US" sz="1100" kern="1200"/>
            <a:t>Real-Time Analysis: Lets you analyze data in real-time.</a:t>
          </a:r>
        </a:p>
        <a:p>
          <a:pPr marL="0" lvl="0" indent="0" algn="l" defTabSz="488950">
            <a:lnSpc>
              <a:spcPct val="90000"/>
            </a:lnSpc>
            <a:spcBef>
              <a:spcPct val="0"/>
            </a:spcBef>
            <a:spcAft>
              <a:spcPct val="35000"/>
            </a:spcAft>
            <a:buNone/>
          </a:pPr>
          <a:r>
            <a:rPr lang="en-US" sz="1100" kern="1200"/>
            <a:t>Collaboration of Data: It allows for data collaboration and data governance.</a:t>
          </a:r>
        </a:p>
      </dsp:txBody>
      <dsp:txXfrm>
        <a:off x="1988195" y="1243646"/>
        <a:ext cx="1679995" cy="2404441"/>
      </dsp:txXfrm>
    </dsp:sp>
    <dsp:sp modelId="{866BE0E7-C6B2-4AE4-99FD-4CBC34740F03}">
      <dsp:nvSpPr>
        <dsp:cNvPr id="0" name=""/>
        <dsp:cNvSpPr/>
      </dsp:nvSpPr>
      <dsp:spPr>
        <a:xfrm>
          <a:off x="3962189" y="75138"/>
          <a:ext cx="587998" cy="56481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49D60BE-7C3B-4895-8E83-10961E0988C7}">
      <dsp:nvSpPr>
        <dsp:cNvPr id="0" name=""/>
        <dsp:cNvSpPr/>
      </dsp:nvSpPr>
      <dsp:spPr>
        <a:xfrm>
          <a:off x="3962189" y="793592"/>
          <a:ext cx="1679995" cy="3785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b="1" kern="1200"/>
            <a:t>Why Use Tableau?</a:t>
          </a:r>
          <a:endParaRPr lang="en-US" sz="1400" kern="1200"/>
        </a:p>
      </dsp:txBody>
      <dsp:txXfrm>
        <a:off x="3962189" y="793592"/>
        <a:ext cx="1679995" cy="378595"/>
      </dsp:txXfrm>
    </dsp:sp>
    <dsp:sp modelId="{3DC373BD-5766-4C95-9A2F-8BADB968441A}">
      <dsp:nvSpPr>
        <dsp:cNvPr id="0" name=""/>
        <dsp:cNvSpPr/>
      </dsp:nvSpPr>
      <dsp:spPr>
        <a:xfrm>
          <a:off x="3962189" y="1243646"/>
          <a:ext cx="1679995" cy="24044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US" sz="1100" kern="1200" dirty="0"/>
            <a:t>User-Friendly: Requires minimal technical knowledge and is easy to learn and use.</a:t>
          </a:r>
        </a:p>
        <a:p>
          <a:pPr marL="0" lvl="0" indent="0" algn="l" defTabSz="488950">
            <a:lnSpc>
              <a:spcPct val="90000"/>
            </a:lnSpc>
            <a:spcBef>
              <a:spcPct val="0"/>
            </a:spcBef>
            <a:spcAft>
              <a:spcPct val="35000"/>
            </a:spcAft>
            <a:buNone/>
          </a:pPr>
          <a:r>
            <a:rPr lang="en-US" sz="1100" kern="1200"/>
            <a:t>Powerful Visualizations: Can handle vast amounts of data and convert it into interactive visualizations.</a:t>
          </a:r>
        </a:p>
        <a:p>
          <a:pPr marL="0" lvl="0" indent="0" algn="l" defTabSz="488950">
            <a:lnSpc>
              <a:spcPct val="90000"/>
            </a:lnSpc>
            <a:spcBef>
              <a:spcPct val="0"/>
            </a:spcBef>
            <a:spcAft>
              <a:spcPct val="35000"/>
            </a:spcAft>
            <a:buNone/>
          </a:pPr>
          <a:r>
            <a:rPr lang="en-US" sz="1100" kern="1200"/>
            <a:t>Speed: Tableau is 10-100x faster than existing solutions.</a:t>
          </a:r>
        </a:p>
      </dsp:txBody>
      <dsp:txXfrm>
        <a:off x="3962189" y="1243646"/>
        <a:ext cx="1679995" cy="2404441"/>
      </dsp:txXfrm>
    </dsp:sp>
    <dsp:sp modelId="{1E175C95-3894-4099-9106-203CEF9B480B}">
      <dsp:nvSpPr>
        <dsp:cNvPr id="0" name=""/>
        <dsp:cNvSpPr/>
      </dsp:nvSpPr>
      <dsp:spPr>
        <a:xfrm>
          <a:off x="5936184" y="75138"/>
          <a:ext cx="587998" cy="56481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F6FC69E-F4F1-4FE0-BB04-FC05A2444823}">
      <dsp:nvSpPr>
        <dsp:cNvPr id="0" name=""/>
        <dsp:cNvSpPr/>
      </dsp:nvSpPr>
      <dsp:spPr>
        <a:xfrm>
          <a:off x="5936184" y="793592"/>
          <a:ext cx="1679995" cy="3785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b="1" kern="1200"/>
            <a:t>Applications of Tableau</a:t>
          </a:r>
          <a:endParaRPr lang="en-US" sz="1400" kern="1200"/>
        </a:p>
      </dsp:txBody>
      <dsp:txXfrm>
        <a:off x="5936184" y="793592"/>
        <a:ext cx="1679995" cy="378595"/>
      </dsp:txXfrm>
    </dsp:sp>
    <dsp:sp modelId="{31A97340-B0CF-42F9-9BDE-E5CFB2DD2892}">
      <dsp:nvSpPr>
        <dsp:cNvPr id="0" name=""/>
        <dsp:cNvSpPr/>
      </dsp:nvSpPr>
      <dsp:spPr>
        <a:xfrm>
          <a:off x="5936184" y="1243646"/>
          <a:ext cx="1679995" cy="24044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US" sz="1100" kern="1200"/>
            <a:t>Business Intelligence: Helps organizations understand their data and make informed business decisions.</a:t>
          </a:r>
        </a:p>
        <a:p>
          <a:pPr marL="0" lvl="0" indent="0" algn="l" defTabSz="488950">
            <a:lnSpc>
              <a:spcPct val="90000"/>
            </a:lnSpc>
            <a:spcBef>
              <a:spcPct val="0"/>
            </a:spcBef>
            <a:spcAft>
              <a:spcPct val="35000"/>
            </a:spcAft>
            <a:buNone/>
          </a:pPr>
          <a:r>
            <a:rPr lang="en-US" sz="1100" kern="1200"/>
            <a:t>Academic Research: Used by researchers to visualize research data.</a:t>
          </a:r>
        </a:p>
        <a:p>
          <a:pPr marL="0" lvl="0" indent="0" algn="l" defTabSz="488950">
            <a:lnSpc>
              <a:spcPct val="90000"/>
            </a:lnSpc>
            <a:spcBef>
              <a:spcPct val="0"/>
            </a:spcBef>
            <a:spcAft>
              <a:spcPct val="35000"/>
            </a:spcAft>
            <a:buNone/>
          </a:pPr>
          <a:r>
            <a:rPr lang="en-US" sz="1100" kern="1200"/>
            <a:t>Journalism: Used by journalists to tell data-driven stories.</a:t>
          </a:r>
        </a:p>
      </dsp:txBody>
      <dsp:txXfrm>
        <a:off x="5936184" y="1243646"/>
        <a:ext cx="1679995" cy="2404441"/>
      </dsp:txXfrm>
    </dsp:sp>
    <dsp:sp modelId="{9F949454-8923-4BE8-99CB-0EC5C24C5732}">
      <dsp:nvSpPr>
        <dsp:cNvPr id="0" name=""/>
        <dsp:cNvSpPr/>
      </dsp:nvSpPr>
      <dsp:spPr>
        <a:xfrm>
          <a:off x="7910178" y="75138"/>
          <a:ext cx="587998" cy="56481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C7B14F8-0E68-4707-952F-CF1189759F9C}">
      <dsp:nvSpPr>
        <dsp:cNvPr id="0" name=""/>
        <dsp:cNvSpPr/>
      </dsp:nvSpPr>
      <dsp:spPr>
        <a:xfrm>
          <a:off x="7910178" y="793592"/>
          <a:ext cx="1679995" cy="3785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b="1" kern="1200"/>
            <a:t>Learning Tableau</a:t>
          </a:r>
          <a:endParaRPr lang="en-US" sz="1400" kern="1200"/>
        </a:p>
      </dsp:txBody>
      <dsp:txXfrm>
        <a:off x="7910178" y="793592"/>
        <a:ext cx="1679995" cy="378595"/>
      </dsp:txXfrm>
    </dsp:sp>
    <dsp:sp modelId="{B3D2FFDB-375E-4E39-A65A-5B67660348EE}">
      <dsp:nvSpPr>
        <dsp:cNvPr id="0" name=""/>
        <dsp:cNvSpPr/>
      </dsp:nvSpPr>
      <dsp:spPr>
        <a:xfrm>
          <a:off x="7910178" y="1243646"/>
          <a:ext cx="1679995" cy="24044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US" sz="1100" kern="1200"/>
            <a:t>Tableau offers a variety of resources for learning, including online tutorials, webinars, and certification programs.</a:t>
          </a:r>
        </a:p>
      </dsp:txBody>
      <dsp:txXfrm>
        <a:off x="7910178" y="1243646"/>
        <a:ext cx="1679995" cy="2404441"/>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99B37A-8540-4330-89C4-1DC934E21EA0}" type="datetimeFigureOut">
              <a:rPr lang="en-US" smtClean="0"/>
              <a:t>8/2/2023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819662-EF89-4791-8DAD-4420B5CEB65B}" type="slidenum">
              <a:rPr lang="en-US" smtClean="0"/>
              <a:t>‹#›</a:t>
            </a:fld>
            <a:endParaRPr lang="en-US"/>
          </a:p>
        </p:txBody>
      </p:sp>
    </p:spTree>
    <p:extLst>
      <p:ext uri="{BB962C8B-B14F-4D97-AF65-F5344CB8AC3E}">
        <p14:creationId xmlns:p14="http://schemas.microsoft.com/office/powerpoint/2010/main" val="25903101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Drowning in data, but starved of information: This idiom is used to describe a situation where there is an abundance of data, but a lack of useful, actionable insights. How we can derive insights from data points, is first to know why the data has to be used, where it has to be used, what could be possible sources of data, what structure to choose (e.g. for a Flag do u need Y / N, 1 / 0 </a:t>
            </a:r>
            <a:r>
              <a:rPr lang="en-US" dirty="0" err="1"/>
              <a:t>etc</a:t>
            </a:r>
            <a:r>
              <a:rPr lang="en-US" dirty="0"/>
              <a:t>). </a:t>
            </a:r>
          </a:p>
          <a:p>
            <a:endParaRPr lang="en-US" dirty="0"/>
          </a:p>
          <a:p>
            <a:r>
              <a:rPr lang="en-US" dirty="0"/>
              <a:t>Data governance is an emerging, cross functional management program that treats data as an enterprise asset. New roles and responsibilities exist in data governance as well as tools and technologies to facilitate data governance program. Data governance also includes the oversight necessary to ensure</a:t>
            </a:r>
          </a:p>
          <a:p>
            <a:r>
              <a:rPr lang="en-US" dirty="0"/>
              <a:t>compliance and manage risks. </a:t>
            </a:r>
          </a:p>
          <a:p>
            <a:endParaRPr lang="en-US" dirty="0"/>
          </a:p>
          <a:p>
            <a:pPr algn="l"/>
            <a:r>
              <a:rPr lang="en-US" dirty="0"/>
              <a:t>Aspects of Data that can be governed: </a:t>
            </a:r>
            <a:r>
              <a:rPr lang="en-IN" sz="1800" b="0" i="0" u="none" strike="noStrike" baseline="0" dirty="0">
                <a:solidFill>
                  <a:srgbClr val="00009A"/>
                </a:solidFill>
                <a:latin typeface="Arial" panose="020B0604020202020204" pitchFamily="34" charset="0"/>
              </a:rPr>
              <a:t>Data ownership and accountability, </a:t>
            </a:r>
            <a:r>
              <a:rPr lang="en-US" sz="1800" b="0" i="0" u="none" strike="noStrike" baseline="0" dirty="0">
                <a:solidFill>
                  <a:srgbClr val="00009A"/>
                </a:solidFill>
                <a:latin typeface="Arial" panose="020B0604020202020204" pitchFamily="34" charset="0"/>
              </a:rPr>
              <a:t>Data access (who, when, where, what), </a:t>
            </a:r>
            <a:r>
              <a:rPr lang="en-IN" sz="1800" b="0" i="0" u="none" strike="noStrike" baseline="0" dirty="0">
                <a:solidFill>
                  <a:srgbClr val="00009A"/>
                </a:solidFill>
                <a:latin typeface="Arial" panose="020B0604020202020204" pitchFamily="34" charset="0"/>
              </a:rPr>
              <a:t>Data quality levels, Data handling (creation, updating, deleting), Data storing (archiving, security), Data definitions, Data allowable values, Data architecture, Reporting</a:t>
            </a:r>
            <a:endParaRPr lang="en-IN" dirty="0"/>
          </a:p>
        </p:txBody>
      </p:sp>
      <p:sp>
        <p:nvSpPr>
          <p:cNvPr id="4" name="Slide Number Placeholder 3"/>
          <p:cNvSpPr>
            <a:spLocks noGrp="1"/>
          </p:cNvSpPr>
          <p:nvPr>
            <p:ph type="sldNum" sz="quarter" idx="5"/>
          </p:nvPr>
        </p:nvSpPr>
        <p:spPr/>
        <p:txBody>
          <a:bodyPr/>
          <a:lstStyle/>
          <a:p>
            <a:fld id="{2431D97A-6AE2-4D76-9A6D-10842E076256}" type="slidenum">
              <a:rPr lang="en-IN" smtClean="0"/>
              <a:t>6</a:t>
            </a:fld>
            <a:endParaRPr lang="en-IN"/>
          </a:p>
        </p:txBody>
      </p:sp>
    </p:spTree>
    <p:extLst>
      <p:ext uri="{BB962C8B-B14F-4D97-AF65-F5344CB8AC3E}">
        <p14:creationId xmlns:p14="http://schemas.microsoft.com/office/powerpoint/2010/main" val="41101488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off the most key deliverables for a data analyst is to curate and interrogate data at optimized speed to deliver intelligent insight-driven services that clients need today to help prepare them for a better tomorrow. From corporate strategy to capital allocation to M&amp;A, the advanced analytics teams underpin and inform planning through to execution to help create bespoke, sector-driven value for clients. </a:t>
            </a:r>
            <a:endParaRPr lang="en-IN" dirty="0"/>
          </a:p>
        </p:txBody>
      </p:sp>
      <p:sp>
        <p:nvSpPr>
          <p:cNvPr id="4" name="Slide Number Placeholder 3"/>
          <p:cNvSpPr>
            <a:spLocks noGrp="1"/>
          </p:cNvSpPr>
          <p:nvPr>
            <p:ph type="sldNum" sz="quarter" idx="5"/>
          </p:nvPr>
        </p:nvSpPr>
        <p:spPr/>
        <p:txBody>
          <a:bodyPr/>
          <a:lstStyle/>
          <a:p>
            <a:fld id="{2431D97A-6AE2-4D76-9A6D-10842E076256}" type="slidenum">
              <a:rPr lang="en-IN" smtClean="0"/>
              <a:t>7</a:t>
            </a:fld>
            <a:endParaRPr lang="en-IN"/>
          </a:p>
        </p:txBody>
      </p:sp>
    </p:spTree>
    <p:extLst>
      <p:ext uri="{BB962C8B-B14F-4D97-AF65-F5344CB8AC3E}">
        <p14:creationId xmlns:p14="http://schemas.microsoft.com/office/powerpoint/2010/main" val="21863196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off the most key deliverables for a data analyst is to curate and interrogate data at optimized speed to deliver intelligent insight-driven services that clients need today to help prepare them for a better tomorrow. From corporate strategy to capital allocation to M&amp;A, the advanced analytics teams underpin and inform planning through to execution to help create bespoke, sector-driven value for clients. </a:t>
            </a:r>
            <a:endParaRPr lang="en-IN" dirty="0"/>
          </a:p>
        </p:txBody>
      </p:sp>
      <p:sp>
        <p:nvSpPr>
          <p:cNvPr id="4" name="Slide Number Placeholder 3"/>
          <p:cNvSpPr>
            <a:spLocks noGrp="1"/>
          </p:cNvSpPr>
          <p:nvPr>
            <p:ph type="sldNum" sz="quarter" idx="5"/>
          </p:nvPr>
        </p:nvSpPr>
        <p:spPr/>
        <p:txBody>
          <a:bodyPr/>
          <a:lstStyle/>
          <a:p>
            <a:fld id="{2431D97A-6AE2-4D76-9A6D-10842E076256}" type="slidenum">
              <a:rPr lang="en-IN" smtClean="0"/>
              <a:t>9</a:t>
            </a:fld>
            <a:endParaRPr lang="en-IN"/>
          </a:p>
        </p:txBody>
      </p:sp>
    </p:spTree>
    <p:extLst>
      <p:ext uri="{BB962C8B-B14F-4D97-AF65-F5344CB8AC3E}">
        <p14:creationId xmlns:p14="http://schemas.microsoft.com/office/powerpoint/2010/main" val="9311165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1BCA1-FFF5-247D-963D-BBAEED30D4F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129D320-0EBE-A50C-99D7-ACD08EEE1D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EC1F66A-17A9-7E5E-E78D-C1A07D88BCD7}"/>
              </a:ext>
            </a:extLst>
          </p:cNvPr>
          <p:cNvSpPr>
            <a:spLocks noGrp="1"/>
          </p:cNvSpPr>
          <p:nvPr>
            <p:ph type="dt" sz="half" idx="10"/>
          </p:nvPr>
        </p:nvSpPr>
        <p:spPr/>
        <p:txBody>
          <a:bodyPr/>
          <a:lstStyle/>
          <a:p>
            <a:fld id="{A6EF1A6F-E424-4B9E-A6EF-BD3AD08B8CD1}" type="datetimeFigureOut">
              <a:rPr lang="en-IN" smtClean="0"/>
              <a:t>02-08-2023</a:t>
            </a:fld>
            <a:endParaRPr lang="en-IN"/>
          </a:p>
        </p:txBody>
      </p:sp>
      <p:sp>
        <p:nvSpPr>
          <p:cNvPr id="5" name="Footer Placeholder 4">
            <a:extLst>
              <a:ext uri="{FF2B5EF4-FFF2-40B4-BE49-F238E27FC236}">
                <a16:creationId xmlns:a16="http://schemas.microsoft.com/office/drawing/2014/main" id="{CB8F80A3-4DA5-40B5-BC8D-0091774DBFF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489897B-3F35-4338-D45F-5288C0573A32}"/>
              </a:ext>
            </a:extLst>
          </p:cNvPr>
          <p:cNvSpPr>
            <a:spLocks noGrp="1"/>
          </p:cNvSpPr>
          <p:nvPr>
            <p:ph type="sldNum" sz="quarter" idx="12"/>
          </p:nvPr>
        </p:nvSpPr>
        <p:spPr/>
        <p:txBody>
          <a:bodyPr/>
          <a:lstStyle/>
          <a:p>
            <a:fld id="{67FAE614-7E21-495F-89DD-DD00EF8BC3A9}" type="slidenum">
              <a:rPr lang="en-IN" smtClean="0"/>
              <a:t>‹#›</a:t>
            </a:fld>
            <a:endParaRPr lang="en-IN"/>
          </a:p>
        </p:txBody>
      </p:sp>
    </p:spTree>
    <p:extLst>
      <p:ext uri="{BB962C8B-B14F-4D97-AF65-F5344CB8AC3E}">
        <p14:creationId xmlns:p14="http://schemas.microsoft.com/office/powerpoint/2010/main" val="7360362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A1C21-A34C-877F-6A6E-0C078767625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F18A39B-6FA6-AF29-82B0-DD59245C44C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6E4E69B-1285-DD69-EE6A-BA01316333E2}"/>
              </a:ext>
            </a:extLst>
          </p:cNvPr>
          <p:cNvSpPr>
            <a:spLocks noGrp="1"/>
          </p:cNvSpPr>
          <p:nvPr>
            <p:ph type="dt" sz="half" idx="10"/>
          </p:nvPr>
        </p:nvSpPr>
        <p:spPr/>
        <p:txBody>
          <a:bodyPr/>
          <a:lstStyle/>
          <a:p>
            <a:fld id="{A6EF1A6F-E424-4B9E-A6EF-BD3AD08B8CD1}" type="datetimeFigureOut">
              <a:rPr lang="en-IN" smtClean="0"/>
              <a:t>02-08-2023</a:t>
            </a:fld>
            <a:endParaRPr lang="en-IN"/>
          </a:p>
        </p:txBody>
      </p:sp>
      <p:sp>
        <p:nvSpPr>
          <p:cNvPr id="5" name="Footer Placeholder 4">
            <a:extLst>
              <a:ext uri="{FF2B5EF4-FFF2-40B4-BE49-F238E27FC236}">
                <a16:creationId xmlns:a16="http://schemas.microsoft.com/office/drawing/2014/main" id="{D24A58F3-68DB-9216-7ABD-757EA3EB34A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937C398-CDF7-C2FF-CB33-746615F5C94F}"/>
              </a:ext>
            </a:extLst>
          </p:cNvPr>
          <p:cNvSpPr>
            <a:spLocks noGrp="1"/>
          </p:cNvSpPr>
          <p:nvPr>
            <p:ph type="sldNum" sz="quarter" idx="12"/>
          </p:nvPr>
        </p:nvSpPr>
        <p:spPr/>
        <p:txBody>
          <a:bodyPr/>
          <a:lstStyle/>
          <a:p>
            <a:fld id="{67FAE614-7E21-495F-89DD-DD00EF8BC3A9}" type="slidenum">
              <a:rPr lang="en-IN" smtClean="0"/>
              <a:t>‹#›</a:t>
            </a:fld>
            <a:endParaRPr lang="en-IN"/>
          </a:p>
        </p:txBody>
      </p:sp>
    </p:spTree>
    <p:extLst>
      <p:ext uri="{BB962C8B-B14F-4D97-AF65-F5344CB8AC3E}">
        <p14:creationId xmlns:p14="http://schemas.microsoft.com/office/powerpoint/2010/main" val="4118033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86855B-1E88-6466-0979-582C5BC0CEE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53F50F0-E9FF-E444-13A0-C43BE78EF90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08300DA-29CF-FDEE-CEFC-18F6E393C196}"/>
              </a:ext>
            </a:extLst>
          </p:cNvPr>
          <p:cNvSpPr>
            <a:spLocks noGrp="1"/>
          </p:cNvSpPr>
          <p:nvPr>
            <p:ph type="dt" sz="half" idx="10"/>
          </p:nvPr>
        </p:nvSpPr>
        <p:spPr/>
        <p:txBody>
          <a:bodyPr/>
          <a:lstStyle/>
          <a:p>
            <a:fld id="{A6EF1A6F-E424-4B9E-A6EF-BD3AD08B8CD1}" type="datetimeFigureOut">
              <a:rPr lang="en-IN" smtClean="0"/>
              <a:t>02-08-2023</a:t>
            </a:fld>
            <a:endParaRPr lang="en-IN"/>
          </a:p>
        </p:txBody>
      </p:sp>
      <p:sp>
        <p:nvSpPr>
          <p:cNvPr id="5" name="Footer Placeholder 4">
            <a:extLst>
              <a:ext uri="{FF2B5EF4-FFF2-40B4-BE49-F238E27FC236}">
                <a16:creationId xmlns:a16="http://schemas.microsoft.com/office/drawing/2014/main" id="{5D2BA1C4-11E7-D209-4F37-D84F6B0CC0F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89ECBFC-D8B3-4CB2-DE48-557F8B4E3A63}"/>
              </a:ext>
            </a:extLst>
          </p:cNvPr>
          <p:cNvSpPr>
            <a:spLocks noGrp="1"/>
          </p:cNvSpPr>
          <p:nvPr>
            <p:ph type="sldNum" sz="quarter" idx="12"/>
          </p:nvPr>
        </p:nvSpPr>
        <p:spPr/>
        <p:txBody>
          <a:bodyPr/>
          <a:lstStyle/>
          <a:p>
            <a:fld id="{67FAE614-7E21-495F-89DD-DD00EF8BC3A9}" type="slidenum">
              <a:rPr lang="en-IN" smtClean="0"/>
              <a:t>‹#›</a:t>
            </a:fld>
            <a:endParaRPr lang="en-IN"/>
          </a:p>
        </p:txBody>
      </p:sp>
    </p:spTree>
    <p:extLst>
      <p:ext uri="{BB962C8B-B14F-4D97-AF65-F5344CB8AC3E}">
        <p14:creationId xmlns:p14="http://schemas.microsoft.com/office/powerpoint/2010/main" val="7045025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8A516-D0F5-EE45-2649-C4D63C14A17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4F4173A-14A9-1BA0-A0D1-D16F521B65C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0F2B83B-18D7-AA39-5B67-E7CF49B7B298}"/>
              </a:ext>
            </a:extLst>
          </p:cNvPr>
          <p:cNvSpPr>
            <a:spLocks noGrp="1"/>
          </p:cNvSpPr>
          <p:nvPr>
            <p:ph type="dt" sz="half" idx="10"/>
          </p:nvPr>
        </p:nvSpPr>
        <p:spPr/>
        <p:txBody>
          <a:bodyPr/>
          <a:lstStyle/>
          <a:p>
            <a:fld id="{A6EF1A6F-E424-4B9E-A6EF-BD3AD08B8CD1}" type="datetimeFigureOut">
              <a:rPr lang="en-IN" smtClean="0"/>
              <a:t>02-08-2023</a:t>
            </a:fld>
            <a:endParaRPr lang="en-IN"/>
          </a:p>
        </p:txBody>
      </p:sp>
      <p:sp>
        <p:nvSpPr>
          <p:cNvPr id="5" name="Footer Placeholder 4">
            <a:extLst>
              <a:ext uri="{FF2B5EF4-FFF2-40B4-BE49-F238E27FC236}">
                <a16:creationId xmlns:a16="http://schemas.microsoft.com/office/drawing/2014/main" id="{22483299-201D-D157-67CA-09C1CAFFC83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6C37BD5-2AD9-4DD6-9D47-8080E5A52E8E}"/>
              </a:ext>
            </a:extLst>
          </p:cNvPr>
          <p:cNvSpPr>
            <a:spLocks noGrp="1"/>
          </p:cNvSpPr>
          <p:nvPr>
            <p:ph type="sldNum" sz="quarter" idx="12"/>
          </p:nvPr>
        </p:nvSpPr>
        <p:spPr/>
        <p:txBody>
          <a:bodyPr/>
          <a:lstStyle/>
          <a:p>
            <a:fld id="{67FAE614-7E21-495F-89DD-DD00EF8BC3A9}" type="slidenum">
              <a:rPr lang="en-IN" smtClean="0"/>
              <a:t>‹#›</a:t>
            </a:fld>
            <a:endParaRPr lang="en-IN"/>
          </a:p>
        </p:txBody>
      </p:sp>
    </p:spTree>
    <p:extLst>
      <p:ext uri="{BB962C8B-B14F-4D97-AF65-F5344CB8AC3E}">
        <p14:creationId xmlns:p14="http://schemas.microsoft.com/office/powerpoint/2010/main" val="2577186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E5098-FF09-1143-CF6C-1BFCC54F198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1BB202D-0F89-8469-D1FC-633BACB48BF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5DA0457-243F-17BE-FFAB-F5CC6D6BFE24}"/>
              </a:ext>
            </a:extLst>
          </p:cNvPr>
          <p:cNvSpPr>
            <a:spLocks noGrp="1"/>
          </p:cNvSpPr>
          <p:nvPr>
            <p:ph type="dt" sz="half" idx="10"/>
          </p:nvPr>
        </p:nvSpPr>
        <p:spPr/>
        <p:txBody>
          <a:bodyPr/>
          <a:lstStyle/>
          <a:p>
            <a:fld id="{A6EF1A6F-E424-4B9E-A6EF-BD3AD08B8CD1}" type="datetimeFigureOut">
              <a:rPr lang="en-IN" smtClean="0"/>
              <a:t>02-08-2023</a:t>
            </a:fld>
            <a:endParaRPr lang="en-IN"/>
          </a:p>
        </p:txBody>
      </p:sp>
      <p:sp>
        <p:nvSpPr>
          <p:cNvPr id="5" name="Footer Placeholder 4">
            <a:extLst>
              <a:ext uri="{FF2B5EF4-FFF2-40B4-BE49-F238E27FC236}">
                <a16:creationId xmlns:a16="http://schemas.microsoft.com/office/drawing/2014/main" id="{CA46676A-D5FD-B25A-D938-5FFFC9A5A10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ECD660-8EEA-2F86-3C08-4269B55C4CDF}"/>
              </a:ext>
            </a:extLst>
          </p:cNvPr>
          <p:cNvSpPr>
            <a:spLocks noGrp="1"/>
          </p:cNvSpPr>
          <p:nvPr>
            <p:ph type="sldNum" sz="quarter" idx="12"/>
          </p:nvPr>
        </p:nvSpPr>
        <p:spPr/>
        <p:txBody>
          <a:bodyPr/>
          <a:lstStyle/>
          <a:p>
            <a:fld id="{67FAE614-7E21-495F-89DD-DD00EF8BC3A9}" type="slidenum">
              <a:rPr lang="en-IN" smtClean="0"/>
              <a:t>‹#›</a:t>
            </a:fld>
            <a:endParaRPr lang="en-IN"/>
          </a:p>
        </p:txBody>
      </p:sp>
    </p:spTree>
    <p:extLst>
      <p:ext uri="{BB962C8B-B14F-4D97-AF65-F5344CB8AC3E}">
        <p14:creationId xmlns:p14="http://schemas.microsoft.com/office/powerpoint/2010/main" val="41646436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A2724-1CCC-69BF-3507-E71AA6EC283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0BA6B71-BD58-C253-C3C9-CBBF45987EA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86F3338-FC1E-67BC-E956-C3E50EAB2C2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466A137-3617-A23C-BB4F-64D5BF8AB45E}"/>
              </a:ext>
            </a:extLst>
          </p:cNvPr>
          <p:cNvSpPr>
            <a:spLocks noGrp="1"/>
          </p:cNvSpPr>
          <p:nvPr>
            <p:ph type="dt" sz="half" idx="10"/>
          </p:nvPr>
        </p:nvSpPr>
        <p:spPr/>
        <p:txBody>
          <a:bodyPr/>
          <a:lstStyle/>
          <a:p>
            <a:fld id="{A6EF1A6F-E424-4B9E-A6EF-BD3AD08B8CD1}" type="datetimeFigureOut">
              <a:rPr lang="en-IN" smtClean="0"/>
              <a:t>02-08-2023</a:t>
            </a:fld>
            <a:endParaRPr lang="en-IN"/>
          </a:p>
        </p:txBody>
      </p:sp>
      <p:sp>
        <p:nvSpPr>
          <p:cNvPr id="6" name="Footer Placeholder 5">
            <a:extLst>
              <a:ext uri="{FF2B5EF4-FFF2-40B4-BE49-F238E27FC236}">
                <a16:creationId xmlns:a16="http://schemas.microsoft.com/office/drawing/2014/main" id="{5E6B3AFA-6983-533D-A0AE-6DB6F90FDD2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2577F88-238E-D5C1-6B14-03B6F9575BF3}"/>
              </a:ext>
            </a:extLst>
          </p:cNvPr>
          <p:cNvSpPr>
            <a:spLocks noGrp="1"/>
          </p:cNvSpPr>
          <p:nvPr>
            <p:ph type="sldNum" sz="quarter" idx="12"/>
          </p:nvPr>
        </p:nvSpPr>
        <p:spPr/>
        <p:txBody>
          <a:bodyPr/>
          <a:lstStyle/>
          <a:p>
            <a:fld id="{67FAE614-7E21-495F-89DD-DD00EF8BC3A9}" type="slidenum">
              <a:rPr lang="en-IN" smtClean="0"/>
              <a:t>‹#›</a:t>
            </a:fld>
            <a:endParaRPr lang="en-IN"/>
          </a:p>
        </p:txBody>
      </p:sp>
    </p:spTree>
    <p:extLst>
      <p:ext uri="{BB962C8B-B14F-4D97-AF65-F5344CB8AC3E}">
        <p14:creationId xmlns:p14="http://schemas.microsoft.com/office/powerpoint/2010/main" val="28110153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E04C8-5EFF-5A27-9403-A907C57C887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7FDEE94-153D-745B-F2B6-E99D32F7F39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DC8FD29-1EBA-B53C-3F4C-83644A507C4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94FEDB4-BA45-E9A4-4032-C8F59522083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41CCC82-4BB4-51A0-8F5A-8F7E149760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BBFF8F7-C731-B569-4897-FDDB52F26937}"/>
              </a:ext>
            </a:extLst>
          </p:cNvPr>
          <p:cNvSpPr>
            <a:spLocks noGrp="1"/>
          </p:cNvSpPr>
          <p:nvPr>
            <p:ph type="dt" sz="half" idx="10"/>
          </p:nvPr>
        </p:nvSpPr>
        <p:spPr/>
        <p:txBody>
          <a:bodyPr/>
          <a:lstStyle/>
          <a:p>
            <a:fld id="{A6EF1A6F-E424-4B9E-A6EF-BD3AD08B8CD1}" type="datetimeFigureOut">
              <a:rPr lang="en-IN" smtClean="0"/>
              <a:t>02-08-2023</a:t>
            </a:fld>
            <a:endParaRPr lang="en-IN"/>
          </a:p>
        </p:txBody>
      </p:sp>
      <p:sp>
        <p:nvSpPr>
          <p:cNvPr id="8" name="Footer Placeholder 7">
            <a:extLst>
              <a:ext uri="{FF2B5EF4-FFF2-40B4-BE49-F238E27FC236}">
                <a16:creationId xmlns:a16="http://schemas.microsoft.com/office/drawing/2014/main" id="{5317C4FC-89D7-93F0-04A7-AA57049B8EE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43C616D-F766-02A7-B7DF-126B613E824C}"/>
              </a:ext>
            </a:extLst>
          </p:cNvPr>
          <p:cNvSpPr>
            <a:spLocks noGrp="1"/>
          </p:cNvSpPr>
          <p:nvPr>
            <p:ph type="sldNum" sz="quarter" idx="12"/>
          </p:nvPr>
        </p:nvSpPr>
        <p:spPr/>
        <p:txBody>
          <a:bodyPr/>
          <a:lstStyle/>
          <a:p>
            <a:fld id="{67FAE614-7E21-495F-89DD-DD00EF8BC3A9}" type="slidenum">
              <a:rPr lang="en-IN" smtClean="0"/>
              <a:t>‹#›</a:t>
            </a:fld>
            <a:endParaRPr lang="en-IN"/>
          </a:p>
        </p:txBody>
      </p:sp>
    </p:spTree>
    <p:extLst>
      <p:ext uri="{BB962C8B-B14F-4D97-AF65-F5344CB8AC3E}">
        <p14:creationId xmlns:p14="http://schemas.microsoft.com/office/powerpoint/2010/main" val="34286134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0F4A1-134D-735D-EDE8-74F7777BBA3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4EB37D6-B6EC-D790-AE2C-15511DC0235C}"/>
              </a:ext>
            </a:extLst>
          </p:cNvPr>
          <p:cNvSpPr>
            <a:spLocks noGrp="1"/>
          </p:cNvSpPr>
          <p:nvPr>
            <p:ph type="dt" sz="half" idx="10"/>
          </p:nvPr>
        </p:nvSpPr>
        <p:spPr/>
        <p:txBody>
          <a:bodyPr/>
          <a:lstStyle/>
          <a:p>
            <a:fld id="{A6EF1A6F-E424-4B9E-A6EF-BD3AD08B8CD1}" type="datetimeFigureOut">
              <a:rPr lang="en-IN" smtClean="0"/>
              <a:t>02-08-2023</a:t>
            </a:fld>
            <a:endParaRPr lang="en-IN"/>
          </a:p>
        </p:txBody>
      </p:sp>
      <p:sp>
        <p:nvSpPr>
          <p:cNvPr id="4" name="Footer Placeholder 3">
            <a:extLst>
              <a:ext uri="{FF2B5EF4-FFF2-40B4-BE49-F238E27FC236}">
                <a16:creationId xmlns:a16="http://schemas.microsoft.com/office/drawing/2014/main" id="{C8B046C9-8DA9-F988-69A2-404557F03ED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1982B78-B9B5-2508-6113-43C016BF9141}"/>
              </a:ext>
            </a:extLst>
          </p:cNvPr>
          <p:cNvSpPr>
            <a:spLocks noGrp="1"/>
          </p:cNvSpPr>
          <p:nvPr>
            <p:ph type="sldNum" sz="quarter" idx="12"/>
          </p:nvPr>
        </p:nvSpPr>
        <p:spPr/>
        <p:txBody>
          <a:bodyPr/>
          <a:lstStyle/>
          <a:p>
            <a:fld id="{67FAE614-7E21-495F-89DD-DD00EF8BC3A9}" type="slidenum">
              <a:rPr lang="en-IN" smtClean="0"/>
              <a:t>‹#›</a:t>
            </a:fld>
            <a:endParaRPr lang="en-IN"/>
          </a:p>
        </p:txBody>
      </p:sp>
    </p:spTree>
    <p:extLst>
      <p:ext uri="{BB962C8B-B14F-4D97-AF65-F5344CB8AC3E}">
        <p14:creationId xmlns:p14="http://schemas.microsoft.com/office/powerpoint/2010/main" val="1753377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0CF49B-09D6-D16B-F1DB-33492D5972B1}"/>
              </a:ext>
            </a:extLst>
          </p:cNvPr>
          <p:cNvSpPr>
            <a:spLocks noGrp="1"/>
          </p:cNvSpPr>
          <p:nvPr>
            <p:ph type="dt" sz="half" idx="10"/>
          </p:nvPr>
        </p:nvSpPr>
        <p:spPr/>
        <p:txBody>
          <a:bodyPr/>
          <a:lstStyle/>
          <a:p>
            <a:fld id="{A6EF1A6F-E424-4B9E-A6EF-BD3AD08B8CD1}" type="datetimeFigureOut">
              <a:rPr lang="en-IN" smtClean="0"/>
              <a:t>02-08-2023</a:t>
            </a:fld>
            <a:endParaRPr lang="en-IN"/>
          </a:p>
        </p:txBody>
      </p:sp>
      <p:sp>
        <p:nvSpPr>
          <p:cNvPr id="3" name="Footer Placeholder 2">
            <a:extLst>
              <a:ext uri="{FF2B5EF4-FFF2-40B4-BE49-F238E27FC236}">
                <a16:creationId xmlns:a16="http://schemas.microsoft.com/office/drawing/2014/main" id="{566325E9-48F1-5262-1C31-F0B60DA0909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01DB6E0-D119-65A3-3538-0DF9C97754EB}"/>
              </a:ext>
            </a:extLst>
          </p:cNvPr>
          <p:cNvSpPr>
            <a:spLocks noGrp="1"/>
          </p:cNvSpPr>
          <p:nvPr>
            <p:ph type="sldNum" sz="quarter" idx="12"/>
          </p:nvPr>
        </p:nvSpPr>
        <p:spPr/>
        <p:txBody>
          <a:bodyPr/>
          <a:lstStyle/>
          <a:p>
            <a:fld id="{67FAE614-7E21-495F-89DD-DD00EF8BC3A9}" type="slidenum">
              <a:rPr lang="en-IN" smtClean="0"/>
              <a:t>‹#›</a:t>
            </a:fld>
            <a:endParaRPr lang="en-IN"/>
          </a:p>
        </p:txBody>
      </p:sp>
    </p:spTree>
    <p:extLst>
      <p:ext uri="{BB962C8B-B14F-4D97-AF65-F5344CB8AC3E}">
        <p14:creationId xmlns:p14="http://schemas.microsoft.com/office/powerpoint/2010/main" val="12310401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ACCA9-3731-B6DF-87F0-1F906D1B94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D80C631-A7EE-B48F-6674-48AAF077C97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D6FDFFB-CC24-F07C-3DAF-7D62C9E705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53AC25-0FE9-AFEA-FD50-2F868CA2218E}"/>
              </a:ext>
            </a:extLst>
          </p:cNvPr>
          <p:cNvSpPr>
            <a:spLocks noGrp="1"/>
          </p:cNvSpPr>
          <p:nvPr>
            <p:ph type="dt" sz="half" idx="10"/>
          </p:nvPr>
        </p:nvSpPr>
        <p:spPr/>
        <p:txBody>
          <a:bodyPr/>
          <a:lstStyle/>
          <a:p>
            <a:fld id="{A6EF1A6F-E424-4B9E-A6EF-BD3AD08B8CD1}" type="datetimeFigureOut">
              <a:rPr lang="en-IN" smtClean="0"/>
              <a:t>02-08-2023</a:t>
            </a:fld>
            <a:endParaRPr lang="en-IN"/>
          </a:p>
        </p:txBody>
      </p:sp>
      <p:sp>
        <p:nvSpPr>
          <p:cNvPr id="6" name="Footer Placeholder 5">
            <a:extLst>
              <a:ext uri="{FF2B5EF4-FFF2-40B4-BE49-F238E27FC236}">
                <a16:creationId xmlns:a16="http://schemas.microsoft.com/office/drawing/2014/main" id="{DD22D18B-9FA3-0165-ED23-680F9091C7B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4EEE6D8-D08E-1720-D9A4-24E1C4BA310E}"/>
              </a:ext>
            </a:extLst>
          </p:cNvPr>
          <p:cNvSpPr>
            <a:spLocks noGrp="1"/>
          </p:cNvSpPr>
          <p:nvPr>
            <p:ph type="sldNum" sz="quarter" idx="12"/>
          </p:nvPr>
        </p:nvSpPr>
        <p:spPr/>
        <p:txBody>
          <a:bodyPr/>
          <a:lstStyle/>
          <a:p>
            <a:fld id="{67FAE614-7E21-495F-89DD-DD00EF8BC3A9}" type="slidenum">
              <a:rPr lang="en-IN" smtClean="0"/>
              <a:t>‹#›</a:t>
            </a:fld>
            <a:endParaRPr lang="en-IN"/>
          </a:p>
        </p:txBody>
      </p:sp>
    </p:spTree>
    <p:extLst>
      <p:ext uri="{BB962C8B-B14F-4D97-AF65-F5344CB8AC3E}">
        <p14:creationId xmlns:p14="http://schemas.microsoft.com/office/powerpoint/2010/main" val="40770590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43EF4-BA8F-65E9-0917-1D725004ED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4839C62-9BFA-8516-272F-1AD3815D72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A52E702-7B80-F09D-204C-BA509D8C3F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48AD38-AC38-DD12-CE74-4A648CB7084C}"/>
              </a:ext>
            </a:extLst>
          </p:cNvPr>
          <p:cNvSpPr>
            <a:spLocks noGrp="1"/>
          </p:cNvSpPr>
          <p:nvPr>
            <p:ph type="dt" sz="half" idx="10"/>
          </p:nvPr>
        </p:nvSpPr>
        <p:spPr/>
        <p:txBody>
          <a:bodyPr/>
          <a:lstStyle/>
          <a:p>
            <a:fld id="{A6EF1A6F-E424-4B9E-A6EF-BD3AD08B8CD1}" type="datetimeFigureOut">
              <a:rPr lang="en-IN" smtClean="0"/>
              <a:t>02-08-2023</a:t>
            </a:fld>
            <a:endParaRPr lang="en-IN"/>
          </a:p>
        </p:txBody>
      </p:sp>
      <p:sp>
        <p:nvSpPr>
          <p:cNvPr id="6" name="Footer Placeholder 5">
            <a:extLst>
              <a:ext uri="{FF2B5EF4-FFF2-40B4-BE49-F238E27FC236}">
                <a16:creationId xmlns:a16="http://schemas.microsoft.com/office/drawing/2014/main" id="{86CA660D-ACAC-0B03-CC86-B082F6A365E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A0334A6-BE42-29D7-F751-81242399E27A}"/>
              </a:ext>
            </a:extLst>
          </p:cNvPr>
          <p:cNvSpPr>
            <a:spLocks noGrp="1"/>
          </p:cNvSpPr>
          <p:nvPr>
            <p:ph type="sldNum" sz="quarter" idx="12"/>
          </p:nvPr>
        </p:nvSpPr>
        <p:spPr/>
        <p:txBody>
          <a:bodyPr/>
          <a:lstStyle/>
          <a:p>
            <a:fld id="{67FAE614-7E21-495F-89DD-DD00EF8BC3A9}" type="slidenum">
              <a:rPr lang="en-IN" smtClean="0"/>
              <a:t>‹#›</a:t>
            </a:fld>
            <a:endParaRPr lang="en-IN"/>
          </a:p>
        </p:txBody>
      </p:sp>
    </p:spTree>
    <p:extLst>
      <p:ext uri="{BB962C8B-B14F-4D97-AF65-F5344CB8AC3E}">
        <p14:creationId xmlns:p14="http://schemas.microsoft.com/office/powerpoint/2010/main" val="1042760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9F5A032-D996-0125-63F6-39FBE0E9CB2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594BF49-8CBE-06B2-0CEA-1F88C0AA9E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7110CB0-6439-1F1F-EE8C-B5615FC67C8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EF1A6F-E424-4B9E-A6EF-BD3AD08B8CD1}" type="datetimeFigureOut">
              <a:rPr lang="en-IN" smtClean="0"/>
              <a:t>02-08-2023</a:t>
            </a:fld>
            <a:endParaRPr lang="en-IN"/>
          </a:p>
        </p:txBody>
      </p:sp>
      <p:sp>
        <p:nvSpPr>
          <p:cNvPr id="5" name="Footer Placeholder 4">
            <a:extLst>
              <a:ext uri="{FF2B5EF4-FFF2-40B4-BE49-F238E27FC236}">
                <a16:creationId xmlns:a16="http://schemas.microsoft.com/office/drawing/2014/main" id="{ED24D858-DE98-1F1A-8E92-0C8C045A284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F6A1998-3401-4351-B9D0-55FBAB0587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FAE614-7E21-495F-89DD-DD00EF8BC3A9}" type="slidenum">
              <a:rPr lang="en-IN" smtClean="0"/>
              <a:t>‹#›</a:t>
            </a:fld>
            <a:endParaRPr lang="en-IN"/>
          </a:p>
        </p:txBody>
      </p:sp>
    </p:spTree>
    <p:extLst>
      <p:ext uri="{BB962C8B-B14F-4D97-AF65-F5344CB8AC3E}">
        <p14:creationId xmlns:p14="http://schemas.microsoft.com/office/powerpoint/2010/main" val="36755948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24.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35.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learn.microsoft.com/en-us/training/powerplatform/power-bi?WT.mc_id=powerbi_landingpage-marketing-page" TargetMode="External"/><Relationship Id="rId2" Type="http://schemas.openxmlformats.org/officeDocument/2006/relationships/hyperlink" Target="https://www.tableau.com/learn/training" TargetMode="External"/><Relationship Id="rId1" Type="http://schemas.openxmlformats.org/officeDocument/2006/relationships/slideLayout" Target="../slideLayouts/slideLayout2.xml"/><Relationship Id="rId4" Type="http://schemas.openxmlformats.org/officeDocument/2006/relationships/hyperlink" Target="https://community.alteryx.com/t5/Maveryx-Academy/ct-p/alteryx-academy?_ga=2.196287596.1311236294.1690982331-1540937773.1677580241"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38.sv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13.svg"/></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8DA74E-5A8E-5500-0B4D-DCCE91C41639}"/>
              </a:ext>
            </a:extLst>
          </p:cNvPr>
          <p:cNvSpPr>
            <a:spLocks noGrp="1"/>
          </p:cNvSpPr>
          <p:nvPr>
            <p:ph type="ctrTitle"/>
          </p:nvPr>
        </p:nvSpPr>
        <p:spPr>
          <a:xfrm>
            <a:off x="1285241" y="1008993"/>
            <a:ext cx="9231410" cy="3542045"/>
          </a:xfrm>
        </p:spPr>
        <p:txBody>
          <a:bodyPr anchor="b">
            <a:normAutofit/>
          </a:bodyPr>
          <a:lstStyle/>
          <a:p>
            <a:pPr algn="l"/>
            <a:r>
              <a:rPr lang="en-US" sz="11500"/>
              <a:t>EmpowHer</a:t>
            </a:r>
            <a:endParaRPr lang="en-IN" sz="11500"/>
          </a:p>
        </p:txBody>
      </p:sp>
      <p:sp>
        <p:nvSpPr>
          <p:cNvPr id="3" name="Subtitle 2">
            <a:extLst>
              <a:ext uri="{FF2B5EF4-FFF2-40B4-BE49-F238E27FC236}">
                <a16:creationId xmlns:a16="http://schemas.microsoft.com/office/drawing/2014/main" id="{8D2C3A2B-BE1A-77EC-7892-9DC418B74FD3}"/>
              </a:ext>
            </a:extLst>
          </p:cNvPr>
          <p:cNvSpPr>
            <a:spLocks noGrp="1"/>
          </p:cNvSpPr>
          <p:nvPr>
            <p:ph type="subTitle" idx="1"/>
          </p:nvPr>
        </p:nvSpPr>
        <p:spPr>
          <a:xfrm>
            <a:off x="1285241" y="4582814"/>
            <a:ext cx="7132335" cy="1312657"/>
          </a:xfrm>
        </p:spPr>
        <p:txBody>
          <a:bodyPr anchor="t">
            <a:normAutofit/>
          </a:bodyPr>
          <a:lstStyle/>
          <a:p>
            <a:pPr algn="l"/>
            <a:r>
              <a:rPr lang="en-US" err="1">
                <a:latin typeface="Avenir Next LT Pro" panose="020B0504020202020204" pitchFamily="34" charset="0"/>
              </a:rPr>
              <a:t>EmpowHER</a:t>
            </a:r>
            <a:r>
              <a:rPr lang="en-US">
                <a:latin typeface="Avenir Next LT Pro" panose="020B0504020202020204" pitchFamily="34" charset="0"/>
              </a:rPr>
              <a:t>: Empowering Girls for Corporate Excellence</a:t>
            </a:r>
            <a:br>
              <a:rPr lang="en-US">
                <a:latin typeface="Avenir Next LT Pro" panose="020B0504020202020204" pitchFamily="34" charset="0"/>
              </a:rPr>
            </a:br>
            <a:r>
              <a:rPr lang="en-US">
                <a:latin typeface="Avenir Next LT Pro" panose="020B0504020202020204" pitchFamily="34" charset="0"/>
              </a:rPr>
              <a:t>Soft Skill Curriculum &lt;DATA&gt;</a:t>
            </a:r>
            <a:endParaRPr lang="en-IN"/>
          </a:p>
        </p:txBody>
      </p:sp>
    </p:spTree>
    <p:extLst>
      <p:ext uri="{BB962C8B-B14F-4D97-AF65-F5344CB8AC3E}">
        <p14:creationId xmlns:p14="http://schemas.microsoft.com/office/powerpoint/2010/main" val="3007043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wd">
                                    <p:tmPct val="15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par>
                                <p:cTn id="8" presetID="10" presetClass="entr" presetSubtype="0" fill="hold" grpId="0" nodeType="withEffect">
                                  <p:stCondLst>
                                    <p:cond delay="500"/>
                                  </p:stCondLst>
                                  <p:iterate type="wd">
                                    <p:tmPct val="15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5D6863-6817-533D-E7AF-EF531919ABAF}"/>
              </a:ext>
            </a:extLst>
          </p:cNvPr>
          <p:cNvSpPr>
            <a:spLocks noGrp="1"/>
          </p:cNvSpPr>
          <p:nvPr>
            <p:ph type="title"/>
          </p:nvPr>
        </p:nvSpPr>
        <p:spPr>
          <a:xfrm>
            <a:off x="838200" y="556995"/>
            <a:ext cx="10515600" cy="1133693"/>
          </a:xfrm>
        </p:spPr>
        <p:txBody>
          <a:bodyPr>
            <a:normAutofit/>
          </a:bodyPr>
          <a:lstStyle/>
          <a:p>
            <a:r>
              <a:rPr lang="en-US" sz="5200"/>
              <a:t>ALTERYX</a:t>
            </a:r>
          </a:p>
        </p:txBody>
      </p:sp>
      <p:graphicFrame>
        <p:nvGraphicFramePr>
          <p:cNvPr id="5" name="Content Placeholder 2">
            <a:extLst>
              <a:ext uri="{FF2B5EF4-FFF2-40B4-BE49-F238E27FC236}">
                <a16:creationId xmlns:a16="http://schemas.microsoft.com/office/drawing/2014/main" id="{868F6598-2037-C41B-E279-86F594195F96}"/>
              </a:ext>
            </a:extLst>
          </p:cNvPr>
          <p:cNvGraphicFramePr>
            <a:graphicFrameLocks noGrp="1"/>
          </p:cNvGraphicFramePr>
          <p:nvPr>
            <p:ph idx="1"/>
            <p:extLst>
              <p:ext uri="{D42A27DB-BD31-4B8C-83A1-F6EECF244321}">
                <p14:modId xmlns:p14="http://schemas.microsoft.com/office/powerpoint/2010/main" val="284866105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a:extLst>
              <a:ext uri="{FF2B5EF4-FFF2-40B4-BE49-F238E27FC236}">
                <a16:creationId xmlns:a16="http://schemas.microsoft.com/office/drawing/2014/main" id="{E3B0C25F-DFD6-2D55-9FE4-7CCF87CDCF82}"/>
              </a:ext>
            </a:extLst>
          </p:cNvPr>
          <p:cNvPicPr>
            <a:picLocks noChangeAspect="1"/>
          </p:cNvPicPr>
          <p:nvPr/>
        </p:nvPicPr>
        <p:blipFill>
          <a:blip r:embed="rId7"/>
          <a:stretch>
            <a:fillRect/>
          </a:stretch>
        </p:blipFill>
        <p:spPr>
          <a:xfrm>
            <a:off x="3167062" y="556995"/>
            <a:ext cx="962025" cy="914400"/>
          </a:xfrm>
          <a:prstGeom prst="rect">
            <a:avLst/>
          </a:prstGeom>
        </p:spPr>
      </p:pic>
    </p:spTree>
    <p:extLst>
      <p:ext uri="{BB962C8B-B14F-4D97-AF65-F5344CB8AC3E}">
        <p14:creationId xmlns:p14="http://schemas.microsoft.com/office/powerpoint/2010/main" val="14205019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D7B97-680C-695D-5951-C67980541E33}"/>
              </a:ext>
            </a:extLst>
          </p:cNvPr>
          <p:cNvSpPr>
            <a:spLocks noGrp="1"/>
          </p:cNvSpPr>
          <p:nvPr>
            <p:ph type="title"/>
          </p:nvPr>
        </p:nvSpPr>
        <p:spPr>
          <a:xfrm>
            <a:off x="1451579" y="804519"/>
            <a:ext cx="9603275" cy="1049235"/>
          </a:xfrm>
        </p:spPr>
        <p:txBody>
          <a:bodyPr>
            <a:normAutofit/>
          </a:bodyPr>
          <a:lstStyle/>
          <a:p>
            <a:r>
              <a:rPr lang="en-US" dirty="0"/>
              <a:t>TABLEAU </a:t>
            </a:r>
          </a:p>
        </p:txBody>
      </p:sp>
      <p:graphicFrame>
        <p:nvGraphicFramePr>
          <p:cNvPr id="12" name="Content Placeholder 2">
            <a:extLst>
              <a:ext uri="{FF2B5EF4-FFF2-40B4-BE49-F238E27FC236}">
                <a16:creationId xmlns:a16="http://schemas.microsoft.com/office/drawing/2014/main" id="{22619A44-B9E9-B076-3DB8-14DDBD7A6AD0}"/>
              </a:ext>
            </a:extLst>
          </p:cNvPr>
          <p:cNvGraphicFramePr>
            <a:graphicFrameLocks noGrp="1"/>
          </p:cNvGraphicFramePr>
          <p:nvPr>
            <p:ph idx="1"/>
          </p:nvPr>
        </p:nvGraphicFramePr>
        <p:xfrm>
          <a:off x="1450975" y="2331497"/>
          <a:ext cx="9604375" cy="37232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a:extLst>
              <a:ext uri="{FF2B5EF4-FFF2-40B4-BE49-F238E27FC236}">
                <a16:creationId xmlns:a16="http://schemas.microsoft.com/office/drawing/2014/main" id="{35FCF689-B7F5-C2C2-C71C-72AECF0CA13C}"/>
              </a:ext>
            </a:extLst>
          </p:cNvPr>
          <p:cNvPicPr>
            <a:picLocks noChangeAspect="1"/>
          </p:cNvPicPr>
          <p:nvPr/>
        </p:nvPicPr>
        <p:blipFill>
          <a:blip r:embed="rId7"/>
          <a:stretch>
            <a:fillRect/>
          </a:stretch>
        </p:blipFill>
        <p:spPr>
          <a:xfrm>
            <a:off x="3648477" y="970547"/>
            <a:ext cx="714375" cy="717177"/>
          </a:xfrm>
          <a:prstGeom prst="rect">
            <a:avLst/>
          </a:prstGeom>
        </p:spPr>
      </p:pic>
    </p:spTree>
    <p:extLst>
      <p:ext uri="{BB962C8B-B14F-4D97-AF65-F5344CB8AC3E}">
        <p14:creationId xmlns:p14="http://schemas.microsoft.com/office/powerpoint/2010/main" val="8606000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D7B97-680C-695D-5951-C67980541E33}"/>
              </a:ext>
            </a:extLst>
          </p:cNvPr>
          <p:cNvSpPr>
            <a:spLocks noGrp="1"/>
          </p:cNvSpPr>
          <p:nvPr>
            <p:ph type="title"/>
          </p:nvPr>
        </p:nvSpPr>
        <p:spPr/>
        <p:txBody>
          <a:bodyPr/>
          <a:lstStyle/>
          <a:p>
            <a:r>
              <a:rPr lang="en-US" dirty="0"/>
              <a:t>POWER BI </a:t>
            </a:r>
          </a:p>
        </p:txBody>
      </p:sp>
      <p:sp>
        <p:nvSpPr>
          <p:cNvPr id="3" name="Content Placeholder 2">
            <a:extLst>
              <a:ext uri="{FF2B5EF4-FFF2-40B4-BE49-F238E27FC236}">
                <a16:creationId xmlns:a16="http://schemas.microsoft.com/office/drawing/2014/main" id="{2451D2FC-7CF2-BDA2-FAE0-0E3D70A7BE5F}"/>
              </a:ext>
            </a:extLst>
          </p:cNvPr>
          <p:cNvSpPr>
            <a:spLocks noGrp="1"/>
          </p:cNvSpPr>
          <p:nvPr>
            <p:ph idx="1"/>
          </p:nvPr>
        </p:nvSpPr>
        <p:spPr/>
        <p:txBody>
          <a:bodyPr>
            <a:normAutofit/>
          </a:bodyPr>
          <a:lstStyle/>
          <a:p>
            <a:pPr marL="0" indent="0">
              <a:buNone/>
            </a:pPr>
            <a:r>
              <a:rPr lang="en-US" sz="1100" b="0" i="0" dirty="0">
                <a:solidFill>
                  <a:srgbClr val="191919"/>
                </a:solidFill>
                <a:effectLst/>
              </a:rPr>
              <a:t>Power BI is a unified, scalable platform for self-service and enterprise business intelligence (BI). Connect to and visualize any data, and seamlessly infuse the visuals into the apps you use every day.</a:t>
            </a:r>
          </a:p>
          <a:p>
            <a:pPr marL="0" indent="0">
              <a:buNone/>
            </a:pPr>
            <a:r>
              <a:rPr lang="en-US" sz="1100" dirty="0">
                <a:solidFill>
                  <a:srgbClr val="191919"/>
                </a:solidFill>
              </a:rPr>
              <a:t>Why ?</a:t>
            </a:r>
          </a:p>
          <a:p>
            <a:r>
              <a:rPr lang="en-US" sz="1100" dirty="0">
                <a:solidFill>
                  <a:srgbClr val="191919"/>
                </a:solidFill>
              </a:rPr>
              <a:t>Connect to millions of data from various sources</a:t>
            </a:r>
          </a:p>
          <a:p>
            <a:r>
              <a:rPr lang="en-US" sz="1100" dirty="0">
                <a:solidFill>
                  <a:srgbClr val="191919"/>
                </a:solidFill>
              </a:rPr>
              <a:t>Build relational model</a:t>
            </a:r>
          </a:p>
          <a:p>
            <a:r>
              <a:rPr lang="en-US" sz="1100" dirty="0">
                <a:solidFill>
                  <a:srgbClr val="191919"/>
                </a:solidFill>
              </a:rPr>
              <a:t>Recognized as a leader in Gartner Magic Quadrant, 2023</a:t>
            </a:r>
          </a:p>
          <a:p>
            <a:r>
              <a:rPr lang="en-US" sz="1100" dirty="0">
                <a:solidFill>
                  <a:srgbClr val="191919"/>
                </a:solidFill>
              </a:rPr>
              <a:t>200 over DAX(Data Analysis Expressions) , categorized text functions, aggregation functions, filter functions, financial functions, and etc.</a:t>
            </a:r>
          </a:p>
          <a:p>
            <a:pPr algn="l"/>
            <a:r>
              <a:rPr lang="en-US" sz="1100" i="0" dirty="0">
                <a:solidFill>
                  <a:srgbClr val="191919"/>
                </a:solidFill>
                <a:effectLst/>
              </a:rPr>
              <a:t>Get unparalleled Excel interoperation</a:t>
            </a:r>
          </a:p>
          <a:p>
            <a:pPr algn="l"/>
            <a:r>
              <a:rPr lang="en-US" sz="1100" i="0" dirty="0">
                <a:solidFill>
                  <a:srgbClr val="191919"/>
                </a:solidFill>
                <a:effectLst/>
              </a:rPr>
              <a:t>Anyone who’s familiar with </a:t>
            </a:r>
            <a:r>
              <a:rPr lang="en-US" sz="1100" b="1" i="0" dirty="0">
                <a:solidFill>
                  <a:srgbClr val="191919"/>
                </a:solidFill>
                <a:effectLst/>
              </a:rPr>
              <a:t>Microsoft</a:t>
            </a:r>
            <a:r>
              <a:rPr lang="en-US" sz="1100" i="0" dirty="0">
                <a:solidFill>
                  <a:srgbClr val="191919"/>
                </a:solidFill>
                <a:effectLst/>
              </a:rPr>
              <a:t> 365 can easily connect Excel queries, data models, and reports to Power BI Dashboards—helping to quickly gather, </a:t>
            </a:r>
            <a:r>
              <a:rPr lang="en-US" sz="1100" i="0" dirty="0" err="1">
                <a:solidFill>
                  <a:srgbClr val="191919"/>
                </a:solidFill>
                <a:effectLst/>
              </a:rPr>
              <a:t>analyse</a:t>
            </a:r>
            <a:r>
              <a:rPr lang="en-US" sz="1100" i="0" dirty="0">
                <a:solidFill>
                  <a:srgbClr val="191919"/>
                </a:solidFill>
                <a:effectLst/>
              </a:rPr>
              <a:t>, publish, and share Excel business data in new ways.</a:t>
            </a:r>
          </a:p>
          <a:p>
            <a:r>
              <a:rPr lang="en-US" sz="1100" i="0" dirty="0">
                <a:solidFill>
                  <a:srgbClr val="191919"/>
                </a:solidFill>
                <a:effectLst/>
              </a:rPr>
              <a:t>Go from data to insights and insights to action with Microsoft Power Platform—combining Power BI with Power Apps and Power Automate to easily build business applications and automate workflows.</a:t>
            </a:r>
          </a:p>
          <a:p>
            <a:r>
              <a:rPr lang="en-US" sz="1100" i="0" dirty="0">
                <a:solidFill>
                  <a:srgbClr val="191919"/>
                </a:solidFill>
                <a:effectLst/>
              </a:rPr>
              <a:t>Reinvent report building with </a:t>
            </a:r>
            <a:r>
              <a:rPr lang="en-US" sz="1100" b="1" i="0" dirty="0">
                <a:solidFill>
                  <a:srgbClr val="191919"/>
                </a:solidFill>
                <a:effectLst/>
              </a:rPr>
              <a:t>Copilot</a:t>
            </a:r>
            <a:r>
              <a:rPr lang="en-US" sz="1100" i="0" dirty="0">
                <a:solidFill>
                  <a:srgbClr val="191919"/>
                </a:solidFill>
                <a:effectLst/>
              </a:rPr>
              <a:t> in Power BI</a:t>
            </a:r>
          </a:p>
          <a:p>
            <a:pPr marL="0" indent="0">
              <a:buNone/>
            </a:pPr>
            <a:r>
              <a:rPr lang="en-US" sz="1100"/>
              <a:t>Components </a:t>
            </a:r>
            <a:r>
              <a:rPr lang="en-US" sz="1100" dirty="0"/>
              <a:t>of Power BI</a:t>
            </a:r>
          </a:p>
          <a:p>
            <a:pPr marL="0" indent="0">
              <a:buNone/>
            </a:pPr>
            <a:r>
              <a:rPr lang="en-US" sz="1100" dirty="0">
                <a:solidFill>
                  <a:srgbClr val="191919"/>
                </a:solidFill>
              </a:rPr>
              <a:t>Power BI Desktop, Power Query, Power Maps, Power Q &amp; A, Power BI Service</a:t>
            </a:r>
          </a:p>
        </p:txBody>
      </p:sp>
      <p:pic>
        <p:nvPicPr>
          <p:cNvPr id="5" name="Picture 4">
            <a:extLst>
              <a:ext uri="{FF2B5EF4-FFF2-40B4-BE49-F238E27FC236}">
                <a16:creationId xmlns:a16="http://schemas.microsoft.com/office/drawing/2014/main" id="{A4A04F23-7AFC-CCD3-3D6E-238C11D773F1}"/>
              </a:ext>
            </a:extLst>
          </p:cNvPr>
          <p:cNvPicPr>
            <a:picLocks noChangeAspect="1"/>
          </p:cNvPicPr>
          <p:nvPr/>
        </p:nvPicPr>
        <p:blipFill>
          <a:blip r:embed="rId2"/>
          <a:stretch>
            <a:fillRect/>
          </a:stretch>
        </p:blipFill>
        <p:spPr>
          <a:xfrm>
            <a:off x="3589244" y="748881"/>
            <a:ext cx="800100" cy="790575"/>
          </a:xfrm>
          <a:prstGeom prst="rect">
            <a:avLst/>
          </a:prstGeom>
        </p:spPr>
      </p:pic>
    </p:spTree>
    <p:extLst>
      <p:ext uri="{BB962C8B-B14F-4D97-AF65-F5344CB8AC3E}">
        <p14:creationId xmlns:p14="http://schemas.microsoft.com/office/powerpoint/2010/main" val="29660386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A3669-FC20-A360-44D8-83789DD6BEE5}"/>
              </a:ext>
            </a:extLst>
          </p:cNvPr>
          <p:cNvSpPr>
            <a:spLocks noGrp="1"/>
          </p:cNvSpPr>
          <p:nvPr>
            <p:ph type="title"/>
          </p:nvPr>
        </p:nvSpPr>
        <p:spPr/>
        <p:txBody>
          <a:bodyPr/>
          <a:lstStyle/>
          <a:p>
            <a:r>
              <a:rPr lang="en-US" dirty="0">
                <a:cs typeface="Calibri" panose="020F0502020204030204" pitchFamily="34" charset="0"/>
              </a:rPr>
              <a:t>Appendix</a:t>
            </a:r>
            <a:endParaRPr lang="en-IN" dirty="0"/>
          </a:p>
        </p:txBody>
      </p:sp>
      <p:sp>
        <p:nvSpPr>
          <p:cNvPr id="3" name="Content Placeholder 2">
            <a:extLst>
              <a:ext uri="{FF2B5EF4-FFF2-40B4-BE49-F238E27FC236}">
                <a16:creationId xmlns:a16="http://schemas.microsoft.com/office/drawing/2014/main" id="{68FDFF87-6288-B2D0-832B-42615EAC0407}"/>
              </a:ext>
            </a:extLst>
          </p:cNvPr>
          <p:cNvSpPr>
            <a:spLocks noGrp="1"/>
          </p:cNvSpPr>
          <p:nvPr>
            <p:ph idx="1"/>
          </p:nvPr>
        </p:nvSpPr>
        <p:spPr/>
        <p:txBody>
          <a:bodyPr>
            <a:normAutofit/>
          </a:bodyPr>
          <a:lstStyle/>
          <a:p>
            <a:pPr marL="0" indent="0">
              <a:spcAft>
                <a:spcPts val="1200"/>
              </a:spcAft>
              <a:buNone/>
            </a:pPr>
            <a:r>
              <a:rPr lang="en-US" sz="2800" dirty="0"/>
              <a:t>Tableau: </a:t>
            </a:r>
          </a:p>
          <a:p>
            <a:pPr marL="0" indent="0">
              <a:spcAft>
                <a:spcPts val="1200"/>
              </a:spcAft>
              <a:buNone/>
            </a:pPr>
            <a:r>
              <a:rPr lang="en-US" sz="1600" dirty="0">
                <a:hlinkClick r:id="rId2"/>
              </a:rPr>
              <a:t>https://www.tableau.com/learn/training</a:t>
            </a:r>
            <a:endParaRPr lang="en-US" sz="1600" dirty="0"/>
          </a:p>
          <a:p>
            <a:pPr marL="0" indent="0">
              <a:spcAft>
                <a:spcPts val="1200"/>
              </a:spcAft>
              <a:buNone/>
            </a:pPr>
            <a:r>
              <a:rPr lang="en-US" dirty="0"/>
              <a:t>Power BI: </a:t>
            </a:r>
          </a:p>
          <a:p>
            <a:pPr marL="0" indent="0">
              <a:spcAft>
                <a:spcPts val="1200"/>
              </a:spcAft>
              <a:buNone/>
            </a:pPr>
            <a:r>
              <a:rPr lang="en-US" sz="1400" dirty="0">
                <a:hlinkClick r:id="rId3"/>
              </a:rPr>
              <a:t>https://learn.microsoft.com/en-us/training/powerplatform/power-bi?WT.mc_id=powerbi_landingpage-marketing-page</a:t>
            </a:r>
            <a:endParaRPr lang="en-US" sz="1400" dirty="0"/>
          </a:p>
          <a:p>
            <a:pPr marL="0" indent="0">
              <a:spcAft>
                <a:spcPts val="1200"/>
              </a:spcAft>
              <a:buNone/>
            </a:pPr>
            <a:r>
              <a:rPr lang="en-US" sz="2800" dirty="0"/>
              <a:t>Alteryx:</a:t>
            </a:r>
          </a:p>
          <a:p>
            <a:pPr marL="0" indent="0">
              <a:spcAft>
                <a:spcPts val="1200"/>
              </a:spcAft>
              <a:buNone/>
            </a:pPr>
            <a:r>
              <a:rPr lang="en-US" sz="1400" dirty="0">
                <a:hlinkClick r:id="rId4"/>
              </a:rPr>
              <a:t>https://community.alteryx.com/t5/Maveryx-Academy/ct-p/alteryx-academy?_ga=2.196287596.1311236294.1690982331-1540937773.1677580241</a:t>
            </a:r>
            <a:endParaRPr lang="en-US" sz="1400" dirty="0"/>
          </a:p>
          <a:p>
            <a:pPr>
              <a:spcAft>
                <a:spcPts val="1200"/>
              </a:spcAft>
            </a:pPr>
            <a:endParaRPr lang="en-IN" sz="2800" dirty="0">
              <a:solidFill>
                <a:schemeClr val="bg2"/>
              </a:solidFill>
            </a:endParaRPr>
          </a:p>
          <a:p>
            <a:endParaRPr lang="en-IN" dirty="0"/>
          </a:p>
        </p:txBody>
      </p:sp>
    </p:spTree>
    <p:extLst>
      <p:ext uri="{BB962C8B-B14F-4D97-AF65-F5344CB8AC3E}">
        <p14:creationId xmlns:p14="http://schemas.microsoft.com/office/powerpoint/2010/main" val="24114957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D7B97-680C-695D-5951-C67980541E33}"/>
              </a:ext>
            </a:extLst>
          </p:cNvPr>
          <p:cNvSpPr>
            <a:spLocks noGrp="1"/>
          </p:cNvSpPr>
          <p:nvPr>
            <p:ph type="title"/>
          </p:nvPr>
        </p:nvSpPr>
        <p:spPr>
          <a:xfrm>
            <a:off x="659301" y="1474969"/>
            <a:ext cx="2823919" cy="1868760"/>
          </a:xfrm>
        </p:spPr>
        <p:txBody>
          <a:bodyPr vert="horz" lIns="91440" tIns="45720" rIns="91440" bIns="0" rtlCol="0" anchor="b">
            <a:normAutofit/>
          </a:bodyPr>
          <a:lstStyle/>
          <a:p>
            <a:r>
              <a:rPr lang="en-US" dirty="0"/>
              <a:t>Q&amp;A</a:t>
            </a:r>
          </a:p>
        </p:txBody>
      </p:sp>
      <p:pic>
        <p:nvPicPr>
          <p:cNvPr id="7" name="Graphic 6" descr="Questions">
            <a:extLst>
              <a:ext uri="{FF2B5EF4-FFF2-40B4-BE49-F238E27FC236}">
                <a16:creationId xmlns:a16="http://schemas.microsoft.com/office/drawing/2014/main" id="{6C0C5756-EC70-505A-7917-535EA34EC7B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26747" y="1116345"/>
            <a:ext cx="3866172" cy="3866172"/>
          </a:xfrm>
          <a:prstGeom prst="rect">
            <a:avLst/>
          </a:prstGeom>
        </p:spPr>
      </p:pic>
    </p:spTree>
    <p:extLst>
      <p:ext uri="{BB962C8B-B14F-4D97-AF65-F5344CB8AC3E}">
        <p14:creationId xmlns:p14="http://schemas.microsoft.com/office/powerpoint/2010/main" val="42108581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08953E74-D241-4DDF-8508-F0365EA13A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5C3C901A-B2F4-4A3C-BCDD-7C8D587ECA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12192000" cy="2371134"/>
          </a:xfrm>
          <a:custGeom>
            <a:avLst/>
            <a:gdLst>
              <a:gd name="connsiteX0" fmla="*/ 0 w 12192000"/>
              <a:gd name="connsiteY0" fmla="*/ 0 h 2515690"/>
              <a:gd name="connsiteX1" fmla="*/ 170442 w 12192000"/>
              <a:gd name="connsiteY1" fmla="*/ 96074 h 2515690"/>
              <a:gd name="connsiteX2" fmla="*/ 424739 w 12192000"/>
              <a:gd name="connsiteY2" fmla="*/ 224865 h 2515690"/>
              <a:gd name="connsiteX3" fmla="*/ 748273 w 12192000"/>
              <a:gd name="connsiteY3" fmla="*/ 373939 h 2515690"/>
              <a:gd name="connsiteX4" fmla="*/ 1037058 w 12192000"/>
              <a:gd name="connsiteY4" fmla="*/ 499994 h 2515690"/>
              <a:gd name="connsiteX5" fmla="*/ 1101312 w 12192000"/>
              <a:gd name="connsiteY5" fmla="*/ 428540 h 2515690"/>
              <a:gd name="connsiteX6" fmla="*/ 1367071 w 12192000"/>
              <a:gd name="connsiteY6" fmla="*/ 516118 h 2515690"/>
              <a:gd name="connsiteX7" fmla="*/ 2189943 w 12192000"/>
              <a:gd name="connsiteY7" fmla="*/ 794533 h 2515690"/>
              <a:gd name="connsiteX8" fmla="*/ 2390329 w 12192000"/>
              <a:gd name="connsiteY8" fmla="*/ 920897 h 2515690"/>
              <a:gd name="connsiteX9" fmla="*/ 2459570 w 12192000"/>
              <a:gd name="connsiteY9" fmla="*/ 983740 h 2515690"/>
              <a:gd name="connsiteX10" fmla="*/ 2503252 w 12192000"/>
              <a:gd name="connsiteY10" fmla="*/ 1000151 h 2515690"/>
              <a:gd name="connsiteX11" fmla="*/ 2503252 w 12192000"/>
              <a:gd name="connsiteY11" fmla="*/ 1008273 h 2515690"/>
              <a:gd name="connsiteX12" fmla="*/ 2511191 w 12192000"/>
              <a:gd name="connsiteY12" fmla="*/ 1009499 h 2515690"/>
              <a:gd name="connsiteX13" fmla="*/ 2565029 w 12192000"/>
              <a:gd name="connsiteY13" fmla="*/ 1015977 h 2515690"/>
              <a:gd name="connsiteX14" fmla="*/ 2593745 w 12192000"/>
              <a:gd name="connsiteY14" fmla="*/ 1019963 h 2515690"/>
              <a:gd name="connsiteX15" fmla="*/ 2591015 w 12192000"/>
              <a:gd name="connsiteY15" fmla="*/ 1019651 h 2515690"/>
              <a:gd name="connsiteX16" fmla="*/ 2590137 w 12192000"/>
              <a:gd name="connsiteY16" fmla="*/ 1019549 h 2515690"/>
              <a:gd name="connsiteX17" fmla="*/ 2589021 w 12192000"/>
              <a:gd name="connsiteY17" fmla="*/ 1019424 h 2515690"/>
              <a:gd name="connsiteX18" fmla="*/ 2591015 w 12192000"/>
              <a:gd name="connsiteY18" fmla="*/ 1019651 h 2515690"/>
              <a:gd name="connsiteX19" fmla="*/ 2602385 w 12192000"/>
              <a:gd name="connsiteY19" fmla="*/ 1020975 h 2515690"/>
              <a:gd name="connsiteX20" fmla="*/ 2614445 w 12192000"/>
              <a:gd name="connsiteY20" fmla="*/ 1022389 h 2515690"/>
              <a:gd name="connsiteX21" fmla="*/ 2614445 w 12192000"/>
              <a:gd name="connsiteY21" fmla="*/ 1020966 h 2515690"/>
              <a:gd name="connsiteX22" fmla="*/ 2676661 w 12192000"/>
              <a:gd name="connsiteY22" fmla="*/ 1029355 h 2515690"/>
              <a:gd name="connsiteX23" fmla="*/ 2788597 w 12192000"/>
              <a:gd name="connsiteY23" fmla="*/ 1048926 h 2515690"/>
              <a:gd name="connsiteX24" fmla="*/ 2812742 w 12192000"/>
              <a:gd name="connsiteY24" fmla="*/ 1057667 h 2515690"/>
              <a:gd name="connsiteX25" fmla="*/ 2970201 w 12192000"/>
              <a:gd name="connsiteY25" fmla="*/ 949091 h 2515690"/>
              <a:gd name="connsiteX26" fmla="*/ 3030610 w 12192000"/>
              <a:gd name="connsiteY26" fmla="*/ 1049340 h 2515690"/>
              <a:gd name="connsiteX27" fmla="*/ 3058913 w 12192000"/>
              <a:gd name="connsiteY27" fmla="*/ 1048085 h 2515690"/>
              <a:gd name="connsiteX28" fmla="*/ 3072697 w 12192000"/>
              <a:gd name="connsiteY28" fmla="*/ 1045316 h 2515690"/>
              <a:gd name="connsiteX29" fmla="*/ 3083305 w 12192000"/>
              <a:gd name="connsiteY29" fmla="*/ 1040550 h 2515690"/>
              <a:gd name="connsiteX30" fmla="*/ 3125603 w 12192000"/>
              <a:gd name="connsiteY30" fmla="*/ 1004583 h 2515690"/>
              <a:gd name="connsiteX31" fmla="*/ 3385106 w 12192000"/>
              <a:gd name="connsiteY31" fmla="*/ 1042233 h 2515690"/>
              <a:gd name="connsiteX32" fmla="*/ 3424945 w 12192000"/>
              <a:gd name="connsiteY32" fmla="*/ 1065268 h 2515690"/>
              <a:gd name="connsiteX33" fmla="*/ 3436948 w 12192000"/>
              <a:gd name="connsiteY33" fmla="*/ 1068018 h 2515690"/>
              <a:gd name="connsiteX34" fmla="*/ 3466714 w 12192000"/>
              <a:gd name="connsiteY34" fmla="*/ 1063419 h 2515690"/>
              <a:gd name="connsiteX35" fmla="*/ 3550909 w 12192000"/>
              <a:gd name="connsiteY35" fmla="*/ 1044511 h 2515690"/>
              <a:gd name="connsiteX36" fmla="*/ 3555900 w 12192000"/>
              <a:gd name="connsiteY36" fmla="*/ 1041996 h 2515690"/>
              <a:gd name="connsiteX37" fmla="*/ 3625978 w 12192000"/>
              <a:gd name="connsiteY37" fmla="*/ 1023459 h 2515690"/>
              <a:gd name="connsiteX38" fmla="*/ 3632465 w 12192000"/>
              <a:gd name="connsiteY38" fmla="*/ 1023522 h 2515690"/>
              <a:gd name="connsiteX39" fmla="*/ 3649063 w 12192000"/>
              <a:gd name="connsiteY39" fmla="*/ 1018726 h 2515690"/>
              <a:gd name="connsiteX40" fmla="*/ 3805954 w 12192000"/>
              <a:gd name="connsiteY40" fmla="*/ 917517 h 2515690"/>
              <a:gd name="connsiteX41" fmla="*/ 4020506 w 12192000"/>
              <a:gd name="connsiteY41" fmla="*/ 816231 h 2515690"/>
              <a:gd name="connsiteX42" fmla="*/ 4233682 w 12192000"/>
              <a:gd name="connsiteY42" fmla="*/ 799511 h 2515690"/>
              <a:gd name="connsiteX43" fmla="*/ 4306552 w 12192000"/>
              <a:gd name="connsiteY43" fmla="*/ 610207 h 2515690"/>
              <a:gd name="connsiteX44" fmla="*/ 4816604 w 12192000"/>
              <a:gd name="connsiteY44" fmla="*/ 773163 h 2515690"/>
              <a:gd name="connsiteX45" fmla="*/ 4916502 w 12192000"/>
              <a:gd name="connsiteY45" fmla="*/ 788104 h 2515690"/>
              <a:gd name="connsiteX46" fmla="*/ 5224415 w 12192000"/>
              <a:gd name="connsiteY46" fmla="*/ 674418 h 2515690"/>
              <a:gd name="connsiteX47" fmla="*/ 5274077 w 12192000"/>
              <a:gd name="connsiteY47" fmla="*/ 655978 h 2515690"/>
              <a:gd name="connsiteX48" fmla="*/ 5371217 w 12192000"/>
              <a:gd name="connsiteY48" fmla="*/ 614372 h 2515690"/>
              <a:gd name="connsiteX49" fmla="*/ 5364523 w 12192000"/>
              <a:gd name="connsiteY49" fmla="*/ 502501 h 2515690"/>
              <a:gd name="connsiteX50" fmla="*/ 5457871 w 12192000"/>
              <a:gd name="connsiteY50" fmla="*/ 558285 h 2515690"/>
              <a:gd name="connsiteX51" fmla="*/ 5750580 w 12192000"/>
              <a:gd name="connsiteY51" fmla="*/ 663503 h 2515690"/>
              <a:gd name="connsiteX52" fmla="*/ 5976618 w 12192000"/>
              <a:gd name="connsiteY52" fmla="*/ 582652 h 2515690"/>
              <a:gd name="connsiteX53" fmla="*/ 6009346 w 12192000"/>
              <a:gd name="connsiteY53" fmla="*/ 559470 h 2515690"/>
              <a:gd name="connsiteX54" fmla="*/ 6069735 w 12192000"/>
              <a:gd name="connsiteY54" fmla="*/ 587803 h 2515690"/>
              <a:gd name="connsiteX55" fmla="*/ 6270319 w 12192000"/>
              <a:gd name="connsiteY55" fmla="*/ 643982 h 2515690"/>
              <a:gd name="connsiteX56" fmla="*/ 6406781 w 12192000"/>
              <a:gd name="connsiteY56" fmla="*/ 672327 h 2515690"/>
              <a:gd name="connsiteX57" fmla="*/ 6469508 w 12192000"/>
              <a:gd name="connsiteY57" fmla="*/ 708574 h 2515690"/>
              <a:gd name="connsiteX58" fmla="*/ 6515869 w 12192000"/>
              <a:gd name="connsiteY58" fmla="*/ 715738 h 2515690"/>
              <a:gd name="connsiteX59" fmla="*/ 6725938 w 12192000"/>
              <a:gd name="connsiteY59" fmla="*/ 691128 h 2515690"/>
              <a:gd name="connsiteX60" fmla="*/ 6778240 w 12192000"/>
              <a:gd name="connsiteY60" fmla="*/ 678998 h 2515690"/>
              <a:gd name="connsiteX61" fmla="*/ 6806944 w 12192000"/>
              <a:gd name="connsiteY61" fmla="*/ 646178 h 2515690"/>
              <a:gd name="connsiteX62" fmla="*/ 6830632 w 12192000"/>
              <a:gd name="connsiteY62" fmla="*/ 633915 h 2515690"/>
              <a:gd name="connsiteX63" fmla="*/ 6858072 w 12192000"/>
              <a:gd name="connsiteY63" fmla="*/ 646178 h 2515690"/>
              <a:gd name="connsiteX64" fmla="*/ 6891322 w 12192000"/>
              <a:gd name="connsiteY64" fmla="*/ 678998 h 2515690"/>
              <a:gd name="connsiteX65" fmla="*/ 6951905 w 12192000"/>
              <a:gd name="connsiteY65" fmla="*/ 691128 h 2515690"/>
              <a:gd name="connsiteX66" fmla="*/ 7195246 w 12192000"/>
              <a:gd name="connsiteY66" fmla="*/ 715738 h 2515690"/>
              <a:gd name="connsiteX67" fmla="*/ 7248949 w 12192000"/>
              <a:gd name="connsiteY67" fmla="*/ 708574 h 2515690"/>
              <a:gd name="connsiteX68" fmla="*/ 7321609 w 12192000"/>
              <a:gd name="connsiteY68" fmla="*/ 672327 h 2515690"/>
              <a:gd name="connsiteX69" fmla="*/ 7479684 w 12192000"/>
              <a:gd name="connsiteY69" fmla="*/ 643982 h 2515690"/>
              <a:gd name="connsiteX70" fmla="*/ 7712035 w 12192000"/>
              <a:gd name="connsiteY70" fmla="*/ 587803 h 2515690"/>
              <a:gd name="connsiteX71" fmla="*/ 7781987 w 12192000"/>
              <a:gd name="connsiteY71" fmla="*/ 559470 h 2515690"/>
              <a:gd name="connsiteX72" fmla="*/ 7819900 w 12192000"/>
              <a:gd name="connsiteY72" fmla="*/ 582652 h 2515690"/>
              <a:gd name="connsiteX73" fmla="*/ 8081736 w 12192000"/>
              <a:gd name="connsiteY73" fmla="*/ 663503 h 2515690"/>
              <a:gd name="connsiteX74" fmla="*/ 8420801 w 12192000"/>
              <a:gd name="connsiteY74" fmla="*/ 558285 h 2515690"/>
              <a:gd name="connsiteX75" fmla="*/ 8528933 w 12192000"/>
              <a:gd name="connsiteY75" fmla="*/ 502501 h 2515690"/>
              <a:gd name="connsiteX76" fmla="*/ 8521178 w 12192000"/>
              <a:gd name="connsiteY76" fmla="*/ 614372 h 2515690"/>
              <a:gd name="connsiteX77" fmla="*/ 8633702 w 12192000"/>
              <a:gd name="connsiteY77" fmla="*/ 655978 h 2515690"/>
              <a:gd name="connsiteX78" fmla="*/ 8691231 w 12192000"/>
              <a:gd name="connsiteY78" fmla="*/ 674418 h 2515690"/>
              <a:gd name="connsiteX79" fmla="*/ 9047908 w 12192000"/>
              <a:gd name="connsiteY79" fmla="*/ 788104 h 2515690"/>
              <a:gd name="connsiteX80" fmla="*/ 9163628 w 12192000"/>
              <a:gd name="connsiteY80" fmla="*/ 773163 h 2515690"/>
              <a:gd name="connsiteX81" fmla="*/ 9754459 w 12192000"/>
              <a:gd name="connsiteY81" fmla="*/ 610207 h 2515690"/>
              <a:gd name="connsiteX82" fmla="*/ 9838868 w 12192000"/>
              <a:gd name="connsiteY82" fmla="*/ 799511 h 2515690"/>
              <a:gd name="connsiteX83" fmla="*/ 10085808 w 12192000"/>
              <a:gd name="connsiteY83" fmla="*/ 816231 h 2515690"/>
              <a:gd name="connsiteX84" fmla="*/ 10334338 w 12192000"/>
              <a:gd name="connsiteY84" fmla="*/ 917517 h 2515690"/>
              <a:gd name="connsiteX85" fmla="*/ 10516076 w 12192000"/>
              <a:gd name="connsiteY85" fmla="*/ 1018726 h 2515690"/>
              <a:gd name="connsiteX86" fmla="*/ 10535302 w 12192000"/>
              <a:gd name="connsiteY86" fmla="*/ 1023522 h 2515690"/>
              <a:gd name="connsiteX87" fmla="*/ 10542819 w 12192000"/>
              <a:gd name="connsiteY87" fmla="*/ 1023458 h 2515690"/>
              <a:gd name="connsiteX88" fmla="*/ 10623994 w 12192000"/>
              <a:gd name="connsiteY88" fmla="*/ 1041996 h 2515690"/>
              <a:gd name="connsiteX89" fmla="*/ 10629774 w 12192000"/>
              <a:gd name="connsiteY89" fmla="*/ 1044511 h 2515690"/>
              <a:gd name="connsiteX90" fmla="*/ 10727305 w 12192000"/>
              <a:gd name="connsiteY90" fmla="*/ 1063419 h 2515690"/>
              <a:gd name="connsiteX91" fmla="*/ 10761785 w 12192000"/>
              <a:gd name="connsiteY91" fmla="*/ 1068017 h 2515690"/>
              <a:gd name="connsiteX92" fmla="*/ 10775688 w 12192000"/>
              <a:gd name="connsiteY92" fmla="*/ 1065268 h 2515690"/>
              <a:gd name="connsiteX93" fmla="*/ 10821837 w 12192000"/>
              <a:gd name="connsiteY93" fmla="*/ 1042232 h 2515690"/>
              <a:gd name="connsiteX94" fmla="*/ 11122438 w 12192000"/>
              <a:gd name="connsiteY94" fmla="*/ 1004583 h 2515690"/>
              <a:gd name="connsiteX95" fmla="*/ 11171433 w 12192000"/>
              <a:gd name="connsiteY95" fmla="*/ 1040550 h 2515690"/>
              <a:gd name="connsiteX96" fmla="*/ 11183724 w 12192000"/>
              <a:gd name="connsiteY96" fmla="*/ 1045316 h 2515690"/>
              <a:gd name="connsiteX97" fmla="*/ 11199690 w 12192000"/>
              <a:gd name="connsiteY97" fmla="*/ 1048085 h 2515690"/>
              <a:gd name="connsiteX98" fmla="*/ 11232475 w 12192000"/>
              <a:gd name="connsiteY98" fmla="*/ 1049340 h 2515690"/>
              <a:gd name="connsiteX99" fmla="*/ 11302451 w 12192000"/>
              <a:gd name="connsiteY99" fmla="*/ 949091 h 2515690"/>
              <a:gd name="connsiteX100" fmla="*/ 11484849 w 12192000"/>
              <a:gd name="connsiteY100" fmla="*/ 1057667 h 2515690"/>
              <a:gd name="connsiteX101" fmla="*/ 11512818 w 12192000"/>
              <a:gd name="connsiteY101" fmla="*/ 1048926 h 2515690"/>
              <a:gd name="connsiteX102" fmla="*/ 11642481 w 12192000"/>
              <a:gd name="connsiteY102" fmla="*/ 1029355 h 2515690"/>
              <a:gd name="connsiteX103" fmla="*/ 11714551 w 12192000"/>
              <a:gd name="connsiteY103" fmla="*/ 1020966 h 2515690"/>
              <a:gd name="connsiteX104" fmla="*/ 11714551 w 12192000"/>
              <a:gd name="connsiteY104" fmla="*/ 1022389 h 2515690"/>
              <a:gd name="connsiteX105" fmla="*/ 11728519 w 12192000"/>
              <a:gd name="connsiteY105" fmla="*/ 1020975 h 2515690"/>
              <a:gd name="connsiteX106" fmla="*/ 11741691 w 12192000"/>
              <a:gd name="connsiteY106" fmla="*/ 1019651 h 2515690"/>
              <a:gd name="connsiteX107" fmla="*/ 11743999 w 12192000"/>
              <a:gd name="connsiteY107" fmla="*/ 1019424 h 2515690"/>
              <a:gd name="connsiteX108" fmla="*/ 11742709 w 12192000"/>
              <a:gd name="connsiteY108" fmla="*/ 1019549 h 2515690"/>
              <a:gd name="connsiteX109" fmla="*/ 11741691 w 12192000"/>
              <a:gd name="connsiteY109" fmla="*/ 1019651 h 2515690"/>
              <a:gd name="connsiteX110" fmla="*/ 11738529 w 12192000"/>
              <a:gd name="connsiteY110" fmla="*/ 1019963 h 2515690"/>
              <a:gd name="connsiteX111" fmla="*/ 11771791 w 12192000"/>
              <a:gd name="connsiteY111" fmla="*/ 1015977 h 2515690"/>
              <a:gd name="connsiteX112" fmla="*/ 11834157 w 12192000"/>
              <a:gd name="connsiteY112" fmla="*/ 1009499 h 2515690"/>
              <a:gd name="connsiteX113" fmla="*/ 11843354 w 12192000"/>
              <a:gd name="connsiteY113" fmla="*/ 1008273 h 2515690"/>
              <a:gd name="connsiteX114" fmla="*/ 11843354 w 12192000"/>
              <a:gd name="connsiteY114" fmla="*/ 1000151 h 2515690"/>
              <a:gd name="connsiteX115" fmla="*/ 11893955 w 12192000"/>
              <a:gd name="connsiteY115" fmla="*/ 983740 h 2515690"/>
              <a:gd name="connsiteX116" fmla="*/ 11974160 w 12192000"/>
              <a:gd name="connsiteY116" fmla="*/ 920897 h 2515690"/>
              <a:gd name="connsiteX117" fmla="*/ 12143531 w 12192000"/>
              <a:gd name="connsiteY117" fmla="*/ 823664 h 2515690"/>
              <a:gd name="connsiteX118" fmla="*/ 12192000 w 12192000"/>
              <a:gd name="connsiteY118" fmla="*/ 801163 h 2515690"/>
              <a:gd name="connsiteX119" fmla="*/ 12192000 w 12192000"/>
              <a:gd name="connsiteY119" fmla="*/ 2515690 h 2515690"/>
              <a:gd name="connsiteX120" fmla="*/ 0 w 12192000"/>
              <a:gd name="connsiteY120" fmla="*/ 2515690 h 2515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2192000" h="2515690">
                <a:moveTo>
                  <a:pt x="0" y="0"/>
                </a:moveTo>
                <a:lnTo>
                  <a:pt x="170442" y="96074"/>
                </a:lnTo>
                <a:cubicBezTo>
                  <a:pt x="323315" y="179510"/>
                  <a:pt x="418777" y="223899"/>
                  <a:pt x="424739" y="224865"/>
                </a:cubicBezTo>
                <a:cubicBezTo>
                  <a:pt x="573781" y="248496"/>
                  <a:pt x="654649" y="314572"/>
                  <a:pt x="748273" y="373939"/>
                </a:cubicBezTo>
                <a:cubicBezTo>
                  <a:pt x="830321" y="425631"/>
                  <a:pt x="917271" y="480784"/>
                  <a:pt x="1037058" y="499994"/>
                </a:cubicBezTo>
                <a:cubicBezTo>
                  <a:pt x="1195925" y="525362"/>
                  <a:pt x="1048105" y="445478"/>
                  <a:pt x="1101312" y="428540"/>
                </a:cubicBezTo>
                <a:cubicBezTo>
                  <a:pt x="1188473" y="458169"/>
                  <a:pt x="1274625" y="505369"/>
                  <a:pt x="1367071" y="516118"/>
                </a:cubicBezTo>
                <a:cubicBezTo>
                  <a:pt x="1701323" y="554463"/>
                  <a:pt x="1964451" y="648887"/>
                  <a:pt x="2189943" y="794533"/>
                </a:cubicBezTo>
                <a:cubicBezTo>
                  <a:pt x="2255082" y="836300"/>
                  <a:pt x="2357481" y="862342"/>
                  <a:pt x="2390329" y="920897"/>
                </a:cubicBezTo>
                <a:cubicBezTo>
                  <a:pt x="2406050" y="949359"/>
                  <a:pt x="2430126" y="969285"/>
                  <a:pt x="2459570" y="983740"/>
                </a:cubicBezTo>
                <a:lnTo>
                  <a:pt x="2503252" y="1000151"/>
                </a:lnTo>
                <a:lnTo>
                  <a:pt x="2503252" y="1008273"/>
                </a:lnTo>
                <a:lnTo>
                  <a:pt x="2511191" y="1009499"/>
                </a:lnTo>
                <a:cubicBezTo>
                  <a:pt x="2529847" y="1011974"/>
                  <a:pt x="2562849" y="1015701"/>
                  <a:pt x="2565029" y="1015977"/>
                </a:cubicBezTo>
                <a:cubicBezTo>
                  <a:pt x="2610845" y="1021778"/>
                  <a:pt x="2601577" y="1020837"/>
                  <a:pt x="2593745" y="1019963"/>
                </a:cubicBezTo>
                <a:lnTo>
                  <a:pt x="2591015" y="1019651"/>
                </a:lnTo>
                <a:lnTo>
                  <a:pt x="2590137" y="1019549"/>
                </a:lnTo>
                <a:cubicBezTo>
                  <a:pt x="2588203" y="1019326"/>
                  <a:pt x="2588125" y="1019321"/>
                  <a:pt x="2589021" y="1019424"/>
                </a:cubicBezTo>
                <a:lnTo>
                  <a:pt x="2591015" y="1019651"/>
                </a:lnTo>
                <a:lnTo>
                  <a:pt x="2602385" y="1020975"/>
                </a:lnTo>
                <a:lnTo>
                  <a:pt x="2614445" y="1022389"/>
                </a:lnTo>
                <a:lnTo>
                  <a:pt x="2614445" y="1020966"/>
                </a:lnTo>
                <a:lnTo>
                  <a:pt x="2676661" y="1029355"/>
                </a:lnTo>
                <a:cubicBezTo>
                  <a:pt x="2715592" y="1034194"/>
                  <a:pt x="2753901" y="1039695"/>
                  <a:pt x="2788597" y="1048926"/>
                </a:cubicBezTo>
                <a:lnTo>
                  <a:pt x="2812742" y="1057667"/>
                </a:lnTo>
                <a:lnTo>
                  <a:pt x="2970201" y="949091"/>
                </a:lnTo>
                <a:cubicBezTo>
                  <a:pt x="3052785" y="982961"/>
                  <a:pt x="2996105" y="1020057"/>
                  <a:pt x="3030610" y="1049340"/>
                </a:cubicBezTo>
                <a:cubicBezTo>
                  <a:pt x="3039005" y="1048442"/>
                  <a:pt x="3049621" y="1048500"/>
                  <a:pt x="3058913" y="1048085"/>
                </a:cubicBezTo>
                <a:lnTo>
                  <a:pt x="3072697" y="1045316"/>
                </a:lnTo>
                <a:lnTo>
                  <a:pt x="3083305" y="1040550"/>
                </a:lnTo>
                <a:lnTo>
                  <a:pt x="3125603" y="1004583"/>
                </a:lnTo>
                <a:cubicBezTo>
                  <a:pt x="3221669" y="925596"/>
                  <a:pt x="3242489" y="937564"/>
                  <a:pt x="3385106" y="1042233"/>
                </a:cubicBezTo>
                <a:cubicBezTo>
                  <a:pt x="3399403" y="1052670"/>
                  <a:pt x="3412529" y="1060209"/>
                  <a:pt x="3424945" y="1065268"/>
                </a:cubicBezTo>
                <a:lnTo>
                  <a:pt x="3436948" y="1068018"/>
                </a:lnTo>
                <a:lnTo>
                  <a:pt x="3466714" y="1063419"/>
                </a:lnTo>
                <a:lnTo>
                  <a:pt x="3550909" y="1044511"/>
                </a:lnTo>
                <a:lnTo>
                  <a:pt x="3555900" y="1041996"/>
                </a:lnTo>
                <a:cubicBezTo>
                  <a:pt x="3573827" y="1033454"/>
                  <a:pt x="3594382" y="1025941"/>
                  <a:pt x="3625978" y="1023459"/>
                </a:cubicBezTo>
                <a:lnTo>
                  <a:pt x="3632465" y="1023522"/>
                </a:lnTo>
                <a:lnTo>
                  <a:pt x="3649063" y="1018726"/>
                </a:lnTo>
                <a:cubicBezTo>
                  <a:pt x="3741849" y="989371"/>
                  <a:pt x="3810578" y="953657"/>
                  <a:pt x="3805954" y="917517"/>
                </a:cubicBezTo>
                <a:cubicBezTo>
                  <a:pt x="4031729" y="953901"/>
                  <a:pt x="4031729" y="953901"/>
                  <a:pt x="4020506" y="816231"/>
                </a:cubicBezTo>
                <a:cubicBezTo>
                  <a:pt x="4171643" y="865324"/>
                  <a:pt x="4206308" y="864422"/>
                  <a:pt x="4233682" y="799511"/>
                </a:cubicBezTo>
                <a:cubicBezTo>
                  <a:pt x="4260226" y="737017"/>
                  <a:pt x="4254728" y="668575"/>
                  <a:pt x="4306552" y="610207"/>
                </a:cubicBezTo>
                <a:cubicBezTo>
                  <a:pt x="4495313" y="657923"/>
                  <a:pt x="4699922" y="667347"/>
                  <a:pt x="4816604" y="773163"/>
                </a:cubicBezTo>
                <a:cubicBezTo>
                  <a:pt x="4834734" y="789836"/>
                  <a:pt x="4890507" y="799946"/>
                  <a:pt x="4916502" y="788104"/>
                </a:cubicBezTo>
                <a:cubicBezTo>
                  <a:pt x="5013526" y="746101"/>
                  <a:pt x="5238129" y="796871"/>
                  <a:pt x="5224415" y="674418"/>
                </a:cubicBezTo>
                <a:cubicBezTo>
                  <a:pt x="5223051" y="659300"/>
                  <a:pt x="5240524" y="644890"/>
                  <a:pt x="5274077" y="655978"/>
                </a:cubicBezTo>
                <a:cubicBezTo>
                  <a:pt x="5388582" y="694066"/>
                  <a:pt x="5367022" y="644784"/>
                  <a:pt x="5371217" y="614372"/>
                </a:cubicBezTo>
                <a:cubicBezTo>
                  <a:pt x="5375856" y="577567"/>
                  <a:pt x="5319010" y="537578"/>
                  <a:pt x="5364523" y="502501"/>
                </a:cubicBezTo>
                <a:cubicBezTo>
                  <a:pt x="5425408" y="508891"/>
                  <a:pt x="5433299" y="538191"/>
                  <a:pt x="5457871" y="558285"/>
                </a:cubicBezTo>
                <a:cubicBezTo>
                  <a:pt x="5530352" y="617005"/>
                  <a:pt x="5609566" y="664386"/>
                  <a:pt x="5750580" y="663503"/>
                </a:cubicBezTo>
                <a:cubicBezTo>
                  <a:pt x="5864519" y="662926"/>
                  <a:pt x="5966527" y="666650"/>
                  <a:pt x="5976618" y="582652"/>
                </a:cubicBezTo>
                <a:cubicBezTo>
                  <a:pt x="5978145" y="569455"/>
                  <a:pt x="5990792" y="562346"/>
                  <a:pt x="6009346" y="559470"/>
                </a:cubicBezTo>
                <a:cubicBezTo>
                  <a:pt x="6030639" y="568485"/>
                  <a:pt x="6052592" y="577083"/>
                  <a:pt x="6069735" y="587803"/>
                </a:cubicBezTo>
                <a:cubicBezTo>
                  <a:pt x="6126182" y="623812"/>
                  <a:pt x="6196945" y="634730"/>
                  <a:pt x="6270319" y="643982"/>
                </a:cubicBezTo>
                <a:cubicBezTo>
                  <a:pt x="6317101" y="649940"/>
                  <a:pt x="6363466" y="657107"/>
                  <a:pt x="6406781" y="672327"/>
                </a:cubicBezTo>
                <a:cubicBezTo>
                  <a:pt x="6433586" y="681598"/>
                  <a:pt x="6454928" y="693402"/>
                  <a:pt x="6469508" y="708574"/>
                </a:cubicBezTo>
                <a:cubicBezTo>
                  <a:pt x="6482729" y="721786"/>
                  <a:pt x="6496225" y="725422"/>
                  <a:pt x="6515869" y="715738"/>
                </a:cubicBezTo>
                <a:cubicBezTo>
                  <a:pt x="6572200" y="688353"/>
                  <a:pt x="6639257" y="676241"/>
                  <a:pt x="6725938" y="691128"/>
                </a:cubicBezTo>
                <a:cubicBezTo>
                  <a:pt x="6752109" y="695629"/>
                  <a:pt x="6772625" y="691505"/>
                  <a:pt x="6778240" y="678998"/>
                </a:cubicBezTo>
                <a:cubicBezTo>
                  <a:pt x="6784286" y="665981"/>
                  <a:pt x="6794269" y="655280"/>
                  <a:pt x="6806944" y="646178"/>
                </a:cubicBezTo>
                <a:lnTo>
                  <a:pt x="6830632" y="633915"/>
                </a:lnTo>
                <a:lnTo>
                  <a:pt x="6858072" y="646178"/>
                </a:lnTo>
                <a:cubicBezTo>
                  <a:pt x="6872754" y="655280"/>
                  <a:pt x="6884317" y="665981"/>
                  <a:pt x="6891322" y="678998"/>
                </a:cubicBezTo>
                <a:cubicBezTo>
                  <a:pt x="6897826" y="691505"/>
                  <a:pt x="6921592" y="695629"/>
                  <a:pt x="6951905" y="691128"/>
                </a:cubicBezTo>
                <a:cubicBezTo>
                  <a:pt x="7052317" y="676241"/>
                  <a:pt x="7129994" y="688353"/>
                  <a:pt x="7195246" y="715738"/>
                </a:cubicBezTo>
                <a:cubicBezTo>
                  <a:pt x="7217999" y="725422"/>
                  <a:pt x="7233634" y="721786"/>
                  <a:pt x="7248949" y="708574"/>
                </a:cubicBezTo>
                <a:cubicBezTo>
                  <a:pt x="7265838" y="693402"/>
                  <a:pt x="7290560" y="681598"/>
                  <a:pt x="7321609" y="672327"/>
                </a:cubicBezTo>
                <a:cubicBezTo>
                  <a:pt x="7371785" y="657107"/>
                  <a:pt x="7425493" y="649940"/>
                  <a:pt x="7479684" y="643982"/>
                </a:cubicBezTo>
                <a:cubicBezTo>
                  <a:pt x="7564679" y="634730"/>
                  <a:pt x="7646649" y="623812"/>
                  <a:pt x="7712035" y="587803"/>
                </a:cubicBezTo>
                <a:cubicBezTo>
                  <a:pt x="7731892" y="577083"/>
                  <a:pt x="7757322" y="568485"/>
                  <a:pt x="7781987" y="559470"/>
                </a:cubicBezTo>
                <a:cubicBezTo>
                  <a:pt x="7803481" y="562346"/>
                  <a:pt x="7818130" y="569455"/>
                  <a:pt x="7819900" y="582652"/>
                </a:cubicBezTo>
                <a:cubicBezTo>
                  <a:pt x="7831588" y="666650"/>
                  <a:pt x="7949751" y="662926"/>
                  <a:pt x="8081736" y="663503"/>
                </a:cubicBezTo>
                <a:cubicBezTo>
                  <a:pt x="8245081" y="664386"/>
                  <a:pt x="8336842" y="617005"/>
                  <a:pt x="8420801" y="558285"/>
                </a:cubicBezTo>
                <a:cubicBezTo>
                  <a:pt x="8449265" y="538191"/>
                  <a:pt x="8458404" y="508890"/>
                  <a:pt x="8528933" y="502501"/>
                </a:cubicBezTo>
                <a:cubicBezTo>
                  <a:pt x="8581654" y="537578"/>
                  <a:pt x="8515805" y="577567"/>
                  <a:pt x="8521178" y="614372"/>
                </a:cubicBezTo>
                <a:cubicBezTo>
                  <a:pt x="8526038" y="644784"/>
                  <a:pt x="8501063" y="694066"/>
                  <a:pt x="8633702" y="655978"/>
                </a:cubicBezTo>
                <a:cubicBezTo>
                  <a:pt x="8672570" y="644890"/>
                  <a:pt x="8692811" y="659300"/>
                  <a:pt x="8691231" y="674418"/>
                </a:cubicBezTo>
                <a:cubicBezTo>
                  <a:pt x="8675345" y="796871"/>
                  <a:pt x="8935518" y="746101"/>
                  <a:pt x="9047908" y="788104"/>
                </a:cubicBezTo>
                <a:cubicBezTo>
                  <a:pt x="9078021" y="799946"/>
                  <a:pt x="9142627" y="789836"/>
                  <a:pt x="9163628" y="773163"/>
                </a:cubicBezTo>
                <a:cubicBezTo>
                  <a:pt x="9298789" y="667347"/>
                  <a:pt x="9535801" y="657923"/>
                  <a:pt x="9754459" y="610207"/>
                </a:cubicBezTo>
                <a:cubicBezTo>
                  <a:pt x="9814490" y="668575"/>
                  <a:pt x="9808123" y="737017"/>
                  <a:pt x="9838868" y="799511"/>
                </a:cubicBezTo>
                <a:cubicBezTo>
                  <a:pt x="9870579" y="864422"/>
                  <a:pt x="9910733" y="865324"/>
                  <a:pt x="10085808" y="816231"/>
                </a:cubicBezTo>
                <a:cubicBezTo>
                  <a:pt x="10072804" y="953901"/>
                  <a:pt x="10072804" y="953901"/>
                  <a:pt x="10334338" y="917517"/>
                </a:cubicBezTo>
                <a:cubicBezTo>
                  <a:pt x="10328982" y="953657"/>
                  <a:pt x="10408594" y="989371"/>
                  <a:pt x="10516076" y="1018726"/>
                </a:cubicBezTo>
                <a:lnTo>
                  <a:pt x="10535302" y="1023522"/>
                </a:lnTo>
                <a:lnTo>
                  <a:pt x="10542819" y="1023458"/>
                </a:lnTo>
                <a:cubicBezTo>
                  <a:pt x="10579419" y="1025941"/>
                  <a:pt x="10603227" y="1033454"/>
                  <a:pt x="10623994" y="1041996"/>
                </a:cubicBezTo>
                <a:lnTo>
                  <a:pt x="10629774" y="1044511"/>
                </a:lnTo>
                <a:lnTo>
                  <a:pt x="10727305" y="1063419"/>
                </a:lnTo>
                <a:lnTo>
                  <a:pt x="10761785" y="1068017"/>
                </a:lnTo>
                <a:lnTo>
                  <a:pt x="10775688" y="1065268"/>
                </a:lnTo>
                <a:cubicBezTo>
                  <a:pt x="10790070" y="1060209"/>
                  <a:pt x="10805275" y="1052670"/>
                  <a:pt x="10821837" y="1042232"/>
                </a:cubicBezTo>
                <a:cubicBezTo>
                  <a:pt x="10987041" y="937564"/>
                  <a:pt x="11011156" y="925596"/>
                  <a:pt x="11122438" y="1004583"/>
                </a:cubicBezTo>
                <a:lnTo>
                  <a:pt x="11171433" y="1040550"/>
                </a:lnTo>
                <a:lnTo>
                  <a:pt x="11183724" y="1045316"/>
                </a:lnTo>
                <a:lnTo>
                  <a:pt x="11199690" y="1048085"/>
                </a:lnTo>
                <a:cubicBezTo>
                  <a:pt x="11210452" y="1048499"/>
                  <a:pt x="11222752" y="1048442"/>
                  <a:pt x="11232475" y="1049340"/>
                </a:cubicBezTo>
                <a:cubicBezTo>
                  <a:pt x="11272445" y="1020057"/>
                  <a:pt x="11206789" y="982961"/>
                  <a:pt x="11302451" y="949091"/>
                </a:cubicBezTo>
                <a:lnTo>
                  <a:pt x="11484849" y="1057667"/>
                </a:lnTo>
                <a:lnTo>
                  <a:pt x="11512818" y="1048926"/>
                </a:lnTo>
                <a:cubicBezTo>
                  <a:pt x="11553007" y="1039695"/>
                  <a:pt x="11597385" y="1034194"/>
                  <a:pt x="11642481" y="1029355"/>
                </a:cubicBezTo>
                <a:lnTo>
                  <a:pt x="11714551" y="1020966"/>
                </a:lnTo>
                <a:lnTo>
                  <a:pt x="11714551" y="1022389"/>
                </a:lnTo>
                <a:lnTo>
                  <a:pt x="11728519" y="1020975"/>
                </a:lnTo>
                <a:lnTo>
                  <a:pt x="11741691" y="1019651"/>
                </a:lnTo>
                <a:lnTo>
                  <a:pt x="11743999" y="1019424"/>
                </a:lnTo>
                <a:cubicBezTo>
                  <a:pt x="11745037" y="1019320"/>
                  <a:pt x="11744948" y="1019326"/>
                  <a:pt x="11742709" y="1019549"/>
                </a:cubicBezTo>
                <a:lnTo>
                  <a:pt x="11741691" y="1019651"/>
                </a:lnTo>
                <a:lnTo>
                  <a:pt x="11738529" y="1019963"/>
                </a:lnTo>
                <a:cubicBezTo>
                  <a:pt x="11729455" y="1020837"/>
                  <a:pt x="11718720" y="1021778"/>
                  <a:pt x="11771791" y="1015977"/>
                </a:cubicBezTo>
                <a:cubicBezTo>
                  <a:pt x="11774317" y="1015701"/>
                  <a:pt x="11812546" y="1011974"/>
                  <a:pt x="11834157" y="1009499"/>
                </a:cubicBezTo>
                <a:lnTo>
                  <a:pt x="11843354" y="1008273"/>
                </a:lnTo>
                <a:lnTo>
                  <a:pt x="11843354" y="1000151"/>
                </a:lnTo>
                <a:lnTo>
                  <a:pt x="11893955" y="983740"/>
                </a:lnTo>
                <a:cubicBezTo>
                  <a:pt x="11928061" y="969285"/>
                  <a:pt x="11955951" y="949359"/>
                  <a:pt x="11974160" y="920897"/>
                </a:cubicBezTo>
                <a:cubicBezTo>
                  <a:pt x="12002698" y="876981"/>
                  <a:pt x="12076554" y="851353"/>
                  <a:pt x="12143531" y="823664"/>
                </a:cubicBezTo>
                <a:lnTo>
                  <a:pt x="12192000" y="801163"/>
                </a:lnTo>
                <a:lnTo>
                  <a:pt x="12192000" y="2515690"/>
                </a:lnTo>
                <a:lnTo>
                  <a:pt x="0" y="251569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590A3669-FC20-A360-44D8-83789DD6BEE5}"/>
              </a:ext>
            </a:extLst>
          </p:cNvPr>
          <p:cNvSpPr>
            <a:spLocks noGrp="1"/>
          </p:cNvSpPr>
          <p:nvPr>
            <p:ph type="title"/>
          </p:nvPr>
        </p:nvSpPr>
        <p:spPr>
          <a:xfrm>
            <a:off x="838200" y="365125"/>
            <a:ext cx="10515600" cy="930275"/>
          </a:xfrm>
        </p:spPr>
        <p:txBody>
          <a:bodyPr>
            <a:normAutofit/>
          </a:bodyPr>
          <a:lstStyle/>
          <a:p>
            <a:r>
              <a:rPr lang="en-US">
                <a:cs typeface="Calibri" panose="020F0502020204030204" pitchFamily="34" charset="0"/>
              </a:rPr>
              <a:t>Agenda</a:t>
            </a:r>
            <a:endParaRPr lang="en-IN" dirty="0"/>
          </a:p>
        </p:txBody>
      </p:sp>
      <p:sp>
        <p:nvSpPr>
          <p:cNvPr id="3" name="Content Placeholder 2">
            <a:extLst>
              <a:ext uri="{FF2B5EF4-FFF2-40B4-BE49-F238E27FC236}">
                <a16:creationId xmlns:a16="http://schemas.microsoft.com/office/drawing/2014/main" id="{68FDFF87-6288-B2D0-832B-42615EAC0407}"/>
              </a:ext>
            </a:extLst>
          </p:cNvPr>
          <p:cNvSpPr>
            <a:spLocks noGrp="1"/>
          </p:cNvSpPr>
          <p:nvPr>
            <p:ph idx="1"/>
          </p:nvPr>
        </p:nvSpPr>
        <p:spPr>
          <a:xfrm>
            <a:off x="1068386" y="2011363"/>
            <a:ext cx="10055228" cy="4160837"/>
          </a:xfrm>
        </p:spPr>
        <p:txBody>
          <a:bodyPr/>
          <a:lstStyle/>
          <a:p>
            <a:pPr marL="217170" indent="-217170" defTabSz="868680">
              <a:spcBef>
                <a:spcPts val="950"/>
              </a:spcBef>
            </a:pPr>
            <a:r>
              <a:rPr lang="en-US" sz="2660" kern="1200">
                <a:solidFill>
                  <a:schemeClr val="tx1"/>
                </a:solidFill>
                <a:latin typeface="+mn-lt"/>
                <a:ea typeface="+mn-ea"/>
                <a:cs typeface="+mn-cs"/>
              </a:rPr>
              <a:t>Introduction to Data Governance &amp; Analytics</a:t>
            </a:r>
          </a:p>
          <a:p>
            <a:pPr marL="217170" indent="-217170" defTabSz="868680">
              <a:spcBef>
                <a:spcPts val="950"/>
              </a:spcBef>
            </a:pPr>
            <a:r>
              <a:rPr lang="en-US" sz="2660" kern="1200">
                <a:solidFill>
                  <a:schemeClr val="tx1"/>
                </a:solidFill>
                <a:latin typeface="+mn-lt"/>
                <a:ea typeface="+mn-ea"/>
                <a:cs typeface="+mn-cs"/>
              </a:rPr>
              <a:t>Introduction to BI Tools</a:t>
            </a:r>
          </a:p>
          <a:p>
            <a:endParaRPr lang="en-US" dirty="0"/>
          </a:p>
        </p:txBody>
      </p:sp>
      <p:pic>
        <p:nvPicPr>
          <p:cNvPr id="7" name="Picture 6" descr="A yellow and orange bar chart&#10;&#10;Description automatically generated with medium confidence">
            <a:extLst>
              <a:ext uri="{FF2B5EF4-FFF2-40B4-BE49-F238E27FC236}">
                <a16:creationId xmlns:a16="http://schemas.microsoft.com/office/drawing/2014/main" id="{872E8975-925C-8BBD-0DBA-2CD43FAA47F0}"/>
              </a:ext>
            </a:extLst>
          </p:cNvPr>
          <p:cNvPicPr>
            <a:picLocks noChangeAspect="1"/>
          </p:cNvPicPr>
          <p:nvPr/>
        </p:nvPicPr>
        <p:blipFill>
          <a:blip r:embed="rId2"/>
          <a:stretch>
            <a:fillRect/>
          </a:stretch>
        </p:blipFill>
        <p:spPr>
          <a:xfrm>
            <a:off x="1068386" y="3402857"/>
            <a:ext cx="3497471" cy="1120284"/>
          </a:xfrm>
          <a:prstGeom prst="rect">
            <a:avLst/>
          </a:prstGeom>
        </p:spPr>
      </p:pic>
      <p:sp>
        <p:nvSpPr>
          <p:cNvPr id="8" name="TextBox 7">
            <a:extLst>
              <a:ext uri="{FF2B5EF4-FFF2-40B4-BE49-F238E27FC236}">
                <a16:creationId xmlns:a16="http://schemas.microsoft.com/office/drawing/2014/main" id="{A8447426-4E04-0260-D5AE-5D31EA085BCD}"/>
              </a:ext>
            </a:extLst>
          </p:cNvPr>
          <p:cNvSpPr txBox="1"/>
          <p:nvPr/>
        </p:nvSpPr>
        <p:spPr>
          <a:xfrm>
            <a:off x="1141250" y="3049695"/>
            <a:ext cx="4289866" cy="353163"/>
          </a:xfrm>
          <a:prstGeom prst="rect">
            <a:avLst/>
          </a:prstGeom>
          <a:noFill/>
        </p:spPr>
        <p:txBody>
          <a:bodyPr wrap="square" rtlCol="0">
            <a:spAutoFit/>
          </a:bodyPr>
          <a:lstStyle/>
          <a:p>
            <a:pPr defTabSz="868680">
              <a:spcAft>
                <a:spcPts val="600"/>
              </a:spcAft>
            </a:pPr>
            <a:r>
              <a:rPr lang="en-US" sz="1710" kern="1200">
                <a:solidFill>
                  <a:schemeClr val="tx1"/>
                </a:solidFill>
                <a:latin typeface="+mn-lt"/>
                <a:ea typeface="+mn-ea"/>
                <a:cs typeface="+mn-cs"/>
              </a:rPr>
              <a:t>Alteryx 	   Power BI        Tableau</a:t>
            </a:r>
            <a:endParaRPr lang="en-US"/>
          </a:p>
        </p:txBody>
      </p:sp>
    </p:spTree>
    <p:extLst>
      <p:ext uri="{BB962C8B-B14F-4D97-AF65-F5344CB8AC3E}">
        <p14:creationId xmlns:p14="http://schemas.microsoft.com/office/powerpoint/2010/main" val="38524058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1D5BF-1E3A-C494-A035-DDF93CD55E33}"/>
              </a:ext>
            </a:extLst>
          </p:cNvPr>
          <p:cNvSpPr>
            <a:spLocks noGrp="1"/>
          </p:cNvSpPr>
          <p:nvPr>
            <p:ph type="ctrTitle"/>
          </p:nvPr>
        </p:nvSpPr>
        <p:spPr>
          <a:xfrm>
            <a:off x="659301" y="1474969"/>
            <a:ext cx="2823919" cy="1868760"/>
          </a:xfrm>
        </p:spPr>
        <p:txBody>
          <a:bodyPr>
            <a:normAutofit/>
          </a:bodyPr>
          <a:lstStyle/>
          <a:p>
            <a:r>
              <a:rPr lang="en-US" sz="3200"/>
              <a:t>DATA Everyday</a:t>
            </a:r>
            <a:endParaRPr lang="en-US" sz="3200" dirty="0"/>
          </a:p>
        </p:txBody>
      </p:sp>
      <p:pic>
        <p:nvPicPr>
          <p:cNvPr id="6" name="Picture 5">
            <a:extLst>
              <a:ext uri="{FF2B5EF4-FFF2-40B4-BE49-F238E27FC236}">
                <a16:creationId xmlns:a16="http://schemas.microsoft.com/office/drawing/2014/main" id="{B6BF2C76-FA60-AC5F-9187-BB48D5A63C7A}"/>
              </a:ext>
            </a:extLst>
          </p:cNvPr>
          <p:cNvPicPr>
            <a:picLocks noChangeAspect="1"/>
          </p:cNvPicPr>
          <p:nvPr/>
        </p:nvPicPr>
        <p:blipFill>
          <a:blip r:embed="rId2"/>
          <a:stretch>
            <a:fillRect/>
          </a:stretch>
        </p:blipFill>
        <p:spPr>
          <a:xfrm>
            <a:off x="4591051" y="1076325"/>
            <a:ext cx="2762250" cy="1758950"/>
          </a:xfrm>
          <a:prstGeom prst="rect">
            <a:avLst/>
          </a:prstGeom>
        </p:spPr>
      </p:pic>
      <p:pic>
        <p:nvPicPr>
          <p:cNvPr id="4" name="Picture 3">
            <a:extLst>
              <a:ext uri="{FF2B5EF4-FFF2-40B4-BE49-F238E27FC236}">
                <a16:creationId xmlns:a16="http://schemas.microsoft.com/office/drawing/2014/main" id="{434E5320-8DFB-EED4-697E-9DA96109AF34}"/>
              </a:ext>
            </a:extLst>
          </p:cNvPr>
          <p:cNvPicPr>
            <a:picLocks noChangeAspect="1"/>
          </p:cNvPicPr>
          <p:nvPr/>
        </p:nvPicPr>
        <p:blipFill>
          <a:blip r:embed="rId3"/>
          <a:stretch>
            <a:fillRect/>
          </a:stretch>
        </p:blipFill>
        <p:spPr>
          <a:xfrm>
            <a:off x="7800975" y="1076324"/>
            <a:ext cx="2738574" cy="1758949"/>
          </a:xfrm>
          <a:prstGeom prst="rect">
            <a:avLst/>
          </a:prstGeom>
        </p:spPr>
      </p:pic>
    </p:spTree>
    <p:extLst>
      <p:ext uri="{BB962C8B-B14F-4D97-AF65-F5344CB8AC3E}">
        <p14:creationId xmlns:p14="http://schemas.microsoft.com/office/powerpoint/2010/main" val="11891393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E914257E-1E2A-4AC7-89EC-1FB65C9C0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03E1C8F1-97F5-489C-8308-958F096572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1269336" cy="2008639"/>
          </a:xfrm>
          <a:custGeom>
            <a:avLst/>
            <a:gdLst>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174645 w 11269336"/>
              <a:gd name="connsiteY140" fmla="*/ 2088358 h 2323145"/>
              <a:gd name="connsiteX141" fmla="*/ 5092476 w 11269336"/>
              <a:gd name="connsiteY141" fmla="*/ 2100737 h 2323145"/>
              <a:gd name="connsiteX142" fmla="*/ 5060738 w 11269336"/>
              <a:gd name="connsiteY142" fmla="*/ 2083274 h 2323145"/>
              <a:gd name="connsiteX143" fmla="*/ 4860988 w 11269336"/>
              <a:gd name="connsiteY143" fmla="*/ 2135698 h 2323145"/>
              <a:gd name="connsiteX144" fmla="*/ 4807902 w 11269336"/>
              <a:gd name="connsiteY144" fmla="*/ 2138894 h 2323145"/>
              <a:gd name="connsiteX145" fmla="*/ 4765388 w 11269336"/>
              <a:gd name="connsiteY145" fmla="*/ 2162525 h 2323145"/>
              <a:gd name="connsiteX146" fmla="*/ 4745033 w 11269336"/>
              <a:gd name="connsiteY146" fmla="*/ 2158859 h 2323145"/>
              <a:gd name="connsiteX147" fmla="*/ 4741475 w 11269336"/>
              <a:gd name="connsiteY147" fmla="*/ 2157998 h 2323145"/>
              <a:gd name="connsiteX148" fmla="*/ 4728247 w 11269336"/>
              <a:gd name="connsiteY148" fmla="*/ 2159526 h 2323145"/>
              <a:gd name="connsiteX149" fmla="*/ 4723263 w 11269336"/>
              <a:gd name="connsiteY149" fmla="*/ 2153742 h 2323145"/>
              <a:gd name="connsiteX150" fmla="*/ 4702453 w 11269336"/>
              <a:gd name="connsiteY150" fmla="*/ 2151586 h 2323145"/>
              <a:gd name="connsiteX151" fmla="*/ 4678455 w 11269336"/>
              <a:gd name="connsiteY151" fmla="*/ 2156131 h 2323145"/>
              <a:gd name="connsiteX152" fmla="*/ 4593061 w 11269336"/>
              <a:gd name="connsiteY152" fmla="*/ 2171597 h 2323145"/>
              <a:gd name="connsiteX153" fmla="*/ 4579902 w 11269336"/>
              <a:gd name="connsiteY153" fmla="*/ 2177927 h 2323145"/>
              <a:gd name="connsiteX154" fmla="*/ 4533444 w 11269336"/>
              <a:gd name="connsiteY154" fmla="*/ 2181200 h 2323145"/>
              <a:gd name="connsiteX155" fmla="*/ 4492832 w 11269336"/>
              <a:gd name="connsiteY155" fmla="*/ 2188033 h 2323145"/>
              <a:gd name="connsiteX156" fmla="*/ 4467257 w 11269336"/>
              <a:gd name="connsiteY156" fmla="*/ 2196121 h 2323145"/>
              <a:gd name="connsiteX157" fmla="*/ 4459937 w 11269336"/>
              <a:gd name="connsiteY157" fmla="*/ 2195182 h 2323145"/>
              <a:gd name="connsiteX158" fmla="*/ 4433312 w 11269336"/>
              <a:gd name="connsiteY158" fmla="*/ 2199004 h 2323145"/>
              <a:gd name="connsiteX159" fmla="*/ 4420601 w 11269336"/>
              <a:gd name="connsiteY159" fmla="*/ 2205158 h 2323145"/>
              <a:gd name="connsiteX160" fmla="*/ 4405765 w 11269336"/>
              <a:gd name="connsiteY160" fmla="*/ 2199902 h 2323145"/>
              <a:gd name="connsiteX161" fmla="*/ 4401354 w 11269336"/>
              <a:gd name="connsiteY161" fmla="*/ 2194745 h 2323145"/>
              <a:gd name="connsiteX162" fmla="*/ 4383151 w 11269336"/>
              <a:gd name="connsiteY162" fmla="*/ 2201140 h 2323145"/>
              <a:gd name="connsiteX163" fmla="*/ 4366646 w 11269336"/>
              <a:gd name="connsiteY163" fmla="*/ 2198564 h 2323145"/>
              <a:gd name="connsiteX164" fmla="*/ 4354009 w 11269336"/>
              <a:gd name="connsiteY164" fmla="*/ 2204984 h 2323145"/>
              <a:gd name="connsiteX165" fmla="*/ 4348284 w 11269336"/>
              <a:gd name="connsiteY165" fmla="*/ 2205270 h 2323145"/>
              <a:gd name="connsiteX166" fmla="*/ 4333906 w 11269336"/>
              <a:gd name="connsiteY166" fmla="*/ 2205251 h 2323145"/>
              <a:gd name="connsiteX167" fmla="*/ 4308819 w 11269336"/>
              <a:gd name="connsiteY167" fmla="*/ 2203822 h 2323145"/>
              <a:gd name="connsiteX168" fmla="*/ 4301210 w 11269336"/>
              <a:gd name="connsiteY168" fmla="*/ 2204456 h 2323145"/>
              <a:gd name="connsiteX169" fmla="*/ 4283095 w 11269336"/>
              <a:gd name="connsiteY169" fmla="*/ 2198177 h 2323145"/>
              <a:gd name="connsiteX170" fmla="*/ 4250119 w 11269336"/>
              <a:gd name="connsiteY170" fmla="*/ 2196342 h 2323145"/>
              <a:gd name="connsiteX171" fmla="*/ 4189203 w 11269336"/>
              <a:gd name="connsiteY171" fmla="*/ 2178994 h 2323145"/>
              <a:gd name="connsiteX172" fmla="*/ 4154035 w 11269336"/>
              <a:gd name="connsiteY172" fmla="*/ 2171950 h 2323145"/>
              <a:gd name="connsiteX173" fmla="*/ 4129569 w 11269336"/>
              <a:gd name="connsiteY173" fmla="*/ 2163850 h 2323145"/>
              <a:gd name="connsiteX174" fmla="*/ 4061250 w 11269336"/>
              <a:gd name="connsiteY174" fmla="*/ 2159236 h 2323145"/>
              <a:gd name="connsiteX175" fmla="*/ 3945480 w 11269336"/>
              <a:gd name="connsiteY175" fmla="*/ 2158279 h 2323145"/>
              <a:gd name="connsiteX176" fmla="*/ 3921468 w 11269336"/>
              <a:gd name="connsiteY176" fmla="*/ 2156588 h 2323145"/>
              <a:gd name="connsiteX177" fmla="*/ 3903348 w 11269336"/>
              <a:gd name="connsiteY177" fmla="*/ 2149220 h 2323145"/>
              <a:gd name="connsiteX178" fmla="*/ 3901342 w 11269336"/>
              <a:gd name="connsiteY178" fmla="*/ 2142355 h 2323145"/>
              <a:gd name="connsiteX179" fmla="*/ 3888539 w 11269336"/>
              <a:gd name="connsiteY179" fmla="*/ 2140476 h 2323145"/>
              <a:gd name="connsiteX180" fmla="*/ 3885662 w 11269336"/>
              <a:gd name="connsiteY180" fmla="*/ 2138740 h 2323145"/>
              <a:gd name="connsiteX181" fmla="*/ 3868627 w 11269336"/>
              <a:gd name="connsiteY181" fmla="*/ 2130023 h 2323145"/>
              <a:gd name="connsiteX182" fmla="*/ 3819177 w 11269336"/>
              <a:gd name="connsiteY182" fmla="*/ 2142111 h 2323145"/>
              <a:gd name="connsiteX183" fmla="*/ 3769100 w 11269336"/>
              <a:gd name="connsiteY183" fmla="*/ 2131731 h 2323145"/>
              <a:gd name="connsiteX184" fmla="*/ 3562752 w 11269336"/>
              <a:gd name="connsiteY184" fmla="*/ 2131785 h 2323145"/>
              <a:gd name="connsiteX185" fmla="*/ 3541402 w 11269336"/>
              <a:gd name="connsiteY185" fmla="*/ 2106821 h 2323145"/>
              <a:gd name="connsiteX186" fmla="*/ 3460591 w 11269336"/>
              <a:gd name="connsiteY186" fmla="*/ 2097951 h 2323145"/>
              <a:gd name="connsiteX187" fmla="*/ 3320348 w 11269336"/>
              <a:gd name="connsiteY187" fmla="*/ 2130191 h 2323145"/>
              <a:gd name="connsiteX188" fmla="*/ 3170922 w 11269336"/>
              <a:gd name="connsiteY188" fmla="*/ 2115957 h 2323145"/>
              <a:gd name="connsiteX189" fmla="*/ 3156256 w 11269336"/>
              <a:gd name="connsiteY189" fmla="*/ 2124773 h 2323145"/>
              <a:gd name="connsiteX190" fmla="*/ 3140298 w 11269336"/>
              <a:gd name="connsiteY190" fmla="*/ 2129182 h 2323145"/>
              <a:gd name="connsiteX191" fmla="*/ 3138514 w 11269336"/>
              <a:gd name="connsiteY191" fmla="*/ 2128069 h 2323145"/>
              <a:gd name="connsiteX192" fmla="*/ 3120467 w 11269336"/>
              <a:gd name="connsiteY192" fmla="*/ 2128281 h 2323145"/>
              <a:gd name="connsiteX193" fmla="*/ 3116175 w 11269336"/>
              <a:gd name="connsiteY193" fmla="*/ 2131633 h 2323145"/>
              <a:gd name="connsiteX194" fmla="*/ 3103685 w 11269336"/>
              <a:gd name="connsiteY194" fmla="*/ 2132814 h 2323145"/>
              <a:gd name="connsiteX195" fmla="*/ 3078794 w 11269336"/>
              <a:gd name="connsiteY195" fmla="*/ 2137935 h 2323145"/>
              <a:gd name="connsiteX196" fmla="*/ 3074407 w 11269336"/>
              <a:gd name="connsiteY196" fmla="*/ 2136274 h 2323145"/>
              <a:gd name="connsiteX197" fmla="*/ 3037285 w 11269336"/>
              <a:gd name="connsiteY197" fmla="*/ 2139919 h 2323145"/>
              <a:gd name="connsiteX198" fmla="*/ 3036901 w 11269336"/>
              <a:gd name="connsiteY198" fmla="*/ 2138726 h 2323145"/>
              <a:gd name="connsiteX199" fmla="*/ 3026996 w 11269336"/>
              <a:gd name="connsiteY199" fmla="*/ 2134322 h 2323145"/>
              <a:gd name="connsiteX200" fmla="*/ 3007772 w 11269336"/>
              <a:gd name="connsiteY200" fmla="*/ 2128742 h 2323145"/>
              <a:gd name="connsiteX201" fmla="*/ 2965030 w 11269336"/>
              <a:gd name="connsiteY201" fmla="*/ 2100494 h 2323145"/>
              <a:gd name="connsiteX202" fmla="*/ 2926342 w 11269336"/>
              <a:gd name="connsiteY202" fmla="*/ 2104155 h 2323145"/>
              <a:gd name="connsiteX203" fmla="*/ 2918608 w 11269336"/>
              <a:gd name="connsiteY203" fmla="*/ 2104215 h 2323145"/>
              <a:gd name="connsiteX204" fmla="*/ 2918475 w 11269336"/>
              <a:gd name="connsiteY204" fmla="*/ 2103937 h 2323145"/>
              <a:gd name="connsiteX205" fmla="*/ 2910360 w 11269336"/>
              <a:gd name="connsiteY205" fmla="*/ 2103444 h 2323145"/>
              <a:gd name="connsiteX206" fmla="*/ 2904507 w 11269336"/>
              <a:gd name="connsiteY206" fmla="*/ 2104326 h 2323145"/>
              <a:gd name="connsiteX207" fmla="*/ 2889503 w 11269336"/>
              <a:gd name="connsiteY207" fmla="*/ 2104443 h 2323145"/>
              <a:gd name="connsiteX208" fmla="*/ 2884480 w 11269336"/>
              <a:gd name="connsiteY208" fmla="*/ 2102626 h 2323145"/>
              <a:gd name="connsiteX209" fmla="*/ 2882689 w 11269336"/>
              <a:gd name="connsiteY209" fmla="*/ 2099228 h 2323145"/>
              <a:gd name="connsiteX210" fmla="*/ 2881291 w 11269336"/>
              <a:gd name="connsiteY210" fmla="*/ 2099618 h 2323145"/>
              <a:gd name="connsiteX211" fmla="*/ 2853979 w 11269336"/>
              <a:gd name="connsiteY211" fmla="*/ 2090388 h 2323145"/>
              <a:gd name="connsiteX212" fmla="*/ 2791790 w 11269336"/>
              <a:gd name="connsiteY212" fmla="*/ 2080332 h 2323145"/>
              <a:gd name="connsiteX213" fmla="*/ 2755844 w 11269336"/>
              <a:gd name="connsiteY213" fmla="*/ 2078874 h 2323145"/>
              <a:gd name="connsiteX214" fmla="*/ 2657742 w 11269336"/>
              <a:gd name="connsiteY214" fmla="*/ 2070179 h 2323145"/>
              <a:gd name="connsiteX215" fmla="*/ 2559549 w 11269336"/>
              <a:gd name="connsiteY215" fmla="*/ 2057873 h 2323145"/>
              <a:gd name="connsiteX216" fmla="*/ 2512054 w 11269336"/>
              <a:gd name="connsiteY216" fmla="*/ 2031671 h 2323145"/>
              <a:gd name="connsiteX217" fmla="*/ 2506437 w 11269336"/>
              <a:gd name="connsiteY217" fmla="*/ 2030918 h 2323145"/>
              <a:gd name="connsiteX218" fmla="*/ 2491752 w 11269336"/>
              <a:gd name="connsiteY218" fmla="*/ 2033906 h 2323145"/>
              <a:gd name="connsiteX219" fmla="*/ 2486338 w 11269336"/>
              <a:gd name="connsiteY219" fmla="*/ 2035862 h 2323145"/>
              <a:gd name="connsiteX220" fmla="*/ 2478186 w 11269336"/>
              <a:gd name="connsiteY220" fmla="*/ 2036953 h 2323145"/>
              <a:gd name="connsiteX221" fmla="*/ 2477950 w 11269336"/>
              <a:gd name="connsiteY221" fmla="*/ 2036715 h 2323145"/>
              <a:gd name="connsiteX222" fmla="*/ 2470381 w 11269336"/>
              <a:gd name="connsiteY222" fmla="*/ 2038256 h 2323145"/>
              <a:gd name="connsiteX223" fmla="*/ 2433781 w 11269336"/>
              <a:gd name="connsiteY223" fmla="*/ 2049140 h 2323145"/>
              <a:gd name="connsiteX224" fmla="*/ 2381172 w 11269336"/>
              <a:gd name="connsiteY224" fmla="*/ 2030645 h 2323145"/>
              <a:gd name="connsiteX225" fmla="*/ 2360198 w 11269336"/>
              <a:gd name="connsiteY225" fmla="*/ 2029059 h 2323145"/>
              <a:gd name="connsiteX226" fmla="*/ 2348815 w 11269336"/>
              <a:gd name="connsiteY226" fmla="*/ 2026798 h 2323145"/>
              <a:gd name="connsiteX227" fmla="*/ 2347988 w 11269336"/>
              <a:gd name="connsiteY227" fmla="*/ 2025745 h 2323145"/>
              <a:gd name="connsiteX228" fmla="*/ 2312920 w 11269336"/>
              <a:gd name="connsiteY228" fmla="*/ 2036311 h 2323145"/>
              <a:gd name="connsiteX229" fmla="*/ 2307986 w 11269336"/>
              <a:gd name="connsiteY229" fmla="*/ 2035583 h 2323145"/>
              <a:gd name="connsiteX230" fmla="*/ 2285481 w 11269336"/>
              <a:gd name="connsiteY230" fmla="*/ 2045197 h 2323145"/>
              <a:gd name="connsiteX231" fmla="*/ 2273666 w 11269336"/>
              <a:gd name="connsiteY231" fmla="*/ 2048710 h 2323145"/>
              <a:gd name="connsiteX232" fmla="*/ 2270719 w 11269336"/>
              <a:gd name="connsiteY232" fmla="*/ 2052702 h 2323145"/>
              <a:gd name="connsiteX233" fmla="*/ 2253080 w 11269336"/>
              <a:gd name="connsiteY233" fmla="*/ 2056363 h 2323145"/>
              <a:gd name="connsiteX234" fmla="*/ 2250906 w 11269336"/>
              <a:gd name="connsiteY234" fmla="*/ 2055654 h 2323145"/>
              <a:gd name="connsiteX235" fmla="*/ 2236905 w 11269336"/>
              <a:gd name="connsiteY235" fmla="*/ 2062882 h 2323145"/>
              <a:gd name="connsiteX236" fmla="*/ 2225830 w 11269336"/>
              <a:gd name="connsiteY236" fmla="*/ 2074027 h 2323145"/>
              <a:gd name="connsiteX237" fmla="*/ 2073776 w 11269336"/>
              <a:gd name="connsiteY237" fmla="*/ 2089244 h 2323145"/>
              <a:gd name="connsiteX238" fmla="*/ 1948256 w 11269336"/>
              <a:gd name="connsiteY238" fmla="*/ 2146616 h 2323145"/>
              <a:gd name="connsiteX239" fmla="*/ 1865582 w 11269336"/>
              <a:gd name="connsiteY239" fmla="*/ 2153738 h 2323145"/>
              <a:gd name="connsiteX240" fmla="*/ 1835210 w 11269336"/>
              <a:gd name="connsiteY240" fmla="*/ 2134244 h 2323145"/>
              <a:gd name="connsiteX241" fmla="*/ 1632661 w 11269336"/>
              <a:gd name="connsiteY241" fmla="*/ 2173882 h 2323145"/>
              <a:gd name="connsiteX242" fmla="*/ 1579590 w 11269336"/>
              <a:gd name="connsiteY242" fmla="*/ 2173680 h 2323145"/>
              <a:gd name="connsiteX243" fmla="*/ 1535601 w 11269336"/>
              <a:gd name="connsiteY243" fmla="*/ 2194590 h 2323145"/>
              <a:gd name="connsiteX244" fmla="*/ 1515594 w 11269336"/>
              <a:gd name="connsiteY244" fmla="*/ 2189622 h 2323145"/>
              <a:gd name="connsiteX245" fmla="*/ 1512113 w 11269336"/>
              <a:gd name="connsiteY245" fmla="*/ 2188534 h 2323145"/>
              <a:gd name="connsiteX246" fmla="*/ 1498838 w 11269336"/>
              <a:gd name="connsiteY246" fmla="*/ 2189213 h 2323145"/>
              <a:gd name="connsiteX247" fmla="*/ 1494279 w 11269336"/>
              <a:gd name="connsiteY247" fmla="*/ 2183112 h 2323145"/>
              <a:gd name="connsiteX248" fmla="*/ 1473714 w 11269336"/>
              <a:gd name="connsiteY248" fmla="*/ 2179625 h 2323145"/>
              <a:gd name="connsiteX249" fmla="*/ 1449503 w 11269336"/>
              <a:gd name="connsiteY249" fmla="*/ 2182633 h 2323145"/>
              <a:gd name="connsiteX250" fmla="*/ 1335495 w 11269336"/>
              <a:gd name="connsiteY250" fmla="*/ 2203940 h 2323145"/>
              <a:gd name="connsiteX251" fmla="*/ 1266687 w 11269336"/>
              <a:gd name="connsiteY251" fmla="*/ 2212688 h 2323145"/>
              <a:gd name="connsiteX252" fmla="*/ 1239614 w 11269336"/>
              <a:gd name="connsiteY252" fmla="*/ 2209727 h 2323145"/>
              <a:gd name="connsiteX253" fmla="*/ 1202436 w 11269336"/>
              <a:gd name="connsiteY253" fmla="*/ 2209817 h 2323145"/>
              <a:gd name="connsiteX254" fmla="*/ 1136097 w 11269336"/>
              <a:gd name="connsiteY254" fmla="*/ 2205112 h 2323145"/>
              <a:gd name="connsiteX255" fmla="*/ 1048229 w 11269336"/>
              <a:gd name="connsiteY255" fmla="*/ 2207249 h 2323145"/>
              <a:gd name="connsiteX256" fmla="*/ 988232 w 11269336"/>
              <a:gd name="connsiteY256" fmla="*/ 2235635 h 2323145"/>
              <a:gd name="connsiteX257" fmla="*/ 981959 w 11269336"/>
              <a:gd name="connsiteY257" fmla="*/ 2231607 h 2323145"/>
              <a:gd name="connsiteX258" fmla="*/ 938600 w 11269336"/>
              <a:gd name="connsiteY258" fmla="*/ 2238113 h 2323145"/>
              <a:gd name="connsiteX259" fmla="*/ 791788 w 11269336"/>
              <a:gd name="connsiteY259" fmla="*/ 2293224 h 2323145"/>
              <a:gd name="connsiteX260" fmla="*/ 706914 w 11269336"/>
              <a:gd name="connsiteY260" fmla="*/ 2305046 h 2323145"/>
              <a:gd name="connsiteX261" fmla="*/ 675971 w 11269336"/>
              <a:gd name="connsiteY261" fmla="*/ 2304030 h 2323145"/>
              <a:gd name="connsiteX262" fmla="*/ 624180 w 11269336"/>
              <a:gd name="connsiteY262" fmla="*/ 2302650 h 2323145"/>
              <a:gd name="connsiteX263" fmla="*/ 583453 w 11269336"/>
              <a:gd name="connsiteY263" fmla="*/ 2288788 h 2323145"/>
              <a:gd name="connsiteX264" fmla="*/ 540946 w 11269336"/>
              <a:gd name="connsiteY264" fmla="*/ 2292721 h 2323145"/>
              <a:gd name="connsiteX265" fmla="*/ 533680 w 11269336"/>
              <a:gd name="connsiteY265" fmla="*/ 2310233 h 2323145"/>
              <a:gd name="connsiteX266" fmla="*/ 487366 w 11269336"/>
              <a:gd name="connsiteY266" fmla="*/ 2309053 h 2323145"/>
              <a:gd name="connsiteX267" fmla="*/ 416820 w 11269336"/>
              <a:gd name="connsiteY267" fmla="*/ 2305443 h 2323145"/>
              <a:gd name="connsiteX268" fmla="*/ 376805 w 11269336"/>
              <a:gd name="connsiteY268" fmla="*/ 2307647 h 2323145"/>
              <a:gd name="connsiteX269" fmla="*/ 266777 w 11269336"/>
              <a:gd name="connsiteY269" fmla="*/ 2309012 h 2323145"/>
              <a:gd name="connsiteX270" fmla="*/ 156013 w 11269336"/>
              <a:gd name="connsiteY270" fmla="*/ 2306832 h 2323145"/>
              <a:gd name="connsiteX271" fmla="*/ 87258 w 11269336"/>
              <a:gd name="connsiteY271" fmla="*/ 2285511 h 2323145"/>
              <a:gd name="connsiteX272" fmla="*/ 23798 w 11269336"/>
              <a:gd name="connsiteY272" fmla="*/ 2281822 h 2323145"/>
              <a:gd name="connsiteX273" fmla="*/ 0 w 11269336"/>
              <a:gd name="connsiteY273" fmla="*/ 2285369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092476 w 11269336"/>
              <a:gd name="connsiteY140" fmla="*/ 2100737 h 2323145"/>
              <a:gd name="connsiteX141" fmla="*/ 5060738 w 11269336"/>
              <a:gd name="connsiteY141" fmla="*/ 2083274 h 2323145"/>
              <a:gd name="connsiteX142" fmla="*/ 4860988 w 11269336"/>
              <a:gd name="connsiteY142" fmla="*/ 2135698 h 2323145"/>
              <a:gd name="connsiteX143" fmla="*/ 4807902 w 11269336"/>
              <a:gd name="connsiteY143" fmla="*/ 2138894 h 2323145"/>
              <a:gd name="connsiteX144" fmla="*/ 4765388 w 11269336"/>
              <a:gd name="connsiteY144" fmla="*/ 2162525 h 2323145"/>
              <a:gd name="connsiteX145" fmla="*/ 4745033 w 11269336"/>
              <a:gd name="connsiteY145" fmla="*/ 2158859 h 2323145"/>
              <a:gd name="connsiteX146" fmla="*/ 4741475 w 11269336"/>
              <a:gd name="connsiteY146" fmla="*/ 2157998 h 2323145"/>
              <a:gd name="connsiteX147" fmla="*/ 4728247 w 11269336"/>
              <a:gd name="connsiteY147" fmla="*/ 2159526 h 2323145"/>
              <a:gd name="connsiteX148" fmla="*/ 4723263 w 11269336"/>
              <a:gd name="connsiteY148" fmla="*/ 2153742 h 2323145"/>
              <a:gd name="connsiteX149" fmla="*/ 4702453 w 11269336"/>
              <a:gd name="connsiteY149" fmla="*/ 2151586 h 2323145"/>
              <a:gd name="connsiteX150" fmla="*/ 4678455 w 11269336"/>
              <a:gd name="connsiteY150" fmla="*/ 2156131 h 2323145"/>
              <a:gd name="connsiteX151" fmla="*/ 4593061 w 11269336"/>
              <a:gd name="connsiteY151" fmla="*/ 2171597 h 2323145"/>
              <a:gd name="connsiteX152" fmla="*/ 4579902 w 11269336"/>
              <a:gd name="connsiteY152" fmla="*/ 2177927 h 2323145"/>
              <a:gd name="connsiteX153" fmla="*/ 4533444 w 11269336"/>
              <a:gd name="connsiteY153" fmla="*/ 2181200 h 2323145"/>
              <a:gd name="connsiteX154" fmla="*/ 4492832 w 11269336"/>
              <a:gd name="connsiteY154" fmla="*/ 2188033 h 2323145"/>
              <a:gd name="connsiteX155" fmla="*/ 4467257 w 11269336"/>
              <a:gd name="connsiteY155" fmla="*/ 2196121 h 2323145"/>
              <a:gd name="connsiteX156" fmla="*/ 4459937 w 11269336"/>
              <a:gd name="connsiteY156" fmla="*/ 2195182 h 2323145"/>
              <a:gd name="connsiteX157" fmla="*/ 4433312 w 11269336"/>
              <a:gd name="connsiteY157" fmla="*/ 2199004 h 2323145"/>
              <a:gd name="connsiteX158" fmla="*/ 4420601 w 11269336"/>
              <a:gd name="connsiteY158" fmla="*/ 2205158 h 2323145"/>
              <a:gd name="connsiteX159" fmla="*/ 4405765 w 11269336"/>
              <a:gd name="connsiteY159" fmla="*/ 2199902 h 2323145"/>
              <a:gd name="connsiteX160" fmla="*/ 4401354 w 11269336"/>
              <a:gd name="connsiteY160" fmla="*/ 2194745 h 2323145"/>
              <a:gd name="connsiteX161" fmla="*/ 4383151 w 11269336"/>
              <a:gd name="connsiteY161" fmla="*/ 2201140 h 2323145"/>
              <a:gd name="connsiteX162" fmla="*/ 4366646 w 11269336"/>
              <a:gd name="connsiteY162" fmla="*/ 2198564 h 2323145"/>
              <a:gd name="connsiteX163" fmla="*/ 4354009 w 11269336"/>
              <a:gd name="connsiteY163" fmla="*/ 2204984 h 2323145"/>
              <a:gd name="connsiteX164" fmla="*/ 4348284 w 11269336"/>
              <a:gd name="connsiteY164" fmla="*/ 2205270 h 2323145"/>
              <a:gd name="connsiteX165" fmla="*/ 4333906 w 11269336"/>
              <a:gd name="connsiteY165" fmla="*/ 2205251 h 2323145"/>
              <a:gd name="connsiteX166" fmla="*/ 4308819 w 11269336"/>
              <a:gd name="connsiteY166" fmla="*/ 2203822 h 2323145"/>
              <a:gd name="connsiteX167" fmla="*/ 4301210 w 11269336"/>
              <a:gd name="connsiteY167" fmla="*/ 2204456 h 2323145"/>
              <a:gd name="connsiteX168" fmla="*/ 4283095 w 11269336"/>
              <a:gd name="connsiteY168" fmla="*/ 2198177 h 2323145"/>
              <a:gd name="connsiteX169" fmla="*/ 4250119 w 11269336"/>
              <a:gd name="connsiteY169" fmla="*/ 2196342 h 2323145"/>
              <a:gd name="connsiteX170" fmla="*/ 4189203 w 11269336"/>
              <a:gd name="connsiteY170" fmla="*/ 2178994 h 2323145"/>
              <a:gd name="connsiteX171" fmla="*/ 4154035 w 11269336"/>
              <a:gd name="connsiteY171" fmla="*/ 2171950 h 2323145"/>
              <a:gd name="connsiteX172" fmla="*/ 4129569 w 11269336"/>
              <a:gd name="connsiteY172" fmla="*/ 2163850 h 2323145"/>
              <a:gd name="connsiteX173" fmla="*/ 4061250 w 11269336"/>
              <a:gd name="connsiteY173" fmla="*/ 2159236 h 2323145"/>
              <a:gd name="connsiteX174" fmla="*/ 3945480 w 11269336"/>
              <a:gd name="connsiteY174" fmla="*/ 2158279 h 2323145"/>
              <a:gd name="connsiteX175" fmla="*/ 3921468 w 11269336"/>
              <a:gd name="connsiteY175" fmla="*/ 2156588 h 2323145"/>
              <a:gd name="connsiteX176" fmla="*/ 3903348 w 11269336"/>
              <a:gd name="connsiteY176" fmla="*/ 2149220 h 2323145"/>
              <a:gd name="connsiteX177" fmla="*/ 3901342 w 11269336"/>
              <a:gd name="connsiteY177" fmla="*/ 2142355 h 2323145"/>
              <a:gd name="connsiteX178" fmla="*/ 3888539 w 11269336"/>
              <a:gd name="connsiteY178" fmla="*/ 2140476 h 2323145"/>
              <a:gd name="connsiteX179" fmla="*/ 3885662 w 11269336"/>
              <a:gd name="connsiteY179" fmla="*/ 2138740 h 2323145"/>
              <a:gd name="connsiteX180" fmla="*/ 3868627 w 11269336"/>
              <a:gd name="connsiteY180" fmla="*/ 2130023 h 2323145"/>
              <a:gd name="connsiteX181" fmla="*/ 3819177 w 11269336"/>
              <a:gd name="connsiteY181" fmla="*/ 2142111 h 2323145"/>
              <a:gd name="connsiteX182" fmla="*/ 3769100 w 11269336"/>
              <a:gd name="connsiteY182" fmla="*/ 2131731 h 2323145"/>
              <a:gd name="connsiteX183" fmla="*/ 3562752 w 11269336"/>
              <a:gd name="connsiteY183" fmla="*/ 2131785 h 2323145"/>
              <a:gd name="connsiteX184" fmla="*/ 3541402 w 11269336"/>
              <a:gd name="connsiteY184" fmla="*/ 2106821 h 2323145"/>
              <a:gd name="connsiteX185" fmla="*/ 3460591 w 11269336"/>
              <a:gd name="connsiteY185" fmla="*/ 2097951 h 2323145"/>
              <a:gd name="connsiteX186" fmla="*/ 3320348 w 11269336"/>
              <a:gd name="connsiteY186" fmla="*/ 2130191 h 2323145"/>
              <a:gd name="connsiteX187" fmla="*/ 3170922 w 11269336"/>
              <a:gd name="connsiteY187" fmla="*/ 2115957 h 2323145"/>
              <a:gd name="connsiteX188" fmla="*/ 3156256 w 11269336"/>
              <a:gd name="connsiteY188" fmla="*/ 2124773 h 2323145"/>
              <a:gd name="connsiteX189" fmla="*/ 3140298 w 11269336"/>
              <a:gd name="connsiteY189" fmla="*/ 2129182 h 2323145"/>
              <a:gd name="connsiteX190" fmla="*/ 3138514 w 11269336"/>
              <a:gd name="connsiteY190" fmla="*/ 2128069 h 2323145"/>
              <a:gd name="connsiteX191" fmla="*/ 3120467 w 11269336"/>
              <a:gd name="connsiteY191" fmla="*/ 2128281 h 2323145"/>
              <a:gd name="connsiteX192" fmla="*/ 3116175 w 11269336"/>
              <a:gd name="connsiteY192" fmla="*/ 2131633 h 2323145"/>
              <a:gd name="connsiteX193" fmla="*/ 3103685 w 11269336"/>
              <a:gd name="connsiteY193" fmla="*/ 2132814 h 2323145"/>
              <a:gd name="connsiteX194" fmla="*/ 3078794 w 11269336"/>
              <a:gd name="connsiteY194" fmla="*/ 2137935 h 2323145"/>
              <a:gd name="connsiteX195" fmla="*/ 3074407 w 11269336"/>
              <a:gd name="connsiteY195" fmla="*/ 2136274 h 2323145"/>
              <a:gd name="connsiteX196" fmla="*/ 3037285 w 11269336"/>
              <a:gd name="connsiteY196" fmla="*/ 2139919 h 2323145"/>
              <a:gd name="connsiteX197" fmla="*/ 3036901 w 11269336"/>
              <a:gd name="connsiteY197" fmla="*/ 2138726 h 2323145"/>
              <a:gd name="connsiteX198" fmla="*/ 3026996 w 11269336"/>
              <a:gd name="connsiteY198" fmla="*/ 2134322 h 2323145"/>
              <a:gd name="connsiteX199" fmla="*/ 3007772 w 11269336"/>
              <a:gd name="connsiteY199" fmla="*/ 2128742 h 2323145"/>
              <a:gd name="connsiteX200" fmla="*/ 2965030 w 11269336"/>
              <a:gd name="connsiteY200" fmla="*/ 2100494 h 2323145"/>
              <a:gd name="connsiteX201" fmla="*/ 2926342 w 11269336"/>
              <a:gd name="connsiteY201" fmla="*/ 2104155 h 2323145"/>
              <a:gd name="connsiteX202" fmla="*/ 2918608 w 11269336"/>
              <a:gd name="connsiteY202" fmla="*/ 2104215 h 2323145"/>
              <a:gd name="connsiteX203" fmla="*/ 2918475 w 11269336"/>
              <a:gd name="connsiteY203" fmla="*/ 2103937 h 2323145"/>
              <a:gd name="connsiteX204" fmla="*/ 2910360 w 11269336"/>
              <a:gd name="connsiteY204" fmla="*/ 2103444 h 2323145"/>
              <a:gd name="connsiteX205" fmla="*/ 2904507 w 11269336"/>
              <a:gd name="connsiteY205" fmla="*/ 2104326 h 2323145"/>
              <a:gd name="connsiteX206" fmla="*/ 2889503 w 11269336"/>
              <a:gd name="connsiteY206" fmla="*/ 2104443 h 2323145"/>
              <a:gd name="connsiteX207" fmla="*/ 2884480 w 11269336"/>
              <a:gd name="connsiteY207" fmla="*/ 2102626 h 2323145"/>
              <a:gd name="connsiteX208" fmla="*/ 2882689 w 11269336"/>
              <a:gd name="connsiteY208" fmla="*/ 2099228 h 2323145"/>
              <a:gd name="connsiteX209" fmla="*/ 2881291 w 11269336"/>
              <a:gd name="connsiteY209" fmla="*/ 2099618 h 2323145"/>
              <a:gd name="connsiteX210" fmla="*/ 2853979 w 11269336"/>
              <a:gd name="connsiteY210" fmla="*/ 2090388 h 2323145"/>
              <a:gd name="connsiteX211" fmla="*/ 2791790 w 11269336"/>
              <a:gd name="connsiteY211" fmla="*/ 2080332 h 2323145"/>
              <a:gd name="connsiteX212" fmla="*/ 2755844 w 11269336"/>
              <a:gd name="connsiteY212" fmla="*/ 2078874 h 2323145"/>
              <a:gd name="connsiteX213" fmla="*/ 2657742 w 11269336"/>
              <a:gd name="connsiteY213" fmla="*/ 2070179 h 2323145"/>
              <a:gd name="connsiteX214" fmla="*/ 2559549 w 11269336"/>
              <a:gd name="connsiteY214" fmla="*/ 2057873 h 2323145"/>
              <a:gd name="connsiteX215" fmla="*/ 2512054 w 11269336"/>
              <a:gd name="connsiteY215" fmla="*/ 2031671 h 2323145"/>
              <a:gd name="connsiteX216" fmla="*/ 2506437 w 11269336"/>
              <a:gd name="connsiteY216" fmla="*/ 2030918 h 2323145"/>
              <a:gd name="connsiteX217" fmla="*/ 2491752 w 11269336"/>
              <a:gd name="connsiteY217" fmla="*/ 2033906 h 2323145"/>
              <a:gd name="connsiteX218" fmla="*/ 2486338 w 11269336"/>
              <a:gd name="connsiteY218" fmla="*/ 2035862 h 2323145"/>
              <a:gd name="connsiteX219" fmla="*/ 2478186 w 11269336"/>
              <a:gd name="connsiteY219" fmla="*/ 2036953 h 2323145"/>
              <a:gd name="connsiteX220" fmla="*/ 2477950 w 11269336"/>
              <a:gd name="connsiteY220" fmla="*/ 2036715 h 2323145"/>
              <a:gd name="connsiteX221" fmla="*/ 2470381 w 11269336"/>
              <a:gd name="connsiteY221" fmla="*/ 2038256 h 2323145"/>
              <a:gd name="connsiteX222" fmla="*/ 2433781 w 11269336"/>
              <a:gd name="connsiteY222" fmla="*/ 2049140 h 2323145"/>
              <a:gd name="connsiteX223" fmla="*/ 2381172 w 11269336"/>
              <a:gd name="connsiteY223" fmla="*/ 2030645 h 2323145"/>
              <a:gd name="connsiteX224" fmla="*/ 2360198 w 11269336"/>
              <a:gd name="connsiteY224" fmla="*/ 2029059 h 2323145"/>
              <a:gd name="connsiteX225" fmla="*/ 2348815 w 11269336"/>
              <a:gd name="connsiteY225" fmla="*/ 2026798 h 2323145"/>
              <a:gd name="connsiteX226" fmla="*/ 2347988 w 11269336"/>
              <a:gd name="connsiteY226" fmla="*/ 2025745 h 2323145"/>
              <a:gd name="connsiteX227" fmla="*/ 2312920 w 11269336"/>
              <a:gd name="connsiteY227" fmla="*/ 2036311 h 2323145"/>
              <a:gd name="connsiteX228" fmla="*/ 2307986 w 11269336"/>
              <a:gd name="connsiteY228" fmla="*/ 2035583 h 2323145"/>
              <a:gd name="connsiteX229" fmla="*/ 2285481 w 11269336"/>
              <a:gd name="connsiteY229" fmla="*/ 2045197 h 2323145"/>
              <a:gd name="connsiteX230" fmla="*/ 2273666 w 11269336"/>
              <a:gd name="connsiteY230" fmla="*/ 2048710 h 2323145"/>
              <a:gd name="connsiteX231" fmla="*/ 2270719 w 11269336"/>
              <a:gd name="connsiteY231" fmla="*/ 2052702 h 2323145"/>
              <a:gd name="connsiteX232" fmla="*/ 2253080 w 11269336"/>
              <a:gd name="connsiteY232" fmla="*/ 2056363 h 2323145"/>
              <a:gd name="connsiteX233" fmla="*/ 2250906 w 11269336"/>
              <a:gd name="connsiteY233" fmla="*/ 2055654 h 2323145"/>
              <a:gd name="connsiteX234" fmla="*/ 2236905 w 11269336"/>
              <a:gd name="connsiteY234" fmla="*/ 2062882 h 2323145"/>
              <a:gd name="connsiteX235" fmla="*/ 2225830 w 11269336"/>
              <a:gd name="connsiteY235" fmla="*/ 2074027 h 2323145"/>
              <a:gd name="connsiteX236" fmla="*/ 2073776 w 11269336"/>
              <a:gd name="connsiteY236" fmla="*/ 2089244 h 2323145"/>
              <a:gd name="connsiteX237" fmla="*/ 1948256 w 11269336"/>
              <a:gd name="connsiteY237" fmla="*/ 2146616 h 2323145"/>
              <a:gd name="connsiteX238" fmla="*/ 1865582 w 11269336"/>
              <a:gd name="connsiteY238" fmla="*/ 2153738 h 2323145"/>
              <a:gd name="connsiteX239" fmla="*/ 1835210 w 11269336"/>
              <a:gd name="connsiteY239" fmla="*/ 2134244 h 2323145"/>
              <a:gd name="connsiteX240" fmla="*/ 1632661 w 11269336"/>
              <a:gd name="connsiteY240" fmla="*/ 2173882 h 2323145"/>
              <a:gd name="connsiteX241" fmla="*/ 1579590 w 11269336"/>
              <a:gd name="connsiteY241" fmla="*/ 2173680 h 2323145"/>
              <a:gd name="connsiteX242" fmla="*/ 1535601 w 11269336"/>
              <a:gd name="connsiteY242" fmla="*/ 2194590 h 2323145"/>
              <a:gd name="connsiteX243" fmla="*/ 1515594 w 11269336"/>
              <a:gd name="connsiteY243" fmla="*/ 2189622 h 2323145"/>
              <a:gd name="connsiteX244" fmla="*/ 1512113 w 11269336"/>
              <a:gd name="connsiteY244" fmla="*/ 2188534 h 2323145"/>
              <a:gd name="connsiteX245" fmla="*/ 1498838 w 11269336"/>
              <a:gd name="connsiteY245" fmla="*/ 2189213 h 2323145"/>
              <a:gd name="connsiteX246" fmla="*/ 1494279 w 11269336"/>
              <a:gd name="connsiteY246" fmla="*/ 2183112 h 2323145"/>
              <a:gd name="connsiteX247" fmla="*/ 1473714 w 11269336"/>
              <a:gd name="connsiteY247" fmla="*/ 2179625 h 2323145"/>
              <a:gd name="connsiteX248" fmla="*/ 1449503 w 11269336"/>
              <a:gd name="connsiteY248" fmla="*/ 2182633 h 2323145"/>
              <a:gd name="connsiteX249" fmla="*/ 1335495 w 11269336"/>
              <a:gd name="connsiteY249" fmla="*/ 2203940 h 2323145"/>
              <a:gd name="connsiteX250" fmla="*/ 1266687 w 11269336"/>
              <a:gd name="connsiteY250" fmla="*/ 2212688 h 2323145"/>
              <a:gd name="connsiteX251" fmla="*/ 1239614 w 11269336"/>
              <a:gd name="connsiteY251" fmla="*/ 2209727 h 2323145"/>
              <a:gd name="connsiteX252" fmla="*/ 1202436 w 11269336"/>
              <a:gd name="connsiteY252" fmla="*/ 2209817 h 2323145"/>
              <a:gd name="connsiteX253" fmla="*/ 1136097 w 11269336"/>
              <a:gd name="connsiteY253" fmla="*/ 2205112 h 2323145"/>
              <a:gd name="connsiteX254" fmla="*/ 1048229 w 11269336"/>
              <a:gd name="connsiteY254" fmla="*/ 2207249 h 2323145"/>
              <a:gd name="connsiteX255" fmla="*/ 988232 w 11269336"/>
              <a:gd name="connsiteY255" fmla="*/ 2235635 h 2323145"/>
              <a:gd name="connsiteX256" fmla="*/ 981959 w 11269336"/>
              <a:gd name="connsiteY256" fmla="*/ 2231607 h 2323145"/>
              <a:gd name="connsiteX257" fmla="*/ 938600 w 11269336"/>
              <a:gd name="connsiteY257" fmla="*/ 2238113 h 2323145"/>
              <a:gd name="connsiteX258" fmla="*/ 791788 w 11269336"/>
              <a:gd name="connsiteY258" fmla="*/ 2293224 h 2323145"/>
              <a:gd name="connsiteX259" fmla="*/ 706914 w 11269336"/>
              <a:gd name="connsiteY259" fmla="*/ 2305046 h 2323145"/>
              <a:gd name="connsiteX260" fmla="*/ 675971 w 11269336"/>
              <a:gd name="connsiteY260" fmla="*/ 2304030 h 2323145"/>
              <a:gd name="connsiteX261" fmla="*/ 624180 w 11269336"/>
              <a:gd name="connsiteY261" fmla="*/ 2302650 h 2323145"/>
              <a:gd name="connsiteX262" fmla="*/ 583453 w 11269336"/>
              <a:gd name="connsiteY262" fmla="*/ 2288788 h 2323145"/>
              <a:gd name="connsiteX263" fmla="*/ 540946 w 11269336"/>
              <a:gd name="connsiteY263" fmla="*/ 2292721 h 2323145"/>
              <a:gd name="connsiteX264" fmla="*/ 533680 w 11269336"/>
              <a:gd name="connsiteY264" fmla="*/ 2310233 h 2323145"/>
              <a:gd name="connsiteX265" fmla="*/ 487366 w 11269336"/>
              <a:gd name="connsiteY265" fmla="*/ 2309053 h 2323145"/>
              <a:gd name="connsiteX266" fmla="*/ 416820 w 11269336"/>
              <a:gd name="connsiteY266" fmla="*/ 2305443 h 2323145"/>
              <a:gd name="connsiteX267" fmla="*/ 376805 w 11269336"/>
              <a:gd name="connsiteY267" fmla="*/ 2307647 h 2323145"/>
              <a:gd name="connsiteX268" fmla="*/ 266777 w 11269336"/>
              <a:gd name="connsiteY268" fmla="*/ 2309012 h 2323145"/>
              <a:gd name="connsiteX269" fmla="*/ 156013 w 11269336"/>
              <a:gd name="connsiteY269" fmla="*/ 2306832 h 2323145"/>
              <a:gd name="connsiteX270" fmla="*/ 87258 w 11269336"/>
              <a:gd name="connsiteY270" fmla="*/ 2285511 h 2323145"/>
              <a:gd name="connsiteX271" fmla="*/ 23798 w 11269336"/>
              <a:gd name="connsiteY271" fmla="*/ 2281822 h 2323145"/>
              <a:gd name="connsiteX272" fmla="*/ 0 w 11269336"/>
              <a:gd name="connsiteY272" fmla="*/ 2285369 h 2323145"/>
              <a:gd name="connsiteX273" fmla="*/ 0 w 11269336"/>
              <a:gd name="connsiteY27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092476 w 11269336"/>
              <a:gd name="connsiteY139" fmla="*/ 2100737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988232 w 11269336"/>
              <a:gd name="connsiteY252" fmla="*/ 2235635 h 2323145"/>
              <a:gd name="connsiteX253" fmla="*/ 981959 w 11269336"/>
              <a:gd name="connsiteY253" fmla="*/ 2231607 h 2323145"/>
              <a:gd name="connsiteX254" fmla="*/ 938600 w 11269336"/>
              <a:gd name="connsiteY254" fmla="*/ 2238113 h 2323145"/>
              <a:gd name="connsiteX255" fmla="*/ 791788 w 11269336"/>
              <a:gd name="connsiteY255" fmla="*/ 2293224 h 2323145"/>
              <a:gd name="connsiteX256" fmla="*/ 706914 w 11269336"/>
              <a:gd name="connsiteY256" fmla="*/ 2305046 h 2323145"/>
              <a:gd name="connsiteX257" fmla="*/ 675971 w 11269336"/>
              <a:gd name="connsiteY257" fmla="*/ 2304030 h 2323145"/>
              <a:gd name="connsiteX258" fmla="*/ 624180 w 11269336"/>
              <a:gd name="connsiteY258" fmla="*/ 2302650 h 2323145"/>
              <a:gd name="connsiteX259" fmla="*/ 583453 w 11269336"/>
              <a:gd name="connsiteY259" fmla="*/ 2288788 h 2323145"/>
              <a:gd name="connsiteX260" fmla="*/ 540946 w 11269336"/>
              <a:gd name="connsiteY260" fmla="*/ 2292721 h 2323145"/>
              <a:gd name="connsiteX261" fmla="*/ 533680 w 11269336"/>
              <a:gd name="connsiteY261" fmla="*/ 2310233 h 2323145"/>
              <a:gd name="connsiteX262" fmla="*/ 487366 w 11269336"/>
              <a:gd name="connsiteY262" fmla="*/ 2309053 h 2323145"/>
              <a:gd name="connsiteX263" fmla="*/ 416820 w 11269336"/>
              <a:gd name="connsiteY263" fmla="*/ 2305443 h 2323145"/>
              <a:gd name="connsiteX264" fmla="*/ 376805 w 11269336"/>
              <a:gd name="connsiteY264" fmla="*/ 2307647 h 2323145"/>
              <a:gd name="connsiteX265" fmla="*/ 266777 w 11269336"/>
              <a:gd name="connsiteY265" fmla="*/ 2309012 h 2323145"/>
              <a:gd name="connsiteX266" fmla="*/ 156013 w 11269336"/>
              <a:gd name="connsiteY266" fmla="*/ 2306832 h 2323145"/>
              <a:gd name="connsiteX267" fmla="*/ 87258 w 11269336"/>
              <a:gd name="connsiteY267" fmla="*/ 2285511 h 2323145"/>
              <a:gd name="connsiteX268" fmla="*/ 23798 w 11269336"/>
              <a:gd name="connsiteY268" fmla="*/ 2281822 h 2323145"/>
              <a:gd name="connsiteX269" fmla="*/ 0 w 11269336"/>
              <a:gd name="connsiteY269" fmla="*/ 2285369 h 2323145"/>
              <a:gd name="connsiteX270" fmla="*/ 0 w 11269336"/>
              <a:gd name="connsiteY27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266687 w 11269336"/>
              <a:gd name="connsiteY247" fmla="*/ 2212688 h 2323145"/>
              <a:gd name="connsiteX248" fmla="*/ 1239614 w 11269336"/>
              <a:gd name="connsiteY248" fmla="*/ 2209727 h 2323145"/>
              <a:gd name="connsiteX249" fmla="*/ 1202436 w 11269336"/>
              <a:gd name="connsiteY249" fmla="*/ 2209817 h 2323145"/>
              <a:gd name="connsiteX250" fmla="*/ 1136097 w 11269336"/>
              <a:gd name="connsiteY250" fmla="*/ 2205112 h 2323145"/>
              <a:gd name="connsiteX251" fmla="*/ 988232 w 11269336"/>
              <a:gd name="connsiteY251" fmla="*/ 2235635 h 2323145"/>
              <a:gd name="connsiteX252" fmla="*/ 981959 w 11269336"/>
              <a:gd name="connsiteY252" fmla="*/ 2231607 h 2323145"/>
              <a:gd name="connsiteX253" fmla="*/ 938600 w 11269336"/>
              <a:gd name="connsiteY253" fmla="*/ 2238113 h 2323145"/>
              <a:gd name="connsiteX254" fmla="*/ 791788 w 11269336"/>
              <a:gd name="connsiteY254" fmla="*/ 2293224 h 2323145"/>
              <a:gd name="connsiteX255" fmla="*/ 706914 w 11269336"/>
              <a:gd name="connsiteY255" fmla="*/ 2305046 h 2323145"/>
              <a:gd name="connsiteX256" fmla="*/ 675971 w 11269336"/>
              <a:gd name="connsiteY256" fmla="*/ 2304030 h 2323145"/>
              <a:gd name="connsiteX257" fmla="*/ 624180 w 11269336"/>
              <a:gd name="connsiteY257" fmla="*/ 2302650 h 2323145"/>
              <a:gd name="connsiteX258" fmla="*/ 583453 w 11269336"/>
              <a:gd name="connsiteY258" fmla="*/ 2288788 h 2323145"/>
              <a:gd name="connsiteX259" fmla="*/ 540946 w 11269336"/>
              <a:gd name="connsiteY259" fmla="*/ 2292721 h 2323145"/>
              <a:gd name="connsiteX260" fmla="*/ 533680 w 11269336"/>
              <a:gd name="connsiteY260" fmla="*/ 2310233 h 2323145"/>
              <a:gd name="connsiteX261" fmla="*/ 487366 w 11269336"/>
              <a:gd name="connsiteY261" fmla="*/ 2309053 h 2323145"/>
              <a:gd name="connsiteX262" fmla="*/ 416820 w 11269336"/>
              <a:gd name="connsiteY262" fmla="*/ 2305443 h 2323145"/>
              <a:gd name="connsiteX263" fmla="*/ 376805 w 11269336"/>
              <a:gd name="connsiteY263" fmla="*/ 2307647 h 2323145"/>
              <a:gd name="connsiteX264" fmla="*/ 266777 w 11269336"/>
              <a:gd name="connsiteY264" fmla="*/ 2309012 h 2323145"/>
              <a:gd name="connsiteX265" fmla="*/ 156013 w 11269336"/>
              <a:gd name="connsiteY265" fmla="*/ 2306832 h 2323145"/>
              <a:gd name="connsiteX266" fmla="*/ 87258 w 11269336"/>
              <a:gd name="connsiteY266" fmla="*/ 2285511 h 2323145"/>
              <a:gd name="connsiteX267" fmla="*/ 23798 w 11269336"/>
              <a:gd name="connsiteY267" fmla="*/ 2281822 h 2323145"/>
              <a:gd name="connsiteX268" fmla="*/ 0 w 11269336"/>
              <a:gd name="connsiteY268" fmla="*/ 2285369 h 2323145"/>
              <a:gd name="connsiteX269" fmla="*/ 0 w 11269336"/>
              <a:gd name="connsiteY26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197391 w 11269336"/>
              <a:gd name="connsiteY54" fmla="*/ 1107746 h 2323145"/>
              <a:gd name="connsiteX55" fmla="*/ 8081474 w 11269336"/>
              <a:gd name="connsiteY55" fmla="*/ 1130125 h 2323145"/>
              <a:gd name="connsiteX56" fmla="*/ 8053585 w 11269336"/>
              <a:gd name="connsiteY56" fmla="*/ 1129169 h 2323145"/>
              <a:gd name="connsiteX57" fmla="*/ 8038422 w 11269336"/>
              <a:gd name="connsiteY57" fmla="*/ 1119092 h 2323145"/>
              <a:gd name="connsiteX58" fmla="*/ 8029450 w 11269336"/>
              <a:gd name="connsiteY58" fmla="*/ 1125592 h 2323145"/>
              <a:gd name="connsiteX59" fmla="*/ 7959552 w 11269336"/>
              <a:gd name="connsiteY59" fmla="*/ 1140188 h 2323145"/>
              <a:gd name="connsiteX60" fmla="*/ 7914188 w 11269336"/>
              <a:gd name="connsiteY60" fmla="*/ 1150862 h 2323145"/>
              <a:gd name="connsiteX61" fmla="*/ 7914918 w 11269336"/>
              <a:gd name="connsiteY61" fmla="*/ 1168758 h 2323145"/>
              <a:gd name="connsiteX62" fmla="*/ 7875510 w 11269336"/>
              <a:gd name="connsiteY62" fmla="*/ 1183153 h 2323145"/>
              <a:gd name="connsiteX63" fmla="*/ 7829932 w 11269336"/>
              <a:gd name="connsiteY63" fmla="*/ 1180782 h 2323145"/>
              <a:gd name="connsiteX64" fmla="*/ 7779182 w 11269336"/>
              <a:gd name="connsiteY64" fmla="*/ 1192665 h 2323145"/>
              <a:gd name="connsiteX65" fmla="*/ 7748774 w 11269336"/>
              <a:gd name="connsiteY65" fmla="*/ 1199586 h 2323145"/>
              <a:gd name="connsiteX66" fmla="*/ 7671846 w 11269336"/>
              <a:gd name="connsiteY66" fmla="*/ 1231966 h 2323145"/>
              <a:gd name="connsiteX67" fmla="*/ 7554146 w 11269336"/>
              <a:gd name="connsiteY67" fmla="*/ 1319748 h 2323145"/>
              <a:gd name="connsiteX68" fmla="*/ 7515052 w 11269336"/>
              <a:gd name="connsiteY68" fmla="*/ 1336718 h 2323145"/>
              <a:gd name="connsiteX69" fmla="*/ 7507193 w 11269336"/>
              <a:gd name="connsiteY69" fmla="*/ 1334617 h 2323145"/>
              <a:gd name="connsiteX70" fmla="*/ 7461694 w 11269336"/>
              <a:gd name="connsiteY70" fmla="*/ 1375866 h 2323145"/>
              <a:gd name="connsiteX71" fmla="*/ 7377571 w 11269336"/>
              <a:gd name="connsiteY71" fmla="*/ 1400128 h 2323145"/>
              <a:gd name="connsiteX72" fmla="*/ 7311261 w 11269336"/>
              <a:gd name="connsiteY72" fmla="*/ 1412652 h 2323145"/>
              <a:gd name="connsiteX73" fmla="*/ 7275307 w 11269336"/>
              <a:gd name="connsiteY73" fmla="*/ 1422171 h 2323145"/>
              <a:gd name="connsiteX74" fmla="*/ 7247783 w 11269336"/>
              <a:gd name="connsiteY74" fmla="*/ 1426330 h 2323145"/>
              <a:gd name="connsiteX75" fmla="*/ 7185047 w 11269336"/>
              <a:gd name="connsiteY75" fmla="*/ 1451812 h 2323145"/>
              <a:gd name="connsiteX76" fmla="*/ 7084117 w 11269336"/>
              <a:gd name="connsiteY76" fmla="*/ 1500281 h 2323145"/>
              <a:gd name="connsiteX77" fmla="*/ 7062011 w 11269336"/>
              <a:gd name="connsiteY77" fmla="*/ 1509183 h 2323145"/>
              <a:gd name="connsiteX78" fmla="*/ 7040555 w 11269336"/>
              <a:gd name="connsiteY78" fmla="*/ 1511207 h 2323145"/>
              <a:gd name="connsiteX79" fmla="*/ 7033438 w 11269336"/>
              <a:gd name="connsiteY79" fmla="*/ 1506772 h 2323145"/>
              <a:gd name="connsiteX80" fmla="*/ 7020886 w 11269336"/>
              <a:gd name="connsiteY80" fmla="*/ 1510764 h 2323145"/>
              <a:gd name="connsiteX81" fmla="*/ 7017033 w 11269336"/>
              <a:gd name="connsiteY81" fmla="*/ 1510650 h 2323145"/>
              <a:gd name="connsiteX82" fmla="*/ 6995460 w 11269336"/>
              <a:gd name="connsiteY82" fmla="*/ 1511173 h 2323145"/>
              <a:gd name="connsiteX83" fmla="*/ 6962144 w 11269336"/>
              <a:gd name="connsiteY83" fmla="*/ 1541508 h 2323145"/>
              <a:gd name="connsiteX84" fmla="*/ 6910674 w 11269336"/>
              <a:gd name="connsiteY84" fmla="*/ 1554793 h 2323145"/>
              <a:gd name="connsiteX85" fmla="*/ 6732152 w 11269336"/>
              <a:gd name="connsiteY85" fmla="*/ 1642538 h 2323145"/>
              <a:gd name="connsiteX86" fmla="*/ 6694106 w 11269336"/>
              <a:gd name="connsiteY86" fmla="*/ 1632377 h 2323145"/>
              <a:gd name="connsiteX87" fmla="*/ 6617223 w 11269336"/>
              <a:gd name="connsiteY87" fmla="*/ 1659889 h 2323145"/>
              <a:gd name="connsiteX88" fmla="*/ 6521138 w 11269336"/>
              <a:gd name="connsiteY88" fmla="*/ 1744340 h 2323145"/>
              <a:gd name="connsiteX89" fmla="*/ 6380677 w 11269336"/>
              <a:gd name="connsiteY89" fmla="*/ 1796883 h 2323145"/>
              <a:gd name="connsiteX90" fmla="*/ 6374897 w 11269336"/>
              <a:gd name="connsiteY90" fmla="*/ 1809910 h 2323145"/>
              <a:gd name="connsiteX91" fmla="*/ 6364545 w 11269336"/>
              <a:gd name="connsiteY91" fmla="*/ 1820090 h 2323145"/>
              <a:gd name="connsiteX92" fmla="*/ 6362126 w 11269336"/>
              <a:gd name="connsiteY92" fmla="*/ 1819991 h 2323145"/>
              <a:gd name="connsiteX93" fmla="*/ 6346673 w 11269336"/>
              <a:gd name="connsiteY93" fmla="*/ 1827824 h 2323145"/>
              <a:gd name="connsiteX94" fmla="*/ 6345588 w 11269336"/>
              <a:gd name="connsiteY94" fmla="*/ 1832232 h 2323145"/>
              <a:gd name="connsiteX95" fmla="*/ 6335708 w 11269336"/>
              <a:gd name="connsiteY95" fmla="*/ 1838451 h 2323145"/>
              <a:gd name="connsiteX96" fmla="*/ 6318182 w 11269336"/>
              <a:gd name="connsiteY96" fmla="*/ 1852975 h 2323145"/>
              <a:gd name="connsiteX97" fmla="*/ 6313084 w 11269336"/>
              <a:gd name="connsiteY97" fmla="*/ 1853561 h 2323145"/>
              <a:gd name="connsiteX98" fmla="*/ 6283816 w 11269336"/>
              <a:gd name="connsiteY98" fmla="*/ 1872148 h 2323145"/>
              <a:gd name="connsiteX99" fmla="*/ 6282550 w 11269336"/>
              <a:gd name="connsiteY99" fmla="*/ 1871392 h 2323145"/>
              <a:gd name="connsiteX100" fmla="*/ 6270527 w 11269336"/>
              <a:gd name="connsiteY100" fmla="*/ 1872208 h 2323145"/>
              <a:gd name="connsiteX101" fmla="*/ 6249518 w 11269336"/>
              <a:gd name="connsiteY101" fmla="*/ 1876079 h 2323145"/>
              <a:gd name="connsiteX102" fmla="*/ 6190386 w 11269336"/>
              <a:gd name="connsiteY102" fmla="*/ 1872478 h 2323145"/>
              <a:gd name="connsiteX103" fmla="*/ 6159777 w 11269336"/>
              <a:gd name="connsiteY103" fmla="*/ 1891745 h 2323145"/>
              <a:gd name="connsiteX104" fmla="*/ 6153131 w 11269336"/>
              <a:gd name="connsiteY104" fmla="*/ 1895079 h 2323145"/>
              <a:gd name="connsiteX105" fmla="*/ 6152798 w 11269336"/>
              <a:gd name="connsiteY105" fmla="*/ 1894920 h 2323145"/>
              <a:gd name="connsiteX106" fmla="*/ 6145388 w 11269336"/>
              <a:gd name="connsiteY106" fmla="*/ 1897990 h 2323145"/>
              <a:gd name="connsiteX107" fmla="*/ 6141014 w 11269336"/>
              <a:gd name="connsiteY107" fmla="*/ 1901155 h 2323145"/>
              <a:gd name="connsiteX108" fmla="*/ 6128122 w 11269336"/>
              <a:gd name="connsiteY108" fmla="*/ 1907623 h 2323145"/>
              <a:gd name="connsiteX109" fmla="*/ 6122351 w 11269336"/>
              <a:gd name="connsiteY109" fmla="*/ 1908359 h 2323145"/>
              <a:gd name="connsiteX110" fmla="*/ 6064750 w 11269336"/>
              <a:gd name="connsiteY110" fmla="*/ 1896394 h 2323145"/>
              <a:gd name="connsiteX111" fmla="*/ 5964230 w 11269336"/>
              <a:gd name="connsiteY111" fmla="*/ 1910038 h 2323145"/>
              <a:gd name="connsiteX112" fmla="*/ 5865399 w 11269336"/>
              <a:gd name="connsiteY112" fmla="*/ 1926966 h 2323145"/>
              <a:gd name="connsiteX113" fmla="*/ 5829951 w 11269336"/>
              <a:gd name="connsiteY113" fmla="*/ 1934755 h 2323145"/>
              <a:gd name="connsiteX114" fmla="*/ 5765285 w 11269336"/>
              <a:gd name="connsiteY114" fmla="*/ 1941322 h 2323145"/>
              <a:gd name="connsiteX115" fmla="*/ 5734750 w 11269336"/>
              <a:gd name="connsiteY115" fmla="*/ 1939793 h 2323145"/>
              <a:gd name="connsiteX116" fmla="*/ 5733569 w 11269336"/>
              <a:gd name="connsiteY116" fmla="*/ 1940505 h 2323145"/>
              <a:gd name="connsiteX117" fmla="*/ 5730329 w 11269336"/>
              <a:gd name="connsiteY117" fmla="*/ 1937845 h 2323145"/>
              <a:gd name="connsiteX118" fmla="*/ 5724661 w 11269336"/>
              <a:gd name="connsiteY118" fmla="*/ 1937455 h 2323145"/>
              <a:gd name="connsiteX119" fmla="*/ 5710186 w 11269336"/>
              <a:gd name="connsiteY119" fmla="*/ 1941370 h 2323145"/>
              <a:gd name="connsiteX120" fmla="*/ 5704910 w 11269336"/>
              <a:gd name="connsiteY120" fmla="*/ 1943663 h 2323145"/>
              <a:gd name="connsiteX121" fmla="*/ 5696836 w 11269336"/>
              <a:gd name="connsiteY121" fmla="*/ 1945271 h 2323145"/>
              <a:gd name="connsiteX122" fmla="*/ 5696583 w 11269336"/>
              <a:gd name="connsiteY122" fmla="*/ 1945050 h 2323145"/>
              <a:gd name="connsiteX123" fmla="*/ 5689123 w 11269336"/>
              <a:gd name="connsiteY123" fmla="*/ 1947067 h 2323145"/>
              <a:gd name="connsiteX124" fmla="*/ 5653291 w 11269336"/>
              <a:gd name="connsiteY124" fmla="*/ 1960245 h 2323145"/>
              <a:gd name="connsiteX125" fmla="*/ 5599385 w 11269336"/>
              <a:gd name="connsiteY125" fmla="*/ 1945198 h 2323145"/>
              <a:gd name="connsiteX126" fmla="*/ 5578300 w 11269336"/>
              <a:gd name="connsiteY126" fmla="*/ 1944963 h 2323145"/>
              <a:gd name="connsiteX127" fmla="*/ 5566758 w 11269336"/>
              <a:gd name="connsiteY127" fmla="*/ 1943441 h 2323145"/>
              <a:gd name="connsiteX128" fmla="*/ 5565857 w 11269336"/>
              <a:gd name="connsiteY128" fmla="*/ 1942445 h 2323145"/>
              <a:gd name="connsiteX129" fmla="*/ 5531534 w 11269336"/>
              <a:gd name="connsiteY129" fmla="*/ 1955208 h 2323145"/>
              <a:gd name="connsiteX130" fmla="*/ 5526552 w 11269336"/>
              <a:gd name="connsiteY130" fmla="*/ 1954799 h 2323145"/>
              <a:gd name="connsiteX131" fmla="*/ 5504723 w 11269336"/>
              <a:gd name="connsiteY131" fmla="*/ 1965811 h 2323145"/>
              <a:gd name="connsiteX132" fmla="*/ 5493156 w 11269336"/>
              <a:gd name="connsiteY132" fmla="*/ 1970063 h 2323145"/>
              <a:gd name="connsiteX133" fmla="*/ 5490486 w 11269336"/>
              <a:gd name="connsiteY133" fmla="*/ 1974227 h 2323145"/>
              <a:gd name="connsiteX134" fmla="*/ 5473107 w 11269336"/>
              <a:gd name="connsiteY134" fmla="*/ 1979001 h 2323145"/>
              <a:gd name="connsiteX135" fmla="*/ 5470885 w 11269336"/>
              <a:gd name="connsiteY135" fmla="*/ 1978432 h 2323145"/>
              <a:gd name="connsiteX136" fmla="*/ 5457393 w 11269336"/>
              <a:gd name="connsiteY136" fmla="*/ 1986525 h 2323145"/>
              <a:gd name="connsiteX137" fmla="*/ 5447102 w 11269336"/>
              <a:gd name="connsiteY137" fmla="*/ 1998329 h 2323145"/>
              <a:gd name="connsiteX138" fmla="*/ 5159151 w 11269336"/>
              <a:gd name="connsiteY138" fmla="*/ 2029640 h 2323145"/>
              <a:gd name="connsiteX139" fmla="*/ 5041688 w 11269336"/>
              <a:gd name="connsiteY139" fmla="*/ 2022334 h 2323145"/>
              <a:gd name="connsiteX140" fmla="*/ 4860988 w 11269336"/>
              <a:gd name="connsiteY140" fmla="*/ 2135698 h 2323145"/>
              <a:gd name="connsiteX141" fmla="*/ 4807902 w 11269336"/>
              <a:gd name="connsiteY141" fmla="*/ 2138894 h 2323145"/>
              <a:gd name="connsiteX142" fmla="*/ 4765388 w 11269336"/>
              <a:gd name="connsiteY142" fmla="*/ 2162525 h 2323145"/>
              <a:gd name="connsiteX143" fmla="*/ 4745033 w 11269336"/>
              <a:gd name="connsiteY143" fmla="*/ 2158859 h 2323145"/>
              <a:gd name="connsiteX144" fmla="*/ 4741475 w 11269336"/>
              <a:gd name="connsiteY144" fmla="*/ 2157998 h 2323145"/>
              <a:gd name="connsiteX145" fmla="*/ 4728247 w 11269336"/>
              <a:gd name="connsiteY145" fmla="*/ 2159526 h 2323145"/>
              <a:gd name="connsiteX146" fmla="*/ 4723263 w 11269336"/>
              <a:gd name="connsiteY146" fmla="*/ 2153742 h 2323145"/>
              <a:gd name="connsiteX147" fmla="*/ 4702453 w 11269336"/>
              <a:gd name="connsiteY147" fmla="*/ 2151586 h 2323145"/>
              <a:gd name="connsiteX148" fmla="*/ 4678455 w 11269336"/>
              <a:gd name="connsiteY148" fmla="*/ 2156131 h 2323145"/>
              <a:gd name="connsiteX149" fmla="*/ 4593061 w 11269336"/>
              <a:gd name="connsiteY149" fmla="*/ 2171597 h 2323145"/>
              <a:gd name="connsiteX150" fmla="*/ 4579902 w 11269336"/>
              <a:gd name="connsiteY150" fmla="*/ 2177927 h 2323145"/>
              <a:gd name="connsiteX151" fmla="*/ 4533444 w 11269336"/>
              <a:gd name="connsiteY151" fmla="*/ 2181200 h 2323145"/>
              <a:gd name="connsiteX152" fmla="*/ 4492832 w 11269336"/>
              <a:gd name="connsiteY152" fmla="*/ 2188033 h 2323145"/>
              <a:gd name="connsiteX153" fmla="*/ 4467257 w 11269336"/>
              <a:gd name="connsiteY153" fmla="*/ 2196121 h 2323145"/>
              <a:gd name="connsiteX154" fmla="*/ 4459937 w 11269336"/>
              <a:gd name="connsiteY154" fmla="*/ 2195182 h 2323145"/>
              <a:gd name="connsiteX155" fmla="*/ 4433312 w 11269336"/>
              <a:gd name="connsiteY155" fmla="*/ 2199004 h 2323145"/>
              <a:gd name="connsiteX156" fmla="*/ 4420601 w 11269336"/>
              <a:gd name="connsiteY156" fmla="*/ 2205158 h 2323145"/>
              <a:gd name="connsiteX157" fmla="*/ 4405765 w 11269336"/>
              <a:gd name="connsiteY157" fmla="*/ 2199902 h 2323145"/>
              <a:gd name="connsiteX158" fmla="*/ 4401354 w 11269336"/>
              <a:gd name="connsiteY158" fmla="*/ 2194745 h 2323145"/>
              <a:gd name="connsiteX159" fmla="*/ 4383151 w 11269336"/>
              <a:gd name="connsiteY159" fmla="*/ 2201140 h 2323145"/>
              <a:gd name="connsiteX160" fmla="*/ 4366646 w 11269336"/>
              <a:gd name="connsiteY160" fmla="*/ 2198564 h 2323145"/>
              <a:gd name="connsiteX161" fmla="*/ 4354009 w 11269336"/>
              <a:gd name="connsiteY161" fmla="*/ 2204984 h 2323145"/>
              <a:gd name="connsiteX162" fmla="*/ 4348284 w 11269336"/>
              <a:gd name="connsiteY162" fmla="*/ 2205270 h 2323145"/>
              <a:gd name="connsiteX163" fmla="*/ 4333906 w 11269336"/>
              <a:gd name="connsiteY163" fmla="*/ 2205251 h 2323145"/>
              <a:gd name="connsiteX164" fmla="*/ 4308819 w 11269336"/>
              <a:gd name="connsiteY164" fmla="*/ 2203822 h 2323145"/>
              <a:gd name="connsiteX165" fmla="*/ 4301210 w 11269336"/>
              <a:gd name="connsiteY165" fmla="*/ 2204456 h 2323145"/>
              <a:gd name="connsiteX166" fmla="*/ 4283095 w 11269336"/>
              <a:gd name="connsiteY166" fmla="*/ 2198177 h 2323145"/>
              <a:gd name="connsiteX167" fmla="*/ 4250119 w 11269336"/>
              <a:gd name="connsiteY167" fmla="*/ 2196342 h 2323145"/>
              <a:gd name="connsiteX168" fmla="*/ 4189203 w 11269336"/>
              <a:gd name="connsiteY168" fmla="*/ 2178994 h 2323145"/>
              <a:gd name="connsiteX169" fmla="*/ 4154035 w 11269336"/>
              <a:gd name="connsiteY169" fmla="*/ 2171950 h 2323145"/>
              <a:gd name="connsiteX170" fmla="*/ 4129569 w 11269336"/>
              <a:gd name="connsiteY170" fmla="*/ 2163850 h 2323145"/>
              <a:gd name="connsiteX171" fmla="*/ 4061250 w 11269336"/>
              <a:gd name="connsiteY171" fmla="*/ 2159236 h 2323145"/>
              <a:gd name="connsiteX172" fmla="*/ 3945480 w 11269336"/>
              <a:gd name="connsiteY172" fmla="*/ 2158279 h 2323145"/>
              <a:gd name="connsiteX173" fmla="*/ 3921468 w 11269336"/>
              <a:gd name="connsiteY173" fmla="*/ 2156588 h 2323145"/>
              <a:gd name="connsiteX174" fmla="*/ 3903348 w 11269336"/>
              <a:gd name="connsiteY174" fmla="*/ 2149220 h 2323145"/>
              <a:gd name="connsiteX175" fmla="*/ 3901342 w 11269336"/>
              <a:gd name="connsiteY175" fmla="*/ 2142355 h 2323145"/>
              <a:gd name="connsiteX176" fmla="*/ 3888539 w 11269336"/>
              <a:gd name="connsiteY176" fmla="*/ 2140476 h 2323145"/>
              <a:gd name="connsiteX177" fmla="*/ 3885662 w 11269336"/>
              <a:gd name="connsiteY177" fmla="*/ 2138740 h 2323145"/>
              <a:gd name="connsiteX178" fmla="*/ 3868627 w 11269336"/>
              <a:gd name="connsiteY178" fmla="*/ 2130023 h 2323145"/>
              <a:gd name="connsiteX179" fmla="*/ 3819177 w 11269336"/>
              <a:gd name="connsiteY179" fmla="*/ 2142111 h 2323145"/>
              <a:gd name="connsiteX180" fmla="*/ 3769100 w 11269336"/>
              <a:gd name="connsiteY180" fmla="*/ 2131731 h 2323145"/>
              <a:gd name="connsiteX181" fmla="*/ 3562752 w 11269336"/>
              <a:gd name="connsiteY181" fmla="*/ 2131785 h 2323145"/>
              <a:gd name="connsiteX182" fmla="*/ 3541402 w 11269336"/>
              <a:gd name="connsiteY182" fmla="*/ 2106821 h 2323145"/>
              <a:gd name="connsiteX183" fmla="*/ 3365341 w 11269336"/>
              <a:gd name="connsiteY183" fmla="*/ 2077638 h 2323145"/>
              <a:gd name="connsiteX184" fmla="*/ 3170922 w 11269336"/>
              <a:gd name="connsiteY184" fmla="*/ 2115957 h 2323145"/>
              <a:gd name="connsiteX185" fmla="*/ 3156256 w 11269336"/>
              <a:gd name="connsiteY185" fmla="*/ 2124773 h 2323145"/>
              <a:gd name="connsiteX186" fmla="*/ 3140298 w 11269336"/>
              <a:gd name="connsiteY186" fmla="*/ 2129182 h 2323145"/>
              <a:gd name="connsiteX187" fmla="*/ 3138514 w 11269336"/>
              <a:gd name="connsiteY187" fmla="*/ 2128069 h 2323145"/>
              <a:gd name="connsiteX188" fmla="*/ 3120467 w 11269336"/>
              <a:gd name="connsiteY188" fmla="*/ 2128281 h 2323145"/>
              <a:gd name="connsiteX189" fmla="*/ 3116175 w 11269336"/>
              <a:gd name="connsiteY189" fmla="*/ 2131633 h 2323145"/>
              <a:gd name="connsiteX190" fmla="*/ 3103685 w 11269336"/>
              <a:gd name="connsiteY190" fmla="*/ 2132814 h 2323145"/>
              <a:gd name="connsiteX191" fmla="*/ 3078794 w 11269336"/>
              <a:gd name="connsiteY191" fmla="*/ 2137935 h 2323145"/>
              <a:gd name="connsiteX192" fmla="*/ 3074407 w 11269336"/>
              <a:gd name="connsiteY192" fmla="*/ 2136274 h 2323145"/>
              <a:gd name="connsiteX193" fmla="*/ 3037285 w 11269336"/>
              <a:gd name="connsiteY193" fmla="*/ 2139919 h 2323145"/>
              <a:gd name="connsiteX194" fmla="*/ 3036901 w 11269336"/>
              <a:gd name="connsiteY194" fmla="*/ 2138726 h 2323145"/>
              <a:gd name="connsiteX195" fmla="*/ 3026996 w 11269336"/>
              <a:gd name="connsiteY195" fmla="*/ 2134322 h 2323145"/>
              <a:gd name="connsiteX196" fmla="*/ 3007772 w 11269336"/>
              <a:gd name="connsiteY196" fmla="*/ 2128742 h 2323145"/>
              <a:gd name="connsiteX197" fmla="*/ 2965030 w 11269336"/>
              <a:gd name="connsiteY197" fmla="*/ 2100494 h 2323145"/>
              <a:gd name="connsiteX198" fmla="*/ 2926342 w 11269336"/>
              <a:gd name="connsiteY198" fmla="*/ 2104155 h 2323145"/>
              <a:gd name="connsiteX199" fmla="*/ 2918608 w 11269336"/>
              <a:gd name="connsiteY199" fmla="*/ 2104215 h 2323145"/>
              <a:gd name="connsiteX200" fmla="*/ 2918475 w 11269336"/>
              <a:gd name="connsiteY200" fmla="*/ 2103937 h 2323145"/>
              <a:gd name="connsiteX201" fmla="*/ 2910360 w 11269336"/>
              <a:gd name="connsiteY201" fmla="*/ 2103444 h 2323145"/>
              <a:gd name="connsiteX202" fmla="*/ 2904507 w 11269336"/>
              <a:gd name="connsiteY202" fmla="*/ 2104326 h 2323145"/>
              <a:gd name="connsiteX203" fmla="*/ 2889503 w 11269336"/>
              <a:gd name="connsiteY203" fmla="*/ 2104443 h 2323145"/>
              <a:gd name="connsiteX204" fmla="*/ 2884480 w 11269336"/>
              <a:gd name="connsiteY204" fmla="*/ 2102626 h 2323145"/>
              <a:gd name="connsiteX205" fmla="*/ 2882689 w 11269336"/>
              <a:gd name="connsiteY205" fmla="*/ 2099228 h 2323145"/>
              <a:gd name="connsiteX206" fmla="*/ 2881291 w 11269336"/>
              <a:gd name="connsiteY206" fmla="*/ 2099618 h 2323145"/>
              <a:gd name="connsiteX207" fmla="*/ 2853979 w 11269336"/>
              <a:gd name="connsiteY207" fmla="*/ 2090388 h 2323145"/>
              <a:gd name="connsiteX208" fmla="*/ 2791790 w 11269336"/>
              <a:gd name="connsiteY208" fmla="*/ 2080332 h 2323145"/>
              <a:gd name="connsiteX209" fmla="*/ 2755844 w 11269336"/>
              <a:gd name="connsiteY209" fmla="*/ 2078874 h 2323145"/>
              <a:gd name="connsiteX210" fmla="*/ 2657742 w 11269336"/>
              <a:gd name="connsiteY210" fmla="*/ 2070179 h 2323145"/>
              <a:gd name="connsiteX211" fmla="*/ 2559549 w 11269336"/>
              <a:gd name="connsiteY211" fmla="*/ 2057873 h 2323145"/>
              <a:gd name="connsiteX212" fmla="*/ 2512054 w 11269336"/>
              <a:gd name="connsiteY212" fmla="*/ 2031671 h 2323145"/>
              <a:gd name="connsiteX213" fmla="*/ 2506437 w 11269336"/>
              <a:gd name="connsiteY213" fmla="*/ 2030918 h 2323145"/>
              <a:gd name="connsiteX214" fmla="*/ 2491752 w 11269336"/>
              <a:gd name="connsiteY214" fmla="*/ 2033906 h 2323145"/>
              <a:gd name="connsiteX215" fmla="*/ 2486338 w 11269336"/>
              <a:gd name="connsiteY215" fmla="*/ 2035862 h 2323145"/>
              <a:gd name="connsiteX216" fmla="*/ 2478186 w 11269336"/>
              <a:gd name="connsiteY216" fmla="*/ 2036953 h 2323145"/>
              <a:gd name="connsiteX217" fmla="*/ 2477950 w 11269336"/>
              <a:gd name="connsiteY217" fmla="*/ 2036715 h 2323145"/>
              <a:gd name="connsiteX218" fmla="*/ 2470381 w 11269336"/>
              <a:gd name="connsiteY218" fmla="*/ 2038256 h 2323145"/>
              <a:gd name="connsiteX219" fmla="*/ 2433781 w 11269336"/>
              <a:gd name="connsiteY219" fmla="*/ 2049140 h 2323145"/>
              <a:gd name="connsiteX220" fmla="*/ 2381172 w 11269336"/>
              <a:gd name="connsiteY220" fmla="*/ 2030645 h 2323145"/>
              <a:gd name="connsiteX221" fmla="*/ 2360198 w 11269336"/>
              <a:gd name="connsiteY221" fmla="*/ 2029059 h 2323145"/>
              <a:gd name="connsiteX222" fmla="*/ 2348815 w 11269336"/>
              <a:gd name="connsiteY222" fmla="*/ 2026798 h 2323145"/>
              <a:gd name="connsiteX223" fmla="*/ 2347988 w 11269336"/>
              <a:gd name="connsiteY223" fmla="*/ 2025745 h 2323145"/>
              <a:gd name="connsiteX224" fmla="*/ 2312920 w 11269336"/>
              <a:gd name="connsiteY224" fmla="*/ 2036311 h 2323145"/>
              <a:gd name="connsiteX225" fmla="*/ 2307986 w 11269336"/>
              <a:gd name="connsiteY225" fmla="*/ 2035583 h 2323145"/>
              <a:gd name="connsiteX226" fmla="*/ 2285481 w 11269336"/>
              <a:gd name="connsiteY226" fmla="*/ 2045197 h 2323145"/>
              <a:gd name="connsiteX227" fmla="*/ 2273666 w 11269336"/>
              <a:gd name="connsiteY227" fmla="*/ 2048710 h 2323145"/>
              <a:gd name="connsiteX228" fmla="*/ 2270719 w 11269336"/>
              <a:gd name="connsiteY228" fmla="*/ 2052702 h 2323145"/>
              <a:gd name="connsiteX229" fmla="*/ 2253080 w 11269336"/>
              <a:gd name="connsiteY229" fmla="*/ 2056363 h 2323145"/>
              <a:gd name="connsiteX230" fmla="*/ 2250906 w 11269336"/>
              <a:gd name="connsiteY230" fmla="*/ 2055654 h 2323145"/>
              <a:gd name="connsiteX231" fmla="*/ 2236905 w 11269336"/>
              <a:gd name="connsiteY231" fmla="*/ 2062882 h 2323145"/>
              <a:gd name="connsiteX232" fmla="*/ 2225830 w 11269336"/>
              <a:gd name="connsiteY232" fmla="*/ 2074027 h 2323145"/>
              <a:gd name="connsiteX233" fmla="*/ 2073776 w 11269336"/>
              <a:gd name="connsiteY233" fmla="*/ 2089244 h 2323145"/>
              <a:gd name="connsiteX234" fmla="*/ 1948256 w 11269336"/>
              <a:gd name="connsiteY234" fmla="*/ 2146616 h 2323145"/>
              <a:gd name="connsiteX235" fmla="*/ 1865582 w 11269336"/>
              <a:gd name="connsiteY235" fmla="*/ 2153738 h 2323145"/>
              <a:gd name="connsiteX236" fmla="*/ 1835210 w 11269336"/>
              <a:gd name="connsiteY236" fmla="*/ 2134244 h 2323145"/>
              <a:gd name="connsiteX237" fmla="*/ 1632661 w 11269336"/>
              <a:gd name="connsiteY237" fmla="*/ 2173882 h 2323145"/>
              <a:gd name="connsiteX238" fmla="*/ 1579590 w 11269336"/>
              <a:gd name="connsiteY238" fmla="*/ 2173680 h 2323145"/>
              <a:gd name="connsiteX239" fmla="*/ 1535601 w 11269336"/>
              <a:gd name="connsiteY239" fmla="*/ 2194590 h 2323145"/>
              <a:gd name="connsiteX240" fmla="*/ 1515594 w 11269336"/>
              <a:gd name="connsiteY240" fmla="*/ 2189622 h 2323145"/>
              <a:gd name="connsiteX241" fmla="*/ 1512113 w 11269336"/>
              <a:gd name="connsiteY241" fmla="*/ 2188534 h 2323145"/>
              <a:gd name="connsiteX242" fmla="*/ 1498838 w 11269336"/>
              <a:gd name="connsiteY242" fmla="*/ 2189213 h 2323145"/>
              <a:gd name="connsiteX243" fmla="*/ 1494279 w 11269336"/>
              <a:gd name="connsiteY243" fmla="*/ 2183112 h 2323145"/>
              <a:gd name="connsiteX244" fmla="*/ 1473714 w 11269336"/>
              <a:gd name="connsiteY244" fmla="*/ 2179625 h 2323145"/>
              <a:gd name="connsiteX245" fmla="*/ 1449503 w 11269336"/>
              <a:gd name="connsiteY245" fmla="*/ 2182633 h 2323145"/>
              <a:gd name="connsiteX246" fmla="*/ 1266687 w 11269336"/>
              <a:gd name="connsiteY246" fmla="*/ 2212688 h 2323145"/>
              <a:gd name="connsiteX247" fmla="*/ 1239614 w 11269336"/>
              <a:gd name="connsiteY247" fmla="*/ 2209727 h 2323145"/>
              <a:gd name="connsiteX248" fmla="*/ 1202436 w 11269336"/>
              <a:gd name="connsiteY248" fmla="*/ 2209817 h 2323145"/>
              <a:gd name="connsiteX249" fmla="*/ 1136097 w 11269336"/>
              <a:gd name="connsiteY249" fmla="*/ 2205112 h 2323145"/>
              <a:gd name="connsiteX250" fmla="*/ 988232 w 11269336"/>
              <a:gd name="connsiteY250" fmla="*/ 2235635 h 2323145"/>
              <a:gd name="connsiteX251" fmla="*/ 981959 w 11269336"/>
              <a:gd name="connsiteY251" fmla="*/ 2231607 h 2323145"/>
              <a:gd name="connsiteX252" fmla="*/ 938600 w 11269336"/>
              <a:gd name="connsiteY252" fmla="*/ 2238113 h 2323145"/>
              <a:gd name="connsiteX253" fmla="*/ 791788 w 11269336"/>
              <a:gd name="connsiteY253" fmla="*/ 2293224 h 2323145"/>
              <a:gd name="connsiteX254" fmla="*/ 706914 w 11269336"/>
              <a:gd name="connsiteY254" fmla="*/ 2305046 h 2323145"/>
              <a:gd name="connsiteX255" fmla="*/ 675971 w 11269336"/>
              <a:gd name="connsiteY255" fmla="*/ 2304030 h 2323145"/>
              <a:gd name="connsiteX256" fmla="*/ 624180 w 11269336"/>
              <a:gd name="connsiteY256" fmla="*/ 2302650 h 2323145"/>
              <a:gd name="connsiteX257" fmla="*/ 583453 w 11269336"/>
              <a:gd name="connsiteY257" fmla="*/ 2288788 h 2323145"/>
              <a:gd name="connsiteX258" fmla="*/ 540946 w 11269336"/>
              <a:gd name="connsiteY258" fmla="*/ 2292721 h 2323145"/>
              <a:gd name="connsiteX259" fmla="*/ 533680 w 11269336"/>
              <a:gd name="connsiteY259" fmla="*/ 2310233 h 2323145"/>
              <a:gd name="connsiteX260" fmla="*/ 487366 w 11269336"/>
              <a:gd name="connsiteY260" fmla="*/ 2309053 h 2323145"/>
              <a:gd name="connsiteX261" fmla="*/ 416820 w 11269336"/>
              <a:gd name="connsiteY261" fmla="*/ 2305443 h 2323145"/>
              <a:gd name="connsiteX262" fmla="*/ 376805 w 11269336"/>
              <a:gd name="connsiteY262" fmla="*/ 2307647 h 2323145"/>
              <a:gd name="connsiteX263" fmla="*/ 266777 w 11269336"/>
              <a:gd name="connsiteY263" fmla="*/ 2309012 h 2323145"/>
              <a:gd name="connsiteX264" fmla="*/ 156013 w 11269336"/>
              <a:gd name="connsiteY264" fmla="*/ 2306832 h 2323145"/>
              <a:gd name="connsiteX265" fmla="*/ 87258 w 11269336"/>
              <a:gd name="connsiteY265" fmla="*/ 2285511 h 2323145"/>
              <a:gd name="connsiteX266" fmla="*/ 23798 w 11269336"/>
              <a:gd name="connsiteY266" fmla="*/ 2281822 h 2323145"/>
              <a:gd name="connsiteX267" fmla="*/ 0 w 11269336"/>
              <a:gd name="connsiteY267" fmla="*/ 2285369 h 2323145"/>
              <a:gd name="connsiteX268" fmla="*/ 0 w 11269336"/>
              <a:gd name="connsiteY26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795998 w 11269336"/>
              <a:gd name="connsiteY32" fmla="*/ 863337 h 2323145"/>
              <a:gd name="connsiteX33" fmla="*/ 8776970 w 11269336"/>
              <a:gd name="connsiteY33" fmla="*/ 885177 h 2323145"/>
              <a:gd name="connsiteX34" fmla="*/ 8755719 w 11269336"/>
              <a:gd name="connsiteY34" fmla="*/ 889754 h 2323145"/>
              <a:gd name="connsiteX35" fmla="*/ 8743257 w 11269336"/>
              <a:gd name="connsiteY35" fmla="*/ 904723 h 2323145"/>
              <a:gd name="connsiteX36" fmla="*/ 8721366 w 11269336"/>
              <a:gd name="connsiteY36" fmla="*/ 904711 h 2323145"/>
              <a:gd name="connsiteX37" fmla="*/ 8678353 w 11269336"/>
              <a:gd name="connsiteY37" fmla="*/ 926318 h 2323145"/>
              <a:gd name="connsiteX38" fmla="*/ 8636849 w 11269336"/>
              <a:gd name="connsiteY38" fmla="*/ 937900 h 2323145"/>
              <a:gd name="connsiteX39" fmla="*/ 8620213 w 11269336"/>
              <a:gd name="connsiteY39" fmla="*/ 943068 h 2323145"/>
              <a:gd name="connsiteX40" fmla="*/ 8612581 w 11269336"/>
              <a:gd name="connsiteY40" fmla="*/ 952695 h 2323145"/>
              <a:gd name="connsiteX41" fmla="*/ 8589038 w 11269336"/>
              <a:gd name="connsiteY41" fmla="*/ 963892 h 2323145"/>
              <a:gd name="connsiteX42" fmla="*/ 8579950 w 11269336"/>
              <a:gd name="connsiteY42" fmla="*/ 960899 h 2323145"/>
              <a:gd name="connsiteX43" fmla="*/ 8579319 w 11269336"/>
              <a:gd name="connsiteY43" fmla="*/ 965630 h 2323145"/>
              <a:gd name="connsiteX44" fmla="*/ 8547429 w 11269336"/>
              <a:gd name="connsiteY44" fmla="*/ 984506 h 2323145"/>
              <a:gd name="connsiteX45" fmla="*/ 8478704 w 11269336"/>
              <a:gd name="connsiteY45" fmla="*/ 1025490 h 2323145"/>
              <a:gd name="connsiteX46" fmla="*/ 8461421 w 11269336"/>
              <a:gd name="connsiteY46" fmla="*/ 1035512 h 2323145"/>
              <a:gd name="connsiteX47" fmla="*/ 8445003 w 11269336"/>
              <a:gd name="connsiteY47" fmla="*/ 1036851 h 2323145"/>
              <a:gd name="connsiteX48" fmla="*/ 8357350 w 11269336"/>
              <a:gd name="connsiteY48" fmla="*/ 1060213 h 2323145"/>
              <a:gd name="connsiteX49" fmla="*/ 8335565 w 11269336"/>
              <a:gd name="connsiteY49" fmla="*/ 1061151 h 2323145"/>
              <a:gd name="connsiteX50" fmla="*/ 8325267 w 11269336"/>
              <a:gd name="connsiteY50" fmla="*/ 1055919 h 2323145"/>
              <a:gd name="connsiteX51" fmla="*/ 8293586 w 11269336"/>
              <a:gd name="connsiteY51" fmla="*/ 1076144 h 2323145"/>
              <a:gd name="connsiteX52" fmla="*/ 8242405 w 11269336"/>
              <a:gd name="connsiteY52" fmla="*/ 1095960 h 2323145"/>
              <a:gd name="connsiteX53" fmla="*/ 8197391 w 11269336"/>
              <a:gd name="connsiteY53" fmla="*/ 1107746 h 2323145"/>
              <a:gd name="connsiteX54" fmla="*/ 8081474 w 11269336"/>
              <a:gd name="connsiteY54" fmla="*/ 1130125 h 2323145"/>
              <a:gd name="connsiteX55" fmla="*/ 8053585 w 11269336"/>
              <a:gd name="connsiteY55" fmla="*/ 1129169 h 2323145"/>
              <a:gd name="connsiteX56" fmla="*/ 8038422 w 11269336"/>
              <a:gd name="connsiteY56" fmla="*/ 1119092 h 2323145"/>
              <a:gd name="connsiteX57" fmla="*/ 8029450 w 11269336"/>
              <a:gd name="connsiteY57" fmla="*/ 1125592 h 2323145"/>
              <a:gd name="connsiteX58" fmla="*/ 7959552 w 11269336"/>
              <a:gd name="connsiteY58" fmla="*/ 1140188 h 2323145"/>
              <a:gd name="connsiteX59" fmla="*/ 7914188 w 11269336"/>
              <a:gd name="connsiteY59" fmla="*/ 1150862 h 2323145"/>
              <a:gd name="connsiteX60" fmla="*/ 7914918 w 11269336"/>
              <a:gd name="connsiteY60" fmla="*/ 1168758 h 2323145"/>
              <a:gd name="connsiteX61" fmla="*/ 7875510 w 11269336"/>
              <a:gd name="connsiteY61" fmla="*/ 1183153 h 2323145"/>
              <a:gd name="connsiteX62" fmla="*/ 7829932 w 11269336"/>
              <a:gd name="connsiteY62" fmla="*/ 1180782 h 2323145"/>
              <a:gd name="connsiteX63" fmla="*/ 7779182 w 11269336"/>
              <a:gd name="connsiteY63" fmla="*/ 1192665 h 2323145"/>
              <a:gd name="connsiteX64" fmla="*/ 7748774 w 11269336"/>
              <a:gd name="connsiteY64" fmla="*/ 1199586 h 2323145"/>
              <a:gd name="connsiteX65" fmla="*/ 7671846 w 11269336"/>
              <a:gd name="connsiteY65" fmla="*/ 1231966 h 2323145"/>
              <a:gd name="connsiteX66" fmla="*/ 7554146 w 11269336"/>
              <a:gd name="connsiteY66" fmla="*/ 1319748 h 2323145"/>
              <a:gd name="connsiteX67" fmla="*/ 7515052 w 11269336"/>
              <a:gd name="connsiteY67" fmla="*/ 1336718 h 2323145"/>
              <a:gd name="connsiteX68" fmla="*/ 7507193 w 11269336"/>
              <a:gd name="connsiteY68" fmla="*/ 1334617 h 2323145"/>
              <a:gd name="connsiteX69" fmla="*/ 7461694 w 11269336"/>
              <a:gd name="connsiteY69" fmla="*/ 1375866 h 2323145"/>
              <a:gd name="connsiteX70" fmla="*/ 7377571 w 11269336"/>
              <a:gd name="connsiteY70" fmla="*/ 1400128 h 2323145"/>
              <a:gd name="connsiteX71" fmla="*/ 7311261 w 11269336"/>
              <a:gd name="connsiteY71" fmla="*/ 1412652 h 2323145"/>
              <a:gd name="connsiteX72" fmla="*/ 7275307 w 11269336"/>
              <a:gd name="connsiteY72" fmla="*/ 1422171 h 2323145"/>
              <a:gd name="connsiteX73" fmla="*/ 7247783 w 11269336"/>
              <a:gd name="connsiteY73" fmla="*/ 1426330 h 2323145"/>
              <a:gd name="connsiteX74" fmla="*/ 7185047 w 11269336"/>
              <a:gd name="connsiteY74" fmla="*/ 1451812 h 2323145"/>
              <a:gd name="connsiteX75" fmla="*/ 7084117 w 11269336"/>
              <a:gd name="connsiteY75" fmla="*/ 1500281 h 2323145"/>
              <a:gd name="connsiteX76" fmla="*/ 7062011 w 11269336"/>
              <a:gd name="connsiteY76" fmla="*/ 1509183 h 2323145"/>
              <a:gd name="connsiteX77" fmla="*/ 7040555 w 11269336"/>
              <a:gd name="connsiteY77" fmla="*/ 1511207 h 2323145"/>
              <a:gd name="connsiteX78" fmla="*/ 7033438 w 11269336"/>
              <a:gd name="connsiteY78" fmla="*/ 1506772 h 2323145"/>
              <a:gd name="connsiteX79" fmla="*/ 7020886 w 11269336"/>
              <a:gd name="connsiteY79" fmla="*/ 1510764 h 2323145"/>
              <a:gd name="connsiteX80" fmla="*/ 7017033 w 11269336"/>
              <a:gd name="connsiteY80" fmla="*/ 1510650 h 2323145"/>
              <a:gd name="connsiteX81" fmla="*/ 6995460 w 11269336"/>
              <a:gd name="connsiteY81" fmla="*/ 1511173 h 2323145"/>
              <a:gd name="connsiteX82" fmla="*/ 6962144 w 11269336"/>
              <a:gd name="connsiteY82" fmla="*/ 1541508 h 2323145"/>
              <a:gd name="connsiteX83" fmla="*/ 6910674 w 11269336"/>
              <a:gd name="connsiteY83" fmla="*/ 1554793 h 2323145"/>
              <a:gd name="connsiteX84" fmla="*/ 6732152 w 11269336"/>
              <a:gd name="connsiteY84" fmla="*/ 1642538 h 2323145"/>
              <a:gd name="connsiteX85" fmla="*/ 6694106 w 11269336"/>
              <a:gd name="connsiteY85" fmla="*/ 1632377 h 2323145"/>
              <a:gd name="connsiteX86" fmla="*/ 6617223 w 11269336"/>
              <a:gd name="connsiteY86" fmla="*/ 1659889 h 2323145"/>
              <a:gd name="connsiteX87" fmla="*/ 6521138 w 11269336"/>
              <a:gd name="connsiteY87" fmla="*/ 1744340 h 2323145"/>
              <a:gd name="connsiteX88" fmla="*/ 6380677 w 11269336"/>
              <a:gd name="connsiteY88" fmla="*/ 1796883 h 2323145"/>
              <a:gd name="connsiteX89" fmla="*/ 6374897 w 11269336"/>
              <a:gd name="connsiteY89" fmla="*/ 1809910 h 2323145"/>
              <a:gd name="connsiteX90" fmla="*/ 6364545 w 11269336"/>
              <a:gd name="connsiteY90" fmla="*/ 1820090 h 2323145"/>
              <a:gd name="connsiteX91" fmla="*/ 6362126 w 11269336"/>
              <a:gd name="connsiteY91" fmla="*/ 1819991 h 2323145"/>
              <a:gd name="connsiteX92" fmla="*/ 6346673 w 11269336"/>
              <a:gd name="connsiteY92" fmla="*/ 1827824 h 2323145"/>
              <a:gd name="connsiteX93" fmla="*/ 6345588 w 11269336"/>
              <a:gd name="connsiteY93" fmla="*/ 1832232 h 2323145"/>
              <a:gd name="connsiteX94" fmla="*/ 6335708 w 11269336"/>
              <a:gd name="connsiteY94" fmla="*/ 1838451 h 2323145"/>
              <a:gd name="connsiteX95" fmla="*/ 6318182 w 11269336"/>
              <a:gd name="connsiteY95" fmla="*/ 1852975 h 2323145"/>
              <a:gd name="connsiteX96" fmla="*/ 6313084 w 11269336"/>
              <a:gd name="connsiteY96" fmla="*/ 1853561 h 2323145"/>
              <a:gd name="connsiteX97" fmla="*/ 6283816 w 11269336"/>
              <a:gd name="connsiteY97" fmla="*/ 1872148 h 2323145"/>
              <a:gd name="connsiteX98" fmla="*/ 6282550 w 11269336"/>
              <a:gd name="connsiteY98" fmla="*/ 1871392 h 2323145"/>
              <a:gd name="connsiteX99" fmla="*/ 6270527 w 11269336"/>
              <a:gd name="connsiteY99" fmla="*/ 1872208 h 2323145"/>
              <a:gd name="connsiteX100" fmla="*/ 6249518 w 11269336"/>
              <a:gd name="connsiteY100" fmla="*/ 1876079 h 2323145"/>
              <a:gd name="connsiteX101" fmla="*/ 6190386 w 11269336"/>
              <a:gd name="connsiteY101" fmla="*/ 1872478 h 2323145"/>
              <a:gd name="connsiteX102" fmla="*/ 6159777 w 11269336"/>
              <a:gd name="connsiteY102" fmla="*/ 1891745 h 2323145"/>
              <a:gd name="connsiteX103" fmla="*/ 6153131 w 11269336"/>
              <a:gd name="connsiteY103" fmla="*/ 1895079 h 2323145"/>
              <a:gd name="connsiteX104" fmla="*/ 6152798 w 11269336"/>
              <a:gd name="connsiteY104" fmla="*/ 1894920 h 2323145"/>
              <a:gd name="connsiteX105" fmla="*/ 6145388 w 11269336"/>
              <a:gd name="connsiteY105" fmla="*/ 1897990 h 2323145"/>
              <a:gd name="connsiteX106" fmla="*/ 6141014 w 11269336"/>
              <a:gd name="connsiteY106" fmla="*/ 1901155 h 2323145"/>
              <a:gd name="connsiteX107" fmla="*/ 6128122 w 11269336"/>
              <a:gd name="connsiteY107" fmla="*/ 1907623 h 2323145"/>
              <a:gd name="connsiteX108" fmla="*/ 6122351 w 11269336"/>
              <a:gd name="connsiteY108" fmla="*/ 1908359 h 2323145"/>
              <a:gd name="connsiteX109" fmla="*/ 6064750 w 11269336"/>
              <a:gd name="connsiteY109" fmla="*/ 1896394 h 2323145"/>
              <a:gd name="connsiteX110" fmla="*/ 5964230 w 11269336"/>
              <a:gd name="connsiteY110" fmla="*/ 1910038 h 2323145"/>
              <a:gd name="connsiteX111" fmla="*/ 5865399 w 11269336"/>
              <a:gd name="connsiteY111" fmla="*/ 1926966 h 2323145"/>
              <a:gd name="connsiteX112" fmla="*/ 5829951 w 11269336"/>
              <a:gd name="connsiteY112" fmla="*/ 1934755 h 2323145"/>
              <a:gd name="connsiteX113" fmla="*/ 5765285 w 11269336"/>
              <a:gd name="connsiteY113" fmla="*/ 1941322 h 2323145"/>
              <a:gd name="connsiteX114" fmla="*/ 5734750 w 11269336"/>
              <a:gd name="connsiteY114" fmla="*/ 1939793 h 2323145"/>
              <a:gd name="connsiteX115" fmla="*/ 5733569 w 11269336"/>
              <a:gd name="connsiteY115" fmla="*/ 1940505 h 2323145"/>
              <a:gd name="connsiteX116" fmla="*/ 5730329 w 11269336"/>
              <a:gd name="connsiteY116" fmla="*/ 1937845 h 2323145"/>
              <a:gd name="connsiteX117" fmla="*/ 5724661 w 11269336"/>
              <a:gd name="connsiteY117" fmla="*/ 1937455 h 2323145"/>
              <a:gd name="connsiteX118" fmla="*/ 5710186 w 11269336"/>
              <a:gd name="connsiteY118" fmla="*/ 1941370 h 2323145"/>
              <a:gd name="connsiteX119" fmla="*/ 5704910 w 11269336"/>
              <a:gd name="connsiteY119" fmla="*/ 1943663 h 2323145"/>
              <a:gd name="connsiteX120" fmla="*/ 5696836 w 11269336"/>
              <a:gd name="connsiteY120" fmla="*/ 1945271 h 2323145"/>
              <a:gd name="connsiteX121" fmla="*/ 5696583 w 11269336"/>
              <a:gd name="connsiteY121" fmla="*/ 1945050 h 2323145"/>
              <a:gd name="connsiteX122" fmla="*/ 5689123 w 11269336"/>
              <a:gd name="connsiteY122" fmla="*/ 1947067 h 2323145"/>
              <a:gd name="connsiteX123" fmla="*/ 5653291 w 11269336"/>
              <a:gd name="connsiteY123" fmla="*/ 1960245 h 2323145"/>
              <a:gd name="connsiteX124" fmla="*/ 5599385 w 11269336"/>
              <a:gd name="connsiteY124" fmla="*/ 1945198 h 2323145"/>
              <a:gd name="connsiteX125" fmla="*/ 5578300 w 11269336"/>
              <a:gd name="connsiteY125" fmla="*/ 1944963 h 2323145"/>
              <a:gd name="connsiteX126" fmla="*/ 5566758 w 11269336"/>
              <a:gd name="connsiteY126" fmla="*/ 1943441 h 2323145"/>
              <a:gd name="connsiteX127" fmla="*/ 5565857 w 11269336"/>
              <a:gd name="connsiteY127" fmla="*/ 1942445 h 2323145"/>
              <a:gd name="connsiteX128" fmla="*/ 5531534 w 11269336"/>
              <a:gd name="connsiteY128" fmla="*/ 1955208 h 2323145"/>
              <a:gd name="connsiteX129" fmla="*/ 5526552 w 11269336"/>
              <a:gd name="connsiteY129" fmla="*/ 1954799 h 2323145"/>
              <a:gd name="connsiteX130" fmla="*/ 5504723 w 11269336"/>
              <a:gd name="connsiteY130" fmla="*/ 1965811 h 2323145"/>
              <a:gd name="connsiteX131" fmla="*/ 5493156 w 11269336"/>
              <a:gd name="connsiteY131" fmla="*/ 1970063 h 2323145"/>
              <a:gd name="connsiteX132" fmla="*/ 5490486 w 11269336"/>
              <a:gd name="connsiteY132" fmla="*/ 1974227 h 2323145"/>
              <a:gd name="connsiteX133" fmla="*/ 5473107 w 11269336"/>
              <a:gd name="connsiteY133" fmla="*/ 1979001 h 2323145"/>
              <a:gd name="connsiteX134" fmla="*/ 5470885 w 11269336"/>
              <a:gd name="connsiteY134" fmla="*/ 1978432 h 2323145"/>
              <a:gd name="connsiteX135" fmla="*/ 5457393 w 11269336"/>
              <a:gd name="connsiteY135" fmla="*/ 1986525 h 2323145"/>
              <a:gd name="connsiteX136" fmla="*/ 5447102 w 11269336"/>
              <a:gd name="connsiteY136" fmla="*/ 1998329 h 2323145"/>
              <a:gd name="connsiteX137" fmla="*/ 5159151 w 11269336"/>
              <a:gd name="connsiteY137" fmla="*/ 2029640 h 2323145"/>
              <a:gd name="connsiteX138" fmla="*/ 5041688 w 11269336"/>
              <a:gd name="connsiteY138" fmla="*/ 2022334 h 2323145"/>
              <a:gd name="connsiteX139" fmla="*/ 4860988 w 11269336"/>
              <a:gd name="connsiteY139" fmla="*/ 2135698 h 2323145"/>
              <a:gd name="connsiteX140" fmla="*/ 4807902 w 11269336"/>
              <a:gd name="connsiteY140" fmla="*/ 2138894 h 2323145"/>
              <a:gd name="connsiteX141" fmla="*/ 4765388 w 11269336"/>
              <a:gd name="connsiteY141" fmla="*/ 2162525 h 2323145"/>
              <a:gd name="connsiteX142" fmla="*/ 4745033 w 11269336"/>
              <a:gd name="connsiteY142" fmla="*/ 2158859 h 2323145"/>
              <a:gd name="connsiteX143" fmla="*/ 4741475 w 11269336"/>
              <a:gd name="connsiteY143" fmla="*/ 2157998 h 2323145"/>
              <a:gd name="connsiteX144" fmla="*/ 4728247 w 11269336"/>
              <a:gd name="connsiteY144" fmla="*/ 2159526 h 2323145"/>
              <a:gd name="connsiteX145" fmla="*/ 4723263 w 11269336"/>
              <a:gd name="connsiteY145" fmla="*/ 2153742 h 2323145"/>
              <a:gd name="connsiteX146" fmla="*/ 4702453 w 11269336"/>
              <a:gd name="connsiteY146" fmla="*/ 2151586 h 2323145"/>
              <a:gd name="connsiteX147" fmla="*/ 4678455 w 11269336"/>
              <a:gd name="connsiteY147" fmla="*/ 2156131 h 2323145"/>
              <a:gd name="connsiteX148" fmla="*/ 4593061 w 11269336"/>
              <a:gd name="connsiteY148" fmla="*/ 2171597 h 2323145"/>
              <a:gd name="connsiteX149" fmla="*/ 4579902 w 11269336"/>
              <a:gd name="connsiteY149" fmla="*/ 2177927 h 2323145"/>
              <a:gd name="connsiteX150" fmla="*/ 4533444 w 11269336"/>
              <a:gd name="connsiteY150" fmla="*/ 2181200 h 2323145"/>
              <a:gd name="connsiteX151" fmla="*/ 4492832 w 11269336"/>
              <a:gd name="connsiteY151" fmla="*/ 2188033 h 2323145"/>
              <a:gd name="connsiteX152" fmla="*/ 4467257 w 11269336"/>
              <a:gd name="connsiteY152" fmla="*/ 2196121 h 2323145"/>
              <a:gd name="connsiteX153" fmla="*/ 4459937 w 11269336"/>
              <a:gd name="connsiteY153" fmla="*/ 2195182 h 2323145"/>
              <a:gd name="connsiteX154" fmla="*/ 4433312 w 11269336"/>
              <a:gd name="connsiteY154" fmla="*/ 2199004 h 2323145"/>
              <a:gd name="connsiteX155" fmla="*/ 4420601 w 11269336"/>
              <a:gd name="connsiteY155" fmla="*/ 2205158 h 2323145"/>
              <a:gd name="connsiteX156" fmla="*/ 4405765 w 11269336"/>
              <a:gd name="connsiteY156" fmla="*/ 2199902 h 2323145"/>
              <a:gd name="connsiteX157" fmla="*/ 4401354 w 11269336"/>
              <a:gd name="connsiteY157" fmla="*/ 2194745 h 2323145"/>
              <a:gd name="connsiteX158" fmla="*/ 4383151 w 11269336"/>
              <a:gd name="connsiteY158" fmla="*/ 2201140 h 2323145"/>
              <a:gd name="connsiteX159" fmla="*/ 4366646 w 11269336"/>
              <a:gd name="connsiteY159" fmla="*/ 2198564 h 2323145"/>
              <a:gd name="connsiteX160" fmla="*/ 4354009 w 11269336"/>
              <a:gd name="connsiteY160" fmla="*/ 2204984 h 2323145"/>
              <a:gd name="connsiteX161" fmla="*/ 4348284 w 11269336"/>
              <a:gd name="connsiteY161" fmla="*/ 2205270 h 2323145"/>
              <a:gd name="connsiteX162" fmla="*/ 4333906 w 11269336"/>
              <a:gd name="connsiteY162" fmla="*/ 2205251 h 2323145"/>
              <a:gd name="connsiteX163" fmla="*/ 4308819 w 11269336"/>
              <a:gd name="connsiteY163" fmla="*/ 2203822 h 2323145"/>
              <a:gd name="connsiteX164" fmla="*/ 4301210 w 11269336"/>
              <a:gd name="connsiteY164" fmla="*/ 2204456 h 2323145"/>
              <a:gd name="connsiteX165" fmla="*/ 4283095 w 11269336"/>
              <a:gd name="connsiteY165" fmla="*/ 2198177 h 2323145"/>
              <a:gd name="connsiteX166" fmla="*/ 4250119 w 11269336"/>
              <a:gd name="connsiteY166" fmla="*/ 2196342 h 2323145"/>
              <a:gd name="connsiteX167" fmla="*/ 4189203 w 11269336"/>
              <a:gd name="connsiteY167" fmla="*/ 2178994 h 2323145"/>
              <a:gd name="connsiteX168" fmla="*/ 4154035 w 11269336"/>
              <a:gd name="connsiteY168" fmla="*/ 2171950 h 2323145"/>
              <a:gd name="connsiteX169" fmla="*/ 4129569 w 11269336"/>
              <a:gd name="connsiteY169" fmla="*/ 2163850 h 2323145"/>
              <a:gd name="connsiteX170" fmla="*/ 4061250 w 11269336"/>
              <a:gd name="connsiteY170" fmla="*/ 2159236 h 2323145"/>
              <a:gd name="connsiteX171" fmla="*/ 3945480 w 11269336"/>
              <a:gd name="connsiteY171" fmla="*/ 2158279 h 2323145"/>
              <a:gd name="connsiteX172" fmla="*/ 3921468 w 11269336"/>
              <a:gd name="connsiteY172" fmla="*/ 2156588 h 2323145"/>
              <a:gd name="connsiteX173" fmla="*/ 3903348 w 11269336"/>
              <a:gd name="connsiteY173" fmla="*/ 2149220 h 2323145"/>
              <a:gd name="connsiteX174" fmla="*/ 3901342 w 11269336"/>
              <a:gd name="connsiteY174" fmla="*/ 2142355 h 2323145"/>
              <a:gd name="connsiteX175" fmla="*/ 3888539 w 11269336"/>
              <a:gd name="connsiteY175" fmla="*/ 2140476 h 2323145"/>
              <a:gd name="connsiteX176" fmla="*/ 3885662 w 11269336"/>
              <a:gd name="connsiteY176" fmla="*/ 2138740 h 2323145"/>
              <a:gd name="connsiteX177" fmla="*/ 3868627 w 11269336"/>
              <a:gd name="connsiteY177" fmla="*/ 2130023 h 2323145"/>
              <a:gd name="connsiteX178" fmla="*/ 3819177 w 11269336"/>
              <a:gd name="connsiteY178" fmla="*/ 2142111 h 2323145"/>
              <a:gd name="connsiteX179" fmla="*/ 3769100 w 11269336"/>
              <a:gd name="connsiteY179" fmla="*/ 2131731 h 2323145"/>
              <a:gd name="connsiteX180" fmla="*/ 3562752 w 11269336"/>
              <a:gd name="connsiteY180" fmla="*/ 2131785 h 2323145"/>
              <a:gd name="connsiteX181" fmla="*/ 3541402 w 11269336"/>
              <a:gd name="connsiteY181" fmla="*/ 2106821 h 2323145"/>
              <a:gd name="connsiteX182" fmla="*/ 3365341 w 11269336"/>
              <a:gd name="connsiteY182" fmla="*/ 2077638 h 2323145"/>
              <a:gd name="connsiteX183" fmla="*/ 3170922 w 11269336"/>
              <a:gd name="connsiteY183" fmla="*/ 2115957 h 2323145"/>
              <a:gd name="connsiteX184" fmla="*/ 3156256 w 11269336"/>
              <a:gd name="connsiteY184" fmla="*/ 2124773 h 2323145"/>
              <a:gd name="connsiteX185" fmla="*/ 3140298 w 11269336"/>
              <a:gd name="connsiteY185" fmla="*/ 2129182 h 2323145"/>
              <a:gd name="connsiteX186" fmla="*/ 3138514 w 11269336"/>
              <a:gd name="connsiteY186" fmla="*/ 2128069 h 2323145"/>
              <a:gd name="connsiteX187" fmla="*/ 3120467 w 11269336"/>
              <a:gd name="connsiteY187" fmla="*/ 2128281 h 2323145"/>
              <a:gd name="connsiteX188" fmla="*/ 3116175 w 11269336"/>
              <a:gd name="connsiteY188" fmla="*/ 2131633 h 2323145"/>
              <a:gd name="connsiteX189" fmla="*/ 3103685 w 11269336"/>
              <a:gd name="connsiteY189" fmla="*/ 2132814 h 2323145"/>
              <a:gd name="connsiteX190" fmla="*/ 3078794 w 11269336"/>
              <a:gd name="connsiteY190" fmla="*/ 2137935 h 2323145"/>
              <a:gd name="connsiteX191" fmla="*/ 3074407 w 11269336"/>
              <a:gd name="connsiteY191" fmla="*/ 2136274 h 2323145"/>
              <a:gd name="connsiteX192" fmla="*/ 3037285 w 11269336"/>
              <a:gd name="connsiteY192" fmla="*/ 2139919 h 2323145"/>
              <a:gd name="connsiteX193" fmla="*/ 3036901 w 11269336"/>
              <a:gd name="connsiteY193" fmla="*/ 2138726 h 2323145"/>
              <a:gd name="connsiteX194" fmla="*/ 3026996 w 11269336"/>
              <a:gd name="connsiteY194" fmla="*/ 2134322 h 2323145"/>
              <a:gd name="connsiteX195" fmla="*/ 3007772 w 11269336"/>
              <a:gd name="connsiteY195" fmla="*/ 2128742 h 2323145"/>
              <a:gd name="connsiteX196" fmla="*/ 2965030 w 11269336"/>
              <a:gd name="connsiteY196" fmla="*/ 2100494 h 2323145"/>
              <a:gd name="connsiteX197" fmla="*/ 2926342 w 11269336"/>
              <a:gd name="connsiteY197" fmla="*/ 2104155 h 2323145"/>
              <a:gd name="connsiteX198" fmla="*/ 2918608 w 11269336"/>
              <a:gd name="connsiteY198" fmla="*/ 2104215 h 2323145"/>
              <a:gd name="connsiteX199" fmla="*/ 2918475 w 11269336"/>
              <a:gd name="connsiteY199" fmla="*/ 2103937 h 2323145"/>
              <a:gd name="connsiteX200" fmla="*/ 2910360 w 11269336"/>
              <a:gd name="connsiteY200" fmla="*/ 2103444 h 2323145"/>
              <a:gd name="connsiteX201" fmla="*/ 2904507 w 11269336"/>
              <a:gd name="connsiteY201" fmla="*/ 2104326 h 2323145"/>
              <a:gd name="connsiteX202" fmla="*/ 2889503 w 11269336"/>
              <a:gd name="connsiteY202" fmla="*/ 2104443 h 2323145"/>
              <a:gd name="connsiteX203" fmla="*/ 2884480 w 11269336"/>
              <a:gd name="connsiteY203" fmla="*/ 2102626 h 2323145"/>
              <a:gd name="connsiteX204" fmla="*/ 2882689 w 11269336"/>
              <a:gd name="connsiteY204" fmla="*/ 2099228 h 2323145"/>
              <a:gd name="connsiteX205" fmla="*/ 2881291 w 11269336"/>
              <a:gd name="connsiteY205" fmla="*/ 2099618 h 2323145"/>
              <a:gd name="connsiteX206" fmla="*/ 2853979 w 11269336"/>
              <a:gd name="connsiteY206" fmla="*/ 2090388 h 2323145"/>
              <a:gd name="connsiteX207" fmla="*/ 2791790 w 11269336"/>
              <a:gd name="connsiteY207" fmla="*/ 2080332 h 2323145"/>
              <a:gd name="connsiteX208" fmla="*/ 2755844 w 11269336"/>
              <a:gd name="connsiteY208" fmla="*/ 2078874 h 2323145"/>
              <a:gd name="connsiteX209" fmla="*/ 2657742 w 11269336"/>
              <a:gd name="connsiteY209" fmla="*/ 2070179 h 2323145"/>
              <a:gd name="connsiteX210" fmla="*/ 2559549 w 11269336"/>
              <a:gd name="connsiteY210" fmla="*/ 2057873 h 2323145"/>
              <a:gd name="connsiteX211" fmla="*/ 2512054 w 11269336"/>
              <a:gd name="connsiteY211" fmla="*/ 2031671 h 2323145"/>
              <a:gd name="connsiteX212" fmla="*/ 2506437 w 11269336"/>
              <a:gd name="connsiteY212" fmla="*/ 2030918 h 2323145"/>
              <a:gd name="connsiteX213" fmla="*/ 2491752 w 11269336"/>
              <a:gd name="connsiteY213" fmla="*/ 2033906 h 2323145"/>
              <a:gd name="connsiteX214" fmla="*/ 2486338 w 11269336"/>
              <a:gd name="connsiteY214" fmla="*/ 2035862 h 2323145"/>
              <a:gd name="connsiteX215" fmla="*/ 2478186 w 11269336"/>
              <a:gd name="connsiteY215" fmla="*/ 2036953 h 2323145"/>
              <a:gd name="connsiteX216" fmla="*/ 2477950 w 11269336"/>
              <a:gd name="connsiteY216" fmla="*/ 2036715 h 2323145"/>
              <a:gd name="connsiteX217" fmla="*/ 2470381 w 11269336"/>
              <a:gd name="connsiteY217" fmla="*/ 2038256 h 2323145"/>
              <a:gd name="connsiteX218" fmla="*/ 2433781 w 11269336"/>
              <a:gd name="connsiteY218" fmla="*/ 2049140 h 2323145"/>
              <a:gd name="connsiteX219" fmla="*/ 2381172 w 11269336"/>
              <a:gd name="connsiteY219" fmla="*/ 2030645 h 2323145"/>
              <a:gd name="connsiteX220" fmla="*/ 2360198 w 11269336"/>
              <a:gd name="connsiteY220" fmla="*/ 2029059 h 2323145"/>
              <a:gd name="connsiteX221" fmla="*/ 2348815 w 11269336"/>
              <a:gd name="connsiteY221" fmla="*/ 2026798 h 2323145"/>
              <a:gd name="connsiteX222" fmla="*/ 2347988 w 11269336"/>
              <a:gd name="connsiteY222" fmla="*/ 2025745 h 2323145"/>
              <a:gd name="connsiteX223" fmla="*/ 2312920 w 11269336"/>
              <a:gd name="connsiteY223" fmla="*/ 2036311 h 2323145"/>
              <a:gd name="connsiteX224" fmla="*/ 2307986 w 11269336"/>
              <a:gd name="connsiteY224" fmla="*/ 2035583 h 2323145"/>
              <a:gd name="connsiteX225" fmla="*/ 2285481 w 11269336"/>
              <a:gd name="connsiteY225" fmla="*/ 2045197 h 2323145"/>
              <a:gd name="connsiteX226" fmla="*/ 2273666 w 11269336"/>
              <a:gd name="connsiteY226" fmla="*/ 2048710 h 2323145"/>
              <a:gd name="connsiteX227" fmla="*/ 2270719 w 11269336"/>
              <a:gd name="connsiteY227" fmla="*/ 2052702 h 2323145"/>
              <a:gd name="connsiteX228" fmla="*/ 2253080 w 11269336"/>
              <a:gd name="connsiteY228" fmla="*/ 2056363 h 2323145"/>
              <a:gd name="connsiteX229" fmla="*/ 2250906 w 11269336"/>
              <a:gd name="connsiteY229" fmla="*/ 2055654 h 2323145"/>
              <a:gd name="connsiteX230" fmla="*/ 2236905 w 11269336"/>
              <a:gd name="connsiteY230" fmla="*/ 2062882 h 2323145"/>
              <a:gd name="connsiteX231" fmla="*/ 2225830 w 11269336"/>
              <a:gd name="connsiteY231" fmla="*/ 2074027 h 2323145"/>
              <a:gd name="connsiteX232" fmla="*/ 2073776 w 11269336"/>
              <a:gd name="connsiteY232" fmla="*/ 2089244 h 2323145"/>
              <a:gd name="connsiteX233" fmla="*/ 1948256 w 11269336"/>
              <a:gd name="connsiteY233" fmla="*/ 2146616 h 2323145"/>
              <a:gd name="connsiteX234" fmla="*/ 1865582 w 11269336"/>
              <a:gd name="connsiteY234" fmla="*/ 2153738 h 2323145"/>
              <a:gd name="connsiteX235" fmla="*/ 1835210 w 11269336"/>
              <a:gd name="connsiteY235" fmla="*/ 2134244 h 2323145"/>
              <a:gd name="connsiteX236" fmla="*/ 1632661 w 11269336"/>
              <a:gd name="connsiteY236" fmla="*/ 2173882 h 2323145"/>
              <a:gd name="connsiteX237" fmla="*/ 1579590 w 11269336"/>
              <a:gd name="connsiteY237" fmla="*/ 2173680 h 2323145"/>
              <a:gd name="connsiteX238" fmla="*/ 1535601 w 11269336"/>
              <a:gd name="connsiteY238" fmla="*/ 2194590 h 2323145"/>
              <a:gd name="connsiteX239" fmla="*/ 1515594 w 11269336"/>
              <a:gd name="connsiteY239" fmla="*/ 2189622 h 2323145"/>
              <a:gd name="connsiteX240" fmla="*/ 1512113 w 11269336"/>
              <a:gd name="connsiteY240" fmla="*/ 2188534 h 2323145"/>
              <a:gd name="connsiteX241" fmla="*/ 1498838 w 11269336"/>
              <a:gd name="connsiteY241" fmla="*/ 2189213 h 2323145"/>
              <a:gd name="connsiteX242" fmla="*/ 1494279 w 11269336"/>
              <a:gd name="connsiteY242" fmla="*/ 2183112 h 2323145"/>
              <a:gd name="connsiteX243" fmla="*/ 1473714 w 11269336"/>
              <a:gd name="connsiteY243" fmla="*/ 2179625 h 2323145"/>
              <a:gd name="connsiteX244" fmla="*/ 1449503 w 11269336"/>
              <a:gd name="connsiteY244" fmla="*/ 2182633 h 2323145"/>
              <a:gd name="connsiteX245" fmla="*/ 1266687 w 11269336"/>
              <a:gd name="connsiteY245" fmla="*/ 2212688 h 2323145"/>
              <a:gd name="connsiteX246" fmla="*/ 1239614 w 11269336"/>
              <a:gd name="connsiteY246" fmla="*/ 2209727 h 2323145"/>
              <a:gd name="connsiteX247" fmla="*/ 1202436 w 11269336"/>
              <a:gd name="connsiteY247" fmla="*/ 2209817 h 2323145"/>
              <a:gd name="connsiteX248" fmla="*/ 1136097 w 11269336"/>
              <a:gd name="connsiteY248" fmla="*/ 2205112 h 2323145"/>
              <a:gd name="connsiteX249" fmla="*/ 988232 w 11269336"/>
              <a:gd name="connsiteY249" fmla="*/ 2235635 h 2323145"/>
              <a:gd name="connsiteX250" fmla="*/ 981959 w 11269336"/>
              <a:gd name="connsiteY250" fmla="*/ 2231607 h 2323145"/>
              <a:gd name="connsiteX251" fmla="*/ 938600 w 11269336"/>
              <a:gd name="connsiteY251" fmla="*/ 2238113 h 2323145"/>
              <a:gd name="connsiteX252" fmla="*/ 791788 w 11269336"/>
              <a:gd name="connsiteY252" fmla="*/ 2293224 h 2323145"/>
              <a:gd name="connsiteX253" fmla="*/ 706914 w 11269336"/>
              <a:gd name="connsiteY253" fmla="*/ 2305046 h 2323145"/>
              <a:gd name="connsiteX254" fmla="*/ 675971 w 11269336"/>
              <a:gd name="connsiteY254" fmla="*/ 2304030 h 2323145"/>
              <a:gd name="connsiteX255" fmla="*/ 624180 w 11269336"/>
              <a:gd name="connsiteY255" fmla="*/ 2302650 h 2323145"/>
              <a:gd name="connsiteX256" fmla="*/ 583453 w 11269336"/>
              <a:gd name="connsiteY256" fmla="*/ 2288788 h 2323145"/>
              <a:gd name="connsiteX257" fmla="*/ 540946 w 11269336"/>
              <a:gd name="connsiteY257" fmla="*/ 2292721 h 2323145"/>
              <a:gd name="connsiteX258" fmla="*/ 533680 w 11269336"/>
              <a:gd name="connsiteY258" fmla="*/ 2310233 h 2323145"/>
              <a:gd name="connsiteX259" fmla="*/ 487366 w 11269336"/>
              <a:gd name="connsiteY259" fmla="*/ 2309053 h 2323145"/>
              <a:gd name="connsiteX260" fmla="*/ 416820 w 11269336"/>
              <a:gd name="connsiteY260" fmla="*/ 2305443 h 2323145"/>
              <a:gd name="connsiteX261" fmla="*/ 376805 w 11269336"/>
              <a:gd name="connsiteY261" fmla="*/ 2307647 h 2323145"/>
              <a:gd name="connsiteX262" fmla="*/ 266777 w 11269336"/>
              <a:gd name="connsiteY262" fmla="*/ 2309012 h 2323145"/>
              <a:gd name="connsiteX263" fmla="*/ 156013 w 11269336"/>
              <a:gd name="connsiteY263" fmla="*/ 2306832 h 2323145"/>
              <a:gd name="connsiteX264" fmla="*/ 87258 w 11269336"/>
              <a:gd name="connsiteY264" fmla="*/ 2285511 h 2323145"/>
              <a:gd name="connsiteX265" fmla="*/ 23798 w 11269336"/>
              <a:gd name="connsiteY265" fmla="*/ 2281822 h 2323145"/>
              <a:gd name="connsiteX266" fmla="*/ 0 w 11269336"/>
              <a:gd name="connsiteY266" fmla="*/ 2285369 h 2323145"/>
              <a:gd name="connsiteX267" fmla="*/ 0 w 11269336"/>
              <a:gd name="connsiteY26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795998 w 11269336"/>
              <a:gd name="connsiteY29" fmla="*/ 863337 h 2323145"/>
              <a:gd name="connsiteX30" fmla="*/ 8776970 w 11269336"/>
              <a:gd name="connsiteY30" fmla="*/ 885177 h 2323145"/>
              <a:gd name="connsiteX31" fmla="*/ 8755719 w 11269336"/>
              <a:gd name="connsiteY31" fmla="*/ 889754 h 2323145"/>
              <a:gd name="connsiteX32" fmla="*/ 8743257 w 11269336"/>
              <a:gd name="connsiteY32" fmla="*/ 904723 h 2323145"/>
              <a:gd name="connsiteX33" fmla="*/ 8721366 w 11269336"/>
              <a:gd name="connsiteY33" fmla="*/ 904711 h 2323145"/>
              <a:gd name="connsiteX34" fmla="*/ 8678353 w 11269336"/>
              <a:gd name="connsiteY34" fmla="*/ 926318 h 2323145"/>
              <a:gd name="connsiteX35" fmla="*/ 8636849 w 11269336"/>
              <a:gd name="connsiteY35" fmla="*/ 937900 h 2323145"/>
              <a:gd name="connsiteX36" fmla="*/ 8620213 w 11269336"/>
              <a:gd name="connsiteY36" fmla="*/ 943068 h 2323145"/>
              <a:gd name="connsiteX37" fmla="*/ 8612581 w 11269336"/>
              <a:gd name="connsiteY37" fmla="*/ 952695 h 2323145"/>
              <a:gd name="connsiteX38" fmla="*/ 8589038 w 11269336"/>
              <a:gd name="connsiteY38" fmla="*/ 963892 h 2323145"/>
              <a:gd name="connsiteX39" fmla="*/ 8579950 w 11269336"/>
              <a:gd name="connsiteY39" fmla="*/ 960899 h 2323145"/>
              <a:gd name="connsiteX40" fmla="*/ 8579319 w 11269336"/>
              <a:gd name="connsiteY40" fmla="*/ 965630 h 2323145"/>
              <a:gd name="connsiteX41" fmla="*/ 8547429 w 11269336"/>
              <a:gd name="connsiteY41" fmla="*/ 984506 h 2323145"/>
              <a:gd name="connsiteX42" fmla="*/ 8478704 w 11269336"/>
              <a:gd name="connsiteY42" fmla="*/ 1025490 h 2323145"/>
              <a:gd name="connsiteX43" fmla="*/ 8461421 w 11269336"/>
              <a:gd name="connsiteY43" fmla="*/ 1035512 h 2323145"/>
              <a:gd name="connsiteX44" fmla="*/ 8445003 w 11269336"/>
              <a:gd name="connsiteY44" fmla="*/ 1036851 h 2323145"/>
              <a:gd name="connsiteX45" fmla="*/ 8357350 w 11269336"/>
              <a:gd name="connsiteY45" fmla="*/ 1060213 h 2323145"/>
              <a:gd name="connsiteX46" fmla="*/ 8335565 w 11269336"/>
              <a:gd name="connsiteY46" fmla="*/ 1061151 h 2323145"/>
              <a:gd name="connsiteX47" fmla="*/ 8325267 w 11269336"/>
              <a:gd name="connsiteY47" fmla="*/ 1055919 h 2323145"/>
              <a:gd name="connsiteX48" fmla="*/ 8293586 w 11269336"/>
              <a:gd name="connsiteY48" fmla="*/ 1076144 h 2323145"/>
              <a:gd name="connsiteX49" fmla="*/ 8242405 w 11269336"/>
              <a:gd name="connsiteY49" fmla="*/ 1095960 h 2323145"/>
              <a:gd name="connsiteX50" fmla="*/ 8197391 w 11269336"/>
              <a:gd name="connsiteY50" fmla="*/ 1107746 h 2323145"/>
              <a:gd name="connsiteX51" fmla="*/ 8081474 w 11269336"/>
              <a:gd name="connsiteY51" fmla="*/ 1130125 h 2323145"/>
              <a:gd name="connsiteX52" fmla="*/ 8053585 w 11269336"/>
              <a:gd name="connsiteY52" fmla="*/ 1129169 h 2323145"/>
              <a:gd name="connsiteX53" fmla="*/ 8038422 w 11269336"/>
              <a:gd name="connsiteY53" fmla="*/ 1119092 h 2323145"/>
              <a:gd name="connsiteX54" fmla="*/ 8029450 w 11269336"/>
              <a:gd name="connsiteY54" fmla="*/ 1125592 h 2323145"/>
              <a:gd name="connsiteX55" fmla="*/ 7959552 w 11269336"/>
              <a:gd name="connsiteY55" fmla="*/ 1140188 h 2323145"/>
              <a:gd name="connsiteX56" fmla="*/ 7914188 w 11269336"/>
              <a:gd name="connsiteY56" fmla="*/ 1150862 h 2323145"/>
              <a:gd name="connsiteX57" fmla="*/ 7914918 w 11269336"/>
              <a:gd name="connsiteY57" fmla="*/ 1168758 h 2323145"/>
              <a:gd name="connsiteX58" fmla="*/ 7875510 w 11269336"/>
              <a:gd name="connsiteY58" fmla="*/ 1183153 h 2323145"/>
              <a:gd name="connsiteX59" fmla="*/ 7829932 w 11269336"/>
              <a:gd name="connsiteY59" fmla="*/ 1180782 h 2323145"/>
              <a:gd name="connsiteX60" fmla="*/ 7779182 w 11269336"/>
              <a:gd name="connsiteY60" fmla="*/ 1192665 h 2323145"/>
              <a:gd name="connsiteX61" fmla="*/ 7748774 w 11269336"/>
              <a:gd name="connsiteY61" fmla="*/ 1199586 h 2323145"/>
              <a:gd name="connsiteX62" fmla="*/ 7671846 w 11269336"/>
              <a:gd name="connsiteY62" fmla="*/ 1231966 h 2323145"/>
              <a:gd name="connsiteX63" fmla="*/ 7554146 w 11269336"/>
              <a:gd name="connsiteY63" fmla="*/ 1319748 h 2323145"/>
              <a:gd name="connsiteX64" fmla="*/ 7515052 w 11269336"/>
              <a:gd name="connsiteY64" fmla="*/ 1336718 h 2323145"/>
              <a:gd name="connsiteX65" fmla="*/ 7507193 w 11269336"/>
              <a:gd name="connsiteY65" fmla="*/ 1334617 h 2323145"/>
              <a:gd name="connsiteX66" fmla="*/ 7461694 w 11269336"/>
              <a:gd name="connsiteY66" fmla="*/ 1375866 h 2323145"/>
              <a:gd name="connsiteX67" fmla="*/ 7377571 w 11269336"/>
              <a:gd name="connsiteY67" fmla="*/ 1400128 h 2323145"/>
              <a:gd name="connsiteX68" fmla="*/ 7311261 w 11269336"/>
              <a:gd name="connsiteY68" fmla="*/ 1412652 h 2323145"/>
              <a:gd name="connsiteX69" fmla="*/ 7275307 w 11269336"/>
              <a:gd name="connsiteY69" fmla="*/ 1422171 h 2323145"/>
              <a:gd name="connsiteX70" fmla="*/ 7247783 w 11269336"/>
              <a:gd name="connsiteY70" fmla="*/ 1426330 h 2323145"/>
              <a:gd name="connsiteX71" fmla="*/ 7185047 w 11269336"/>
              <a:gd name="connsiteY71" fmla="*/ 1451812 h 2323145"/>
              <a:gd name="connsiteX72" fmla="*/ 7084117 w 11269336"/>
              <a:gd name="connsiteY72" fmla="*/ 1500281 h 2323145"/>
              <a:gd name="connsiteX73" fmla="*/ 7062011 w 11269336"/>
              <a:gd name="connsiteY73" fmla="*/ 1509183 h 2323145"/>
              <a:gd name="connsiteX74" fmla="*/ 7040555 w 11269336"/>
              <a:gd name="connsiteY74" fmla="*/ 1511207 h 2323145"/>
              <a:gd name="connsiteX75" fmla="*/ 7033438 w 11269336"/>
              <a:gd name="connsiteY75" fmla="*/ 1506772 h 2323145"/>
              <a:gd name="connsiteX76" fmla="*/ 7020886 w 11269336"/>
              <a:gd name="connsiteY76" fmla="*/ 1510764 h 2323145"/>
              <a:gd name="connsiteX77" fmla="*/ 7017033 w 11269336"/>
              <a:gd name="connsiteY77" fmla="*/ 1510650 h 2323145"/>
              <a:gd name="connsiteX78" fmla="*/ 6995460 w 11269336"/>
              <a:gd name="connsiteY78" fmla="*/ 1511173 h 2323145"/>
              <a:gd name="connsiteX79" fmla="*/ 6962144 w 11269336"/>
              <a:gd name="connsiteY79" fmla="*/ 1541508 h 2323145"/>
              <a:gd name="connsiteX80" fmla="*/ 6910674 w 11269336"/>
              <a:gd name="connsiteY80" fmla="*/ 1554793 h 2323145"/>
              <a:gd name="connsiteX81" fmla="*/ 6732152 w 11269336"/>
              <a:gd name="connsiteY81" fmla="*/ 1642538 h 2323145"/>
              <a:gd name="connsiteX82" fmla="*/ 6694106 w 11269336"/>
              <a:gd name="connsiteY82" fmla="*/ 1632377 h 2323145"/>
              <a:gd name="connsiteX83" fmla="*/ 6617223 w 11269336"/>
              <a:gd name="connsiteY83" fmla="*/ 1659889 h 2323145"/>
              <a:gd name="connsiteX84" fmla="*/ 6521138 w 11269336"/>
              <a:gd name="connsiteY84" fmla="*/ 1744340 h 2323145"/>
              <a:gd name="connsiteX85" fmla="*/ 6380677 w 11269336"/>
              <a:gd name="connsiteY85" fmla="*/ 1796883 h 2323145"/>
              <a:gd name="connsiteX86" fmla="*/ 6374897 w 11269336"/>
              <a:gd name="connsiteY86" fmla="*/ 1809910 h 2323145"/>
              <a:gd name="connsiteX87" fmla="*/ 6364545 w 11269336"/>
              <a:gd name="connsiteY87" fmla="*/ 1820090 h 2323145"/>
              <a:gd name="connsiteX88" fmla="*/ 6362126 w 11269336"/>
              <a:gd name="connsiteY88" fmla="*/ 1819991 h 2323145"/>
              <a:gd name="connsiteX89" fmla="*/ 6346673 w 11269336"/>
              <a:gd name="connsiteY89" fmla="*/ 1827824 h 2323145"/>
              <a:gd name="connsiteX90" fmla="*/ 6345588 w 11269336"/>
              <a:gd name="connsiteY90" fmla="*/ 1832232 h 2323145"/>
              <a:gd name="connsiteX91" fmla="*/ 6335708 w 11269336"/>
              <a:gd name="connsiteY91" fmla="*/ 1838451 h 2323145"/>
              <a:gd name="connsiteX92" fmla="*/ 6318182 w 11269336"/>
              <a:gd name="connsiteY92" fmla="*/ 1852975 h 2323145"/>
              <a:gd name="connsiteX93" fmla="*/ 6313084 w 11269336"/>
              <a:gd name="connsiteY93" fmla="*/ 1853561 h 2323145"/>
              <a:gd name="connsiteX94" fmla="*/ 6283816 w 11269336"/>
              <a:gd name="connsiteY94" fmla="*/ 1872148 h 2323145"/>
              <a:gd name="connsiteX95" fmla="*/ 6282550 w 11269336"/>
              <a:gd name="connsiteY95" fmla="*/ 1871392 h 2323145"/>
              <a:gd name="connsiteX96" fmla="*/ 6270527 w 11269336"/>
              <a:gd name="connsiteY96" fmla="*/ 1872208 h 2323145"/>
              <a:gd name="connsiteX97" fmla="*/ 6249518 w 11269336"/>
              <a:gd name="connsiteY97" fmla="*/ 1876079 h 2323145"/>
              <a:gd name="connsiteX98" fmla="*/ 6190386 w 11269336"/>
              <a:gd name="connsiteY98" fmla="*/ 1872478 h 2323145"/>
              <a:gd name="connsiteX99" fmla="*/ 6159777 w 11269336"/>
              <a:gd name="connsiteY99" fmla="*/ 1891745 h 2323145"/>
              <a:gd name="connsiteX100" fmla="*/ 6153131 w 11269336"/>
              <a:gd name="connsiteY100" fmla="*/ 1895079 h 2323145"/>
              <a:gd name="connsiteX101" fmla="*/ 6152798 w 11269336"/>
              <a:gd name="connsiteY101" fmla="*/ 1894920 h 2323145"/>
              <a:gd name="connsiteX102" fmla="*/ 6145388 w 11269336"/>
              <a:gd name="connsiteY102" fmla="*/ 1897990 h 2323145"/>
              <a:gd name="connsiteX103" fmla="*/ 6141014 w 11269336"/>
              <a:gd name="connsiteY103" fmla="*/ 1901155 h 2323145"/>
              <a:gd name="connsiteX104" fmla="*/ 6128122 w 11269336"/>
              <a:gd name="connsiteY104" fmla="*/ 1907623 h 2323145"/>
              <a:gd name="connsiteX105" fmla="*/ 6122351 w 11269336"/>
              <a:gd name="connsiteY105" fmla="*/ 1908359 h 2323145"/>
              <a:gd name="connsiteX106" fmla="*/ 6064750 w 11269336"/>
              <a:gd name="connsiteY106" fmla="*/ 1896394 h 2323145"/>
              <a:gd name="connsiteX107" fmla="*/ 5964230 w 11269336"/>
              <a:gd name="connsiteY107" fmla="*/ 1910038 h 2323145"/>
              <a:gd name="connsiteX108" fmla="*/ 5865399 w 11269336"/>
              <a:gd name="connsiteY108" fmla="*/ 1926966 h 2323145"/>
              <a:gd name="connsiteX109" fmla="*/ 5829951 w 11269336"/>
              <a:gd name="connsiteY109" fmla="*/ 1934755 h 2323145"/>
              <a:gd name="connsiteX110" fmla="*/ 5765285 w 11269336"/>
              <a:gd name="connsiteY110" fmla="*/ 1941322 h 2323145"/>
              <a:gd name="connsiteX111" fmla="*/ 5734750 w 11269336"/>
              <a:gd name="connsiteY111" fmla="*/ 1939793 h 2323145"/>
              <a:gd name="connsiteX112" fmla="*/ 5733569 w 11269336"/>
              <a:gd name="connsiteY112" fmla="*/ 1940505 h 2323145"/>
              <a:gd name="connsiteX113" fmla="*/ 5730329 w 11269336"/>
              <a:gd name="connsiteY113" fmla="*/ 1937845 h 2323145"/>
              <a:gd name="connsiteX114" fmla="*/ 5724661 w 11269336"/>
              <a:gd name="connsiteY114" fmla="*/ 1937455 h 2323145"/>
              <a:gd name="connsiteX115" fmla="*/ 5710186 w 11269336"/>
              <a:gd name="connsiteY115" fmla="*/ 1941370 h 2323145"/>
              <a:gd name="connsiteX116" fmla="*/ 5704910 w 11269336"/>
              <a:gd name="connsiteY116" fmla="*/ 1943663 h 2323145"/>
              <a:gd name="connsiteX117" fmla="*/ 5696836 w 11269336"/>
              <a:gd name="connsiteY117" fmla="*/ 1945271 h 2323145"/>
              <a:gd name="connsiteX118" fmla="*/ 5696583 w 11269336"/>
              <a:gd name="connsiteY118" fmla="*/ 1945050 h 2323145"/>
              <a:gd name="connsiteX119" fmla="*/ 5689123 w 11269336"/>
              <a:gd name="connsiteY119" fmla="*/ 1947067 h 2323145"/>
              <a:gd name="connsiteX120" fmla="*/ 5653291 w 11269336"/>
              <a:gd name="connsiteY120" fmla="*/ 1960245 h 2323145"/>
              <a:gd name="connsiteX121" fmla="*/ 5599385 w 11269336"/>
              <a:gd name="connsiteY121" fmla="*/ 1945198 h 2323145"/>
              <a:gd name="connsiteX122" fmla="*/ 5578300 w 11269336"/>
              <a:gd name="connsiteY122" fmla="*/ 1944963 h 2323145"/>
              <a:gd name="connsiteX123" fmla="*/ 5566758 w 11269336"/>
              <a:gd name="connsiteY123" fmla="*/ 1943441 h 2323145"/>
              <a:gd name="connsiteX124" fmla="*/ 5565857 w 11269336"/>
              <a:gd name="connsiteY124" fmla="*/ 1942445 h 2323145"/>
              <a:gd name="connsiteX125" fmla="*/ 5531534 w 11269336"/>
              <a:gd name="connsiteY125" fmla="*/ 1955208 h 2323145"/>
              <a:gd name="connsiteX126" fmla="*/ 5526552 w 11269336"/>
              <a:gd name="connsiteY126" fmla="*/ 1954799 h 2323145"/>
              <a:gd name="connsiteX127" fmla="*/ 5504723 w 11269336"/>
              <a:gd name="connsiteY127" fmla="*/ 1965811 h 2323145"/>
              <a:gd name="connsiteX128" fmla="*/ 5493156 w 11269336"/>
              <a:gd name="connsiteY128" fmla="*/ 1970063 h 2323145"/>
              <a:gd name="connsiteX129" fmla="*/ 5490486 w 11269336"/>
              <a:gd name="connsiteY129" fmla="*/ 1974227 h 2323145"/>
              <a:gd name="connsiteX130" fmla="*/ 5473107 w 11269336"/>
              <a:gd name="connsiteY130" fmla="*/ 1979001 h 2323145"/>
              <a:gd name="connsiteX131" fmla="*/ 5470885 w 11269336"/>
              <a:gd name="connsiteY131" fmla="*/ 1978432 h 2323145"/>
              <a:gd name="connsiteX132" fmla="*/ 5457393 w 11269336"/>
              <a:gd name="connsiteY132" fmla="*/ 1986525 h 2323145"/>
              <a:gd name="connsiteX133" fmla="*/ 5447102 w 11269336"/>
              <a:gd name="connsiteY133" fmla="*/ 1998329 h 2323145"/>
              <a:gd name="connsiteX134" fmla="*/ 5159151 w 11269336"/>
              <a:gd name="connsiteY134" fmla="*/ 2029640 h 2323145"/>
              <a:gd name="connsiteX135" fmla="*/ 5041688 w 11269336"/>
              <a:gd name="connsiteY135" fmla="*/ 2022334 h 2323145"/>
              <a:gd name="connsiteX136" fmla="*/ 4860988 w 11269336"/>
              <a:gd name="connsiteY136" fmla="*/ 2135698 h 2323145"/>
              <a:gd name="connsiteX137" fmla="*/ 4807902 w 11269336"/>
              <a:gd name="connsiteY137" fmla="*/ 2138894 h 2323145"/>
              <a:gd name="connsiteX138" fmla="*/ 4765388 w 11269336"/>
              <a:gd name="connsiteY138" fmla="*/ 2162525 h 2323145"/>
              <a:gd name="connsiteX139" fmla="*/ 4745033 w 11269336"/>
              <a:gd name="connsiteY139" fmla="*/ 2158859 h 2323145"/>
              <a:gd name="connsiteX140" fmla="*/ 4741475 w 11269336"/>
              <a:gd name="connsiteY140" fmla="*/ 2157998 h 2323145"/>
              <a:gd name="connsiteX141" fmla="*/ 4728247 w 11269336"/>
              <a:gd name="connsiteY141" fmla="*/ 2159526 h 2323145"/>
              <a:gd name="connsiteX142" fmla="*/ 4723263 w 11269336"/>
              <a:gd name="connsiteY142" fmla="*/ 2153742 h 2323145"/>
              <a:gd name="connsiteX143" fmla="*/ 4702453 w 11269336"/>
              <a:gd name="connsiteY143" fmla="*/ 2151586 h 2323145"/>
              <a:gd name="connsiteX144" fmla="*/ 4678455 w 11269336"/>
              <a:gd name="connsiteY144" fmla="*/ 2156131 h 2323145"/>
              <a:gd name="connsiteX145" fmla="*/ 4593061 w 11269336"/>
              <a:gd name="connsiteY145" fmla="*/ 2171597 h 2323145"/>
              <a:gd name="connsiteX146" fmla="*/ 4579902 w 11269336"/>
              <a:gd name="connsiteY146" fmla="*/ 2177927 h 2323145"/>
              <a:gd name="connsiteX147" fmla="*/ 4533444 w 11269336"/>
              <a:gd name="connsiteY147" fmla="*/ 2181200 h 2323145"/>
              <a:gd name="connsiteX148" fmla="*/ 4492832 w 11269336"/>
              <a:gd name="connsiteY148" fmla="*/ 2188033 h 2323145"/>
              <a:gd name="connsiteX149" fmla="*/ 4467257 w 11269336"/>
              <a:gd name="connsiteY149" fmla="*/ 2196121 h 2323145"/>
              <a:gd name="connsiteX150" fmla="*/ 4459937 w 11269336"/>
              <a:gd name="connsiteY150" fmla="*/ 2195182 h 2323145"/>
              <a:gd name="connsiteX151" fmla="*/ 4433312 w 11269336"/>
              <a:gd name="connsiteY151" fmla="*/ 2199004 h 2323145"/>
              <a:gd name="connsiteX152" fmla="*/ 4420601 w 11269336"/>
              <a:gd name="connsiteY152" fmla="*/ 2205158 h 2323145"/>
              <a:gd name="connsiteX153" fmla="*/ 4405765 w 11269336"/>
              <a:gd name="connsiteY153" fmla="*/ 2199902 h 2323145"/>
              <a:gd name="connsiteX154" fmla="*/ 4401354 w 11269336"/>
              <a:gd name="connsiteY154" fmla="*/ 2194745 h 2323145"/>
              <a:gd name="connsiteX155" fmla="*/ 4383151 w 11269336"/>
              <a:gd name="connsiteY155" fmla="*/ 2201140 h 2323145"/>
              <a:gd name="connsiteX156" fmla="*/ 4366646 w 11269336"/>
              <a:gd name="connsiteY156" fmla="*/ 2198564 h 2323145"/>
              <a:gd name="connsiteX157" fmla="*/ 4354009 w 11269336"/>
              <a:gd name="connsiteY157" fmla="*/ 2204984 h 2323145"/>
              <a:gd name="connsiteX158" fmla="*/ 4348284 w 11269336"/>
              <a:gd name="connsiteY158" fmla="*/ 2205270 h 2323145"/>
              <a:gd name="connsiteX159" fmla="*/ 4333906 w 11269336"/>
              <a:gd name="connsiteY159" fmla="*/ 2205251 h 2323145"/>
              <a:gd name="connsiteX160" fmla="*/ 4308819 w 11269336"/>
              <a:gd name="connsiteY160" fmla="*/ 2203822 h 2323145"/>
              <a:gd name="connsiteX161" fmla="*/ 4301210 w 11269336"/>
              <a:gd name="connsiteY161" fmla="*/ 2204456 h 2323145"/>
              <a:gd name="connsiteX162" fmla="*/ 4283095 w 11269336"/>
              <a:gd name="connsiteY162" fmla="*/ 2198177 h 2323145"/>
              <a:gd name="connsiteX163" fmla="*/ 4250119 w 11269336"/>
              <a:gd name="connsiteY163" fmla="*/ 2196342 h 2323145"/>
              <a:gd name="connsiteX164" fmla="*/ 4189203 w 11269336"/>
              <a:gd name="connsiteY164" fmla="*/ 2178994 h 2323145"/>
              <a:gd name="connsiteX165" fmla="*/ 4154035 w 11269336"/>
              <a:gd name="connsiteY165" fmla="*/ 2171950 h 2323145"/>
              <a:gd name="connsiteX166" fmla="*/ 4129569 w 11269336"/>
              <a:gd name="connsiteY166" fmla="*/ 2163850 h 2323145"/>
              <a:gd name="connsiteX167" fmla="*/ 4061250 w 11269336"/>
              <a:gd name="connsiteY167" fmla="*/ 2159236 h 2323145"/>
              <a:gd name="connsiteX168" fmla="*/ 3945480 w 11269336"/>
              <a:gd name="connsiteY168" fmla="*/ 2158279 h 2323145"/>
              <a:gd name="connsiteX169" fmla="*/ 3921468 w 11269336"/>
              <a:gd name="connsiteY169" fmla="*/ 2156588 h 2323145"/>
              <a:gd name="connsiteX170" fmla="*/ 3903348 w 11269336"/>
              <a:gd name="connsiteY170" fmla="*/ 2149220 h 2323145"/>
              <a:gd name="connsiteX171" fmla="*/ 3901342 w 11269336"/>
              <a:gd name="connsiteY171" fmla="*/ 2142355 h 2323145"/>
              <a:gd name="connsiteX172" fmla="*/ 3888539 w 11269336"/>
              <a:gd name="connsiteY172" fmla="*/ 2140476 h 2323145"/>
              <a:gd name="connsiteX173" fmla="*/ 3885662 w 11269336"/>
              <a:gd name="connsiteY173" fmla="*/ 2138740 h 2323145"/>
              <a:gd name="connsiteX174" fmla="*/ 3868627 w 11269336"/>
              <a:gd name="connsiteY174" fmla="*/ 2130023 h 2323145"/>
              <a:gd name="connsiteX175" fmla="*/ 3819177 w 11269336"/>
              <a:gd name="connsiteY175" fmla="*/ 2142111 h 2323145"/>
              <a:gd name="connsiteX176" fmla="*/ 3769100 w 11269336"/>
              <a:gd name="connsiteY176" fmla="*/ 2131731 h 2323145"/>
              <a:gd name="connsiteX177" fmla="*/ 3562752 w 11269336"/>
              <a:gd name="connsiteY177" fmla="*/ 2131785 h 2323145"/>
              <a:gd name="connsiteX178" fmla="*/ 3541402 w 11269336"/>
              <a:gd name="connsiteY178" fmla="*/ 2106821 h 2323145"/>
              <a:gd name="connsiteX179" fmla="*/ 3365341 w 11269336"/>
              <a:gd name="connsiteY179" fmla="*/ 2077638 h 2323145"/>
              <a:gd name="connsiteX180" fmla="*/ 3170922 w 11269336"/>
              <a:gd name="connsiteY180" fmla="*/ 2115957 h 2323145"/>
              <a:gd name="connsiteX181" fmla="*/ 3156256 w 11269336"/>
              <a:gd name="connsiteY181" fmla="*/ 2124773 h 2323145"/>
              <a:gd name="connsiteX182" fmla="*/ 3140298 w 11269336"/>
              <a:gd name="connsiteY182" fmla="*/ 2129182 h 2323145"/>
              <a:gd name="connsiteX183" fmla="*/ 3138514 w 11269336"/>
              <a:gd name="connsiteY183" fmla="*/ 2128069 h 2323145"/>
              <a:gd name="connsiteX184" fmla="*/ 3120467 w 11269336"/>
              <a:gd name="connsiteY184" fmla="*/ 2128281 h 2323145"/>
              <a:gd name="connsiteX185" fmla="*/ 3116175 w 11269336"/>
              <a:gd name="connsiteY185" fmla="*/ 2131633 h 2323145"/>
              <a:gd name="connsiteX186" fmla="*/ 3103685 w 11269336"/>
              <a:gd name="connsiteY186" fmla="*/ 2132814 h 2323145"/>
              <a:gd name="connsiteX187" fmla="*/ 3078794 w 11269336"/>
              <a:gd name="connsiteY187" fmla="*/ 2137935 h 2323145"/>
              <a:gd name="connsiteX188" fmla="*/ 3074407 w 11269336"/>
              <a:gd name="connsiteY188" fmla="*/ 2136274 h 2323145"/>
              <a:gd name="connsiteX189" fmla="*/ 3037285 w 11269336"/>
              <a:gd name="connsiteY189" fmla="*/ 2139919 h 2323145"/>
              <a:gd name="connsiteX190" fmla="*/ 3036901 w 11269336"/>
              <a:gd name="connsiteY190" fmla="*/ 2138726 h 2323145"/>
              <a:gd name="connsiteX191" fmla="*/ 3026996 w 11269336"/>
              <a:gd name="connsiteY191" fmla="*/ 2134322 h 2323145"/>
              <a:gd name="connsiteX192" fmla="*/ 3007772 w 11269336"/>
              <a:gd name="connsiteY192" fmla="*/ 2128742 h 2323145"/>
              <a:gd name="connsiteX193" fmla="*/ 2965030 w 11269336"/>
              <a:gd name="connsiteY193" fmla="*/ 2100494 h 2323145"/>
              <a:gd name="connsiteX194" fmla="*/ 2926342 w 11269336"/>
              <a:gd name="connsiteY194" fmla="*/ 2104155 h 2323145"/>
              <a:gd name="connsiteX195" fmla="*/ 2918608 w 11269336"/>
              <a:gd name="connsiteY195" fmla="*/ 2104215 h 2323145"/>
              <a:gd name="connsiteX196" fmla="*/ 2918475 w 11269336"/>
              <a:gd name="connsiteY196" fmla="*/ 2103937 h 2323145"/>
              <a:gd name="connsiteX197" fmla="*/ 2910360 w 11269336"/>
              <a:gd name="connsiteY197" fmla="*/ 2103444 h 2323145"/>
              <a:gd name="connsiteX198" fmla="*/ 2904507 w 11269336"/>
              <a:gd name="connsiteY198" fmla="*/ 2104326 h 2323145"/>
              <a:gd name="connsiteX199" fmla="*/ 2889503 w 11269336"/>
              <a:gd name="connsiteY199" fmla="*/ 2104443 h 2323145"/>
              <a:gd name="connsiteX200" fmla="*/ 2884480 w 11269336"/>
              <a:gd name="connsiteY200" fmla="*/ 2102626 h 2323145"/>
              <a:gd name="connsiteX201" fmla="*/ 2882689 w 11269336"/>
              <a:gd name="connsiteY201" fmla="*/ 2099228 h 2323145"/>
              <a:gd name="connsiteX202" fmla="*/ 2881291 w 11269336"/>
              <a:gd name="connsiteY202" fmla="*/ 2099618 h 2323145"/>
              <a:gd name="connsiteX203" fmla="*/ 2853979 w 11269336"/>
              <a:gd name="connsiteY203" fmla="*/ 2090388 h 2323145"/>
              <a:gd name="connsiteX204" fmla="*/ 2791790 w 11269336"/>
              <a:gd name="connsiteY204" fmla="*/ 2080332 h 2323145"/>
              <a:gd name="connsiteX205" fmla="*/ 2755844 w 11269336"/>
              <a:gd name="connsiteY205" fmla="*/ 2078874 h 2323145"/>
              <a:gd name="connsiteX206" fmla="*/ 2657742 w 11269336"/>
              <a:gd name="connsiteY206" fmla="*/ 2070179 h 2323145"/>
              <a:gd name="connsiteX207" fmla="*/ 2559549 w 11269336"/>
              <a:gd name="connsiteY207" fmla="*/ 2057873 h 2323145"/>
              <a:gd name="connsiteX208" fmla="*/ 2512054 w 11269336"/>
              <a:gd name="connsiteY208" fmla="*/ 2031671 h 2323145"/>
              <a:gd name="connsiteX209" fmla="*/ 2506437 w 11269336"/>
              <a:gd name="connsiteY209" fmla="*/ 2030918 h 2323145"/>
              <a:gd name="connsiteX210" fmla="*/ 2491752 w 11269336"/>
              <a:gd name="connsiteY210" fmla="*/ 2033906 h 2323145"/>
              <a:gd name="connsiteX211" fmla="*/ 2486338 w 11269336"/>
              <a:gd name="connsiteY211" fmla="*/ 2035862 h 2323145"/>
              <a:gd name="connsiteX212" fmla="*/ 2478186 w 11269336"/>
              <a:gd name="connsiteY212" fmla="*/ 2036953 h 2323145"/>
              <a:gd name="connsiteX213" fmla="*/ 2477950 w 11269336"/>
              <a:gd name="connsiteY213" fmla="*/ 2036715 h 2323145"/>
              <a:gd name="connsiteX214" fmla="*/ 2470381 w 11269336"/>
              <a:gd name="connsiteY214" fmla="*/ 2038256 h 2323145"/>
              <a:gd name="connsiteX215" fmla="*/ 2433781 w 11269336"/>
              <a:gd name="connsiteY215" fmla="*/ 2049140 h 2323145"/>
              <a:gd name="connsiteX216" fmla="*/ 2381172 w 11269336"/>
              <a:gd name="connsiteY216" fmla="*/ 2030645 h 2323145"/>
              <a:gd name="connsiteX217" fmla="*/ 2360198 w 11269336"/>
              <a:gd name="connsiteY217" fmla="*/ 2029059 h 2323145"/>
              <a:gd name="connsiteX218" fmla="*/ 2348815 w 11269336"/>
              <a:gd name="connsiteY218" fmla="*/ 2026798 h 2323145"/>
              <a:gd name="connsiteX219" fmla="*/ 2347988 w 11269336"/>
              <a:gd name="connsiteY219" fmla="*/ 2025745 h 2323145"/>
              <a:gd name="connsiteX220" fmla="*/ 2312920 w 11269336"/>
              <a:gd name="connsiteY220" fmla="*/ 2036311 h 2323145"/>
              <a:gd name="connsiteX221" fmla="*/ 2307986 w 11269336"/>
              <a:gd name="connsiteY221" fmla="*/ 2035583 h 2323145"/>
              <a:gd name="connsiteX222" fmla="*/ 2285481 w 11269336"/>
              <a:gd name="connsiteY222" fmla="*/ 2045197 h 2323145"/>
              <a:gd name="connsiteX223" fmla="*/ 2273666 w 11269336"/>
              <a:gd name="connsiteY223" fmla="*/ 2048710 h 2323145"/>
              <a:gd name="connsiteX224" fmla="*/ 2270719 w 11269336"/>
              <a:gd name="connsiteY224" fmla="*/ 2052702 h 2323145"/>
              <a:gd name="connsiteX225" fmla="*/ 2253080 w 11269336"/>
              <a:gd name="connsiteY225" fmla="*/ 2056363 h 2323145"/>
              <a:gd name="connsiteX226" fmla="*/ 2250906 w 11269336"/>
              <a:gd name="connsiteY226" fmla="*/ 2055654 h 2323145"/>
              <a:gd name="connsiteX227" fmla="*/ 2236905 w 11269336"/>
              <a:gd name="connsiteY227" fmla="*/ 2062882 h 2323145"/>
              <a:gd name="connsiteX228" fmla="*/ 2225830 w 11269336"/>
              <a:gd name="connsiteY228" fmla="*/ 2074027 h 2323145"/>
              <a:gd name="connsiteX229" fmla="*/ 2073776 w 11269336"/>
              <a:gd name="connsiteY229" fmla="*/ 2089244 h 2323145"/>
              <a:gd name="connsiteX230" fmla="*/ 1948256 w 11269336"/>
              <a:gd name="connsiteY230" fmla="*/ 2146616 h 2323145"/>
              <a:gd name="connsiteX231" fmla="*/ 1865582 w 11269336"/>
              <a:gd name="connsiteY231" fmla="*/ 2153738 h 2323145"/>
              <a:gd name="connsiteX232" fmla="*/ 1835210 w 11269336"/>
              <a:gd name="connsiteY232" fmla="*/ 2134244 h 2323145"/>
              <a:gd name="connsiteX233" fmla="*/ 1632661 w 11269336"/>
              <a:gd name="connsiteY233" fmla="*/ 2173882 h 2323145"/>
              <a:gd name="connsiteX234" fmla="*/ 1579590 w 11269336"/>
              <a:gd name="connsiteY234" fmla="*/ 2173680 h 2323145"/>
              <a:gd name="connsiteX235" fmla="*/ 1535601 w 11269336"/>
              <a:gd name="connsiteY235" fmla="*/ 2194590 h 2323145"/>
              <a:gd name="connsiteX236" fmla="*/ 1515594 w 11269336"/>
              <a:gd name="connsiteY236" fmla="*/ 2189622 h 2323145"/>
              <a:gd name="connsiteX237" fmla="*/ 1512113 w 11269336"/>
              <a:gd name="connsiteY237" fmla="*/ 2188534 h 2323145"/>
              <a:gd name="connsiteX238" fmla="*/ 1498838 w 11269336"/>
              <a:gd name="connsiteY238" fmla="*/ 2189213 h 2323145"/>
              <a:gd name="connsiteX239" fmla="*/ 1494279 w 11269336"/>
              <a:gd name="connsiteY239" fmla="*/ 2183112 h 2323145"/>
              <a:gd name="connsiteX240" fmla="*/ 1473714 w 11269336"/>
              <a:gd name="connsiteY240" fmla="*/ 2179625 h 2323145"/>
              <a:gd name="connsiteX241" fmla="*/ 1449503 w 11269336"/>
              <a:gd name="connsiteY241" fmla="*/ 2182633 h 2323145"/>
              <a:gd name="connsiteX242" fmla="*/ 1266687 w 11269336"/>
              <a:gd name="connsiteY242" fmla="*/ 2212688 h 2323145"/>
              <a:gd name="connsiteX243" fmla="*/ 1239614 w 11269336"/>
              <a:gd name="connsiteY243" fmla="*/ 2209727 h 2323145"/>
              <a:gd name="connsiteX244" fmla="*/ 1202436 w 11269336"/>
              <a:gd name="connsiteY244" fmla="*/ 2209817 h 2323145"/>
              <a:gd name="connsiteX245" fmla="*/ 1136097 w 11269336"/>
              <a:gd name="connsiteY245" fmla="*/ 2205112 h 2323145"/>
              <a:gd name="connsiteX246" fmla="*/ 988232 w 11269336"/>
              <a:gd name="connsiteY246" fmla="*/ 2235635 h 2323145"/>
              <a:gd name="connsiteX247" fmla="*/ 981959 w 11269336"/>
              <a:gd name="connsiteY247" fmla="*/ 2231607 h 2323145"/>
              <a:gd name="connsiteX248" fmla="*/ 938600 w 11269336"/>
              <a:gd name="connsiteY248" fmla="*/ 2238113 h 2323145"/>
              <a:gd name="connsiteX249" fmla="*/ 791788 w 11269336"/>
              <a:gd name="connsiteY249" fmla="*/ 2293224 h 2323145"/>
              <a:gd name="connsiteX250" fmla="*/ 706914 w 11269336"/>
              <a:gd name="connsiteY250" fmla="*/ 2305046 h 2323145"/>
              <a:gd name="connsiteX251" fmla="*/ 675971 w 11269336"/>
              <a:gd name="connsiteY251" fmla="*/ 2304030 h 2323145"/>
              <a:gd name="connsiteX252" fmla="*/ 624180 w 11269336"/>
              <a:gd name="connsiteY252" fmla="*/ 2302650 h 2323145"/>
              <a:gd name="connsiteX253" fmla="*/ 583453 w 11269336"/>
              <a:gd name="connsiteY253" fmla="*/ 2288788 h 2323145"/>
              <a:gd name="connsiteX254" fmla="*/ 540946 w 11269336"/>
              <a:gd name="connsiteY254" fmla="*/ 2292721 h 2323145"/>
              <a:gd name="connsiteX255" fmla="*/ 533680 w 11269336"/>
              <a:gd name="connsiteY255" fmla="*/ 2310233 h 2323145"/>
              <a:gd name="connsiteX256" fmla="*/ 487366 w 11269336"/>
              <a:gd name="connsiteY256" fmla="*/ 2309053 h 2323145"/>
              <a:gd name="connsiteX257" fmla="*/ 416820 w 11269336"/>
              <a:gd name="connsiteY257" fmla="*/ 2305443 h 2323145"/>
              <a:gd name="connsiteX258" fmla="*/ 376805 w 11269336"/>
              <a:gd name="connsiteY258" fmla="*/ 2307647 h 2323145"/>
              <a:gd name="connsiteX259" fmla="*/ 266777 w 11269336"/>
              <a:gd name="connsiteY259" fmla="*/ 2309012 h 2323145"/>
              <a:gd name="connsiteX260" fmla="*/ 156013 w 11269336"/>
              <a:gd name="connsiteY260" fmla="*/ 2306832 h 2323145"/>
              <a:gd name="connsiteX261" fmla="*/ 87258 w 11269336"/>
              <a:gd name="connsiteY261" fmla="*/ 2285511 h 2323145"/>
              <a:gd name="connsiteX262" fmla="*/ 23798 w 11269336"/>
              <a:gd name="connsiteY262" fmla="*/ 2281822 h 2323145"/>
              <a:gd name="connsiteX263" fmla="*/ 0 w 11269336"/>
              <a:gd name="connsiteY263" fmla="*/ 2285369 h 2323145"/>
              <a:gd name="connsiteX264" fmla="*/ 0 w 11269336"/>
              <a:gd name="connsiteY26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9062863 w 11269336"/>
              <a:gd name="connsiteY22" fmla="*/ 754656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33444 w 11269336"/>
              <a:gd name="connsiteY144" fmla="*/ 2181200 h 2323145"/>
              <a:gd name="connsiteX145" fmla="*/ 4492832 w 11269336"/>
              <a:gd name="connsiteY145" fmla="*/ 2188033 h 2323145"/>
              <a:gd name="connsiteX146" fmla="*/ 4467257 w 11269336"/>
              <a:gd name="connsiteY146" fmla="*/ 2196121 h 2323145"/>
              <a:gd name="connsiteX147" fmla="*/ 4459937 w 11269336"/>
              <a:gd name="connsiteY147" fmla="*/ 2195182 h 2323145"/>
              <a:gd name="connsiteX148" fmla="*/ 4433312 w 11269336"/>
              <a:gd name="connsiteY148" fmla="*/ 2199004 h 2323145"/>
              <a:gd name="connsiteX149" fmla="*/ 4420601 w 11269336"/>
              <a:gd name="connsiteY149" fmla="*/ 2205158 h 2323145"/>
              <a:gd name="connsiteX150" fmla="*/ 4405765 w 11269336"/>
              <a:gd name="connsiteY150" fmla="*/ 2199902 h 2323145"/>
              <a:gd name="connsiteX151" fmla="*/ 4401354 w 11269336"/>
              <a:gd name="connsiteY151" fmla="*/ 2194745 h 2323145"/>
              <a:gd name="connsiteX152" fmla="*/ 4383151 w 11269336"/>
              <a:gd name="connsiteY152" fmla="*/ 2201140 h 2323145"/>
              <a:gd name="connsiteX153" fmla="*/ 4366646 w 11269336"/>
              <a:gd name="connsiteY153" fmla="*/ 2198564 h 2323145"/>
              <a:gd name="connsiteX154" fmla="*/ 4354009 w 11269336"/>
              <a:gd name="connsiteY154" fmla="*/ 2204984 h 2323145"/>
              <a:gd name="connsiteX155" fmla="*/ 4348284 w 11269336"/>
              <a:gd name="connsiteY155" fmla="*/ 2205270 h 2323145"/>
              <a:gd name="connsiteX156" fmla="*/ 4333906 w 11269336"/>
              <a:gd name="connsiteY156" fmla="*/ 2205251 h 2323145"/>
              <a:gd name="connsiteX157" fmla="*/ 4308819 w 11269336"/>
              <a:gd name="connsiteY157" fmla="*/ 2203822 h 2323145"/>
              <a:gd name="connsiteX158" fmla="*/ 4301210 w 11269336"/>
              <a:gd name="connsiteY158" fmla="*/ 2204456 h 2323145"/>
              <a:gd name="connsiteX159" fmla="*/ 4283095 w 11269336"/>
              <a:gd name="connsiteY159" fmla="*/ 2198177 h 2323145"/>
              <a:gd name="connsiteX160" fmla="*/ 4250119 w 11269336"/>
              <a:gd name="connsiteY160" fmla="*/ 2196342 h 2323145"/>
              <a:gd name="connsiteX161" fmla="*/ 4189203 w 11269336"/>
              <a:gd name="connsiteY161" fmla="*/ 2178994 h 2323145"/>
              <a:gd name="connsiteX162" fmla="*/ 4154035 w 11269336"/>
              <a:gd name="connsiteY162" fmla="*/ 2171950 h 2323145"/>
              <a:gd name="connsiteX163" fmla="*/ 4129569 w 11269336"/>
              <a:gd name="connsiteY163" fmla="*/ 2163850 h 2323145"/>
              <a:gd name="connsiteX164" fmla="*/ 4061250 w 11269336"/>
              <a:gd name="connsiteY164" fmla="*/ 2159236 h 2323145"/>
              <a:gd name="connsiteX165" fmla="*/ 3945480 w 11269336"/>
              <a:gd name="connsiteY165" fmla="*/ 2158279 h 2323145"/>
              <a:gd name="connsiteX166" fmla="*/ 3921468 w 11269336"/>
              <a:gd name="connsiteY166" fmla="*/ 2156588 h 2323145"/>
              <a:gd name="connsiteX167" fmla="*/ 3903348 w 11269336"/>
              <a:gd name="connsiteY167" fmla="*/ 2149220 h 2323145"/>
              <a:gd name="connsiteX168" fmla="*/ 3901342 w 11269336"/>
              <a:gd name="connsiteY168" fmla="*/ 2142355 h 2323145"/>
              <a:gd name="connsiteX169" fmla="*/ 3888539 w 11269336"/>
              <a:gd name="connsiteY169" fmla="*/ 2140476 h 2323145"/>
              <a:gd name="connsiteX170" fmla="*/ 3885662 w 11269336"/>
              <a:gd name="connsiteY170" fmla="*/ 2138740 h 2323145"/>
              <a:gd name="connsiteX171" fmla="*/ 3868627 w 11269336"/>
              <a:gd name="connsiteY171" fmla="*/ 2130023 h 2323145"/>
              <a:gd name="connsiteX172" fmla="*/ 3819177 w 11269336"/>
              <a:gd name="connsiteY172" fmla="*/ 2142111 h 2323145"/>
              <a:gd name="connsiteX173" fmla="*/ 3769100 w 11269336"/>
              <a:gd name="connsiteY173" fmla="*/ 2131731 h 2323145"/>
              <a:gd name="connsiteX174" fmla="*/ 3562752 w 11269336"/>
              <a:gd name="connsiteY174" fmla="*/ 2131785 h 2323145"/>
              <a:gd name="connsiteX175" fmla="*/ 3541402 w 11269336"/>
              <a:gd name="connsiteY175" fmla="*/ 2106821 h 2323145"/>
              <a:gd name="connsiteX176" fmla="*/ 3365341 w 11269336"/>
              <a:gd name="connsiteY176" fmla="*/ 2077638 h 2323145"/>
              <a:gd name="connsiteX177" fmla="*/ 3170922 w 11269336"/>
              <a:gd name="connsiteY177" fmla="*/ 2115957 h 2323145"/>
              <a:gd name="connsiteX178" fmla="*/ 3156256 w 11269336"/>
              <a:gd name="connsiteY178" fmla="*/ 2124773 h 2323145"/>
              <a:gd name="connsiteX179" fmla="*/ 3140298 w 11269336"/>
              <a:gd name="connsiteY179" fmla="*/ 2129182 h 2323145"/>
              <a:gd name="connsiteX180" fmla="*/ 3138514 w 11269336"/>
              <a:gd name="connsiteY180" fmla="*/ 2128069 h 2323145"/>
              <a:gd name="connsiteX181" fmla="*/ 3120467 w 11269336"/>
              <a:gd name="connsiteY181" fmla="*/ 2128281 h 2323145"/>
              <a:gd name="connsiteX182" fmla="*/ 3116175 w 11269336"/>
              <a:gd name="connsiteY182" fmla="*/ 2131633 h 2323145"/>
              <a:gd name="connsiteX183" fmla="*/ 3103685 w 11269336"/>
              <a:gd name="connsiteY183" fmla="*/ 2132814 h 2323145"/>
              <a:gd name="connsiteX184" fmla="*/ 3078794 w 11269336"/>
              <a:gd name="connsiteY184" fmla="*/ 2137935 h 2323145"/>
              <a:gd name="connsiteX185" fmla="*/ 3074407 w 11269336"/>
              <a:gd name="connsiteY185" fmla="*/ 2136274 h 2323145"/>
              <a:gd name="connsiteX186" fmla="*/ 3037285 w 11269336"/>
              <a:gd name="connsiteY186" fmla="*/ 2139919 h 2323145"/>
              <a:gd name="connsiteX187" fmla="*/ 3036901 w 11269336"/>
              <a:gd name="connsiteY187" fmla="*/ 2138726 h 2323145"/>
              <a:gd name="connsiteX188" fmla="*/ 3026996 w 11269336"/>
              <a:gd name="connsiteY188" fmla="*/ 2134322 h 2323145"/>
              <a:gd name="connsiteX189" fmla="*/ 3007772 w 11269336"/>
              <a:gd name="connsiteY189" fmla="*/ 2128742 h 2323145"/>
              <a:gd name="connsiteX190" fmla="*/ 2965030 w 11269336"/>
              <a:gd name="connsiteY190" fmla="*/ 2100494 h 2323145"/>
              <a:gd name="connsiteX191" fmla="*/ 2926342 w 11269336"/>
              <a:gd name="connsiteY191" fmla="*/ 2104155 h 2323145"/>
              <a:gd name="connsiteX192" fmla="*/ 2918608 w 11269336"/>
              <a:gd name="connsiteY192" fmla="*/ 2104215 h 2323145"/>
              <a:gd name="connsiteX193" fmla="*/ 2918475 w 11269336"/>
              <a:gd name="connsiteY193" fmla="*/ 2103937 h 2323145"/>
              <a:gd name="connsiteX194" fmla="*/ 2910360 w 11269336"/>
              <a:gd name="connsiteY194" fmla="*/ 2103444 h 2323145"/>
              <a:gd name="connsiteX195" fmla="*/ 2904507 w 11269336"/>
              <a:gd name="connsiteY195" fmla="*/ 2104326 h 2323145"/>
              <a:gd name="connsiteX196" fmla="*/ 2889503 w 11269336"/>
              <a:gd name="connsiteY196" fmla="*/ 2104443 h 2323145"/>
              <a:gd name="connsiteX197" fmla="*/ 2884480 w 11269336"/>
              <a:gd name="connsiteY197" fmla="*/ 2102626 h 2323145"/>
              <a:gd name="connsiteX198" fmla="*/ 2882689 w 11269336"/>
              <a:gd name="connsiteY198" fmla="*/ 2099228 h 2323145"/>
              <a:gd name="connsiteX199" fmla="*/ 2881291 w 11269336"/>
              <a:gd name="connsiteY199" fmla="*/ 2099618 h 2323145"/>
              <a:gd name="connsiteX200" fmla="*/ 2853979 w 11269336"/>
              <a:gd name="connsiteY200" fmla="*/ 2090388 h 2323145"/>
              <a:gd name="connsiteX201" fmla="*/ 2791790 w 11269336"/>
              <a:gd name="connsiteY201" fmla="*/ 2080332 h 2323145"/>
              <a:gd name="connsiteX202" fmla="*/ 2755844 w 11269336"/>
              <a:gd name="connsiteY202" fmla="*/ 2078874 h 2323145"/>
              <a:gd name="connsiteX203" fmla="*/ 2657742 w 11269336"/>
              <a:gd name="connsiteY203" fmla="*/ 2070179 h 2323145"/>
              <a:gd name="connsiteX204" fmla="*/ 2559549 w 11269336"/>
              <a:gd name="connsiteY204" fmla="*/ 2057873 h 2323145"/>
              <a:gd name="connsiteX205" fmla="*/ 2512054 w 11269336"/>
              <a:gd name="connsiteY205" fmla="*/ 2031671 h 2323145"/>
              <a:gd name="connsiteX206" fmla="*/ 2506437 w 11269336"/>
              <a:gd name="connsiteY206" fmla="*/ 2030918 h 2323145"/>
              <a:gd name="connsiteX207" fmla="*/ 2491752 w 11269336"/>
              <a:gd name="connsiteY207" fmla="*/ 2033906 h 2323145"/>
              <a:gd name="connsiteX208" fmla="*/ 2486338 w 11269336"/>
              <a:gd name="connsiteY208" fmla="*/ 2035862 h 2323145"/>
              <a:gd name="connsiteX209" fmla="*/ 2478186 w 11269336"/>
              <a:gd name="connsiteY209" fmla="*/ 2036953 h 2323145"/>
              <a:gd name="connsiteX210" fmla="*/ 2477950 w 11269336"/>
              <a:gd name="connsiteY210" fmla="*/ 2036715 h 2323145"/>
              <a:gd name="connsiteX211" fmla="*/ 2470381 w 11269336"/>
              <a:gd name="connsiteY211" fmla="*/ 2038256 h 2323145"/>
              <a:gd name="connsiteX212" fmla="*/ 2433781 w 11269336"/>
              <a:gd name="connsiteY212" fmla="*/ 2049140 h 2323145"/>
              <a:gd name="connsiteX213" fmla="*/ 2381172 w 11269336"/>
              <a:gd name="connsiteY213" fmla="*/ 2030645 h 2323145"/>
              <a:gd name="connsiteX214" fmla="*/ 2360198 w 11269336"/>
              <a:gd name="connsiteY214" fmla="*/ 2029059 h 2323145"/>
              <a:gd name="connsiteX215" fmla="*/ 2348815 w 11269336"/>
              <a:gd name="connsiteY215" fmla="*/ 2026798 h 2323145"/>
              <a:gd name="connsiteX216" fmla="*/ 2347988 w 11269336"/>
              <a:gd name="connsiteY216" fmla="*/ 2025745 h 2323145"/>
              <a:gd name="connsiteX217" fmla="*/ 2312920 w 11269336"/>
              <a:gd name="connsiteY217" fmla="*/ 2036311 h 2323145"/>
              <a:gd name="connsiteX218" fmla="*/ 2307986 w 11269336"/>
              <a:gd name="connsiteY218" fmla="*/ 2035583 h 2323145"/>
              <a:gd name="connsiteX219" fmla="*/ 2285481 w 11269336"/>
              <a:gd name="connsiteY219" fmla="*/ 2045197 h 2323145"/>
              <a:gd name="connsiteX220" fmla="*/ 2273666 w 11269336"/>
              <a:gd name="connsiteY220" fmla="*/ 2048710 h 2323145"/>
              <a:gd name="connsiteX221" fmla="*/ 2270719 w 11269336"/>
              <a:gd name="connsiteY221" fmla="*/ 2052702 h 2323145"/>
              <a:gd name="connsiteX222" fmla="*/ 2253080 w 11269336"/>
              <a:gd name="connsiteY222" fmla="*/ 2056363 h 2323145"/>
              <a:gd name="connsiteX223" fmla="*/ 2250906 w 11269336"/>
              <a:gd name="connsiteY223" fmla="*/ 2055654 h 2323145"/>
              <a:gd name="connsiteX224" fmla="*/ 2236905 w 11269336"/>
              <a:gd name="connsiteY224" fmla="*/ 2062882 h 2323145"/>
              <a:gd name="connsiteX225" fmla="*/ 2225830 w 11269336"/>
              <a:gd name="connsiteY225" fmla="*/ 2074027 h 2323145"/>
              <a:gd name="connsiteX226" fmla="*/ 2073776 w 11269336"/>
              <a:gd name="connsiteY226" fmla="*/ 2089244 h 2323145"/>
              <a:gd name="connsiteX227" fmla="*/ 1948256 w 11269336"/>
              <a:gd name="connsiteY227" fmla="*/ 2146616 h 2323145"/>
              <a:gd name="connsiteX228" fmla="*/ 1865582 w 11269336"/>
              <a:gd name="connsiteY228" fmla="*/ 2153738 h 2323145"/>
              <a:gd name="connsiteX229" fmla="*/ 1835210 w 11269336"/>
              <a:gd name="connsiteY229" fmla="*/ 2134244 h 2323145"/>
              <a:gd name="connsiteX230" fmla="*/ 1632661 w 11269336"/>
              <a:gd name="connsiteY230" fmla="*/ 2173882 h 2323145"/>
              <a:gd name="connsiteX231" fmla="*/ 1579590 w 11269336"/>
              <a:gd name="connsiteY231" fmla="*/ 2173680 h 2323145"/>
              <a:gd name="connsiteX232" fmla="*/ 1535601 w 11269336"/>
              <a:gd name="connsiteY232" fmla="*/ 2194590 h 2323145"/>
              <a:gd name="connsiteX233" fmla="*/ 1515594 w 11269336"/>
              <a:gd name="connsiteY233" fmla="*/ 2189622 h 2323145"/>
              <a:gd name="connsiteX234" fmla="*/ 1512113 w 11269336"/>
              <a:gd name="connsiteY234" fmla="*/ 2188534 h 2323145"/>
              <a:gd name="connsiteX235" fmla="*/ 1498838 w 11269336"/>
              <a:gd name="connsiteY235" fmla="*/ 2189213 h 2323145"/>
              <a:gd name="connsiteX236" fmla="*/ 1494279 w 11269336"/>
              <a:gd name="connsiteY236" fmla="*/ 2183112 h 2323145"/>
              <a:gd name="connsiteX237" fmla="*/ 1473714 w 11269336"/>
              <a:gd name="connsiteY237" fmla="*/ 2179625 h 2323145"/>
              <a:gd name="connsiteX238" fmla="*/ 1449503 w 11269336"/>
              <a:gd name="connsiteY238" fmla="*/ 2182633 h 2323145"/>
              <a:gd name="connsiteX239" fmla="*/ 1266687 w 11269336"/>
              <a:gd name="connsiteY239" fmla="*/ 2212688 h 2323145"/>
              <a:gd name="connsiteX240" fmla="*/ 1239614 w 11269336"/>
              <a:gd name="connsiteY240" fmla="*/ 2209727 h 2323145"/>
              <a:gd name="connsiteX241" fmla="*/ 1202436 w 11269336"/>
              <a:gd name="connsiteY241" fmla="*/ 2209817 h 2323145"/>
              <a:gd name="connsiteX242" fmla="*/ 1136097 w 11269336"/>
              <a:gd name="connsiteY242" fmla="*/ 2205112 h 2323145"/>
              <a:gd name="connsiteX243" fmla="*/ 988232 w 11269336"/>
              <a:gd name="connsiteY243" fmla="*/ 2235635 h 2323145"/>
              <a:gd name="connsiteX244" fmla="*/ 981959 w 11269336"/>
              <a:gd name="connsiteY244" fmla="*/ 2231607 h 2323145"/>
              <a:gd name="connsiteX245" fmla="*/ 938600 w 11269336"/>
              <a:gd name="connsiteY245" fmla="*/ 2238113 h 2323145"/>
              <a:gd name="connsiteX246" fmla="*/ 791788 w 11269336"/>
              <a:gd name="connsiteY246" fmla="*/ 2293224 h 2323145"/>
              <a:gd name="connsiteX247" fmla="*/ 706914 w 11269336"/>
              <a:gd name="connsiteY247" fmla="*/ 2305046 h 2323145"/>
              <a:gd name="connsiteX248" fmla="*/ 675971 w 11269336"/>
              <a:gd name="connsiteY248" fmla="*/ 2304030 h 2323145"/>
              <a:gd name="connsiteX249" fmla="*/ 624180 w 11269336"/>
              <a:gd name="connsiteY249" fmla="*/ 2302650 h 2323145"/>
              <a:gd name="connsiteX250" fmla="*/ 583453 w 11269336"/>
              <a:gd name="connsiteY250" fmla="*/ 2288788 h 2323145"/>
              <a:gd name="connsiteX251" fmla="*/ 540946 w 11269336"/>
              <a:gd name="connsiteY251" fmla="*/ 2292721 h 2323145"/>
              <a:gd name="connsiteX252" fmla="*/ 533680 w 11269336"/>
              <a:gd name="connsiteY252" fmla="*/ 2310233 h 2323145"/>
              <a:gd name="connsiteX253" fmla="*/ 487366 w 11269336"/>
              <a:gd name="connsiteY253" fmla="*/ 2309053 h 2323145"/>
              <a:gd name="connsiteX254" fmla="*/ 416820 w 11269336"/>
              <a:gd name="connsiteY254" fmla="*/ 2305443 h 2323145"/>
              <a:gd name="connsiteX255" fmla="*/ 376805 w 11269336"/>
              <a:gd name="connsiteY255" fmla="*/ 2307647 h 2323145"/>
              <a:gd name="connsiteX256" fmla="*/ 266777 w 11269336"/>
              <a:gd name="connsiteY256" fmla="*/ 2309012 h 2323145"/>
              <a:gd name="connsiteX257" fmla="*/ 156013 w 11269336"/>
              <a:gd name="connsiteY257" fmla="*/ 2306832 h 2323145"/>
              <a:gd name="connsiteX258" fmla="*/ 87258 w 11269336"/>
              <a:gd name="connsiteY258" fmla="*/ 2285511 h 2323145"/>
              <a:gd name="connsiteX259" fmla="*/ 23798 w 11269336"/>
              <a:gd name="connsiteY259" fmla="*/ 2281822 h 2323145"/>
              <a:gd name="connsiteX260" fmla="*/ 0 w 11269336"/>
              <a:gd name="connsiteY260" fmla="*/ 2285369 h 2323145"/>
              <a:gd name="connsiteX261" fmla="*/ 0 w 11269336"/>
              <a:gd name="connsiteY26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593061 w 11269336"/>
              <a:gd name="connsiteY142" fmla="*/ 2171597 h 2323145"/>
              <a:gd name="connsiteX143" fmla="*/ 4533444 w 11269336"/>
              <a:gd name="connsiteY143" fmla="*/ 2181200 h 2323145"/>
              <a:gd name="connsiteX144" fmla="*/ 4492832 w 11269336"/>
              <a:gd name="connsiteY144" fmla="*/ 2188033 h 2323145"/>
              <a:gd name="connsiteX145" fmla="*/ 4467257 w 11269336"/>
              <a:gd name="connsiteY145" fmla="*/ 2196121 h 2323145"/>
              <a:gd name="connsiteX146" fmla="*/ 4459937 w 11269336"/>
              <a:gd name="connsiteY146" fmla="*/ 2195182 h 2323145"/>
              <a:gd name="connsiteX147" fmla="*/ 4433312 w 11269336"/>
              <a:gd name="connsiteY147" fmla="*/ 2199004 h 2323145"/>
              <a:gd name="connsiteX148" fmla="*/ 4420601 w 11269336"/>
              <a:gd name="connsiteY148" fmla="*/ 2205158 h 2323145"/>
              <a:gd name="connsiteX149" fmla="*/ 4405765 w 11269336"/>
              <a:gd name="connsiteY149" fmla="*/ 2199902 h 2323145"/>
              <a:gd name="connsiteX150" fmla="*/ 4401354 w 11269336"/>
              <a:gd name="connsiteY150" fmla="*/ 2194745 h 2323145"/>
              <a:gd name="connsiteX151" fmla="*/ 4383151 w 11269336"/>
              <a:gd name="connsiteY151" fmla="*/ 2201140 h 2323145"/>
              <a:gd name="connsiteX152" fmla="*/ 4366646 w 11269336"/>
              <a:gd name="connsiteY152" fmla="*/ 2198564 h 2323145"/>
              <a:gd name="connsiteX153" fmla="*/ 4354009 w 11269336"/>
              <a:gd name="connsiteY153" fmla="*/ 2204984 h 2323145"/>
              <a:gd name="connsiteX154" fmla="*/ 4348284 w 11269336"/>
              <a:gd name="connsiteY154" fmla="*/ 2205270 h 2323145"/>
              <a:gd name="connsiteX155" fmla="*/ 4333906 w 11269336"/>
              <a:gd name="connsiteY155" fmla="*/ 2205251 h 2323145"/>
              <a:gd name="connsiteX156" fmla="*/ 4308819 w 11269336"/>
              <a:gd name="connsiteY156" fmla="*/ 2203822 h 2323145"/>
              <a:gd name="connsiteX157" fmla="*/ 4301210 w 11269336"/>
              <a:gd name="connsiteY157" fmla="*/ 2204456 h 2323145"/>
              <a:gd name="connsiteX158" fmla="*/ 4283095 w 11269336"/>
              <a:gd name="connsiteY158" fmla="*/ 2198177 h 2323145"/>
              <a:gd name="connsiteX159" fmla="*/ 4250119 w 11269336"/>
              <a:gd name="connsiteY159" fmla="*/ 2196342 h 2323145"/>
              <a:gd name="connsiteX160" fmla="*/ 4189203 w 11269336"/>
              <a:gd name="connsiteY160" fmla="*/ 2178994 h 2323145"/>
              <a:gd name="connsiteX161" fmla="*/ 4154035 w 11269336"/>
              <a:gd name="connsiteY161" fmla="*/ 2171950 h 2323145"/>
              <a:gd name="connsiteX162" fmla="*/ 4129569 w 11269336"/>
              <a:gd name="connsiteY162" fmla="*/ 2163850 h 2323145"/>
              <a:gd name="connsiteX163" fmla="*/ 4061250 w 11269336"/>
              <a:gd name="connsiteY163" fmla="*/ 2159236 h 2323145"/>
              <a:gd name="connsiteX164" fmla="*/ 3945480 w 11269336"/>
              <a:gd name="connsiteY164" fmla="*/ 2158279 h 2323145"/>
              <a:gd name="connsiteX165" fmla="*/ 3921468 w 11269336"/>
              <a:gd name="connsiteY165" fmla="*/ 2156588 h 2323145"/>
              <a:gd name="connsiteX166" fmla="*/ 3903348 w 11269336"/>
              <a:gd name="connsiteY166" fmla="*/ 2149220 h 2323145"/>
              <a:gd name="connsiteX167" fmla="*/ 3901342 w 11269336"/>
              <a:gd name="connsiteY167" fmla="*/ 2142355 h 2323145"/>
              <a:gd name="connsiteX168" fmla="*/ 3888539 w 11269336"/>
              <a:gd name="connsiteY168" fmla="*/ 2140476 h 2323145"/>
              <a:gd name="connsiteX169" fmla="*/ 3885662 w 11269336"/>
              <a:gd name="connsiteY169" fmla="*/ 2138740 h 2323145"/>
              <a:gd name="connsiteX170" fmla="*/ 3868627 w 11269336"/>
              <a:gd name="connsiteY170" fmla="*/ 2130023 h 2323145"/>
              <a:gd name="connsiteX171" fmla="*/ 3819177 w 11269336"/>
              <a:gd name="connsiteY171" fmla="*/ 2142111 h 2323145"/>
              <a:gd name="connsiteX172" fmla="*/ 3769100 w 11269336"/>
              <a:gd name="connsiteY172" fmla="*/ 2131731 h 2323145"/>
              <a:gd name="connsiteX173" fmla="*/ 3562752 w 11269336"/>
              <a:gd name="connsiteY173" fmla="*/ 2131785 h 2323145"/>
              <a:gd name="connsiteX174" fmla="*/ 3541402 w 11269336"/>
              <a:gd name="connsiteY174" fmla="*/ 2106821 h 2323145"/>
              <a:gd name="connsiteX175" fmla="*/ 3365341 w 11269336"/>
              <a:gd name="connsiteY175" fmla="*/ 2077638 h 2323145"/>
              <a:gd name="connsiteX176" fmla="*/ 3170922 w 11269336"/>
              <a:gd name="connsiteY176" fmla="*/ 2115957 h 2323145"/>
              <a:gd name="connsiteX177" fmla="*/ 3156256 w 11269336"/>
              <a:gd name="connsiteY177" fmla="*/ 2124773 h 2323145"/>
              <a:gd name="connsiteX178" fmla="*/ 3140298 w 11269336"/>
              <a:gd name="connsiteY178" fmla="*/ 2129182 h 2323145"/>
              <a:gd name="connsiteX179" fmla="*/ 3138514 w 11269336"/>
              <a:gd name="connsiteY179" fmla="*/ 2128069 h 2323145"/>
              <a:gd name="connsiteX180" fmla="*/ 3120467 w 11269336"/>
              <a:gd name="connsiteY180" fmla="*/ 2128281 h 2323145"/>
              <a:gd name="connsiteX181" fmla="*/ 3116175 w 11269336"/>
              <a:gd name="connsiteY181" fmla="*/ 2131633 h 2323145"/>
              <a:gd name="connsiteX182" fmla="*/ 3103685 w 11269336"/>
              <a:gd name="connsiteY182" fmla="*/ 2132814 h 2323145"/>
              <a:gd name="connsiteX183" fmla="*/ 3078794 w 11269336"/>
              <a:gd name="connsiteY183" fmla="*/ 2137935 h 2323145"/>
              <a:gd name="connsiteX184" fmla="*/ 3074407 w 11269336"/>
              <a:gd name="connsiteY184" fmla="*/ 2136274 h 2323145"/>
              <a:gd name="connsiteX185" fmla="*/ 3037285 w 11269336"/>
              <a:gd name="connsiteY185" fmla="*/ 2139919 h 2323145"/>
              <a:gd name="connsiteX186" fmla="*/ 3036901 w 11269336"/>
              <a:gd name="connsiteY186" fmla="*/ 2138726 h 2323145"/>
              <a:gd name="connsiteX187" fmla="*/ 3026996 w 11269336"/>
              <a:gd name="connsiteY187" fmla="*/ 2134322 h 2323145"/>
              <a:gd name="connsiteX188" fmla="*/ 3007772 w 11269336"/>
              <a:gd name="connsiteY188" fmla="*/ 2128742 h 2323145"/>
              <a:gd name="connsiteX189" fmla="*/ 2965030 w 11269336"/>
              <a:gd name="connsiteY189" fmla="*/ 2100494 h 2323145"/>
              <a:gd name="connsiteX190" fmla="*/ 2926342 w 11269336"/>
              <a:gd name="connsiteY190" fmla="*/ 2104155 h 2323145"/>
              <a:gd name="connsiteX191" fmla="*/ 2918608 w 11269336"/>
              <a:gd name="connsiteY191" fmla="*/ 2104215 h 2323145"/>
              <a:gd name="connsiteX192" fmla="*/ 2918475 w 11269336"/>
              <a:gd name="connsiteY192" fmla="*/ 2103937 h 2323145"/>
              <a:gd name="connsiteX193" fmla="*/ 2910360 w 11269336"/>
              <a:gd name="connsiteY193" fmla="*/ 2103444 h 2323145"/>
              <a:gd name="connsiteX194" fmla="*/ 2904507 w 11269336"/>
              <a:gd name="connsiteY194" fmla="*/ 2104326 h 2323145"/>
              <a:gd name="connsiteX195" fmla="*/ 2889503 w 11269336"/>
              <a:gd name="connsiteY195" fmla="*/ 2104443 h 2323145"/>
              <a:gd name="connsiteX196" fmla="*/ 2884480 w 11269336"/>
              <a:gd name="connsiteY196" fmla="*/ 2102626 h 2323145"/>
              <a:gd name="connsiteX197" fmla="*/ 2882689 w 11269336"/>
              <a:gd name="connsiteY197" fmla="*/ 2099228 h 2323145"/>
              <a:gd name="connsiteX198" fmla="*/ 2881291 w 11269336"/>
              <a:gd name="connsiteY198" fmla="*/ 2099618 h 2323145"/>
              <a:gd name="connsiteX199" fmla="*/ 2853979 w 11269336"/>
              <a:gd name="connsiteY199" fmla="*/ 2090388 h 2323145"/>
              <a:gd name="connsiteX200" fmla="*/ 2791790 w 11269336"/>
              <a:gd name="connsiteY200" fmla="*/ 2080332 h 2323145"/>
              <a:gd name="connsiteX201" fmla="*/ 2755844 w 11269336"/>
              <a:gd name="connsiteY201" fmla="*/ 2078874 h 2323145"/>
              <a:gd name="connsiteX202" fmla="*/ 2657742 w 11269336"/>
              <a:gd name="connsiteY202" fmla="*/ 2070179 h 2323145"/>
              <a:gd name="connsiteX203" fmla="*/ 2559549 w 11269336"/>
              <a:gd name="connsiteY203" fmla="*/ 2057873 h 2323145"/>
              <a:gd name="connsiteX204" fmla="*/ 2512054 w 11269336"/>
              <a:gd name="connsiteY204" fmla="*/ 2031671 h 2323145"/>
              <a:gd name="connsiteX205" fmla="*/ 2506437 w 11269336"/>
              <a:gd name="connsiteY205" fmla="*/ 2030918 h 2323145"/>
              <a:gd name="connsiteX206" fmla="*/ 2491752 w 11269336"/>
              <a:gd name="connsiteY206" fmla="*/ 2033906 h 2323145"/>
              <a:gd name="connsiteX207" fmla="*/ 2486338 w 11269336"/>
              <a:gd name="connsiteY207" fmla="*/ 2035862 h 2323145"/>
              <a:gd name="connsiteX208" fmla="*/ 2478186 w 11269336"/>
              <a:gd name="connsiteY208" fmla="*/ 2036953 h 2323145"/>
              <a:gd name="connsiteX209" fmla="*/ 2477950 w 11269336"/>
              <a:gd name="connsiteY209" fmla="*/ 2036715 h 2323145"/>
              <a:gd name="connsiteX210" fmla="*/ 2470381 w 11269336"/>
              <a:gd name="connsiteY210" fmla="*/ 2038256 h 2323145"/>
              <a:gd name="connsiteX211" fmla="*/ 2433781 w 11269336"/>
              <a:gd name="connsiteY211" fmla="*/ 2049140 h 2323145"/>
              <a:gd name="connsiteX212" fmla="*/ 2381172 w 11269336"/>
              <a:gd name="connsiteY212" fmla="*/ 2030645 h 2323145"/>
              <a:gd name="connsiteX213" fmla="*/ 2360198 w 11269336"/>
              <a:gd name="connsiteY213" fmla="*/ 2029059 h 2323145"/>
              <a:gd name="connsiteX214" fmla="*/ 2348815 w 11269336"/>
              <a:gd name="connsiteY214" fmla="*/ 2026798 h 2323145"/>
              <a:gd name="connsiteX215" fmla="*/ 2347988 w 11269336"/>
              <a:gd name="connsiteY215" fmla="*/ 2025745 h 2323145"/>
              <a:gd name="connsiteX216" fmla="*/ 2312920 w 11269336"/>
              <a:gd name="connsiteY216" fmla="*/ 2036311 h 2323145"/>
              <a:gd name="connsiteX217" fmla="*/ 2307986 w 11269336"/>
              <a:gd name="connsiteY217" fmla="*/ 2035583 h 2323145"/>
              <a:gd name="connsiteX218" fmla="*/ 2285481 w 11269336"/>
              <a:gd name="connsiteY218" fmla="*/ 2045197 h 2323145"/>
              <a:gd name="connsiteX219" fmla="*/ 2273666 w 11269336"/>
              <a:gd name="connsiteY219" fmla="*/ 2048710 h 2323145"/>
              <a:gd name="connsiteX220" fmla="*/ 2270719 w 11269336"/>
              <a:gd name="connsiteY220" fmla="*/ 2052702 h 2323145"/>
              <a:gd name="connsiteX221" fmla="*/ 2253080 w 11269336"/>
              <a:gd name="connsiteY221" fmla="*/ 2056363 h 2323145"/>
              <a:gd name="connsiteX222" fmla="*/ 2250906 w 11269336"/>
              <a:gd name="connsiteY222" fmla="*/ 2055654 h 2323145"/>
              <a:gd name="connsiteX223" fmla="*/ 2236905 w 11269336"/>
              <a:gd name="connsiteY223" fmla="*/ 2062882 h 2323145"/>
              <a:gd name="connsiteX224" fmla="*/ 2225830 w 11269336"/>
              <a:gd name="connsiteY224" fmla="*/ 2074027 h 2323145"/>
              <a:gd name="connsiteX225" fmla="*/ 2073776 w 11269336"/>
              <a:gd name="connsiteY225" fmla="*/ 2089244 h 2323145"/>
              <a:gd name="connsiteX226" fmla="*/ 1948256 w 11269336"/>
              <a:gd name="connsiteY226" fmla="*/ 2146616 h 2323145"/>
              <a:gd name="connsiteX227" fmla="*/ 1865582 w 11269336"/>
              <a:gd name="connsiteY227" fmla="*/ 2153738 h 2323145"/>
              <a:gd name="connsiteX228" fmla="*/ 1835210 w 11269336"/>
              <a:gd name="connsiteY228" fmla="*/ 2134244 h 2323145"/>
              <a:gd name="connsiteX229" fmla="*/ 1632661 w 11269336"/>
              <a:gd name="connsiteY229" fmla="*/ 2173882 h 2323145"/>
              <a:gd name="connsiteX230" fmla="*/ 1579590 w 11269336"/>
              <a:gd name="connsiteY230" fmla="*/ 2173680 h 2323145"/>
              <a:gd name="connsiteX231" fmla="*/ 1535601 w 11269336"/>
              <a:gd name="connsiteY231" fmla="*/ 2194590 h 2323145"/>
              <a:gd name="connsiteX232" fmla="*/ 1515594 w 11269336"/>
              <a:gd name="connsiteY232" fmla="*/ 2189622 h 2323145"/>
              <a:gd name="connsiteX233" fmla="*/ 1512113 w 11269336"/>
              <a:gd name="connsiteY233" fmla="*/ 2188534 h 2323145"/>
              <a:gd name="connsiteX234" fmla="*/ 1498838 w 11269336"/>
              <a:gd name="connsiteY234" fmla="*/ 2189213 h 2323145"/>
              <a:gd name="connsiteX235" fmla="*/ 1494279 w 11269336"/>
              <a:gd name="connsiteY235" fmla="*/ 2183112 h 2323145"/>
              <a:gd name="connsiteX236" fmla="*/ 1473714 w 11269336"/>
              <a:gd name="connsiteY236" fmla="*/ 2179625 h 2323145"/>
              <a:gd name="connsiteX237" fmla="*/ 1449503 w 11269336"/>
              <a:gd name="connsiteY237" fmla="*/ 2182633 h 2323145"/>
              <a:gd name="connsiteX238" fmla="*/ 1266687 w 11269336"/>
              <a:gd name="connsiteY238" fmla="*/ 2212688 h 2323145"/>
              <a:gd name="connsiteX239" fmla="*/ 1239614 w 11269336"/>
              <a:gd name="connsiteY239" fmla="*/ 2209727 h 2323145"/>
              <a:gd name="connsiteX240" fmla="*/ 1202436 w 11269336"/>
              <a:gd name="connsiteY240" fmla="*/ 2209817 h 2323145"/>
              <a:gd name="connsiteX241" fmla="*/ 1136097 w 11269336"/>
              <a:gd name="connsiteY241" fmla="*/ 2205112 h 2323145"/>
              <a:gd name="connsiteX242" fmla="*/ 988232 w 11269336"/>
              <a:gd name="connsiteY242" fmla="*/ 2235635 h 2323145"/>
              <a:gd name="connsiteX243" fmla="*/ 981959 w 11269336"/>
              <a:gd name="connsiteY243" fmla="*/ 2231607 h 2323145"/>
              <a:gd name="connsiteX244" fmla="*/ 938600 w 11269336"/>
              <a:gd name="connsiteY244" fmla="*/ 2238113 h 2323145"/>
              <a:gd name="connsiteX245" fmla="*/ 791788 w 11269336"/>
              <a:gd name="connsiteY245" fmla="*/ 2293224 h 2323145"/>
              <a:gd name="connsiteX246" fmla="*/ 706914 w 11269336"/>
              <a:gd name="connsiteY246" fmla="*/ 2305046 h 2323145"/>
              <a:gd name="connsiteX247" fmla="*/ 675971 w 11269336"/>
              <a:gd name="connsiteY247" fmla="*/ 2304030 h 2323145"/>
              <a:gd name="connsiteX248" fmla="*/ 624180 w 11269336"/>
              <a:gd name="connsiteY248" fmla="*/ 2302650 h 2323145"/>
              <a:gd name="connsiteX249" fmla="*/ 583453 w 11269336"/>
              <a:gd name="connsiteY249" fmla="*/ 2288788 h 2323145"/>
              <a:gd name="connsiteX250" fmla="*/ 540946 w 11269336"/>
              <a:gd name="connsiteY250" fmla="*/ 2292721 h 2323145"/>
              <a:gd name="connsiteX251" fmla="*/ 533680 w 11269336"/>
              <a:gd name="connsiteY251" fmla="*/ 2310233 h 2323145"/>
              <a:gd name="connsiteX252" fmla="*/ 487366 w 11269336"/>
              <a:gd name="connsiteY252" fmla="*/ 2309053 h 2323145"/>
              <a:gd name="connsiteX253" fmla="*/ 416820 w 11269336"/>
              <a:gd name="connsiteY253" fmla="*/ 2305443 h 2323145"/>
              <a:gd name="connsiteX254" fmla="*/ 376805 w 11269336"/>
              <a:gd name="connsiteY254" fmla="*/ 2307647 h 2323145"/>
              <a:gd name="connsiteX255" fmla="*/ 266777 w 11269336"/>
              <a:gd name="connsiteY255" fmla="*/ 2309012 h 2323145"/>
              <a:gd name="connsiteX256" fmla="*/ 156013 w 11269336"/>
              <a:gd name="connsiteY256" fmla="*/ 2306832 h 2323145"/>
              <a:gd name="connsiteX257" fmla="*/ 87258 w 11269336"/>
              <a:gd name="connsiteY257" fmla="*/ 2285511 h 2323145"/>
              <a:gd name="connsiteX258" fmla="*/ 23798 w 11269336"/>
              <a:gd name="connsiteY258" fmla="*/ 2281822 h 2323145"/>
              <a:gd name="connsiteX259" fmla="*/ 0 w 11269336"/>
              <a:gd name="connsiteY259" fmla="*/ 2285369 h 2323145"/>
              <a:gd name="connsiteX260" fmla="*/ 0 w 11269336"/>
              <a:gd name="connsiteY26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593061 w 11269336"/>
              <a:gd name="connsiteY141" fmla="*/ 2171597 h 2323145"/>
              <a:gd name="connsiteX142" fmla="*/ 4533444 w 11269336"/>
              <a:gd name="connsiteY142" fmla="*/ 2181200 h 2323145"/>
              <a:gd name="connsiteX143" fmla="*/ 4492832 w 11269336"/>
              <a:gd name="connsiteY143" fmla="*/ 2188033 h 2323145"/>
              <a:gd name="connsiteX144" fmla="*/ 4467257 w 11269336"/>
              <a:gd name="connsiteY144" fmla="*/ 2196121 h 2323145"/>
              <a:gd name="connsiteX145" fmla="*/ 4459937 w 11269336"/>
              <a:gd name="connsiteY145" fmla="*/ 2195182 h 2323145"/>
              <a:gd name="connsiteX146" fmla="*/ 4433312 w 11269336"/>
              <a:gd name="connsiteY146" fmla="*/ 2199004 h 2323145"/>
              <a:gd name="connsiteX147" fmla="*/ 4420601 w 11269336"/>
              <a:gd name="connsiteY147" fmla="*/ 2205158 h 2323145"/>
              <a:gd name="connsiteX148" fmla="*/ 4405765 w 11269336"/>
              <a:gd name="connsiteY148" fmla="*/ 2199902 h 2323145"/>
              <a:gd name="connsiteX149" fmla="*/ 4401354 w 11269336"/>
              <a:gd name="connsiteY149" fmla="*/ 2194745 h 2323145"/>
              <a:gd name="connsiteX150" fmla="*/ 4383151 w 11269336"/>
              <a:gd name="connsiteY150" fmla="*/ 2201140 h 2323145"/>
              <a:gd name="connsiteX151" fmla="*/ 4366646 w 11269336"/>
              <a:gd name="connsiteY151" fmla="*/ 2198564 h 2323145"/>
              <a:gd name="connsiteX152" fmla="*/ 4354009 w 11269336"/>
              <a:gd name="connsiteY152" fmla="*/ 2204984 h 2323145"/>
              <a:gd name="connsiteX153" fmla="*/ 4348284 w 11269336"/>
              <a:gd name="connsiteY153" fmla="*/ 2205270 h 2323145"/>
              <a:gd name="connsiteX154" fmla="*/ 4333906 w 11269336"/>
              <a:gd name="connsiteY154" fmla="*/ 2205251 h 2323145"/>
              <a:gd name="connsiteX155" fmla="*/ 4308819 w 11269336"/>
              <a:gd name="connsiteY155" fmla="*/ 2203822 h 2323145"/>
              <a:gd name="connsiteX156" fmla="*/ 4301210 w 11269336"/>
              <a:gd name="connsiteY156" fmla="*/ 2204456 h 2323145"/>
              <a:gd name="connsiteX157" fmla="*/ 4283095 w 11269336"/>
              <a:gd name="connsiteY157" fmla="*/ 2198177 h 2323145"/>
              <a:gd name="connsiteX158" fmla="*/ 4250119 w 11269336"/>
              <a:gd name="connsiteY158" fmla="*/ 2196342 h 2323145"/>
              <a:gd name="connsiteX159" fmla="*/ 4189203 w 11269336"/>
              <a:gd name="connsiteY159" fmla="*/ 2178994 h 2323145"/>
              <a:gd name="connsiteX160" fmla="*/ 4154035 w 11269336"/>
              <a:gd name="connsiteY160" fmla="*/ 2171950 h 2323145"/>
              <a:gd name="connsiteX161" fmla="*/ 4129569 w 11269336"/>
              <a:gd name="connsiteY161" fmla="*/ 2163850 h 2323145"/>
              <a:gd name="connsiteX162" fmla="*/ 4061250 w 11269336"/>
              <a:gd name="connsiteY162" fmla="*/ 2159236 h 2323145"/>
              <a:gd name="connsiteX163" fmla="*/ 3945480 w 11269336"/>
              <a:gd name="connsiteY163" fmla="*/ 2158279 h 2323145"/>
              <a:gd name="connsiteX164" fmla="*/ 3921468 w 11269336"/>
              <a:gd name="connsiteY164" fmla="*/ 2156588 h 2323145"/>
              <a:gd name="connsiteX165" fmla="*/ 3903348 w 11269336"/>
              <a:gd name="connsiteY165" fmla="*/ 2149220 h 2323145"/>
              <a:gd name="connsiteX166" fmla="*/ 3901342 w 11269336"/>
              <a:gd name="connsiteY166" fmla="*/ 2142355 h 2323145"/>
              <a:gd name="connsiteX167" fmla="*/ 3888539 w 11269336"/>
              <a:gd name="connsiteY167" fmla="*/ 2140476 h 2323145"/>
              <a:gd name="connsiteX168" fmla="*/ 3885662 w 11269336"/>
              <a:gd name="connsiteY168" fmla="*/ 2138740 h 2323145"/>
              <a:gd name="connsiteX169" fmla="*/ 3868627 w 11269336"/>
              <a:gd name="connsiteY169" fmla="*/ 2130023 h 2323145"/>
              <a:gd name="connsiteX170" fmla="*/ 3819177 w 11269336"/>
              <a:gd name="connsiteY170" fmla="*/ 2142111 h 2323145"/>
              <a:gd name="connsiteX171" fmla="*/ 3769100 w 11269336"/>
              <a:gd name="connsiteY171" fmla="*/ 2131731 h 2323145"/>
              <a:gd name="connsiteX172" fmla="*/ 3562752 w 11269336"/>
              <a:gd name="connsiteY172" fmla="*/ 2131785 h 2323145"/>
              <a:gd name="connsiteX173" fmla="*/ 3541402 w 11269336"/>
              <a:gd name="connsiteY173" fmla="*/ 2106821 h 2323145"/>
              <a:gd name="connsiteX174" fmla="*/ 3365341 w 11269336"/>
              <a:gd name="connsiteY174" fmla="*/ 2077638 h 2323145"/>
              <a:gd name="connsiteX175" fmla="*/ 3170922 w 11269336"/>
              <a:gd name="connsiteY175" fmla="*/ 2115957 h 2323145"/>
              <a:gd name="connsiteX176" fmla="*/ 3156256 w 11269336"/>
              <a:gd name="connsiteY176" fmla="*/ 2124773 h 2323145"/>
              <a:gd name="connsiteX177" fmla="*/ 3140298 w 11269336"/>
              <a:gd name="connsiteY177" fmla="*/ 2129182 h 2323145"/>
              <a:gd name="connsiteX178" fmla="*/ 3138514 w 11269336"/>
              <a:gd name="connsiteY178" fmla="*/ 2128069 h 2323145"/>
              <a:gd name="connsiteX179" fmla="*/ 3120467 w 11269336"/>
              <a:gd name="connsiteY179" fmla="*/ 2128281 h 2323145"/>
              <a:gd name="connsiteX180" fmla="*/ 3116175 w 11269336"/>
              <a:gd name="connsiteY180" fmla="*/ 2131633 h 2323145"/>
              <a:gd name="connsiteX181" fmla="*/ 3103685 w 11269336"/>
              <a:gd name="connsiteY181" fmla="*/ 2132814 h 2323145"/>
              <a:gd name="connsiteX182" fmla="*/ 3078794 w 11269336"/>
              <a:gd name="connsiteY182" fmla="*/ 2137935 h 2323145"/>
              <a:gd name="connsiteX183" fmla="*/ 3074407 w 11269336"/>
              <a:gd name="connsiteY183" fmla="*/ 2136274 h 2323145"/>
              <a:gd name="connsiteX184" fmla="*/ 3037285 w 11269336"/>
              <a:gd name="connsiteY184" fmla="*/ 2139919 h 2323145"/>
              <a:gd name="connsiteX185" fmla="*/ 3036901 w 11269336"/>
              <a:gd name="connsiteY185" fmla="*/ 2138726 h 2323145"/>
              <a:gd name="connsiteX186" fmla="*/ 3026996 w 11269336"/>
              <a:gd name="connsiteY186" fmla="*/ 2134322 h 2323145"/>
              <a:gd name="connsiteX187" fmla="*/ 3007772 w 11269336"/>
              <a:gd name="connsiteY187" fmla="*/ 2128742 h 2323145"/>
              <a:gd name="connsiteX188" fmla="*/ 2965030 w 11269336"/>
              <a:gd name="connsiteY188" fmla="*/ 2100494 h 2323145"/>
              <a:gd name="connsiteX189" fmla="*/ 2926342 w 11269336"/>
              <a:gd name="connsiteY189" fmla="*/ 2104155 h 2323145"/>
              <a:gd name="connsiteX190" fmla="*/ 2918608 w 11269336"/>
              <a:gd name="connsiteY190" fmla="*/ 2104215 h 2323145"/>
              <a:gd name="connsiteX191" fmla="*/ 2918475 w 11269336"/>
              <a:gd name="connsiteY191" fmla="*/ 2103937 h 2323145"/>
              <a:gd name="connsiteX192" fmla="*/ 2910360 w 11269336"/>
              <a:gd name="connsiteY192" fmla="*/ 2103444 h 2323145"/>
              <a:gd name="connsiteX193" fmla="*/ 2904507 w 11269336"/>
              <a:gd name="connsiteY193" fmla="*/ 2104326 h 2323145"/>
              <a:gd name="connsiteX194" fmla="*/ 2889503 w 11269336"/>
              <a:gd name="connsiteY194" fmla="*/ 2104443 h 2323145"/>
              <a:gd name="connsiteX195" fmla="*/ 2884480 w 11269336"/>
              <a:gd name="connsiteY195" fmla="*/ 2102626 h 2323145"/>
              <a:gd name="connsiteX196" fmla="*/ 2882689 w 11269336"/>
              <a:gd name="connsiteY196" fmla="*/ 2099228 h 2323145"/>
              <a:gd name="connsiteX197" fmla="*/ 2881291 w 11269336"/>
              <a:gd name="connsiteY197" fmla="*/ 2099618 h 2323145"/>
              <a:gd name="connsiteX198" fmla="*/ 2853979 w 11269336"/>
              <a:gd name="connsiteY198" fmla="*/ 2090388 h 2323145"/>
              <a:gd name="connsiteX199" fmla="*/ 2791790 w 11269336"/>
              <a:gd name="connsiteY199" fmla="*/ 2080332 h 2323145"/>
              <a:gd name="connsiteX200" fmla="*/ 2755844 w 11269336"/>
              <a:gd name="connsiteY200" fmla="*/ 2078874 h 2323145"/>
              <a:gd name="connsiteX201" fmla="*/ 2657742 w 11269336"/>
              <a:gd name="connsiteY201" fmla="*/ 2070179 h 2323145"/>
              <a:gd name="connsiteX202" fmla="*/ 2559549 w 11269336"/>
              <a:gd name="connsiteY202" fmla="*/ 2057873 h 2323145"/>
              <a:gd name="connsiteX203" fmla="*/ 2512054 w 11269336"/>
              <a:gd name="connsiteY203" fmla="*/ 2031671 h 2323145"/>
              <a:gd name="connsiteX204" fmla="*/ 2506437 w 11269336"/>
              <a:gd name="connsiteY204" fmla="*/ 2030918 h 2323145"/>
              <a:gd name="connsiteX205" fmla="*/ 2491752 w 11269336"/>
              <a:gd name="connsiteY205" fmla="*/ 2033906 h 2323145"/>
              <a:gd name="connsiteX206" fmla="*/ 2486338 w 11269336"/>
              <a:gd name="connsiteY206" fmla="*/ 2035862 h 2323145"/>
              <a:gd name="connsiteX207" fmla="*/ 2478186 w 11269336"/>
              <a:gd name="connsiteY207" fmla="*/ 2036953 h 2323145"/>
              <a:gd name="connsiteX208" fmla="*/ 2477950 w 11269336"/>
              <a:gd name="connsiteY208" fmla="*/ 2036715 h 2323145"/>
              <a:gd name="connsiteX209" fmla="*/ 2470381 w 11269336"/>
              <a:gd name="connsiteY209" fmla="*/ 2038256 h 2323145"/>
              <a:gd name="connsiteX210" fmla="*/ 2433781 w 11269336"/>
              <a:gd name="connsiteY210" fmla="*/ 2049140 h 2323145"/>
              <a:gd name="connsiteX211" fmla="*/ 2381172 w 11269336"/>
              <a:gd name="connsiteY211" fmla="*/ 2030645 h 2323145"/>
              <a:gd name="connsiteX212" fmla="*/ 2360198 w 11269336"/>
              <a:gd name="connsiteY212" fmla="*/ 2029059 h 2323145"/>
              <a:gd name="connsiteX213" fmla="*/ 2348815 w 11269336"/>
              <a:gd name="connsiteY213" fmla="*/ 2026798 h 2323145"/>
              <a:gd name="connsiteX214" fmla="*/ 2347988 w 11269336"/>
              <a:gd name="connsiteY214" fmla="*/ 2025745 h 2323145"/>
              <a:gd name="connsiteX215" fmla="*/ 2312920 w 11269336"/>
              <a:gd name="connsiteY215" fmla="*/ 2036311 h 2323145"/>
              <a:gd name="connsiteX216" fmla="*/ 2307986 w 11269336"/>
              <a:gd name="connsiteY216" fmla="*/ 2035583 h 2323145"/>
              <a:gd name="connsiteX217" fmla="*/ 2285481 w 11269336"/>
              <a:gd name="connsiteY217" fmla="*/ 2045197 h 2323145"/>
              <a:gd name="connsiteX218" fmla="*/ 2273666 w 11269336"/>
              <a:gd name="connsiteY218" fmla="*/ 2048710 h 2323145"/>
              <a:gd name="connsiteX219" fmla="*/ 2270719 w 11269336"/>
              <a:gd name="connsiteY219" fmla="*/ 2052702 h 2323145"/>
              <a:gd name="connsiteX220" fmla="*/ 2253080 w 11269336"/>
              <a:gd name="connsiteY220" fmla="*/ 2056363 h 2323145"/>
              <a:gd name="connsiteX221" fmla="*/ 2250906 w 11269336"/>
              <a:gd name="connsiteY221" fmla="*/ 2055654 h 2323145"/>
              <a:gd name="connsiteX222" fmla="*/ 2236905 w 11269336"/>
              <a:gd name="connsiteY222" fmla="*/ 2062882 h 2323145"/>
              <a:gd name="connsiteX223" fmla="*/ 2225830 w 11269336"/>
              <a:gd name="connsiteY223" fmla="*/ 2074027 h 2323145"/>
              <a:gd name="connsiteX224" fmla="*/ 2073776 w 11269336"/>
              <a:gd name="connsiteY224" fmla="*/ 2089244 h 2323145"/>
              <a:gd name="connsiteX225" fmla="*/ 1948256 w 11269336"/>
              <a:gd name="connsiteY225" fmla="*/ 2146616 h 2323145"/>
              <a:gd name="connsiteX226" fmla="*/ 1865582 w 11269336"/>
              <a:gd name="connsiteY226" fmla="*/ 2153738 h 2323145"/>
              <a:gd name="connsiteX227" fmla="*/ 1835210 w 11269336"/>
              <a:gd name="connsiteY227" fmla="*/ 2134244 h 2323145"/>
              <a:gd name="connsiteX228" fmla="*/ 1632661 w 11269336"/>
              <a:gd name="connsiteY228" fmla="*/ 2173882 h 2323145"/>
              <a:gd name="connsiteX229" fmla="*/ 1579590 w 11269336"/>
              <a:gd name="connsiteY229" fmla="*/ 2173680 h 2323145"/>
              <a:gd name="connsiteX230" fmla="*/ 1535601 w 11269336"/>
              <a:gd name="connsiteY230" fmla="*/ 2194590 h 2323145"/>
              <a:gd name="connsiteX231" fmla="*/ 1515594 w 11269336"/>
              <a:gd name="connsiteY231" fmla="*/ 2189622 h 2323145"/>
              <a:gd name="connsiteX232" fmla="*/ 1512113 w 11269336"/>
              <a:gd name="connsiteY232" fmla="*/ 2188534 h 2323145"/>
              <a:gd name="connsiteX233" fmla="*/ 1498838 w 11269336"/>
              <a:gd name="connsiteY233" fmla="*/ 2189213 h 2323145"/>
              <a:gd name="connsiteX234" fmla="*/ 1494279 w 11269336"/>
              <a:gd name="connsiteY234" fmla="*/ 2183112 h 2323145"/>
              <a:gd name="connsiteX235" fmla="*/ 1473714 w 11269336"/>
              <a:gd name="connsiteY235" fmla="*/ 2179625 h 2323145"/>
              <a:gd name="connsiteX236" fmla="*/ 1449503 w 11269336"/>
              <a:gd name="connsiteY236" fmla="*/ 2182633 h 2323145"/>
              <a:gd name="connsiteX237" fmla="*/ 1266687 w 11269336"/>
              <a:gd name="connsiteY237" fmla="*/ 2212688 h 2323145"/>
              <a:gd name="connsiteX238" fmla="*/ 1239614 w 11269336"/>
              <a:gd name="connsiteY238" fmla="*/ 2209727 h 2323145"/>
              <a:gd name="connsiteX239" fmla="*/ 1202436 w 11269336"/>
              <a:gd name="connsiteY239" fmla="*/ 2209817 h 2323145"/>
              <a:gd name="connsiteX240" fmla="*/ 1136097 w 11269336"/>
              <a:gd name="connsiteY240" fmla="*/ 2205112 h 2323145"/>
              <a:gd name="connsiteX241" fmla="*/ 988232 w 11269336"/>
              <a:gd name="connsiteY241" fmla="*/ 2235635 h 2323145"/>
              <a:gd name="connsiteX242" fmla="*/ 981959 w 11269336"/>
              <a:gd name="connsiteY242" fmla="*/ 2231607 h 2323145"/>
              <a:gd name="connsiteX243" fmla="*/ 938600 w 11269336"/>
              <a:gd name="connsiteY243" fmla="*/ 2238113 h 2323145"/>
              <a:gd name="connsiteX244" fmla="*/ 791788 w 11269336"/>
              <a:gd name="connsiteY244" fmla="*/ 2293224 h 2323145"/>
              <a:gd name="connsiteX245" fmla="*/ 706914 w 11269336"/>
              <a:gd name="connsiteY245" fmla="*/ 2305046 h 2323145"/>
              <a:gd name="connsiteX246" fmla="*/ 675971 w 11269336"/>
              <a:gd name="connsiteY246" fmla="*/ 2304030 h 2323145"/>
              <a:gd name="connsiteX247" fmla="*/ 624180 w 11269336"/>
              <a:gd name="connsiteY247" fmla="*/ 2302650 h 2323145"/>
              <a:gd name="connsiteX248" fmla="*/ 583453 w 11269336"/>
              <a:gd name="connsiteY248" fmla="*/ 2288788 h 2323145"/>
              <a:gd name="connsiteX249" fmla="*/ 540946 w 11269336"/>
              <a:gd name="connsiteY249" fmla="*/ 2292721 h 2323145"/>
              <a:gd name="connsiteX250" fmla="*/ 533680 w 11269336"/>
              <a:gd name="connsiteY250" fmla="*/ 2310233 h 2323145"/>
              <a:gd name="connsiteX251" fmla="*/ 487366 w 11269336"/>
              <a:gd name="connsiteY251" fmla="*/ 2309053 h 2323145"/>
              <a:gd name="connsiteX252" fmla="*/ 416820 w 11269336"/>
              <a:gd name="connsiteY252" fmla="*/ 2305443 h 2323145"/>
              <a:gd name="connsiteX253" fmla="*/ 376805 w 11269336"/>
              <a:gd name="connsiteY253" fmla="*/ 2307647 h 2323145"/>
              <a:gd name="connsiteX254" fmla="*/ 266777 w 11269336"/>
              <a:gd name="connsiteY254" fmla="*/ 2309012 h 2323145"/>
              <a:gd name="connsiteX255" fmla="*/ 156013 w 11269336"/>
              <a:gd name="connsiteY255" fmla="*/ 2306832 h 2323145"/>
              <a:gd name="connsiteX256" fmla="*/ 87258 w 11269336"/>
              <a:gd name="connsiteY256" fmla="*/ 2285511 h 2323145"/>
              <a:gd name="connsiteX257" fmla="*/ 23798 w 11269336"/>
              <a:gd name="connsiteY257" fmla="*/ 2281822 h 2323145"/>
              <a:gd name="connsiteX258" fmla="*/ 0 w 11269336"/>
              <a:gd name="connsiteY258" fmla="*/ 2285369 h 2323145"/>
              <a:gd name="connsiteX259" fmla="*/ 0 w 11269336"/>
              <a:gd name="connsiteY25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83151 w 11269336"/>
              <a:gd name="connsiteY149" fmla="*/ 2201140 h 2323145"/>
              <a:gd name="connsiteX150" fmla="*/ 4366646 w 11269336"/>
              <a:gd name="connsiteY150" fmla="*/ 2198564 h 2323145"/>
              <a:gd name="connsiteX151" fmla="*/ 4354009 w 11269336"/>
              <a:gd name="connsiteY151" fmla="*/ 2204984 h 2323145"/>
              <a:gd name="connsiteX152" fmla="*/ 4348284 w 11269336"/>
              <a:gd name="connsiteY152" fmla="*/ 2205270 h 2323145"/>
              <a:gd name="connsiteX153" fmla="*/ 4333906 w 11269336"/>
              <a:gd name="connsiteY153" fmla="*/ 2205251 h 2323145"/>
              <a:gd name="connsiteX154" fmla="*/ 4308819 w 11269336"/>
              <a:gd name="connsiteY154" fmla="*/ 2203822 h 2323145"/>
              <a:gd name="connsiteX155" fmla="*/ 4301210 w 11269336"/>
              <a:gd name="connsiteY155" fmla="*/ 2204456 h 2323145"/>
              <a:gd name="connsiteX156" fmla="*/ 4283095 w 11269336"/>
              <a:gd name="connsiteY156" fmla="*/ 2198177 h 2323145"/>
              <a:gd name="connsiteX157" fmla="*/ 4250119 w 11269336"/>
              <a:gd name="connsiteY157" fmla="*/ 2196342 h 2323145"/>
              <a:gd name="connsiteX158" fmla="*/ 4189203 w 11269336"/>
              <a:gd name="connsiteY158" fmla="*/ 2178994 h 2323145"/>
              <a:gd name="connsiteX159" fmla="*/ 4154035 w 11269336"/>
              <a:gd name="connsiteY159" fmla="*/ 2171950 h 2323145"/>
              <a:gd name="connsiteX160" fmla="*/ 4129569 w 11269336"/>
              <a:gd name="connsiteY160" fmla="*/ 2163850 h 2323145"/>
              <a:gd name="connsiteX161" fmla="*/ 4061250 w 11269336"/>
              <a:gd name="connsiteY161" fmla="*/ 2159236 h 2323145"/>
              <a:gd name="connsiteX162" fmla="*/ 3945480 w 11269336"/>
              <a:gd name="connsiteY162" fmla="*/ 2158279 h 2323145"/>
              <a:gd name="connsiteX163" fmla="*/ 3921468 w 11269336"/>
              <a:gd name="connsiteY163" fmla="*/ 2156588 h 2323145"/>
              <a:gd name="connsiteX164" fmla="*/ 3903348 w 11269336"/>
              <a:gd name="connsiteY164" fmla="*/ 2149220 h 2323145"/>
              <a:gd name="connsiteX165" fmla="*/ 3901342 w 11269336"/>
              <a:gd name="connsiteY165" fmla="*/ 2142355 h 2323145"/>
              <a:gd name="connsiteX166" fmla="*/ 3888539 w 11269336"/>
              <a:gd name="connsiteY166" fmla="*/ 2140476 h 2323145"/>
              <a:gd name="connsiteX167" fmla="*/ 3885662 w 11269336"/>
              <a:gd name="connsiteY167" fmla="*/ 2138740 h 2323145"/>
              <a:gd name="connsiteX168" fmla="*/ 3868627 w 11269336"/>
              <a:gd name="connsiteY168" fmla="*/ 2130023 h 2323145"/>
              <a:gd name="connsiteX169" fmla="*/ 3819177 w 11269336"/>
              <a:gd name="connsiteY169" fmla="*/ 2142111 h 2323145"/>
              <a:gd name="connsiteX170" fmla="*/ 3769100 w 11269336"/>
              <a:gd name="connsiteY170" fmla="*/ 2131731 h 2323145"/>
              <a:gd name="connsiteX171" fmla="*/ 3562752 w 11269336"/>
              <a:gd name="connsiteY171" fmla="*/ 2131785 h 2323145"/>
              <a:gd name="connsiteX172" fmla="*/ 3541402 w 11269336"/>
              <a:gd name="connsiteY172" fmla="*/ 2106821 h 2323145"/>
              <a:gd name="connsiteX173" fmla="*/ 3365341 w 11269336"/>
              <a:gd name="connsiteY173" fmla="*/ 2077638 h 2323145"/>
              <a:gd name="connsiteX174" fmla="*/ 3170922 w 11269336"/>
              <a:gd name="connsiteY174" fmla="*/ 2115957 h 2323145"/>
              <a:gd name="connsiteX175" fmla="*/ 3156256 w 11269336"/>
              <a:gd name="connsiteY175" fmla="*/ 2124773 h 2323145"/>
              <a:gd name="connsiteX176" fmla="*/ 3140298 w 11269336"/>
              <a:gd name="connsiteY176" fmla="*/ 2129182 h 2323145"/>
              <a:gd name="connsiteX177" fmla="*/ 3138514 w 11269336"/>
              <a:gd name="connsiteY177" fmla="*/ 2128069 h 2323145"/>
              <a:gd name="connsiteX178" fmla="*/ 3120467 w 11269336"/>
              <a:gd name="connsiteY178" fmla="*/ 2128281 h 2323145"/>
              <a:gd name="connsiteX179" fmla="*/ 3116175 w 11269336"/>
              <a:gd name="connsiteY179" fmla="*/ 2131633 h 2323145"/>
              <a:gd name="connsiteX180" fmla="*/ 3103685 w 11269336"/>
              <a:gd name="connsiteY180" fmla="*/ 2132814 h 2323145"/>
              <a:gd name="connsiteX181" fmla="*/ 3078794 w 11269336"/>
              <a:gd name="connsiteY181" fmla="*/ 2137935 h 2323145"/>
              <a:gd name="connsiteX182" fmla="*/ 3074407 w 11269336"/>
              <a:gd name="connsiteY182" fmla="*/ 2136274 h 2323145"/>
              <a:gd name="connsiteX183" fmla="*/ 3037285 w 11269336"/>
              <a:gd name="connsiteY183" fmla="*/ 2139919 h 2323145"/>
              <a:gd name="connsiteX184" fmla="*/ 3036901 w 11269336"/>
              <a:gd name="connsiteY184" fmla="*/ 2138726 h 2323145"/>
              <a:gd name="connsiteX185" fmla="*/ 3026996 w 11269336"/>
              <a:gd name="connsiteY185" fmla="*/ 2134322 h 2323145"/>
              <a:gd name="connsiteX186" fmla="*/ 3007772 w 11269336"/>
              <a:gd name="connsiteY186" fmla="*/ 2128742 h 2323145"/>
              <a:gd name="connsiteX187" fmla="*/ 2965030 w 11269336"/>
              <a:gd name="connsiteY187" fmla="*/ 2100494 h 2323145"/>
              <a:gd name="connsiteX188" fmla="*/ 2926342 w 11269336"/>
              <a:gd name="connsiteY188" fmla="*/ 2104155 h 2323145"/>
              <a:gd name="connsiteX189" fmla="*/ 2918608 w 11269336"/>
              <a:gd name="connsiteY189" fmla="*/ 2104215 h 2323145"/>
              <a:gd name="connsiteX190" fmla="*/ 2918475 w 11269336"/>
              <a:gd name="connsiteY190" fmla="*/ 2103937 h 2323145"/>
              <a:gd name="connsiteX191" fmla="*/ 2910360 w 11269336"/>
              <a:gd name="connsiteY191" fmla="*/ 2103444 h 2323145"/>
              <a:gd name="connsiteX192" fmla="*/ 2904507 w 11269336"/>
              <a:gd name="connsiteY192" fmla="*/ 2104326 h 2323145"/>
              <a:gd name="connsiteX193" fmla="*/ 2889503 w 11269336"/>
              <a:gd name="connsiteY193" fmla="*/ 2104443 h 2323145"/>
              <a:gd name="connsiteX194" fmla="*/ 2884480 w 11269336"/>
              <a:gd name="connsiteY194" fmla="*/ 2102626 h 2323145"/>
              <a:gd name="connsiteX195" fmla="*/ 2882689 w 11269336"/>
              <a:gd name="connsiteY195" fmla="*/ 2099228 h 2323145"/>
              <a:gd name="connsiteX196" fmla="*/ 2881291 w 11269336"/>
              <a:gd name="connsiteY196" fmla="*/ 2099618 h 2323145"/>
              <a:gd name="connsiteX197" fmla="*/ 2853979 w 11269336"/>
              <a:gd name="connsiteY197" fmla="*/ 2090388 h 2323145"/>
              <a:gd name="connsiteX198" fmla="*/ 2791790 w 11269336"/>
              <a:gd name="connsiteY198" fmla="*/ 2080332 h 2323145"/>
              <a:gd name="connsiteX199" fmla="*/ 2755844 w 11269336"/>
              <a:gd name="connsiteY199" fmla="*/ 2078874 h 2323145"/>
              <a:gd name="connsiteX200" fmla="*/ 2657742 w 11269336"/>
              <a:gd name="connsiteY200" fmla="*/ 2070179 h 2323145"/>
              <a:gd name="connsiteX201" fmla="*/ 2559549 w 11269336"/>
              <a:gd name="connsiteY201" fmla="*/ 2057873 h 2323145"/>
              <a:gd name="connsiteX202" fmla="*/ 2512054 w 11269336"/>
              <a:gd name="connsiteY202" fmla="*/ 2031671 h 2323145"/>
              <a:gd name="connsiteX203" fmla="*/ 2506437 w 11269336"/>
              <a:gd name="connsiteY203" fmla="*/ 2030918 h 2323145"/>
              <a:gd name="connsiteX204" fmla="*/ 2491752 w 11269336"/>
              <a:gd name="connsiteY204" fmla="*/ 2033906 h 2323145"/>
              <a:gd name="connsiteX205" fmla="*/ 2486338 w 11269336"/>
              <a:gd name="connsiteY205" fmla="*/ 2035862 h 2323145"/>
              <a:gd name="connsiteX206" fmla="*/ 2478186 w 11269336"/>
              <a:gd name="connsiteY206" fmla="*/ 2036953 h 2323145"/>
              <a:gd name="connsiteX207" fmla="*/ 2477950 w 11269336"/>
              <a:gd name="connsiteY207" fmla="*/ 2036715 h 2323145"/>
              <a:gd name="connsiteX208" fmla="*/ 2470381 w 11269336"/>
              <a:gd name="connsiteY208" fmla="*/ 2038256 h 2323145"/>
              <a:gd name="connsiteX209" fmla="*/ 2433781 w 11269336"/>
              <a:gd name="connsiteY209" fmla="*/ 2049140 h 2323145"/>
              <a:gd name="connsiteX210" fmla="*/ 2381172 w 11269336"/>
              <a:gd name="connsiteY210" fmla="*/ 2030645 h 2323145"/>
              <a:gd name="connsiteX211" fmla="*/ 2360198 w 11269336"/>
              <a:gd name="connsiteY211" fmla="*/ 2029059 h 2323145"/>
              <a:gd name="connsiteX212" fmla="*/ 2348815 w 11269336"/>
              <a:gd name="connsiteY212" fmla="*/ 2026798 h 2323145"/>
              <a:gd name="connsiteX213" fmla="*/ 2347988 w 11269336"/>
              <a:gd name="connsiteY213" fmla="*/ 2025745 h 2323145"/>
              <a:gd name="connsiteX214" fmla="*/ 2312920 w 11269336"/>
              <a:gd name="connsiteY214" fmla="*/ 2036311 h 2323145"/>
              <a:gd name="connsiteX215" fmla="*/ 2307986 w 11269336"/>
              <a:gd name="connsiteY215" fmla="*/ 2035583 h 2323145"/>
              <a:gd name="connsiteX216" fmla="*/ 2285481 w 11269336"/>
              <a:gd name="connsiteY216" fmla="*/ 2045197 h 2323145"/>
              <a:gd name="connsiteX217" fmla="*/ 2273666 w 11269336"/>
              <a:gd name="connsiteY217" fmla="*/ 2048710 h 2323145"/>
              <a:gd name="connsiteX218" fmla="*/ 2270719 w 11269336"/>
              <a:gd name="connsiteY218" fmla="*/ 2052702 h 2323145"/>
              <a:gd name="connsiteX219" fmla="*/ 2253080 w 11269336"/>
              <a:gd name="connsiteY219" fmla="*/ 2056363 h 2323145"/>
              <a:gd name="connsiteX220" fmla="*/ 2250906 w 11269336"/>
              <a:gd name="connsiteY220" fmla="*/ 2055654 h 2323145"/>
              <a:gd name="connsiteX221" fmla="*/ 2236905 w 11269336"/>
              <a:gd name="connsiteY221" fmla="*/ 2062882 h 2323145"/>
              <a:gd name="connsiteX222" fmla="*/ 2225830 w 11269336"/>
              <a:gd name="connsiteY222" fmla="*/ 2074027 h 2323145"/>
              <a:gd name="connsiteX223" fmla="*/ 2073776 w 11269336"/>
              <a:gd name="connsiteY223" fmla="*/ 2089244 h 2323145"/>
              <a:gd name="connsiteX224" fmla="*/ 1948256 w 11269336"/>
              <a:gd name="connsiteY224" fmla="*/ 2146616 h 2323145"/>
              <a:gd name="connsiteX225" fmla="*/ 1865582 w 11269336"/>
              <a:gd name="connsiteY225" fmla="*/ 2153738 h 2323145"/>
              <a:gd name="connsiteX226" fmla="*/ 1835210 w 11269336"/>
              <a:gd name="connsiteY226" fmla="*/ 2134244 h 2323145"/>
              <a:gd name="connsiteX227" fmla="*/ 1632661 w 11269336"/>
              <a:gd name="connsiteY227" fmla="*/ 2173882 h 2323145"/>
              <a:gd name="connsiteX228" fmla="*/ 1579590 w 11269336"/>
              <a:gd name="connsiteY228" fmla="*/ 2173680 h 2323145"/>
              <a:gd name="connsiteX229" fmla="*/ 1535601 w 11269336"/>
              <a:gd name="connsiteY229" fmla="*/ 2194590 h 2323145"/>
              <a:gd name="connsiteX230" fmla="*/ 1515594 w 11269336"/>
              <a:gd name="connsiteY230" fmla="*/ 2189622 h 2323145"/>
              <a:gd name="connsiteX231" fmla="*/ 1512113 w 11269336"/>
              <a:gd name="connsiteY231" fmla="*/ 2188534 h 2323145"/>
              <a:gd name="connsiteX232" fmla="*/ 1498838 w 11269336"/>
              <a:gd name="connsiteY232" fmla="*/ 2189213 h 2323145"/>
              <a:gd name="connsiteX233" fmla="*/ 1494279 w 11269336"/>
              <a:gd name="connsiteY233" fmla="*/ 2183112 h 2323145"/>
              <a:gd name="connsiteX234" fmla="*/ 1473714 w 11269336"/>
              <a:gd name="connsiteY234" fmla="*/ 2179625 h 2323145"/>
              <a:gd name="connsiteX235" fmla="*/ 1449503 w 11269336"/>
              <a:gd name="connsiteY235" fmla="*/ 2182633 h 2323145"/>
              <a:gd name="connsiteX236" fmla="*/ 1266687 w 11269336"/>
              <a:gd name="connsiteY236" fmla="*/ 2212688 h 2323145"/>
              <a:gd name="connsiteX237" fmla="*/ 1239614 w 11269336"/>
              <a:gd name="connsiteY237" fmla="*/ 2209727 h 2323145"/>
              <a:gd name="connsiteX238" fmla="*/ 1202436 w 11269336"/>
              <a:gd name="connsiteY238" fmla="*/ 2209817 h 2323145"/>
              <a:gd name="connsiteX239" fmla="*/ 1136097 w 11269336"/>
              <a:gd name="connsiteY239" fmla="*/ 2205112 h 2323145"/>
              <a:gd name="connsiteX240" fmla="*/ 988232 w 11269336"/>
              <a:gd name="connsiteY240" fmla="*/ 2235635 h 2323145"/>
              <a:gd name="connsiteX241" fmla="*/ 981959 w 11269336"/>
              <a:gd name="connsiteY241" fmla="*/ 2231607 h 2323145"/>
              <a:gd name="connsiteX242" fmla="*/ 938600 w 11269336"/>
              <a:gd name="connsiteY242" fmla="*/ 2238113 h 2323145"/>
              <a:gd name="connsiteX243" fmla="*/ 791788 w 11269336"/>
              <a:gd name="connsiteY243" fmla="*/ 2293224 h 2323145"/>
              <a:gd name="connsiteX244" fmla="*/ 706914 w 11269336"/>
              <a:gd name="connsiteY244" fmla="*/ 2305046 h 2323145"/>
              <a:gd name="connsiteX245" fmla="*/ 675971 w 11269336"/>
              <a:gd name="connsiteY245" fmla="*/ 2304030 h 2323145"/>
              <a:gd name="connsiteX246" fmla="*/ 624180 w 11269336"/>
              <a:gd name="connsiteY246" fmla="*/ 2302650 h 2323145"/>
              <a:gd name="connsiteX247" fmla="*/ 583453 w 11269336"/>
              <a:gd name="connsiteY247" fmla="*/ 2288788 h 2323145"/>
              <a:gd name="connsiteX248" fmla="*/ 540946 w 11269336"/>
              <a:gd name="connsiteY248" fmla="*/ 2292721 h 2323145"/>
              <a:gd name="connsiteX249" fmla="*/ 533680 w 11269336"/>
              <a:gd name="connsiteY249" fmla="*/ 2310233 h 2323145"/>
              <a:gd name="connsiteX250" fmla="*/ 487366 w 11269336"/>
              <a:gd name="connsiteY250" fmla="*/ 2309053 h 2323145"/>
              <a:gd name="connsiteX251" fmla="*/ 416820 w 11269336"/>
              <a:gd name="connsiteY251" fmla="*/ 2305443 h 2323145"/>
              <a:gd name="connsiteX252" fmla="*/ 376805 w 11269336"/>
              <a:gd name="connsiteY252" fmla="*/ 2307647 h 2323145"/>
              <a:gd name="connsiteX253" fmla="*/ 266777 w 11269336"/>
              <a:gd name="connsiteY253" fmla="*/ 2309012 h 2323145"/>
              <a:gd name="connsiteX254" fmla="*/ 156013 w 11269336"/>
              <a:gd name="connsiteY254" fmla="*/ 2306832 h 2323145"/>
              <a:gd name="connsiteX255" fmla="*/ 87258 w 11269336"/>
              <a:gd name="connsiteY255" fmla="*/ 2285511 h 2323145"/>
              <a:gd name="connsiteX256" fmla="*/ 23798 w 11269336"/>
              <a:gd name="connsiteY256" fmla="*/ 2281822 h 2323145"/>
              <a:gd name="connsiteX257" fmla="*/ 0 w 11269336"/>
              <a:gd name="connsiteY257" fmla="*/ 2285369 h 2323145"/>
              <a:gd name="connsiteX258" fmla="*/ 0 w 11269336"/>
              <a:gd name="connsiteY25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66646 w 11269336"/>
              <a:gd name="connsiteY149" fmla="*/ 2198564 h 2323145"/>
              <a:gd name="connsiteX150" fmla="*/ 4354009 w 11269336"/>
              <a:gd name="connsiteY150" fmla="*/ 2204984 h 2323145"/>
              <a:gd name="connsiteX151" fmla="*/ 4348284 w 11269336"/>
              <a:gd name="connsiteY151" fmla="*/ 2205270 h 2323145"/>
              <a:gd name="connsiteX152" fmla="*/ 4333906 w 11269336"/>
              <a:gd name="connsiteY152" fmla="*/ 2205251 h 2323145"/>
              <a:gd name="connsiteX153" fmla="*/ 4308819 w 11269336"/>
              <a:gd name="connsiteY153" fmla="*/ 2203822 h 2323145"/>
              <a:gd name="connsiteX154" fmla="*/ 4301210 w 11269336"/>
              <a:gd name="connsiteY154" fmla="*/ 2204456 h 2323145"/>
              <a:gd name="connsiteX155" fmla="*/ 4283095 w 11269336"/>
              <a:gd name="connsiteY155" fmla="*/ 2198177 h 2323145"/>
              <a:gd name="connsiteX156" fmla="*/ 4250119 w 11269336"/>
              <a:gd name="connsiteY156" fmla="*/ 2196342 h 2323145"/>
              <a:gd name="connsiteX157" fmla="*/ 4189203 w 11269336"/>
              <a:gd name="connsiteY157" fmla="*/ 2178994 h 2323145"/>
              <a:gd name="connsiteX158" fmla="*/ 4154035 w 11269336"/>
              <a:gd name="connsiteY158" fmla="*/ 2171950 h 2323145"/>
              <a:gd name="connsiteX159" fmla="*/ 4129569 w 11269336"/>
              <a:gd name="connsiteY159" fmla="*/ 2163850 h 2323145"/>
              <a:gd name="connsiteX160" fmla="*/ 4061250 w 11269336"/>
              <a:gd name="connsiteY160" fmla="*/ 2159236 h 2323145"/>
              <a:gd name="connsiteX161" fmla="*/ 3945480 w 11269336"/>
              <a:gd name="connsiteY161" fmla="*/ 2158279 h 2323145"/>
              <a:gd name="connsiteX162" fmla="*/ 3921468 w 11269336"/>
              <a:gd name="connsiteY162" fmla="*/ 2156588 h 2323145"/>
              <a:gd name="connsiteX163" fmla="*/ 3903348 w 11269336"/>
              <a:gd name="connsiteY163" fmla="*/ 2149220 h 2323145"/>
              <a:gd name="connsiteX164" fmla="*/ 3901342 w 11269336"/>
              <a:gd name="connsiteY164" fmla="*/ 2142355 h 2323145"/>
              <a:gd name="connsiteX165" fmla="*/ 3888539 w 11269336"/>
              <a:gd name="connsiteY165" fmla="*/ 2140476 h 2323145"/>
              <a:gd name="connsiteX166" fmla="*/ 3885662 w 11269336"/>
              <a:gd name="connsiteY166" fmla="*/ 2138740 h 2323145"/>
              <a:gd name="connsiteX167" fmla="*/ 3868627 w 11269336"/>
              <a:gd name="connsiteY167" fmla="*/ 2130023 h 2323145"/>
              <a:gd name="connsiteX168" fmla="*/ 3819177 w 11269336"/>
              <a:gd name="connsiteY168" fmla="*/ 2142111 h 2323145"/>
              <a:gd name="connsiteX169" fmla="*/ 3769100 w 11269336"/>
              <a:gd name="connsiteY169" fmla="*/ 2131731 h 2323145"/>
              <a:gd name="connsiteX170" fmla="*/ 3562752 w 11269336"/>
              <a:gd name="connsiteY170" fmla="*/ 2131785 h 2323145"/>
              <a:gd name="connsiteX171" fmla="*/ 3541402 w 11269336"/>
              <a:gd name="connsiteY171" fmla="*/ 2106821 h 2323145"/>
              <a:gd name="connsiteX172" fmla="*/ 3365341 w 11269336"/>
              <a:gd name="connsiteY172" fmla="*/ 2077638 h 2323145"/>
              <a:gd name="connsiteX173" fmla="*/ 3170922 w 11269336"/>
              <a:gd name="connsiteY173" fmla="*/ 2115957 h 2323145"/>
              <a:gd name="connsiteX174" fmla="*/ 3156256 w 11269336"/>
              <a:gd name="connsiteY174" fmla="*/ 2124773 h 2323145"/>
              <a:gd name="connsiteX175" fmla="*/ 3140298 w 11269336"/>
              <a:gd name="connsiteY175" fmla="*/ 2129182 h 2323145"/>
              <a:gd name="connsiteX176" fmla="*/ 3138514 w 11269336"/>
              <a:gd name="connsiteY176" fmla="*/ 2128069 h 2323145"/>
              <a:gd name="connsiteX177" fmla="*/ 3120467 w 11269336"/>
              <a:gd name="connsiteY177" fmla="*/ 2128281 h 2323145"/>
              <a:gd name="connsiteX178" fmla="*/ 3116175 w 11269336"/>
              <a:gd name="connsiteY178" fmla="*/ 2131633 h 2323145"/>
              <a:gd name="connsiteX179" fmla="*/ 3103685 w 11269336"/>
              <a:gd name="connsiteY179" fmla="*/ 2132814 h 2323145"/>
              <a:gd name="connsiteX180" fmla="*/ 3078794 w 11269336"/>
              <a:gd name="connsiteY180" fmla="*/ 2137935 h 2323145"/>
              <a:gd name="connsiteX181" fmla="*/ 3074407 w 11269336"/>
              <a:gd name="connsiteY181" fmla="*/ 2136274 h 2323145"/>
              <a:gd name="connsiteX182" fmla="*/ 3037285 w 11269336"/>
              <a:gd name="connsiteY182" fmla="*/ 2139919 h 2323145"/>
              <a:gd name="connsiteX183" fmla="*/ 3036901 w 11269336"/>
              <a:gd name="connsiteY183" fmla="*/ 2138726 h 2323145"/>
              <a:gd name="connsiteX184" fmla="*/ 3026996 w 11269336"/>
              <a:gd name="connsiteY184" fmla="*/ 2134322 h 2323145"/>
              <a:gd name="connsiteX185" fmla="*/ 3007772 w 11269336"/>
              <a:gd name="connsiteY185" fmla="*/ 2128742 h 2323145"/>
              <a:gd name="connsiteX186" fmla="*/ 2965030 w 11269336"/>
              <a:gd name="connsiteY186" fmla="*/ 2100494 h 2323145"/>
              <a:gd name="connsiteX187" fmla="*/ 2926342 w 11269336"/>
              <a:gd name="connsiteY187" fmla="*/ 2104155 h 2323145"/>
              <a:gd name="connsiteX188" fmla="*/ 2918608 w 11269336"/>
              <a:gd name="connsiteY188" fmla="*/ 2104215 h 2323145"/>
              <a:gd name="connsiteX189" fmla="*/ 2918475 w 11269336"/>
              <a:gd name="connsiteY189" fmla="*/ 2103937 h 2323145"/>
              <a:gd name="connsiteX190" fmla="*/ 2910360 w 11269336"/>
              <a:gd name="connsiteY190" fmla="*/ 2103444 h 2323145"/>
              <a:gd name="connsiteX191" fmla="*/ 2904507 w 11269336"/>
              <a:gd name="connsiteY191" fmla="*/ 2104326 h 2323145"/>
              <a:gd name="connsiteX192" fmla="*/ 2889503 w 11269336"/>
              <a:gd name="connsiteY192" fmla="*/ 2104443 h 2323145"/>
              <a:gd name="connsiteX193" fmla="*/ 2884480 w 11269336"/>
              <a:gd name="connsiteY193" fmla="*/ 2102626 h 2323145"/>
              <a:gd name="connsiteX194" fmla="*/ 2882689 w 11269336"/>
              <a:gd name="connsiteY194" fmla="*/ 2099228 h 2323145"/>
              <a:gd name="connsiteX195" fmla="*/ 2881291 w 11269336"/>
              <a:gd name="connsiteY195" fmla="*/ 2099618 h 2323145"/>
              <a:gd name="connsiteX196" fmla="*/ 2853979 w 11269336"/>
              <a:gd name="connsiteY196" fmla="*/ 2090388 h 2323145"/>
              <a:gd name="connsiteX197" fmla="*/ 2791790 w 11269336"/>
              <a:gd name="connsiteY197" fmla="*/ 2080332 h 2323145"/>
              <a:gd name="connsiteX198" fmla="*/ 2755844 w 11269336"/>
              <a:gd name="connsiteY198" fmla="*/ 2078874 h 2323145"/>
              <a:gd name="connsiteX199" fmla="*/ 2657742 w 11269336"/>
              <a:gd name="connsiteY199" fmla="*/ 2070179 h 2323145"/>
              <a:gd name="connsiteX200" fmla="*/ 2559549 w 11269336"/>
              <a:gd name="connsiteY200" fmla="*/ 2057873 h 2323145"/>
              <a:gd name="connsiteX201" fmla="*/ 2512054 w 11269336"/>
              <a:gd name="connsiteY201" fmla="*/ 2031671 h 2323145"/>
              <a:gd name="connsiteX202" fmla="*/ 2506437 w 11269336"/>
              <a:gd name="connsiteY202" fmla="*/ 2030918 h 2323145"/>
              <a:gd name="connsiteX203" fmla="*/ 2491752 w 11269336"/>
              <a:gd name="connsiteY203" fmla="*/ 2033906 h 2323145"/>
              <a:gd name="connsiteX204" fmla="*/ 2486338 w 11269336"/>
              <a:gd name="connsiteY204" fmla="*/ 2035862 h 2323145"/>
              <a:gd name="connsiteX205" fmla="*/ 2478186 w 11269336"/>
              <a:gd name="connsiteY205" fmla="*/ 2036953 h 2323145"/>
              <a:gd name="connsiteX206" fmla="*/ 2477950 w 11269336"/>
              <a:gd name="connsiteY206" fmla="*/ 2036715 h 2323145"/>
              <a:gd name="connsiteX207" fmla="*/ 2470381 w 11269336"/>
              <a:gd name="connsiteY207" fmla="*/ 2038256 h 2323145"/>
              <a:gd name="connsiteX208" fmla="*/ 2433781 w 11269336"/>
              <a:gd name="connsiteY208" fmla="*/ 2049140 h 2323145"/>
              <a:gd name="connsiteX209" fmla="*/ 2381172 w 11269336"/>
              <a:gd name="connsiteY209" fmla="*/ 2030645 h 2323145"/>
              <a:gd name="connsiteX210" fmla="*/ 2360198 w 11269336"/>
              <a:gd name="connsiteY210" fmla="*/ 2029059 h 2323145"/>
              <a:gd name="connsiteX211" fmla="*/ 2348815 w 11269336"/>
              <a:gd name="connsiteY211" fmla="*/ 2026798 h 2323145"/>
              <a:gd name="connsiteX212" fmla="*/ 2347988 w 11269336"/>
              <a:gd name="connsiteY212" fmla="*/ 2025745 h 2323145"/>
              <a:gd name="connsiteX213" fmla="*/ 2312920 w 11269336"/>
              <a:gd name="connsiteY213" fmla="*/ 2036311 h 2323145"/>
              <a:gd name="connsiteX214" fmla="*/ 2307986 w 11269336"/>
              <a:gd name="connsiteY214" fmla="*/ 2035583 h 2323145"/>
              <a:gd name="connsiteX215" fmla="*/ 2285481 w 11269336"/>
              <a:gd name="connsiteY215" fmla="*/ 2045197 h 2323145"/>
              <a:gd name="connsiteX216" fmla="*/ 2273666 w 11269336"/>
              <a:gd name="connsiteY216" fmla="*/ 2048710 h 2323145"/>
              <a:gd name="connsiteX217" fmla="*/ 2270719 w 11269336"/>
              <a:gd name="connsiteY217" fmla="*/ 2052702 h 2323145"/>
              <a:gd name="connsiteX218" fmla="*/ 2253080 w 11269336"/>
              <a:gd name="connsiteY218" fmla="*/ 2056363 h 2323145"/>
              <a:gd name="connsiteX219" fmla="*/ 2250906 w 11269336"/>
              <a:gd name="connsiteY219" fmla="*/ 2055654 h 2323145"/>
              <a:gd name="connsiteX220" fmla="*/ 2236905 w 11269336"/>
              <a:gd name="connsiteY220" fmla="*/ 2062882 h 2323145"/>
              <a:gd name="connsiteX221" fmla="*/ 2225830 w 11269336"/>
              <a:gd name="connsiteY221" fmla="*/ 2074027 h 2323145"/>
              <a:gd name="connsiteX222" fmla="*/ 2073776 w 11269336"/>
              <a:gd name="connsiteY222" fmla="*/ 2089244 h 2323145"/>
              <a:gd name="connsiteX223" fmla="*/ 1948256 w 11269336"/>
              <a:gd name="connsiteY223" fmla="*/ 2146616 h 2323145"/>
              <a:gd name="connsiteX224" fmla="*/ 1865582 w 11269336"/>
              <a:gd name="connsiteY224" fmla="*/ 2153738 h 2323145"/>
              <a:gd name="connsiteX225" fmla="*/ 1835210 w 11269336"/>
              <a:gd name="connsiteY225" fmla="*/ 2134244 h 2323145"/>
              <a:gd name="connsiteX226" fmla="*/ 1632661 w 11269336"/>
              <a:gd name="connsiteY226" fmla="*/ 2173882 h 2323145"/>
              <a:gd name="connsiteX227" fmla="*/ 1579590 w 11269336"/>
              <a:gd name="connsiteY227" fmla="*/ 2173680 h 2323145"/>
              <a:gd name="connsiteX228" fmla="*/ 1535601 w 11269336"/>
              <a:gd name="connsiteY228" fmla="*/ 2194590 h 2323145"/>
              <a:gd name="connsiteX229" fmla="*/ 1515594 w 11269336"/>
              <a:gd name="connsiteY229" fmla="*/ 2189622 h 2323145"/>
              <a:gd name="connsiteX230" fmla="*/ 1512113 w 11269336"/>
              <a:gd name="connsiteY230" fmla="*/ 2188534 h 2323145"/>
              <a:gd name="connsiteX231" fmla="*/ 1498838 w 11269336"/>
              <a:gd name="connsiteY231" fmla="*/ 2189213 h 2323145"/>
              <a:gd name="connsiteX232" fmla="*/ 1494279 w 11269336"/>
              <a:gd name="connsiteY232" fmla="*/ 2183112 h 2323145"/>
              <a:gd name="connsiteX233" fmla="*/ 1473714 w 11269336"/>
              <a:gd name="connsiteY233" fmla="*/ 2179625 h 2323145"/>
              <a:gd name="connsiteX234" fmla="*/ 1449503 w 11269336"/>
              <a:gd name="connsiteY234" fmla="*/ 2182633 h 2323145"/>
              <a:gd name="connsiteX235" fmla="*/ 1266687 w 11269336"/>
              <a:gd name="connsiteY235" fmla="*/ 2212688 h 2323145"/>
              <a:gd name="connsiteX236" fmla="*/ 1239614 w 11269336"/>
              <a:gd name="connsiteY236" fmla="*/ 2209727 h 2323145"/>
              <a:gd name="connsiteX237" fmla="*/ 1202436 w 11269336"/>
              <a:gd name="connsiteY237" fmla="*/ 2209817 h 2323145"/>
              <a:gd name="connsiteX238" fmla="*/ 1136097 w 11269336"/>
              <a:gd name="connsiteY238" fmla="*/ 2205112 h 2323145"/>
              <a:gd name="connsiteX239" fmla="*/ 988232 w 11269336"/>
              <a:gd name="connsiteY239" fmla="*/ 2235635 h 2323145"/>
              <a:gd name="connsiteX240" fmla="*/ 981959 w 11269336"/>
              <a:gd name="connsiteY240" fmla="*/ 2231607 h 2323145"/>
              <a:gd name="connsiteX241" fmla="*/ 938600 w 11269336"/>
              <a:gd name="connsiteY241" fmla="*/ 2238113 h 2323145"/>
              <a:gd name="connsiteX242" fmla="*/ 791788 w 11269336"/>
              <a:gd name="connsiteY242" fmla="*/ 2293224 h 2323145"/>
              <a:gd name="connsiteX243" fmla="*/ 706914 w 11269336"/>
              <a:gd name="connsiteY243" fmla="*/ 2305046 h 2323145"/>
              <a:gd name="connsiteX244" fmla="*/ 675971 w 11269336"/>
              <a:gd name="connsiteY244" fmla="*/ 2304030 h 2323145"/>
              <a:gd name="connsiteX245" fmla="*/ 624180 w 11269336"/>
              <a:gd name="connsiteY245" fmla="*/ 2302650 h 2323145"/>
              <a:gd name="connsiteX246" fmla="*/ 583453 w 11269336"/>
              <a:gd name="connsiteY246" fmla="*/ 2288788 h 2323145"/>
              <a:gd name="connsiteX247" fmla="*/ 540946 w 11269336"/>
              <a:gd name="connsiteY247" fmla="*/ 2292721 h 2323145"/>
              <a:gd name="connsiteX248" fmla="*/ 533680 w 11269336"/>
              <a:gd name="connsiteY248" fmla="*/ 2310233 h 2323145"/>
              <a:gd name="connsiteX249" fmla="*/ 487366 w 11269336"/>
              <a:gd name="connsiteY249" fmla="*/ 2309053 h 2323145"/>
              <a:gd name="connsiteX250" fmla="*/ 416820 w 11269336"/>
              <a:gd name="connsiteY250" fmla="*/ 2305443 h 2323145"/>
              <a:gd name="connsiteX251" fmla="*/ 376805 w 11269336"/>
              <a:gd name="connsiteY251" fmla="*/ 2307647 h 2323145"/>
              <a:gd name="connsiteX252" fmla="*/ 266777 w 11269336"/>
              <a:gd name="connsiteY252" fmla="*/ 2309012 h 2323145"/>
              <a:gd name="connsiteX253" fmla="*/ 156013 w 11269336"/>
              <a:gd name="connsiteY253" fmla="*/ 2306832 h 2323145"/>
              <a:gd name="connsiteX254" fmla="*/ 87258 w 11269336"/>
              <a:gd name="connsiteY254" fmla="*/ 2285511 h 2323145"/>
              <a:gd name="connsiteX255" fmla="*/ 23798 w 11269336"/>
              <a:gd name="connsiteY255" fmla="*/ 2281822 h 2323145"/>
              <a:gd name="connsiteX256" fmla="*/ 0 w 11269336"/>
              <a:gd name="connsiteY256" fmla="*/ 2285369 h 2323145"/>
              <a:gd name="connsiteX257" fmla="*/ 0 w 11269336"/>
              <a:gd name="connsiteY25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05765 w 11269336"/>
              <a:gd name="connsiteY146" fmla="*/ 2199902 h 2323145"/>
              <a:gd name="connsiteX147" fmla="*/ 4401354 w 11269336"/>
              <a:gd name="connsiteY147" fmla="*/ 2194745 h 2323145"/>
              <a:gd name="connsiteX148" fmla="*/ 4366646 w 11269336"/>
              <a:gd name="connsiteY148" fmla="*/ 2198564 h 2323145"/>
              <a:gd name="connsiteX149" fmla="*/ 4354009 w 11269336"/>
              <a:gd name="connsiteY149" fmla="*/ 2204984 h 2323145"/>
              <a:gd name="connsiteX150" fmla="*/ 4348284 w 11269336"/>
              <a:gd name="connsiteY150" fmla="*/ 2205270 h 2323145"/>
              <a:gd name="connsiteX151" fmla="*/ 4333906 w 11269336"/>
              <a:gd name="connsiteY151" fmla="*/ 2205251 h 2323145"/>
              <a:gd name="connsiteX152" fmla="*/ 4308819 w 11269336"/>
              <a:gd name="connsiteY152" fmla="*/ 2203822 h 2323145"/>
              <a:gd name="connsiteX153" fmla="*/ 4301210 w 11269336"/>
              <a:gd name="connsiteY153" fmla="*/ 2204456 h 2323145"/>
              <a:gd name="connsiteX154" fmla="*/ 4283095 w 11269336"/>
              <a:gd name="connsiteY154" fmla="*/ 2198177 h 2323145"/>
              <a:gd name="connsiteX155" fmla="*/ 4250119 w 11269336"/>
              <a:gd name="connsiteY155" fmla="*/ 2196342 h 2323145"/>
              <a:gd name="connsiteX156" fmla="*/ 4189203 w 11269336"/>
              <a:gd name="connsiteY156" fmla="*/ 2178994 h 2323145"/>
              <a:gd name="connsiteX157" fmla="*/ 4154035 w 11269336"/>
              <a:gd name="connsiteY157" fmla="*/ 2171950 h 2323145"/>
              <a:gd name="connsiteX158" fmla="*/ 4129569 w 11269336"/>
              <a:gd name="connsiteY158" fmla="*/ 2163850 h 2323145"/>
              <a:gd name="connsiteX159" fmla="*/ 4061250 w 11269336"/>
              <a:gd name="connsiteY159" fmla="*/ 2159236 h 2323145"/>
              <a:gd name="connsiteX160" fmla="*/ 3945480 w 11269336"/>
              <a:gd name="connsiteY160" fmla="*/ 2158279 h 2323145"/>
              <a:gd name="connsiteX161" fmla="*/ 3921468 w 11269336"/>
              <a:gd name="connsiteY161" fmla="*/ 2156588 h 2323145"/>
              <a:gd name="connsiteX162" fmla="*/ 3903348 w 11269336"/>
              <a:gd name="connsiteY162" fmla="*/ 2149220 h 2323145"/>
              <a:gd name="connsiteX163" fmla="*/ 3901342 w 11269336"/>
              <a:gd name="connsiteY163" fmla="*/ 2142355 h 2323145"/>
              <a:gd name="connsiteX164" fmla="*/ 3888539 w 11269336"/>
              <a:gd name="connsiteY164" fmla="*/ 2140476 h 2323145"/>
              <a:gd name="connsiteX165" fmla="*/ 3885662 w 11269336"/>
              <a:gd name="connsiteY165" fmla="*/ 2138740 h 2323145"/>
              <a:gd name="connsiteX166" fmla="*/ 3868627 w 11269336"/>
              <a:gd name="connsiteY166" fmla="*/ 2130023 h 2323145"/>
              <a:gd name="connsiteX167" fmla="*/ 3819177 w 11269336"/>
              <a:gd name="connsiteY167" fmla="*/ 2142111 h 2323145"/>
              <a:gd name="connsiteX168" fmla="*/ 3769100 w 11269336"/>
              <a:gd name="connsiteY168" fmla="*/ 2131731 h 2323145"/>
              <a:gd name="connsiteX169" fmla="*/ 3562752 w 11269336"/>
              <a:gd name="connsiteY169" fmla="*/ 2131785 h 2323145"/>
              <a:gd name="connsiteX170" fmla="*/ 3541402 w 11269336"/>
              <a:gd name="connsiteY170" fmla="*/ 2106821 h 2323145"/>
              <a:gd name="connsiteX171" fmla="*/ 3365341 w 11269336"/>
              <a:gd name="connsiteY171" fmla="*/ 2077638 h 2323145"/>
              <a:gd name="connsiteX172" fmla="*/ 3170922 w 11269336"/>
              <a:gd name="connsiteY172" fmla="*/ 2115957 h 2323145"/>
              <a:gd name="connsiteX173" fmla="*/ 3156256 w 11269336"/>
              <a:gd name="connsiteY173" fmla="*/ 2124773 h 2323145"/>
              <a:gd name="connsiteX174" fmla="*/ 3140298 w 11269336"/>
              <a:gd name="connsiteY174" fmla="*/ 2129182 h 2323145"/>
              <a:gd name="connsiteX175" fmla="*/ 3138514 w 11269336"/>
              <a:gd name="connsiteY175" fmla="*/ 2128069 h 2323145"/>
              <a:gd name="connsiteX176" fmla="*/ 3120467 w 11269336"/>
              <a:gd name="connsiteY176" fmla="*/ 2128281 h 2323145"/>
              <a:gd name="connsiteX177" fmla="*/ 3116175 w 11269336"/>
              <a:gd name="connsiteY177" fmla="*/ 2131633 h 2323145"/>
              <a:gd name="connsiteX178" fmla="*/ 3103685 w 11269336"/>
              <a:gd name="connsiteY178" fmla="*/ 2132814 h 2323145"/>
              <a:gd name="connsiteX179" fmla="*/ 3078794 w 11269336"/>
              <a:gd name="connsiteY179" fmla="*/ 2137935 h 2323145"/>
              <a:gd name="connsiteX180" fmla="*/ 3074407 w 11269336"/>
              <a:gd name="connsiteY180" fmla="*/ 2136274 h 2323145"/>
              <a:gd name="connsiteX181" fmla="*/ 3037285 w 11269336"/>
              <a:gd name="connsiteY181" fmla="*/ 2139919 h 2323145"/>
              <a:gd name="connsiteX182" fmla="*/ 3036901 w 11269336"/>
              <a:gd name="connsiteY182" fmla="*/ 2138726 h 2323145"/>
              <a:gd name="connsiteX183" fmla="*/ 3026996 w 11269336"/>
              <a:gd name="connsiteY183" fmla="*/ 2134322 h 2323145"/>
              <a:gd name="connsiteX184" fmla="*/ 3007772 w 11269336"/>
              <a:gd name="connsiteY184" fmla="*/ 2128742 h 2323145"/>
              <a:gd name="connsiteX185" fmla="*/ 2965030 w 11269336"/>
              <a:gd name="connsiteY185" fmla="*/ 2100494 h 2323145"/>
              <a:gd name="connsiteX186" fmla="*/ 2926342 w 11269336"/>
              <a:gd name="connsiteY186" fmla="*/ 2104155 h 2323145"/>
              <a:gd name="connsiteX187" fmla="*/ 2918608 w 11269336"/>
              <a:gd name="connsiteY187" fmla="*/ 2104215 h 2323145"/>
              <a:gd name="connsiteX188" fmla="*/ 2918475 w 11269336"/>
              <a:gd name="connsiteY188" fmla="*/ 2103937 h 2323145"/>
              <a:gd name="connsiteX189" fmla="*/ 2910360 w 11269336"/>
              <a:gd name="connsiteY189" fmla="*/ 2103444 h 2323145"/>
              <a:gd name="connsiteX190" fmla="*/ 2904507 w 11269336"/>
              <a:gd name="connsiteY190" fmla="*/ 2104326 h 2323145"/>
              <a:gd name="connsiteX191" fmla="*/ 2889503 w 11269336"/>
              <a:gd name="connsiteY191" fmla="*/ 2104443 h 2323145"/>
              <a:gd name="connsiteX192" fmla="*/ 2884480 w 11269336"/>
              <a:gd name="connsiteY192" fmla="*/ 2102626 h 2323145"/>
              <a:gd name="connsiteX193" fmla="*/ 2882689 w 11269336"/>
              <a:gd name="connsiteY193" fmla="*/ 2099228 h 2323145"/>
              <a:gd name="connsiteX194" fmla="*/ 2881291 w 11269336"/>
              <a:gd name="connsiteY194" fmla="*/ 2099618 h 2323145"/>
              <a:gd name="connsiteX195" fmla="*/ 2853979 w 11269336"/>
              <a:gd name="connsiteY195" fmla="*/ 2090388 h 2323145"/>
              <a:gd name="connsiteX196" fmla="*/ 2791790 w 11269336"/>
              <a:gd name="connsiteY196" fmla="*/ 2080332 h 2323145"/>
              <a:gd name="connsiteX197" fmla="*/ 2755844 w 11269336"/>
              <a:gd name="connsiteY197" fmla="*/ 2078874 h 2323145"/>
              <a:gd name="connsiteX198" fmla="*/ 2657742 w 11269336"/>
              <a:gd name="connsiteY198" fmla="*/ 2070179 h 2323145"/>
              <a:gd name="connsiteX199" fmla="*/ 2559549 w 11269336"/>
              <a:gd name="connsiteY199" fmla="*/ 2057873 h 2323145"/>
              <a:gd name="connsiteX200" fmla="*/ 2512054 w 11269336"/>
              <a:gd name="connsiteY200" fmla="*/ 2031671 h 2323145"/>
              <a:gd name="connsiteX201" fmla="*/ 2506437 w 11269336"/>
              <a:gd name="connsiteY201" fmla="*/ 2030918 h 2323145"/>
              <a:gd name="connsiteX202" fmla="*/ 2491752 w 11269336"/>
              <a:gd name="connsiteY202" fmla="*/ 2033906 h 2323145"/>
              <a:gd name="connsiteX203" fmla="*/ 2486338 w 11269336"/>
              <a:gd name="connsiteY203" fmla="*/ 2035862 h 2323145"/>
              <a:gd name="connsiteX204" fmla="*/ 2478186 w 11269336"/>
              <a:gd name="connsiteY204" fmla="*/ 2036953 h 2323145"/>
              <a:gd name="connsiteX205" fmla="*/ 2477950 w 11269336"/>
              <a:gd name="connsiteY205" fmla="*/ 2036715 h 2323145"/>
              <a:gd name="connsiteX206" fmla="*/ 2470381 w 11269336"/>
              <a:gd name="connsiteY206" fmla="*/ 2038256 h 2323145"/>
              <a:gd name="connsiteX207" fmla="*/ 2433781 w 11269336"/>
              <a:gd name="connsiteY207" fmla="*/ 2049140 h 2323145"/>
              <a:gd name="connsiteX208" fmla="*/ 2381172 w 11269336"/>
              <a:gd name="connsiteY208" fmla="*/ 2030645 h 2323145"/>
              <a:gd name="connsiteX209" fmla="*/ 2360198 w 11269336"/>
              <a:gd name="connsiteY209" fmla="*/ 2029059 h 2323145"/>
              <a:gd name="connsiteX210" fmla="*/ 2348815 w 11269336"/>
              <a:gd name="connsiteY210" fmla="*/ 2026798 h 2323145"/>
              <a:gd name="connsiteX211" fmla="*/ 2347988 w 11269336"/>
              <a:gd name="connsiteY211" fmla="*/ 2025745 h 2323145"/>
              <a:gd name="connsiteX212" fmla="*/ 2312920 w 11269336"/>
              <a:gd name="connsiteY212" fmla="*/ 2036311 h 2323145"/>
              <a:gd name="connsiteX213" fmla="*/ 2307986 w 11269336"/>
              <a:gd name="connsiteY213" fmla="*/ 2035583 h 2323145"/>
              <a:gd name="connsiteX214" fmla="*/ 2285481 w 11269336"/>
              <a:gd name="connsiteY214" fmla="*/ 2045197 h 2323145"/>
              <a:gd name="connsiteX215" fmla="*/ 2273666 w 11269336"/>
              <a:gd name="connsiteY215" fmla="*/ 2048710 h 2323145"/>
              <a:gd name="connsiteX216" fmla="*/ 2270719 w 11269336"/>
              <a:gd name="connsiteY216" fmla="*/ 2052702 h 2323145"/>
              <a:gd name="connsiteX217" fmla="*/ 2253080 w 11269336"/>
              <a:gd name="connsiteY217" fmla="*/ 2056363 h 2323145"/>
              <a:gd name="connsiteX218" fmla="*/ 2250906 w 11269336"/>
              <a:gd name="connsiteY218" fmla="*/ 2055654 h 2323145"/>
              <a:gd name="connsiteX219" fmla="*/ 2236905 w 11269336"/>
              <a:gd name="connsiteY219" fmla="*/ 2062882 h 2323145"/>
              <a:gd name="connsiteX220" fmla="*/ 2225830 w 11269336"/>
              <a:gd name="connsiteY220" fmla="*/ 2074027 h 2323145"/>
              <a:gd name="connsiteX221" fmla="*/ 2073776 w 11269336"/>
              <a:gd name="connsiteY221" fmla="*/ 2089244 h 2323145"/>
              <a:gd name="connsiteX222" fmla="*/ 1948256 w 11269336"/>
              <a:gd name="connsiteY222" fmla="*/ 2146616 h 2323145"/>
              <a:gd name="connsiteX223" fmla="*/ 1865582 w 11269336"/>
              <a:gd name="connsiteY223" fmla="*/ 2153738 h 2323145"/>
              <a:gd name="connsiteX224" fmla="*/ 1835210 w 11269336"/>
              <a:gd name="connsiteY224" fmla="*/ 2134244 h 2323145"/>
              <a:gd name="connsiteX225" fmla="*/ 1632661 w 11269336"/>
              <a:gd name="connsiteY225" fmla="*/ 2173882 h 2323145"/>
              <a:gd name="connsiteX226" fmla="*/ 1579590 w 11269336"/>
              <a:gd name="connsiteY226" fmla="*/ 2173680 h 2323145"/>
              <a:gd name="connsiteX227" fmla="*/ 1535601 w 11269336"/>
              <a:gd name="connsiteY227" fmla="*/ 2194590 h 2323145"/>
              <a:gd name="connsiteX228" fmla="*/ 1515594 w 11269336"/>
              <a:gd name="connsiteY228" fmla="*/ 2189622 h 2323145"/>
              <a:gd name="connsiteX229" fmla="*/ 1512113 w 11269336"/>
              <a:gd name="connsiteY229" fmla="*/ 2188534 h 2323145"/>
              <a:gd name="connsiteX230" fmla="*/ 1498838 w 11269336"/>
              <a:gd name="connsiteY230" fmla="*/ 2189213 h 2323145"/>
              <a:gd name="connsiteX231" fmla="*/ 1494279 w 11269336"/>
              <a:gd name="connsiteY231" fmla="*/ 2183112 h 2323145"/>
              <a:gd name="connsiteX232" fmla="*/ 1473714 w 11269336"/>
              <a:gd name="connsiteY232" fmla="*/ 2179625 h 2323145"/>
              <a:gd name="connsiteX233" fmla="*/ 1449503 w 11269336"/>
              <a:gd name="connsiteY233" fmla="*/ 2182633 h 2323145"/>
              <a:gd name="connsiteX234" fmla="*/ 1266687 w 11269336"/>
              <a:gd name="connsiteY234" fmla="*/ 2212688 h 2323145"/>
              <a:gd name="connsiteX235" fmla="*/ 1239614 w 11269336"/>
              <a:gd name="connsiteY235" fmla="*/ 2209727 h 2323145"/>
              <a:gd name="connsiteX236" fmla="*/ 1202436 w 11269336"/>
              <a:gd name="connsiteY236" fmla="*/ 2209817 h 2323145"/>
              <a:gd name="connsiteX237" fmla="*/ 1136097 w 11269336"/>
              <a:gd name="connsiteY237" fmla="*/ 2205112 h 2323145"/>
              <a:gd name="connsiteX238" fmla="*/ 988232 w 11269336"/>
              <a:gd name="connsiteY238" fmla="*/ 2235635 h 2323145"/>
              <a:gd name="connsiteX239" fmla="*/ 981959 w 11269336"/>
              <a:gd name="connsiteY239" fmla="*/ 2231607 h 2323145"/>
              <a:gd name="connsiteX240" fmla="*/ 938600 w 11269336"/>
              <a:gd name="connsiteY240" fmla="*/ 2238113 h 2323145"/>
              <a:gd name="connsiteX241" fmla="*/ 791788 w 11269336"/>
              <a:gd name="connsiteY241" fmla="*/ 2293224 h 2323145"/>
              <a:gd name="connsiteX242" fmla="*/ 706914 w 11269336"/>
              <a:gd name="connsiteY242" fmla="*/ 2305046 h 2323145"/>
              <a:gd name="connsiteX243" fmla="*/ 675971 w 11269336"/>
              <a:gd name="connsiteY243" fmla="*/ 2304030 h 2323145"/>
              <a:gd name="connsiteX244" fmla="*/ 624180 w 11269336"/>
              <a:gd name="connsiteY244" fmla="*/ 2302650 h 2323145"/>
              <a:gd name="connsiteX245" fmla="*/ 583453 w 11269336"/>
              <a:gd name="connsiteY245" fmla="*/ 2288788 h 2323145"/>
              <a:gd name="connsiteX246" fmla="*/ 540946 w 11269336"/>
              <a:gd name="connsiteY246" fmla="*/ 2292721 h 2323145"/>
              <a:gd name="connsiteX247" fmla="*/ 533680 w 11269336"/>
              <a:gd name="connsiteY247" fmla="*/ 2310233 h 2323145"/>
              <a:gd name="connsiteX248" fmla="*/ 487366 w 11269336"/>
              <a:gd name="connsiteY248" fmla="*/ 2309053 h 2323145"/>
              <a:gd name="connsiteX249" fmla="*/ 416820 w 11269336"/>
              <a:gd name="connsiteY249" fmla="*/ 2305443 h 2323145"/>
              <a:gd name="connsiteX250" fmla="*/ 376805 w 11269336"/>
              <a:gd name="connsiteY250" fmla="*/ 2307647 h 2323145"/>
              <a:gd name="connsiteX251" fmla="*/ 266777 w 11269336"/>
              <a:gd name="connsiteY251" fmla="*/ 2309012 h 2323145"/>
              <a:gd name="connsiteX252" fmla="*/ 156013 w 11269336"/>
              <a:gd name="connsiteY252" fmla="*/ 2306832 h 2323145"/>
              <a:gd name="connsiteX253" fmla="*/ 87258 w 11269336"/>
              <a:gd name="connsiteY253" fmla="*/ 2285511 h 2323145"/>
              <a:gd name="connsiteX254" fmla="*/ 23798 w 11269336"/>
              <a:gd name="connsiteY254" fmla="*/ 2281822 h 2323145"/>
              <a:gd name="connsiteX255" fmla="*/ 0 w 11269336"/>
              <a:gd name="connsiteY255" fmla="*/ 2285369 h 2323145"/>
              <a:gd name="connsiteX256" fmla="*/ 0 w 11269336"/>
              <a:gd name="connsiteY25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05765 w 11269336"/>
              <a:gd name="connsiteY145" fmla="*/ 2199902 h 2323145"/>
              <a:gd name="connsiteX146" fmla="*/ 4401354 w 11269336"/>
              <a:gd name="connsiteY146" fmla="*/ 2194745 h 2323145"/>
              <a:gd name="connsiteX147" fmla="*/ 4366646 w 11269336"/>
              <a:gd name="connsiteY147" fmla="*/ 2198564 h 2323145"/>
              <a:gd name="connsiteX148" fmla="*/ 4354009 w 11269336"/>
              <a:gd name="connsiteY148" fmla="*/ 2204984 h 2323145"/>
              <a:gd name="connsiteX149" fmla="*/ 4348284 w 11269336"/>
              <a:gd name="connsiteY149" fmla="*/ 2205270 h 2323145"/>
              <a:gd name="connsiteX150" fmla="*/ 4333906 w 11269336"/>
              <a:gd name="connsiteY150" fmla="*/ 2205251 h 2323145"/>
              <a:gd name="connsiteX151" fmla="*/ 4308819 w 11269336"/>
              <a:gd name="connsiteY151" fmla="*/ 2203822 h 2323145"/>
              <a:gd name="connsiteX152" fmla="*/ 4301210 w 11269336"/>
              <a:gd name="connsiteY152" fmla="*/ 2204456 h 2323145"/>
              <a:gd name="connsiteX153" fmla="*/ 4283095 w 11269336"/>
              <a:gd name="connsiteY153" fmla="*/ 2198177 h 2323145"/>
              <a:gd name="connsiteX154" fmla="*/ 4250119 w 11269336"/>
              <a:gd name="connsiteY154" fmla="*/ 2196342 h 2323145"/>
              <a:gd name="connsiteX155" fmla="*/ 4189203 w 11269336"/>
              <a:gd name="connsiteY155" fmla="*/ 2178994 h 2323145"/>
              <a:gd name="connsiteX156" fmla="*/ 4154035 w 11269336"/>
              <a:gd name="connsiteY156" fmla="*/ 2171950 h 2323145"/>
              <a:gd name="connsiteX157" fmla="*/ 4129569 w 11269336"/>
              <a:gd name="connsiteY157" fmla="*/ 2163850 h 2323145"/>
              <a:gd name="connsiteX158" fmla="*/ 4061250 w 11269336"/>
              <a:gd name="connsiteY158" fmla="*/ 2159236 h 2323145"/>
              <a:gd name="connsiteX159" fmla="*/ 3945480 w 11269336"/>
              <a:gd name="connsiteY159" fmla="*/ 2158279 h 2323145"/>
              <a:gd name="connsiteX160" fmla="*/ 3921468 w 11269336"/>
              <a:gd name="connsiteY160" fmla="*/ 2156588 h 2323145"/>
              <a:gd name="connsiteX161" fmla="*/ 3903348 w 11269336"/>
              <a:gd name="connsiteY161" fmla="*/ 2149220 h 2323145"/>
              <a:gd name="connsiteX162" fmla="*/ 3901342 w 11269336"/>
              <a:gd name="connsiteY162" fmla="*/ 2142355 h 2323145"/>
              <a:gd name="connsiteX163" fmla="*/ 3888539 w 11269336"/>
              <a:gd name="connsiteY163" fmla="*/ 2140476 h 2323145"/>
              <a:gd name="connsiteX164" fmla="*/ 3885662 w 11269336"/>
              <a:gd name="connsiteY164" fmla="*/ 2138740 h 2323145"/>
              <a:gd name="connsiteX165" fmla="*/ 3868627 w 11269336"/>
              <a:gd name="connsiteY165" fmla="*/ 2130023 h 2323145"/>
              <a:gd name="connsiteX166" fmla="*/ 3819177 w 11269336"/>
              <a:gd name="connsiteY166" fmla="*/ 2142111 h 2323145"/>
              <a:gd name="connsiteX167" fmla="*/ 3769100 w 11269336"/>
              <a:gd name="connsiteY167" fmla="*/ 2131731 h 2323145"/>
              <a:gd name="connsiteX168" fmla="*/ 3562752 w 11269336"/>
              <a:gd name="connsiteY168" fmla="*/ 2131785 h 2323145"/>
              <a:gd name="connsiteX169" fmla="*/ 3541402 w 11269336"/>
              <a:gd name="connsiteY169" fmla="*/ 2106821 h 2323145"/>
              <a:gd name="connsiteX170" fmla="*/ 3365341 w 11269336"/>
              <a:gd name="connsiteY170" fmla="*/ 2077638 h 2323145"/>
              <a:gd name="connsiteX171" fmla="*/ 3170922 w 11269336"/>
              <a:gd name="connsiteY171" fmla="*/ 2115957 h 2323145"/>
              <a:gd name="connsiteX172" fmla="*/ 3156256 w 11269336"/>
              <a:gd name="connsiteY172" fmla="*/ 2124773 h 2323145"/>
              <a:gd name="connsiteX173" fmla="*/ 3140298 w 11269336"/>
              <a:gd name="connsiteY173" fmla="*/ 2129182 h 2323145"/>
              <a:gd name="connsiteX174" fmla="*/ 3138514 w 11269336"/>
              <a:gd name="connsiteY174" fmla="*/ 2128069 h 2323145"/>
              <a:gd name="connsiteX175" fmla="*/ 3120467 w 11269336"/>
              <a:gd name="connsiteY175" fmla="*/ 2128281 h 2323145"/>
              <a:gd name="connsiteX176" fmla="*/ 3116175 w 11269336"/>
              <a:gd name="connsiteY176" fmla="*/ 2131633 h 2323145"/>
              <a:gd name="connsiteX177" fmla="*/ 3103685 w 11269336"/>
              <a:gd name="connsiteY177" fmla="*/ 2132814 h 2323145"/>
              <a:gd name="connsiteX178" fmla="*/ 3078794 w 11269336"/>
              <a:gd name="connsiteY178" fmla="*/ 2137935 h 2323145"/>
              <a:gd name="connsiteX179" fmla="*/ 3074407 w 11269336"/>
              <a:gd name="connsiteY179" fmla="*/ 2136274 h 2323145"/>
              <a:gd name="connsiteX180" fmla="*/ 3037285 w 11269336"/>
              <a:gd name="connsiteY180" fmla="*/ 2139919 h 2323145"/>
              <a:gd name="connsiteX181" fmla="*/ 3036901 w 11269336"/>
              <a:gd name="connsiteY181" fmla="*/ 2138726 h 2323145"/>
              <a:gd name="connsiteX182" fmla="*/ 3026996 w 11269336"/>
              <a:gd name="connsiteY182" fmla="*/ 2134322 h 2323145"/>
              <a:gd name="connsiteX183" fmla="*/ 3007772 w 11269336"/>
              <a:gd name="connsiteY183" fmla="*/ 2128742 h 2323145"/>
              <a:gd name="connsiteX184" fmla="*/ 2965030 w 11269336"/>
              <a:gd name="connsiteY184" fmla="*/ 2100494 h 2323145"/>
              <a:gd name="connsiteX185" fmla="*/ 2926342 w 11269336"/>
              <a:gd name="connsiteY185" fmla="*/ 2104155 h 2323145"/>
              <a:gd name="connsiteX186" fmla="*/ 2918608 w 11269336"/>
              <a:gd name="connsiteY186" fmla="*/ 2104215 h 2323145"/>
              <a:gd name="connsiteX187" fmla="*/ 2918475 w 11269336"/>
              <a:gd name="connsiteY187" fmla="*/ 2103937 h 2323145"/>
              <a:gd name="connsiteX188" fmla="*/ 2910360 w 11269336"/>
              <a:gd name="connsiteY188" fmla="*/ 2103444 h 2323145"/>
              <a:gd name="connsiteX189" fmla="*/ 2904507 w 11269336"/>
              <a:gd name="connsiteY189" fmla="*/ 2104326 h 2323145"/>
              <a:gd name="connsiteX190" fmla="*/ 2889503 w 11269336"/>
              <a:gd name="connsiteY190" fmla="*/ 2104443 h 2323145"/>
              <a:gd name="connsiteX191" fmla="*/ 2884480 w 11269336"/>
              <a:gd name="connsiteY191" fmla="*/ 2102626 h 2323145"/>
              <a:gd name="connsiteX192" fmla="*/ 2882689 w 11269336"/>
              <a:gd name="connsiteY192" fmla="*/ 2099228 h 2323145"/>
              <a:gd name="connsiteX193" fmla="*/ 2881291 w 11269336"/>
              <a:gd name="connsiteY193" fmla="*/ 2099618 h 2323145"/>
              <a:gd name="connsiteX194" fmla="*/ 2853979 w 11269336"/>
              <a:gd name="connsiteY194" fmla="*/ 2090388 h 2323145"/>
              <a:gd name="connsiteX195" fmla="*/ 2791790 w 11269336"/>
              <a:gd name="connsiteY195" fmla="*/ 2080332 h 2323145"/>
              <a:gd name="connsiteX196" fmla="*/ 2755844 w 11269336"/>
              <a:gd name="connsiteY196" fmla="*/ 2078874 h 2323145"/>
              <a:gd name="connsiteX197" fmla="*/ 2657742 w 11269336"/>
              <a:gd name="connsiteY197" fmla="*/ 2070179 h 2323145"/>
              <a:gd name="connsiteX198" fmla="*/ 2559549 w 11269336"/>
              <a:gd name="connsiteY198" fmla="*/ 2057873 h 2323145"/>
              <a:gd name="connsiteX199" fmla="*/ 2512054 w 11269336"/>
              <a:gd name="connsiteY199" fmla="*/ 2031671 h 2323145"/>
              <a:gd name="connsiteX200" fmla="*/ 2506437 w 11269336"/>
              <a:gd name="connsiteY200" fmla="*/ 2030918 h 2323145"/>
              <a:gd name="connsiteX201" fmla="*/ 2491752 w 11269336"/>
              <a:gd name="connsiteY201" fmla="*/ 2033906 h 2323145"/>
              <a:gd name="connsiteX202" fmla="*/ 2486338 w 11269336"/>
              <a:gd name="connsiteY202" fmla="*/ 2035862 h 2323145"/>
              <a:gd name="connsiteX203" fmla="*/ 2478186 w 11269336"/>
              <a:gd name="connsiteY203" fmla="*/ 2036953 h 2323145"/>
              <a:gd name="connsiteX204" fmla="*/ 2477950 w 11269336"/>
              <a:gd name="connsiteY204" fmla="*/ 2036715 h 2323145"/>
              <a:gd name="connsiteX205" fmla="*/ 2470381 w 11269336"/>
              <a:gd name="connsiteY205" fmla="*/ 2038256 h 2323145"/>
              <a:gd name="connsiteX206" fmla="*/ 2433781 w 11269336"/>
              <a:gd name="connsiteY206" fmla="*/ 2049140 h 2323145"/>
              <a:gd name="connsiteX207" fmla="*/ 2381172 w 11269336"/>
              <a:gd name="connsiteY207" fmla="*/ 2030645 h 2323145"/>
              <a:gd name="connsiteX208" fmla="*/ 2360198 w 11269336"/>
              <a:gd name="connsiteY208" fmla="*/ 2029059 h 2323145"/>
              <a:gd name="connsiteX209" fmla="*/ 2348815 w 11269336"/>
              <a:gd name="connsiteY209" fmla="*/ 2026798 h 2323145"/>
              <a:gd name="connsiteX210" fmla="*/ 2347988 w 11269336"/>
              <a:gd name="connsiteY210" fmla="*/ 2025745 h 2323145"/>
              <a:gd name="connsiteX211" fmla="*/ 2312920 w 11269336"/>
              <a:gd name="connsiteY211" fmla="*/ 2036311 h 2323145"/>
              <a:gd name="connsiteX212" fmla="*/ 2307986 w 11269336"/>
              <a:gd name="connsiteY212" fmla="*/ 2035583 h 2323145"/>
              <a:gd name="connsiteX213" fmla="*/ 2285481 w 11269336"/>
              <a:gd name="connsiteY213" fmla="*/ 2045197 h 2323145"/>
              <a:gd name="connsiteX214" fmla="*/ 2273666 w 11269336"/>
              <a:gd name="connsiteY214" fmla="*/ 2048710 h 2323145"/>
              <a:gd name="connsiteX215" fmla="*/ 2270719 w 11269336"/>
              <a:gd name="connsiteY215" fmla="*/ 2052702 h 2323145"/>
              <a:gd name="connsiteX216" fmla="*/ 2253080 w 11269336"/>
              <a:gd name="connsiteY216" fmla="*/ 2056363 h 2323145"/>
              <a:gd name="connsiteX217" fmla="*/ 2250906 w 11269336"/>
              <a:gd name="connsiteY217" fmla="*/ 2055654 h 2323145"/>
              <a:gd name="connsiteX218" fmla="*/ 2236905 w 11269336"/>
              <a:gd name="connsiteY218" fmla="*/ 2062882 h 2323145"/>
              <a:gd name="connsiteX219" fmla="*/ 2225830 w 11269336"/>
              <a:gd name="connsiteY219" fmla="*/ 2074027 h 2323145"/>
              <a:gd name="connsiteX220" fmla="*/ 2073776 w 11269336"/>
              <a:gd name="connsiteY220" fmla="*/ 2089244 h 2323145"/>
              <a:gd name="connsiteX221" fmla="*/ 1948256 w 11269336"/>
              <a:gd name="connsiteY221" fmla="*/ 2146616 h 2323145"/>
              <a:gd name="connsiteX222" fmla="*/ 1865582 w 11269336"/>
              <a:gd name="connsiteY222" fmla="*/ 2153738 h 2323145"/>
              <a:gd name="connsiteX223" fmla="*/ 1835210 w 11269336"/>
              <a:gd name="connsiteY223" fmla="*/ 2134244 h 2323145"/>
              <a:gd name="connsiteX224" fmla="*/ 1632661 w 11269336"/>
              <a:gd name="connsiteY224" fmla="*/ 2173882 h 2323145"/>
              <a:gd name="connsiteX225" fmla="*/ 1579590 w 11269336"/>
              <a:gd name="connsiteY225" fmla="*/ 2173680 h 2323145"/>
              <a:gd name="connsiteX226" fmla="*/ 1535601 w 11269336"/>
              <a:gd name="connsiteY226" fmla="*/ 2194590 h 2323145"/>
              <a:gd name="connsiteX227" fmla="*/ 1515594 w 11269336"/>
              <a:gd name="connsiteY227" fmla="*/ 2189622 h 2323145"/>
              <a:gd name="connsiteX228" fmla="*/ 1512113 w 11269336"/>
              <a:gd name="connsiteY228" fmla="*/ 2188534 h 2323145"/>
              <a:gd name="connsiteX229" fmla="*/ 1498838 w 11269336"/>
              <a:gd name="connsiteY229" fmla="*/ 2189213 h 2323145"/>
              <a:gd name="connsiteX230" fmla="*/ 1494279 w 11269336"/>
              <a:gd name="connsiteY230" fmla="*/ 2183112 h 2323145"/>
              <a:gd name="connsiteX231" fmla="*/ 1473714 w 11269336"/>
              <a:gd name="connsiteY231" fmla="*/ 2179625 h 2323145"/>
              <a:gd name="connsiteX232" fmla="*/ 1449503 w 11269336"/>
              <a:gd name="connsiteY232" fmla="*/ 2182633 h 2323145"/>
              <a:gd name="connsiteX233" fmla="*/ 1266687 w 11269336"/>
              <a:gd name="connsiteY233" fmla="*/ 2212688 h 2323145"/>
              <a:gd name="connsiteX234" fmla="*/ 1239614 w 11269336"/>
              <a:gd name="connsiteY234" fmla="*/ 2209727 h 2323145"/>
              <a:gd name="connsiteX235" fmla="*/ 1202436 w 11269336"/>
              <a:gd name="connsiteY235" fmla="*/ 2209817 h 2323145"/>
              <a:gd name="connsiteX236" fmla="*/ 1136097 w 11269336"/>
              <a:gd name="connsiteY236" fmla="*/ 2205112 h 2323145"/>
              <a:gd name="connsiteX237" fmla="*/ 988232 w 11269336"/>
              <a:gd name="connsiteY237" fmla="*/ 2235635 h 2323145"/>
              <a:gd name="connsiteX238" fmla="*/ 981959 w 11269336"/>
              <a:gd name="connsiteY238" fmla="*/ 2231607 h 2323145"/>
              <a:gd name="connsiteX239" fmla="*/ 938600 w 11269336"/>
              <a:gd name="connsiteY239" fmla="*/ 2238113 h 2323145"/>
              <a:gd name="connsiteX240" fmla="*/ 791788 w 11269336"/>
              <a:gd name="connsiteY240" fmla="*/ 2293224 h 2323145"/>
              <a:gd name="connsiteX241" fmla="*/ 706914 w 11269336"/>
              <a:gd name="connsiteY241" fmla="*/ 2305046 h 2323145"/>
              <a:gd name="connsiteX242" fmla="*/ 675971 w 11269336"/>
              <a:gd name="connsiteY242" fmla="*/ 2304030 h 2323145"/>
              <a:gd name="connsiteX243" fmla="*/ 624180 w 11269336"/>
              <a:gd name="connsiteY243" fmla="*/ 2302650 h 2323145"/>
              <a:gd name="connsiteX244" fmla="*/ 583453 w 11269336"/>
              <a:gd name="connsiteY244" fmla="*/ 2288788 h 2323145"/>
              <a:gd name="connsiteX245" fmla="*/ 540946 w 11269336"/>
              <a:gd name="connsiteY245" fmla="*/ 2292721 h 2323145"/>
              <a:gd name="connsiteX246" fmla="*/ 533680 w 11269336"/>
              <a:gd name="connsiteY246" fmla="*/ 2310233 h 2323145"/>
              <a:gd name="connsiteX247" fmla="*/ 487366 w 11269336"/>
              <a:gd name="connsiteY247" fmla="*/ 2309053 h 2323145"/>
              <a:gd name="connsiteX248" fmla="*/ 416820 w 11269336"/>
              <a:gd name="connsiteY248" fmla="*/ 2305443 h 2323145"/>
              <a:gd name="connsiteX249" fmla="*/ 376805 w 11269336"/>
              <a:gd name="connsiteY249" fmla="*/ 2307647 h 2323145"/>
              <a:gd name="connsiteX250" fmla="*/ 266777 w 11269336"/>
              <a:gd name="connsiteY250" fmla="*/ 2309012 h 2323145"/>
              <a:gd name="connsiteX251" fmla="*/ 156013 w 11269336"/>
              <a:gd name="connsiteY251" fmla="*/ 2306832 h 2323145"/>
              <a:gd name="connsiteX252" fmla="*/ 87258 w 11269336"/>
              <a:gd name="connsiteY252" fmla="*/ 2285511 h 2323145"/>
              <a:gd name="connsiteX253" fmla="*/ 23798 w 11269336"/>
              <a:gd name="connsiteY253" fmla="*/ 2281822 h 2323145"/>
              <a:gd name="connsiteX254" fmla="*/ 0 w 11269336"/>
              <a:gd name="connsiteY254" fmla="*/ 2285369 h 2323145"/>
              <a:gd name="connsiteX255" fmla="*/ 0 w 11269336"/>
              <a:gd name="connsiteY25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05765 w 11269336"/>
              <a:gd name="connsiteY144" fmla="*/ 2199902 h 2323145"/>
              <a:gd name="connsiteX145" fmla="*/ 4401354 w 11269336"/>
              <a:gd name="connsiteY145" fmla="*/ 2194745 h 2323145"/>
              <a:gd name="connsiteX146" fmla="*/ 4366646 w 11269336"/>
              <a:gd name="connsiteY146" fmla="*/ 2198564 h 2323145"/>
              <a:gd name="connsiteX147" fmla="*/ 4354009 w 11269336"/>
              <a:gd name="connsiteY147" fmla="*/ 2204984 h 2323145"/>
              <a:gd name="connsiteX148" fmla="*/ 4348284 w 11269336"/>
              <a:gd name="connsiteY148" fmla="*/ 2205270 h 2323145"/>
              <a:gd name="connsiteX149" fmla="*/ 4333906 w 11269336"/>
              <a:gd name="connsiteY149" fmla="*/ 2205251 h 2323145"/>
              <a:gd name="connsiteX150" fmla="*/ 4308819 w 11269336"/>
              <a:gd name="connsiteY150" fmla="*/ 2203822 h 2323145"/>
              <a:gd name="connsiteX151" fmla="*/ 4301210 w 11269336"/>
              <a:gd name="connsiteY151" fmla="*/ 2204456 h 2323145"/>
              <a:gd name="connsiteX152" fmla="*/ 4283095 w 11269336"/>
              <a:gd name="connsiteY152" fmla="*/ 2198177 h 2323145"/>
              <a:gd name="connsiteX153" fmla="*/ 4250119 w 11269336"/>
              <a:gd name="connsiteY153" fmla="*/ 2196342 h 2323145"/>
              <a:gd name="connsiteX154" fmla="*/ 4189203 w 11269336"/>
              <a:gd name="connsiteY154" fmla="*/ 2178994 h 2323145"/>
              <a:gd name="connsiteX155" fmla="*/ 4154035 w 11269336"/>
              <a:gd name="connsiteY155" fmla="*/ 2171950 h 2323145"/>
              <a:gd name="connsiteX156" fmla="*/ 4129569 w 11269336"/>
              <a:gd name="connsiteY156" fmla="*/ 2163850 h 2323145"/>
              <a:gd name="connsiteX157" fmla="*/ 4061250 w 11269336"/>
              <a:gd name="connsiteY157" fmla="*/ 2159236 h 2323145"/>
              <a:gd name="connsiteX158" fmla="*/ 3945480 w 11269336"/>
              <a:gd name="connsiteY158" fmla="*/ 2158279 h 2323145"/>
              <a:gd name="connsiteX159" fmla="*/ 3921468 w 11269336"/>
              <a:gd name="connsiteY159" fmla="*/ 2156588 h 2323145"/>
              <a:gd name="connsiteX160" fmla="*/ 3903348 w 11269336"/>
              <a:gd name="connsiteY160" fmla="*/ 2149220 h 2323145"/>
              <a:gd name="connsiteX161" fmla="*/ 3901342 w 11269336"/>
              <a:gd name="connsiteY161" fmla="*/ 2142355 h 2323145"/>
              <a:gd name="connsiteX162" fmla="*/ 3888539 w 11269336"/>
              <a:gd name="connsiteY162" fmla="*/ 2140476 h 2323145"/>
              <a:gd name="connsiteX163" fmla="*/ 3885662 w 11269336"/>
              <a:gd name="connsiteY163" fmla="*/ 2138740 h 2323145"/>
              <a:gd name="connsiteX164" fmla="*/ 3868627 w 11269336"/>
              <a:gd name="connsiteY164" fmla="*/ 2130023 h 2323145"/>
              <a:gd name="connsiteX165" fmla="*/ 3819177 w 11269336"/>
              <a:gd name="connsiteY165" fmla="*/ 2142111 h 2323145"/>
              <a:gd name="connsiteX166" fmla="*/ 3769100 w 11269336"/>
              <a:gd name="connsiteY166" fmla="*/ 2131731 h 2323145"/>
              <a:gd name="connsiteX167" fmla="*/ 3562752 w 11269336"/>
              <a:gd name="connsiteY167" fmla="*/ 2131785 h 2323145"/>
              <a:gd name="connsiteX168" fmla="*/ 3541402 w 11269336"/>
              <a:gd name="connsiteY168" fmla="*/ 2106821 h 2323145"/>
              <a:gd name="connsiteX169" fmla="*/ 3365341 w 11269336"/>
              <a:gd name="connsiteY169" fmla="*/ 2077638 h 2323145"/>
              <a:gd name="connsiteX170" fmla="*/ 3170922 w 11269336"/>
              <a:gd name="connsiteY170" fmla="*/ 2115957 h 2323145"/>
              <a:gd name="connsiteX171" fmla="*/ 3156256 w 11269336"/>
              <a:gd name="connsiteY171" fmla="*/ 2124773 h 2323145"/>
              <a:gd name="connsiteX172" fmla="*/ 3140298 w 11269336"/>
              <a:gd name="connsiteY172" fmla="*/ 2129182 h 2323145"/>
              <a:gd name="connsiteX173" fmla="*/ 3138514 w 11269336"/>
              <a:gd name="connsiteY173" fmla="*/ 2128069 h 2323145"/>
              <a:gd name="connsiteX174" fmla="*/ 3120467 w 11269336"/>
              <a:gd name="connsiteY174" fmla="*/ 2128281 h 2323145"/>
              <a:gd name="connsiteX175" fmla="*/ 3116175 w 11269336"/>
              <a:gd name="connsiteY175" fmla="*/ 2131633 h 2323145"/>
              <a:gd name="connsiteX176" fmla="*/ 3103685 w 11269336"/>
              <a:gd name="connsiteY176" fmla="*/ 2132814 h 2323145"/>
              <a:gd name="connsiteX177" fmla="*/ 3078794 w 11269336"/>
              <a:gd name="connsiteY177" fmla="*/ 2137935 h 2323145"/>
              <a:gd name="connsiteX178" fmla="*/ 3074407 w 11269336"/>
              <a:gd name="connsiteY178" fmla="*/ 2136274 h 2323145"/>
              <a:gd name="connsiteX179" fmla="*/ 3037285 w 11269336"/>
              <a:gd name="connsiteY179" fmla="*/ 2139919 h 2323145"/>
              <a:gd name="connsiteX180" fmla="*/ 3036901 w 11269336"/>
              <a:gd name="connsiteY180" fmla="*/ 2138726 h 2323145"/>
              <a:gd name="connsiteX181" fmla="*/ 3026996 w 11269336"/>
              <a:gd name="connsiteY181" fmla="*/ 2134322 h 2323145"/>
              <a:gd name="connsiteX182" fmla="*/ 3007772 w 11269336"/>
              <a:gd name="connsiteY182" fmla="*/ 2128742 h 2323145"/>
              <a:gd name="connsiteX183" fmla="*/ 2965030 w 11269336"/>
              <a:gd name="connsiteY183" fmla="*/ 2100494 h 2323145"/>
              <a:gd name="connsiteX184" fmla="*/ 2926342 w 11269336"/>
              <a:gd name="connsiteY184" fmla="*/ 2104155 h 2323145"/>
              <a:gd name="connsiteX185" fmla="*/ 2918608 w 11269336"/>
              <a:gd name="connsiteY185" fmla="*/ 2104215 h 2323145"/>
              <a:gd name="connsiteX186" fmla="*/ 2918475 w 11269336"/>
              <a:gd name="connsiteY186" fmla="*/ 2103937 h 2323145"/>
              <a:gd name="connsiteX187" fmla="*/ 2910360 w 11269336"/>
              <a:gd name="connsiteY187" fmla="*/ 2103444 h 2323145"/>
              <a:gd name="connsiteX188" fmla="*/ 2904507 w 11269336"/>
              <a:gd name="connsiteY188" fmla="*/ 2104326 h 2323145"/>
              <a:gd name="connsiteX189" fmla="*/ 2889503 w 11269336"/>
              <a:gd name="connsiteY189" fmla="*/ 2104443 h 2323145"/>
              <a:gd name="connsiteX190" fmla="*/ 2884480 w 11269336"/>
              <a:gd name="connsiteY190" fmla="*/ 2102626 h 2323145"/>
              <a:gd name="connsiteX191" fmla="*/ 2882689 w 11269336"/>
              <a:gd name="connsiteY191" fmla="*/ 2099228 h 2323145"/>
              <a:gd name="connsiteX192" fmla="*/ 2881291 w 11269336"/>
              <a:gd name="connsiteY192" fmla="*/ 2099618 h 2323145"/>
              <a:gd name="connsiteX193" fmla="*/ 2853979 w 11269336"/>
              <a:gd name="connsiteY193" fmla="*/ 2090388 h 2323145"/>
              <a:gd name="connsiteX194" fmla="*/ 2791790 w 11269336"/>
              <a:gd name="connsiteY194" fmla="*/ 2080332 h 2323145"/>
              <a:gd name="connsiteX195" fmla="*/ 2755844 w 11269336"/>
              <a:gd name="connsiteY195" fmla="*/ 2078874 h 2323145"/>
              <a:gd name="connsiteX196" fmla="*/ 2657742 w 11269336"/>
              <a:gd name="connsiteY196" fmla="*/ 2070179 h 2323145"/>
              <a:gd name="connsiteX197" fmla="*/ 2559549 w 11269336"/>
              <a:gd name="connsiteY197" fmla="*/ 2057873 h 2323145"/>
              <a:gd name="connsiteX198" fmla="*/ 2512054 w 11269336"/>
              <a:gd name="connsiteY198" fmla="*/ 2031671 h 2323145"/>
              <a:gd name="connsiteX199" fmla="*/ 2506437 w 11269336"/>
              <a:gd name="connsiteY199" fmla="*/ 2030918 h 2323145"/>
              <a:gd name="connsiteX200" fmla="*/ 2491752 w 11269336"/>
              <a:gd name="connsiteY200" fmla="*/ 2033906 h 2323145"/>
              <a:gd name="connsiteX201" fmla="*/ 2486338 w 11269336"/>
              <a:gd name="connsiteY201" fmla="*/ 2035862 h 2323145"/>
              <a:gd name="connsiteX202" fmla="*/ 2478186 w 11269336"/>
              <a:gd name="connsiteY202" fmla="*/ 2036953 h 2323145"/>
              <a:gd name="connsiteX203" fmla="*/ 2477950 w 11269336"/>
              <a:gd name="connsiteY203" fmla="*/ 2036715 h 2323145"/>
              <a:gd name="connsiteX204" fmla="*/ 2470381 w 11269336"/>
              <a:gd name="connsiteY204" fmla="*/ 2038256 h 2323145"/>
              <a:gd name="connsiteX205" fmla="*/ 2433781 w 11269336"/>
              <a:gd name="connsiteY205" fmla="*/ 2049140 h 2323145"/>
              <a:gd name="connsiteX206" fmla="*/ 2381172 w 11269336"/>
              <a:gd name="connsiteY206" fmla="*/ 2030645 h 2323145"/>
              <a:gd name="connsiteX207" fmla="*/ 2360198 w 11269336"/>
              <a:gd name="connsiteY207" fmla="*/ 2029059 h 2323145"/>
              <a:gd name="connsiteX208" fmla="*/ 2348815 w 11269336"/>
              <a:gd name="connsiteY208" fmla="*/ 2026798 h 2323145"/>
              <a:gd name="connsiteX209" fmla="*/ 2347988 w 11269336"/>
              <a:gd name="connsiteY209" fmla="*/ 2025745 h 2323145"/>
              <a:gd name="connsiteX210" fmla="*/ 2312920 w 11269336"/>
              <a:gd name="connsiteY210" fmla="*/ 2036311 h 2323145"/>
              <a:gd name="connsiteX211" fmla="*/ 2307986 w 11269336"/>
              <a:gd name="connsiteY211" fmla="*/ 2035583 h 2323145"/>
              <a:gd name="connsiteX212" fmla="*/ 2285481 w 11269336"/>
              <a:gd name="connsiteY212" fmla="*/ 2045197 h 2323145"/>
              <a:gd name="connsiteX213" fmla="*/ 2273666 w 11269336"/>
              <a:gd name="connsiteY213" fmla="*/ 2048710 h 2323145"/>
              <a:gd name="connsiteX214" fmla="*/ 2270719 w 11269336"/>
              <a:gd name="connsiteY214" fmla="*/ 2052702 h 2323145"/>
              <a:gd name="connsiteX215" fmla="*/ 2253080 w 11269336"/>
              <a:gd name="connsiteY215" fmla="*/ 2056363 h 2323145"/>
              <a:gd name="connsiteX216" fmla="*/ 2250906 w 11269336"/>
              <a:gd name="connsiteY216" fmla="*/ 2055654 h 2323145"/>
              <a:gd name="connsiteX217" fmla="*/ 2236905 w 11269336"/>
              <a:gd name="connsiteY217" fmla="*/ 2062882 h 2323145"/>
              <a:gd name="connsiteX218" fmla="*/ 2225830 w 11269336"/>
              <a:gd name="connsiteY218" fmla="*/ 2074027 h 2323145"/>
              <a:gd name="connsiteX219" fmla="*/ 2073776 w 11269336"/>
              <a:gd name="connsiteY219" fmla="*/ 2089244 h 2323145"/>
              <a:gd name="connsiteX220" fmla="*/ 1948256 w 11269336"/>
              <a:gd name="connsiteY220" fmla="*/ 2146616 h 2323145"/>
              <a:gd name="connsiteX221" fmla="*/ 1865582 w 11269336"/>
              <a:gd name="connsiteY221" fmla="*/ 2153738 h 2323145"/>
              <a:gd name="connsiteX222" fmla="*/ 1835210 w 11269336"/>
              <a:gd name="connsiteY222" fmla="*/ 2134244 h 2323145"/>
              <a:gd name="connsiteX223" fmla="*/ 1632661 w 11269336"/>
              <a:gd name="connsiteY223" fmla="*/ 2173882 h 2323145"/>
              <a:gd name="connsiteX224" fmla="*/ 1579590 w 11269336"/>
              <a:gd name="connsiteY224" fmla="*/ 2173680 h 2323145"/>
              <a:gd name="connsiteX225" fmla="*/ 1535601 w 11269336"/>
              <a:gd name="connsiteY225" fmla="*/ 2194590 h 2323145"/>
              <a:gd name="connsiteX226" fmla="*/ 1515594 w 11269336"/>
              <a:gd name="connsiteY226" fmla="*/ 2189622 h 2323145"/>
              <a:gd name="connsiteX227" fmla="*/ 1512113 w 11269336"/>
              <a:gd name="connsiteY227" fmla="*/ 2188534 h 2323145"/>
              <a:gd name="connsiteX228" fmla="*/ 1498838 w 11269336"/>
              <a:gd name="connsiteY228" fmla="*/ 2189213 h 2323145"/>
              <a:gd name="connsiteX229" fmla="*/ 1494279 w 11269336"/>
              <a:gd name="connsiteY229" fmla="*/ 2183112 h 2323145"/>
              <a:gd name="connsiteX230" fmla="*/ 1473714 w 11269336"/>
              <a:gd name="connsiteY230" fmla="*/ 2179625 h 2323145"/>
              <a:gd name="connsiteX231" fmla="*/ 1449503 w 11269336"/>
              <a:gd name="connsiteY231" fmla="*/ 2182633 h 2323145"/>
              <a:gd name="connsiteX232" fmla="*/ 1266687 w 11269336"/>
              <a:gd name="connsiteY232" fmla="*/ 2212688 h 2323145"/>
              <a:gd name="connsiteX233" fmla="*/ 1239614 w 11269336"/>
              <a:gd name="connsiteY233" fmla="*/ 2209727 h 2323145"/>
              <a:gd name="connsiteX234" fmla="*/ 1202436 w 11269336"/>
              <a:gd name="connsiteY234" fmla="*/ 2209817 h 2323145"/>
              <a:gd name="connsiteX235" fmla="*/ 1136097 w 11269336"/>
              <a:gd name="connsiteY235" fmla="*/ 2205112 h 2323145"/>
              <a:gd name="connsiteX236" fmla="*/ 988232 w 11269336"/>
              <a:gd name="connsiteY236" fmla="*/ 2235635 h 2323145"/>
              <a:gd name="connsiteX237" fmla="*/ 981959 w 11269336"/>
              <a:gd name="connsiteY237" fmla="*/ 2231607 h 2323145"/>
              <a:gd name="connsiteX238" fmla="*/ 938600 w 11269336"/>
              <a:gd name="connsiteY238" fmla="*/ 2238113 h 2323145"/>
              <a:gd name="connsiteX239" fmla="*/ 791788 w 11269336"/>
              <a:gd name="connsiteY239" fmla="*/ 2293224 h 2323145"/>
              <a:gd name="connsiteX240" fmla="*/ 706914 w 11269336"/>
              <a:gd name="connsiteY240" fmla="*/ 2305046 h 2323145"/>
              <a:gd name="connsiteX241" fmla="*/ 675971 w 11269336"/>
              <a:gd name="connsiteY241" fmla="*/ 2304030 h 2323145"/>
              <a:gd name="connsiteX242" fmla="*/ 624180 w 11269336"/>
              <a:gd name="connsiteY242" fmla="*/ 2302650 h 2323145"/>
              <a:gd name="connsiteX243" fmla="*/ 583453 w 11269336"/>
              <a:gd name="connsiteY243" fmla="*/ 2288788 h 2323145"/>
              <a:gd name="connsiteX244" fmla="*/ 540946 w 11269336"/>
              <a:gd name="connsiteY244" fmla="*/ 2292721 h 2323145"/>
              <a:gd name="connsiteX245" fmla="*/ 533680 w 11269336"/>
              <a:gd name="connsiteY245" fmla="*/ 2310233 h 2323145"/>
              <a:gd name="connsiteX246" fmla="*/ 487366 w 11269336"/>
              <a:gd name="connsiteY246" fmla="*/ 2309053 h 2323145"/>
              <a:gd name="connsiteX247" fmla="*/ 416820 w 11269336"/>
              <a:gd name="connsiteY247" fmla="*/ 2305443 h 2323145"/>
              <a:gd name="connsiteX248" fmla="*/ 376805 w 11269336"/>
              <a:gd name="connsiteY248" fmla="*/ 2307647 h 2323145"/>
              <a:gd name="connsiteX249" fmla="*/ 266777 w 11269336"/>
              <a:gd name="connsiteY249" fmla="*/ 2309012 h 2323145"/>
              <a:gd name="connsiteX250" fmla="*/ 156013 w 11269336"/>
              <a:gd name="connsiteY250" fmla="*/ 2306832 h 2323145"/>
              <a:gd name="connsiteX251" fmla="*/ 87258 w 11269336"/>
              <a:gd name="connsiteY251" fmla="*/ 2285511 h 2323145"/>
              <a:gd name="connsiteX252" fmla="*/ 23798 w 11269336"/>
              <a:gd name="connsiteY252" fmla="*/ 2281822 h 2323145"/>
              <a:gd name="connsiteX253" fmla="*/ 0 w 11269336"/>
              <a:gd name="connsiteY253" fmla="*/ 2285369 h 2323145"/>
              <a:gd name="connsiteX254" fmla="*/ 0 w 11269336"/>
              <a:gd name="connsiteY25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67257 w 11269336"/>
              <a:gd name="connsiteY142" fmla="*/ 2196121 h 2323145"/>
              <a:gd name="connsiteX143" fmla="*/ 4405765 w 11269336"/>
              <a:gd name="connsiteY143" fmla="*/ 2199902 h 2323145"/>
              <a:gd name="connsiteX144" fmla="*/ 4401354 w 11269336"/>
              <a:gd name="connsiteY144" fmla="*/ 2194745 h 2323145"/>
              <a:gd name="connsiteX145" fmla="*/ 4366646 w 11269336"/>
              <a:gd name="connsiteY145" fmla="*/ 2198564 h 2323145"/>
              <a:gd name="connsiteX146" fmla="*/ 4354009 w 11269336"/>
              <a:gd name="connsiteY146" fmla="*/ 2204984 h 2323145"/>
              <a:gd name="connsiteX147" fmla="*/ 4348284 w 11269336"/>
              <a:gd name="connsiteY147" fmla="*/ 2205270 h 2323145"/>
              <a:gd name="connsiteX148" fmla="*/ 4333906 w 11269336"/>
              <a:gd name="connsiteY148" fmla="*/ 2205251 h 2323145"/>
              <a:gd name="connsiteX149" fmla="*/ 4308819 w 11269336"/>
              <a:gd name="connsiteY149" fmla="*/ 2203822 h 2323145"/>
              <a:gd name="connsiteX150" fmla="*/ 4301210 w 11269336"/>
              <a:gd name="connsiteY150" fmla="*/ 2204456 h 2323145"/>
              <a:gd name="connsiteX151" fmla="*/ 4283095 w 11269336"/>
              <a:gd name="connsiteY151" fmla="*/ 2198177 h 2323145"/>
              <a:gd name="connsiteX152" fmla="*/ 4250119 w 11269336"/>
              <a:gd name="connsiteY152" fmla="*/ 2196342 h 2323145"/>
              <a:gd name="connsiteX153" fmla="*/ 4189203 w 11269336"/>
              <a:gd name="connsiteY153" fmla="*/ 2178994 h 2323145"/>
              <a:gd name="connsiteX154" fmla="*/ 4154035 w 11269336"/>
              <a:gd name="connsiteY154" fmla="*/ 2171950 h 2323145"/>
              <a:gd name="connsiteX155" fmla="*/ 4129569 w 11269336"/>
              <a:gd name="connsiteY155" fmla="*/ 2163850 h 2323145"/>
              <a:gd name="connsiteX156" fmla="*/ 4061250 w 11269336"/>
              <a:gd name="connsiteY156" fmla="*/ 2159236 h 2323145"/>
              <a:gd name="connsiteX157" fmla="*/ 3945480 w 11269336"/>
              <a:gd name="connsiteY157" fmla="*/ 2158279 h 2323145"/>
              <a:gd name="connsiteX158" fmla="*/ 3921468 w 11269336"/>
              <a:gd name="connsiteY158" fmla="*/ 2156588 h 2323145"/>
              <a:gd name="connsiteX159" fmla="*/ 3903348 w 11269336"/>
              <a:gd name="connsiteY159" fmla="*/ 2149220 h 2323145"/>
              <a:gd name="connsiteX160" fmla="*/ 3901342 w 11269336"/>
              <a:gd name="connsiteY160" fmla="*/ 2142355 h 2323145"/>
              <a:gd name="connsiteX161" fmla="*/ 3888539 w 11269336"/>
              <a:gd name="connsiteY161" fmla="*/ 2140476 h 2323145"/>
              <a:gd name="connsiteX162" fmla="*/ 3885662 w 11269336"/>
              <a:gd name="connsiteY162" fmla="*/ 2138740 h 2323145"/>
              <a:gd name="connsiteX163" fmla="*/ 3868627 w 11269336"/>
              <a:gd name="connsiteY163" fmla="*/ 2130023 h 2323145"/>
              <a:gd name="connsiteX164" fmla="*/ 3819177 w 11269336"/>
              <a:gd name="connsiteY164" fmla="*/ 2142111 h 2323145"/>
              <a:gd name="connsiteX165" fmla="*/ 3769100 w 11269336"/>
              <a:gd name="connsiteY165" fmla="*/ 2131731 h 2323145"/>
              <a:gd name="connsiteX166" fmla="*/ 3562752 w 11269336"/>
              <a:gd name="connsiteY166" fmla="*/ 2131785 h 2323145"/>
              <a:gd name="connsiteX167" fmla="*/ 3541402 w 11269336"/>
              <a:gd name="connsiteY167" fmla="*/ 2106821 h 2323145"/>
              <a:gd name="connsiteX168" fmla="*/ 3365341 w 11269336"/>
              <a:gd name="connsiteY168" fmla="*/ 2077638 h 2323145"/>
              <a:gd name="connsiteX169" fmla="*/ 3170922 w 11269336"/>
              <a:gd name="connsiteY169" fmla="*/ 2115957 h 2323145"/>
              <a:gd name="connsiteX170" fmla="*/ 3156256 w 11269336"/>
              <a:gd name="connsiteY170" fmla="*/ 2124773 h 2323145"/>
              <a:gd name="connsiteX171" fmla="*/ 3140298 w 11269336"/>
              <a:gd name="connsiteY171" fmla="*/ 2129182 h 2323145"/>
              <a:gd name="connsiteX172" fmla="*/ 3138514 w 11269336"/>
              <a:gd name="connsiteY172" fmla="*/ 2128069 h 2323145"/>
              <a:gd name="connsiteX173" fmla="*/ 3120467 w 11269336"/>
              <a:gd name="connsiteY173" fmla="*/ 2128281 h 2323145"/>
              <a:gd name="connsiteX174" fmla="*/ 3116175 w 11269336"/>
              <a:gd name="connsiteY174" fmla="*/ 2131633 h 2323145"/>
              <a:gd name="connsiteX175" fmla="*/ 3103685 w 11269336"/>
              <a:gd name="connsiteY175" fmla="*/ 2132814 h 2323145"/>
              <a:gd name="connsiteX176" fmla="*/ 3078794 w 11269336"/>
              <a:gd name="connsiteY176" fmla="*/ 2137935 h 2323145"/>
              <a:gd name="connsiteX177" fmla="*/ 3074407 w 11269336"/>
              <a:gd name="connsiteY177" fmla="*/ 2136274 h 2323145"/>
              <a:gd name="connsiteX178" fmla="*/ 3037285 w 11269336"/>
              <a:gd name="connsiteY178" fmla="*/ 2139919 h 2323145"/>
              <a:gd name="connsiteX179" fmla="*/ 3036901 w 11269336"/>
              <a:gd name="connsiteY179" fmla="*/ 2138726 h 2323145"/>
              <a:gd name="connsiteX180" fmla="*/ 3026996 w 11269336"/>
              <a:gd name="connsiteY180" fmla="*/ 2134322 h 2323145"/>
              <a:gd name="connsiteX181" fmla="*/ 3007772 w 11269336"/>
              <a:gd name="connsiteY181" fmla="*/ 2128742 h 2323145"/>
              <a:gd name="connsiteX182" fmla="*/ 2965030 w 11269336"/>
              <a:gd name="connsiteY182" fmla="*/ 2100494 h 2323145"/>
              <a:gd name="connsiteX183" fmla="*/ 2926342 w 11269336"/>
              <a:gd name="connsiteY183" fmla="*/ 2104155 h 2323145"/>
              <a:gd name="connsiteX184" fmla="*/ 2918608 w 11269336"/>
              <a:gd name="connsiteY184" fmla="*/ 2104215 h 2323145"/>
              <a:gd name="connsiteX185" fmla="*/ 2918475 w 11269336"/>
              <a:gd name="connsiteY185" fmla="*/ 2103937 h 2323145"/>
              <a:gd name="connsiteX186" fmla="*/ 2910360 w 11269336"/>
              <a:gd name="connsiteY186" fmla="*/ 2103444 h 2323145"/>
              <a:gd name="connsiteX187" fmla="*/ 2904507 w 11269336"/>
              <a:gd name="connsiteY187" fmla="*/ 2104326 h 2323145"/>
              <a:gd name="connsiteX188" fmla="*/ 2889503 w 11269336"/>
              <a:gd name="connsiteY188" fmla="*/ 2104443 h 2323145"/>
              <a:gd name="connsiteX189" fmla="*/ 2884480 w 11269336"/>
              <a:gd name="connsiteY189" fmla="*/ 2102626 h 2323145"/>
              <a:gd name="connsiteX190" fmla="*/ 2882689 w 11269336"/>
              <a:gd name="connsiteY190" fmla="*/ 2099228 h 2323145"/>
              <a:gd name="connsiteX191" fmla="*/ 2881291 w 11269336"/>
              <a:gd name="connsiteY191" fmla="*/ 2099618 h 2323145"/>
              <a:gd name="connsiteX192" fmla="*/ 2853979 w 11269336"/>
              <a:gd name="connsiteY192" fmla="*/ 2090388 h 2323145"/>
              <a:gd name="connsiteX193" fmla="*/ 2791790 w 11269336"/>
              <a:gd name="connsiteY193" fmla="*/ 2080332 h 2323145"/>
              <a:gd name="connsiteX194" fmla="*/ 2755844 w 11269336"/>
              <a:gd name="connsiteY194" fmla="*/ 2078874 h 2323145"/>
              <a:gd name="connsiteX195" fmla="*/ 2657742 w 11269336"/>
              <a:gd name="connsiteY195" fmla="*/ 2070179 h 2323145"/>
              <a:gd name="connsiteX196" fmla="*/ 2559549 w 11269336"/>
              <a:gd name="connsiteY196" fmla="*/ 2057873 h 2323145"/>
              <a:gd name="connsiteX197" fmla="*/ 2512054 w 11269336"/>
              <a:gd name="connsiteY197" fmla="*/ 2031671 h 2323145"/>
              <a:gd name="connsiteX198" fmla="*/ 2506437 w 11269336"/>
              <a:gd name="connsiteY198" fmla="*/ 2030918 h 2323145"/>
              <a:gd name="connsiteX199" fmla="*/ 2491752 w 11269336"/>
              <a:gd name="connsiteY199" fmla="*/ 2033906 h 2323145"/>
              <a:gd name="connsiteX200" fmla="*/ 2486338 w 11269336"/>
              <a:gd name="connsiteY200" fmla="*/ 2035862 h 2323145"/>
              <a:gd name="connsiteX201" fmla="*/ 2478186 w 11269336"/>
              <a:gd name="connsiteY201" fmla="*/ 2036953 h 2323145"/>
              <a:gd name="connsiteX202" fmla="*/ 2477950 w 11269336"/>
              <a:gd name="connsiteY202" fmla="*/ 2036715 h 2323145"/>
              <a:gd name="connsiteX203" fmla="*/ 2470381 w 11269336"/>
              <a:gd name="connsiteY203" fmla="*/ 2038256 h 2323145"/>
              <a:gd name="connsiteX204" fmla="*/ 2433781 w 11269336"/>
              <a:gd name="connsiteY204" fmla="*/ 2049140 h 2323145"/>
              <a:gd name="connsiteX205" fmla="*/ 2381172 w 11269336"/>
              <a:gd name="connsiteY205" fmla="*/ 2030645 h 2323145"/>
              <a:gd name="connsiteX206" fmla="*/ 2360198 w 11269336"/>
              <a:gd name="connsiteY206" fmla="*/ 2029059 h 2323145"/>
              <a:gd name="connsiteX207" fmla="*/ 2348815 w 11269336"/>
              <a:gd name="connsiteY207" fmla="*/ 2026798 h 2323145"/>
              <a:gd name="connsiteX208" fmla="*/ 2347988 w 11269336"/>
              <a:gd name="connsiteY208" fmla="*/ 2025745 h 2323145"/>
              <a:gd name="connsiteX209" fmla="*/ 2312920 w 11269336"/>
              <a:gd name="connsiteY209" fmla="*/ 2036311 h 2323145"/>
              <a:gd name="connsiteX210" fmla="*/ 2307986 w 11269336"/>
              <a:gd name="connsiteY210" fmla="*/ 2035583 h 2323145"/>
              <a:gd name="connsiteX211" fmla="*/ 2285481 w 11269336"/>
              <a:gd name="connsiteY211" fmla="*/ 2045197 h 2323145"/>
              <a:gd name="connsiteX212" fmla="*/ 2273666 w 11269336"/>
              <a:gd name="connsiteY212" fmla="*/ 2048710 h 2323145"/>
              <a:gd name="connsiteX213" fmla="*/ 2270719 w 11269336"/>
              <a:gd name="connsiteY213" fmla="*/ 2052702 h 2323145"/>
              <a:gd name="connsiteX214" fmla="*/ 2253080 w 11269336"/>
              <a:gd name="connsiteY214" fmla="*/ 2056363 h 2323145"/>
              <a:gd name="connsiteX215" fmla="*/ 2250906 w 11269336"/>
              <a:gd name="connsiteY215" fmla="*/ 2055654 h 2323145"/>
              <a:gd name="connsiteX216" fmla="*/ 2236905 w 11269336"/>
              <a:gd name="connsiteY216" fmla="*/ 2062882 h 2323145"/>
              <a:gd name="connsiteX217" fmla="*/ 2225830 w 11269336"/>
              <a:gd name="connsiteY217" fmla="*/ 2074027 h 2323145"/>
              <a:gd name="connsiteX218" fmla="*/ 2073776 w 11269336"/>
              <a:gd name="connsiteY218" fmla="*/ 2089244 h 2323145"/>
              <a:gd name="connsiteX219" fmla="*/ 1948256 w 11269336"/>
              <a:gd name="connsiteY219" fmla="*/ 2146616 h 2323145"/>
              <a:gd name="connsiteX220" fmla="*/ 1865582 w 11269336"/>
              <a:gd name="connsiteY220" fmla="*/ 2153738 h 2323145"/>
              <a:gd name="connsiteX221" fmla="*/ 1835210 w 11269336"/>
              <a:gd name="connsiteY221" fmla="*/ 2134244 h 2323145"/>
              <a:gd name="connsiteX222" fmla="*/ 1632661 w 11269336"/>
              <a:gd name="connsiteY222" fmla="*/ 2173882 h 2323145"/>
              <a:gd name="connsiteX223" fmla="*/ 1579590 w 11269336"/>
              <a:gd name="connsiteY223" fmla="*/ 2173680 h 2323145"/>
              <a:gd name="connsiteX224" fmla="*/ 1535601 w 11269336"/>
              <a:gd name="connsiteY224" fmla="*/ 2194590 h 2323145"/>
              <a:gd name="connsiteX225" fmla="*/ 1515594 w 11269336"/>
              <a:gd name="connsiteY225" fmla="*/ 2189622 h 2323145"/>
              <a:gd name="connsiteX226" fmla="*/ 1512113 w 11269336"/>
              <a:gd name="connsiteY226" fmla="*/ 2188534 h 2323145"/>
              <a:gd name="connsiteX227" fmla="*/ 1498838 w 11269336"/>
              <a:gd name="connsiteY227" fmla="*/ 2189213 h 2323145"/>
              <a:gd name="connsiteX228" fmla="*/ 1494279 w 11269336"/>
              <a:gd name="connsiteY228" fmla="*/ 2183112 h 2323145"/>
              <a:gd name="connsiteX229" fmla="*/ 1473714 w 11269336"/>
              <a:gd name="connsiteY229" fmla="*/ 2179625 h 2323145"/>
              <a:gd name="connsiteX230" fmla="*/ 1449503 w 11269336"/>
              <a:gd name="connsiteY230" fmla="*/ 2182633 h 2323145"/>
              <a:gd name="connsiteX231" fmla="*/ 1266687 w 11269336"/>
              <a:gd name="connsiteY231" fmla="*/ 2212688 h 2323145"/>
              <a:gd name="connsiteX232" fmla="*/ 1239614 w 11269336"/>
              <a:gd name="connsiteY232" fmla="*/ 2209727 h 2323145"/>
              <a:gd name="connsiteX233" fmla="*/ 1202436 w 11269336"/>
              <a:gd name="connsiteY233" fmla="*/ 2209817 h 2323145"/>
              <a:gd name="connsiteX234" fmla="*/ 1136097 w 11269336"/>
              <a:gd name="connsiteY234" fmla="*/ 2205112 h 2323145"/>
              <a:gd name="connsiteX235" fmla="*/ 988232 w 11269336"/>
              <a:gd name="connsiteY235" fmla="*/ 2235635 h 2323145"/>
              <a:gd name="connsiteX236" fmla="*/ 981959 w 11269336"/>
              <a:gd name="connsiteY236" fmla="*/ 2231607 h 2323145"/>
              <a:gd name="connsiteX237" fmla="*/ 938600 w 11269336"/>
              <a:gd name="connsiteY237" fmla="*/ 2238113 h 2323145"/>
              <a:gd name="connsiteX238" fmla="*/ 791788 w 11269336"/>
              <a:gd name="connsiteY238" fmla="*/ 2293224 h 2323145"/>
              <a:gd name="connsiteX239" fmla="*/ 706914 w 11269336"/>
              <a:gd name="connsiteY239" fmla="*/ 2305046 h 2323145"/>
              <a:gd name="connsiteX240" fmla="*/ 675971 w 11269336"/>
              <a:gd name="connsiteY240" fmla="*/ 2304030 h 2323145"/>
              <a:gd name="connsiteX241" fmla="*/ 624180 w 11269336"/>
              <a:gd name="connsiteY241" fmla="*/ 2302650 h 2323145"/>
              <a:gd name="connsiteX242" fmla="*/ 583453 w 11269336"/>
              <a:gd name="connsiteY242" fmla="*/ 2288788 h 2323145"/>
              <a:gd name="connsiteX243" fmla="*/ 540946 w 11269336"/>
              <a:gd name="connsiteY243" fmla="*/ 2292721 h 2323145"/>
              <a:gd name="connsiteX244" fmla="*/ 533680 w 11269336"/>
              <a:gd name="connsiteY244" fmla="*/ 2310233 h 2323145"/>
              <a:gd name="connsiteX245" fmla="*/ 487366 w 11269336"/>
              <a:gd name="connsiteY245" fmla="*/ 2309053 h 2323145"/>
              <a:gd name="connsiteX246" fmla="*/ 416820 w 11269336"/>
              <a:gd name="connsiteY246" fmla="*/ 2305443 h 2323145"/>
              <a:gd name="connsiteX247" fmla="*/ 376805 w 11269336"/>
              <a:gd name="connsiteY247" fmla="*/ 2307647 h 2323145"/>
              <a:gd name="connsiteX248" fmla="*/ 266777 w 11269336"/>
              <a:gd name="connsiteY248" fmla="*/ 2309012 h 2323145"/>
              <a:gd name="connsiteX249" fmla="*/ 156013 w 11269336"/>
              <a:gd name="connsiteY249" fmla="*/ 2306832 h 2323145"/>
              <a:gd name="connsiteX250" fmla="*/ 87258 w 11269336"/>
              <a:gd name="connsiteY250" fmla="*/ 2285511 h 2323145"/>
              <a:gd name="connsiteX251" fmla="*/ 23798 w 11269336"/>
              <a:gd name="connsiteY251" fmla="*/ 2281822 h 2323145"/>
              <a:gd name="connsiteX252" fmla="*/ 0 w 11269336"/>
              <a:gd name="connsiteY252" fmla="*/ 2285369 h 2323145"/>
              <a:gd name="connsiteX253" fmla="*/ 0 w 11269336"/>
              <a:gd name="connsiteY25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67257 w 11269336"/>
              <a:gd name="connsiteY141" fmla="*/ 2196121 h 2323145"/>
              <a:gd name="connsiteX142" fmla="*/ 4405765 w 11269336"/>
              <a:gd name="connsiteY142" fmla="*/ 2199902 h 2323145"/>
              <a:gd name="connsiteX143" fmla="*/ 4401354 w 11269336"/>
              <a:gd name="connsiteY143" fmla="*/ 2194745 h 2323145"/>
              <a:gd name="connsiteX144" fmla="*/ 4366646 w 11269336"/>
              <a:gd name="connsiteY144" fmla="*/ 2198564 h 2323145"/>
              <a:gd name="connsiteX145" fmla="*/ 4354009 w 11269336"/>
              <a:gd name="connsiteY145" fmla="*/ 2204984 h 2323145"/>
              <a:gd name="connsiteX146" fmla="*/ 4348284 w 11269336"/>
              <a:gd name="connsiteY146" fmla="*/ 2205270 h 2323145"/>
              <a:gd name="connsiteX147" fmla="*/ 4333906 w 11269336"/>
              <a:gd name="connsiteY147" fmla="*/ 2205251 h 2323145"/>
              <a:gd name="connsiteX148" fmla="*/ 4308819 w 11269336"/>
              <a:gd name="connsiteY148" fmla="*/ 2203822 h 2323145"/>
              <a:gd name="connsiteX149" fmla="*/ 4301210 w 11269336"/>
              <a:gd name="connsiteY149" fmla="*/ 2204456 h 2323145"/>
              <a:gd name="connsiteX150" fmla="*/ 4283095 w 11269336"/>
              <a:gd name="connsiteY150" fmla="*/ 2198177 h 2323145"/>
              <a:gd name="connsiteX151" fmla="*/ 4250119 w 11269336"/>
              <a:gd name="connsiteY151" fmla="*/ 2196342 h 2323145"/>
              <a:gd name="connsiteX152" fmla="*/ 4189203 w 11269336"/>
              <a:gd name="connsiteY152" fmla="*/ 2178994 h 2323145"/>
              <a:gd name="connsiteX153" fmla="*/ 4154035 w 11269336"/>
              <a:gd name="connsiteY153" fmla="*/ 2171950 h 2323145"/>
              <a:gd name="connsiteX154" fmla="*/ 4129569 w 11269336"/>
              <a:gd name="connsiteY154" fmla="*/ 2163850 h 2323145"/>
              <a:gd name="connsiteX155" fmla="*/ 4061250 w 11269336"/>
              <a:gd name="connsiteY155" fmla="*/ 2159236 h 2323145"/>
              <a:gd name="connsiteX156" fmla="*/ 3945480 w 11269336"/>
              <a:gd name="connsiteY156" fmla="*/ 2158279 h 2323145"/>
              <a:gd name="connsiteX157" fmla="*/ 3921468 w 11269336"/>
              <a:gd name="connsiteY157" fmla="*/ 2156588 h 2323145"/>
              <a:gd name="connsiteX158" fmla="*/ 3903348 w 11269336"/>
              <a:gd name="connsiteY158" fmla="*/ 2149220 h 2323145"/>
              <a:gd name="connsiteX159" fmla="*/ 3901342 w 11269336"/>
              <a:gd name="connsiteY159" fmla="*/ 2142355 h 2323145"/>
              <a:gd name="connsiteX160" fmla="*/ 3888539 w 11269336"/>
              <a:gd name="connsiteY160" fmla="*/ 2140476 h 2323145"/>
              <a:gd name="connsiteX161" fmla="*/ 3885662 w 11269336"/>
              <a:gd name="connsiteY161" fmla="*/ 2138740 h 2323145"/>
              <a:gd name="connsiteX162" fmla="*/ 3868627 w 11269336"/>
              <a:gd name="connsiteY162" fmla="*/ 2130023 h 2323145"/>
              <a:gd name="connsiteX163" fmla="*/ 3819177 w 11269336"/>
              <a:gd name="connsiteY163" fmla="*/ 2142111 h 2323145"/>
              <a:gd name="connsiteX164" fmla="*/ 3769100 w 11269336"/>
              <a:gd name="connsiteY164" fmla="*/ 2131731 h 2323145"/>
              <a:gd name="connsiteX165" fmla="*/ 3562752 w 11269336"/>
              <a:gd name="connsiteY165" fmla="*/ 2131785 h 2323145"/>
              <a:gd name="connsiteX166" fmla="*/ 3541402 w 11269336"/>
              <a:gd name="connsiteY166" fmla="*/ 2106821 h 2323145"/>
              <a:gd name="connsiteX167" fmla="*/ 3365341 w 11269336"/>
              <a:gd name="connsiteY167" fmla="*/ 2077638 h 2323145"/>
              <a:gd name="connsiteX168" fmla="*/ 3170922 w 11269336"/>
              <a:gd name="connsiteY168" fmla="*/ 2115957 h 2323145"/>
              <a:gd name="connsiteX169" fmla="*/ 3156256 w 11269336"/>
              <a:gd name="connsiteY169" fmla="*/ 2124773 h 2323145"/>
              <a:gd name="connsiteX170" fmla="*/ 3140298 w 11269336"/>
              <a:gd name="connsiteY170" fmla="*/ 2129182 h 2323145"/>
              <a:gd name="connsiteX171" fmla="*/ 3138514 w 11269336"/>
              <a:gd name="connsiteY171" fmla="*/ 2128069 h 2323145"/>
              <a:gd name="connsiteX172" fmla="*/ 3120467 w 11269336"/>
              <a:gd name="connsiteY172" fmla="*/ 2128281 h 2323145"/>
              <a:gd name="connsiteX173" fmla="*/ 3116175 w 11269336"/>
              <a:gd name="connsiteY173" fmla="*/ 2131633 h 2323145"/>
              <a:gd name="connsiteX174" fmla="*/ 3103685 w 11269336"/>
              <a:gd name="connsiteY174" fmla="*/ 2132814 h 2323145"/>
              <a:gd name="connsiteX175" fmla="*/ 3078794 w 11269336"/>
              <a:gd name="connsiteY175" fmla="*/ 2137935 h 2323145"/>
              <a:gd name="connsiteX176" fmla="*/ 3074407 w 11269336"/>
              <a:gd name="connsiteY176" fmla="*/ 2136274 h 2323145"/>
              <a:gd name="connsiteX177" fmla="*/ 3037285 w 11269336"/>
              <a:gd name="connsiteY177" fmla="*/ 2139919 h 2323145"/>
              <a:gd name="connsiteX178" fmla="*/ 3036901 w 11269336"/>
              <a:gd name="connsiteY178" fmla="*/ 2138726 h 2323145"/>
              <a:gd name="connsiteX179" fmla="*/ 3026996 w 11269336"/>
              <a:gd name="connsiteY179" fmla="*/ 2134322 h 2323145"/>
              <a:gd name="connsiteX180" fmla="*/ 3007772 w 11269336"/>
              <a:gd name="connsiteY180" fmla="*/ 2128742 h 2323145"/>
              <a:gd name="connsiteX181" fmla="*/ 2965030 w 11269336"/>
              <a:gd name="connsiteY181" fmla="*/ 2100494 h 2323145"/>
              <a:gd name="connsiteX182" fmla="*/ 2926342 w 11269336"/>
              <a:gd name="connsiteY182" fmla="*/ 2104155 h 2323145"/>
              <a:gd name="connsiteX183" fmla="*/ 2918608 w 11269336"/>
              <a:gd name="connsiteY183" fmla="*/ 2104215 h 2323145"/>
              <a:gd name="connsiteX184" fmla="*/ 2918475 w 11269336"/>
              <a:gd name="connsiteY184" fmla="*/ 2103937 h 2323145"/>
              <a:gd name="connsiteX185" fmla="*/ 2910360 w 11269336"/>
              <a:gd name="connsiteY185" fmla="*/ 2103444 h 2323145"/>
              <a:gd name="connsiteX186" fmla="*/ 2904507 w 11269336"/>
              <a:gd name="connsiteY186" fmla="*/ 2104326 h 2323145"/>
              <a:gd name="connsiteX187" fmla="*/ 2889503 w 11269336"/>
              <a:gd name="connsiteY187" fmla="*/ 2104443 h 2323145"/>
              <a:gd name="connsiteX188" fmla="*/ 2884480 w 11269336"/>
              <a:gd name="connsiteY188" fmla="*/ 2102626 h 2323145"/>
              <a:gd name="connsiteX189" fmla="*/ 2882689 w 11269336"/>
              <a:gd name="connsiteY189" fmla="*/ 2099228 h 2323145"/>
              <a:gd name="connsiteX190" fmla="*/ 2881291 w 11269336"/>
              <a:gd name="connsiteY190" fmla="*/ 2099618 h 2323145"/>
              <a:gd name="connsiteX191" fmla="*/ 2853979 w 11269336"/>
              <a:gd name="connsiteY191" fmla="*/ 2090388 h 2323145"/>
              <a:gd name="connsiteX192" fmla="*/ 2791790 w 11269336"/>
              <a:gd name="connsiteY192" fmla="*/ 2080332 h 2323145"/>
              <a:gd name="connsiteX193" fmla="*/ 2755844 w 11269336"/>
              <a:gd name="connsiteY193" fmla="*/ 2078874 h 2323145"/>
              <a:gd name="connsiteX194" fmla="*/ 2657742 w 11269336"/>
              <a:gd name="connsiteY194" fmla="*/ 2070179 h 2323145"/>
              <a:gd name="connsiteX195" fmla="*/ 2559549 w 11269336"/>
              <a:gd name="connsiteY195" fmla="*/ 2057873 h 2323145"/>
              <a:gd name="connsiteX196" fmla="*/ 2512054 w 11269336"/>
              <a:gd name="connsiteY196" fmla="*/ 2031671 h 2323145"/>
              <a:gd name="connsiteX197" fmla="*/ 2506437 w 11269336"/>
              <a:gd name="connsiteY197" fmla="*/ 2030918 h 2323145"/>
              <a:gd name="connsiteX198" fmla="*/ 2491752 w 11269336"/>
              <a:gd name="connsiteY198" fmla="*/ 2033906 h 2323145"/>
              <a:gd name="connsiteX199" fmla="*/ 2486338 w 11269336"/>
              <a:gd name="connsiteY199" fmla="*/ 2035862 h 2323145"/>
              <a:gd name="connsiteX200" fmla="*/ 2478186 w 11269336"/>
              <a:gd name="connsiteY200" fmla="*/ 2036953 h 2323145"/>
              <a:gd name="connsiteX201" fmla="*/ 2477950 w 11269336"/>
              <a:gd name="connsiteY201" fmla="*/ 2036715 h 2323145"/>
              <a:gd name="connsiteX202" fmla="*/ 2470381 w 11269336"/>
              <a:gd name="connsiteY202" fmla="*/ 2038256 h 2323145"/>
              <a:gd name="connsiteX203" fmla="*/ 2433781 w 11269336"/>
              <a:gd name="connsiteY203" fmla="*/ 2049140 h 2323145"/>
              <a:gd name="connsiteX204" fmla="*/ 2381172 w 11269336"/>
              <a:gd name="connsiteY204" fmla="*/ 2030645 h 2323145"/>
              <a:gd name="connsiteX205" fmla="*/ 2360198 w 11269336"/>
              <a:gd name="connsiteY205" fmla="*/ 2029059 h 2323145"/>
              <a:gd name="connsiteX206" fmla="*/ 2348815 w 11269336"/>
              <a:gd name="connsiteY206" fmla="*/ 2026798 h 2323145"/>
              <a:gd name="connsiteX207" fmla="*/ 2347988 w 11269336"/>
              <a:gd name="connsiteY207" fmla="*/ 2025745 h 2323145"/>
              <a:gd name="connsiteX208" fmla="*/ 2312920 w 11269336"/>
              <a:gd name="connsiteY208" fmla="*/ 2036311 h 2323145"/>
              <a:gd name="connsiteX209" fmla="*/ 2307986 w 11269336"/>
              <a:gd name="connsiteY209" fmla="*/ 2035583 h 2323145"/>
              <a:gd name="connsiteX210" fmla="*/ 2285481 w 11269336"/>
              <a:gd name="connsiteY210" fmla="*/ 2045197 h 2323145"/>
              <a:gd name="connsiteX211" fmla="*/ 2273666 w 11269336"/>
              <a:gd name="connsiteY211" fmla="*/ 2048710 h 2323145"/>
              <a:gd name="connsiteX212" fmla="*/ 2270719 w 11269336"/>
              <a:gd name="connsiteY212" fmla="*/ 2052702 h 2323145"/>
              <a:gd name="connsiteX213" fmla="*/ 2253080 w 11269336"/>
              <a:gd name="connsiteY213" fmla="*/ 2056363 h 2323145"/>
              <a:gd name="connsiteX214" fmla="*/ 2250906 w 11269336"/>
              <a:gd name="connsiteY214" fmla="*/ 2055654 h 2323145"/>
              <a:gd name="connsiteX215" fmla="*/ 2236905 w 11269336"/>
              <a:gd name="connsiteY215" fmla="*/ 2062882 h 2323145"/>
              <a:gd name="connsiteX216" fmla="*/ 2225830 w 11269336"/>
              <a:gd name="connsiteY216" fmla="*/ 2074027 h 2323145"/>
              <a:gd name="connsiteX217" fmla="*/ 2073776 w 11269336"/>
              <a:gd name="connsiteY217" fmla="*/ 2089244 h 2323145"/>
              <a:gd name="connsiteX218" fmla="*/ 1948256 w 11269336"/>
              <a:gd name="connsiteY218" fmla="*/ 2146616 h 2323145"/>
              <a:gd name="connsiteX219" fmla="*/ 1865582 w 11269336"/>
              <a:gd name="connsiteY219" fmla="*/ 2153738 h 2323145"/>
              <a:gd name="connsiteX220" fmla="*/ 1835210 w 11269336"/>
              <a:gd name="connsiteY220" fmla="*/ 2134244 h 2323145"/>
              <a:gd name="connsiteX221" fmla="*/ 1632661 w 11269336"/>
              <a:gd name="connsiteY221" fmla="*/ 2173882 h 2323145"/>
              <a:gd name="connsiteX222" fmla="*/ 1579590 w 11269336"/>
              <a:gd name="connsiteY222" fmla="*/ 2173680 h 2323145"/>
              <a:gd name="connsiteX223" fmla="*/ 1535601 w 11269336"/>
              <a:gd name="connsiteY223" fmla="*/ 2194590 h 2323145"/>
              <a:gd name="connsiteX224" fmla="*/ 1515594 w 11269336"/>
              <a:gd name="connsiteY224" fmla="*/ 2189622 h 2323145"/>
              <a:gd name="connsiteX225" fmla="*/ 1512113 w 11269336"/>
              <a:gd name="connsiteY225" fmla="*/ 2188534 h 2323145"/>
              <a:gd name="connsiteX226" fmla="*/ 1498838 w 11269336"/>
              <a:gd name="connsiteY226" fmla="*/ 2189213 h 2323145"/>
              <a:gd name="connsiteX227" fmla="*/ 1494279 w 11269336"/>
              <a:gd name="connsiteY227" fmla="*/ 2183112 h 2323145"/>
              <a:gd name="connsiteX228" fmla="*/ 1473714 w 11269336"/>
              <a:gd name="connsiteY228" fmla="*/ 2179625 h 2323145"/>
              <a:gd name="connsiteX229" fmla="*/ 1449503 w 11269336"/>
              <a:gd name="connsiteY229" fmla="*/ 2182633 h 2323145"/>
              <a:gd name="connsiteX230" fmla="*/ 1266687 w 11269336"/>
              <a:gd name="connsiteY230" fmla="*/ 2212688 h 2323145"/>
              <a:gd name="connsiteX231" fmla="*/ 1239614 w 11269336"/>
              <a:gd name="connsiteY231" fmla="*/ 2209727 h 2323145"/>
              <a:gd name="connsiteX232" fmla="*/ 1202436 w 11269336"/>
              <a:gd name="connsiteY232" fmla="*/ 2209817 h 2323145"/>
              <a:gd name="connsiteX233" fmla="*/ 1136097 w 11269336"/>
              <a:gd name="connsiteY233" fmla="*/ 2205112 h 2323145"/>
              <a:gd name="connsiteX234" fmla="*/ 988232 w 11269336"/>
              <a:gd name="connsiteY234" fmla="*/ 2235635 h 2323145"/>
              <a:gd name="connsiteX235" fmla="*/ 981959 w 11269336"/>
              <a:gd name="connsiteY235" fmla="*/ 2231607 h 2323145"/>
              <a:gd name="connsiteX236" fmla="*/ 938600 w 11269336"/>
              <a:gd name="connsiteY236" fmla="*/ 2238113 h 2323145"/>
              <a:gd name="connsiteX237" fmla="*/ 791788 w 11269336"/>
              <a:gd name="connsiteY237" fmla="*/ 2293224 h 2323145"/>
              <a:gd name="connsiteX238" fmla="*/ 706914 w 11269336"/>
              <a:gd name="connsiteY238" fmla="*/ 2305046 h 2323145"/>
              <a:gd name="connsiteX239" fmla="*/ 675971 w 11269336"/>
              <a:gd name="connsiteY239" fmla="*/ 2304030 h 2323145"/>
              <a:gd name="connsiteX240" fmla="*/ 624180 w 11269336"/>
              <a:gd name="connsiteY240" fmla="*/ 2302650 h 2323145"/>
              <a:gd name="connsiteX241" fmla="*/ 583453 w 11269336"/>
              <a:gd name="connsiteY241" fmla="*/ 2288788 h 2323145"/>
              <a:gd name="connsiteX242" fmla="*/ 540946 w 11269336"/>
              <a:gd name="connsiteY242" fmla="*/ 2292721 h 2323145"/>
              <a:gd name="connsiteX243" fmla="*/ 533680 w 11269336"/>
              <a:gd name="connsiteY243" fmla="*/ 2310233 h 2323145"/>
              <a:gd name="connsiteX244" fmla="*/ 487366 w 11269336"/>
              <a:gd name="connsiteY244" fmla="*/ 2309053 h 2323145"/>
              <a:gd name="connsiteX245" fmla="*/ 416820 w 11269336"/>
              <a:gd name="connsiteY245" fmla="*/ 2305443 h 2323145"/>
              <a:gd name="connsiteX246" fmla="*/ 376805 w 11269336"/>
              <a:gd name="connsiteY246" fmla="*/ 2307647 h 2323145"/>
              <a:gd name="connsiteX247" fmla="*/ 266777 w 11269336"/>
              <a:gd name="connsiteY247" fmla="*/ 2309012 h 2323145"/>
              <a:gd name="connsiteX248" fmla="*/ 156013 w 11269336"/>
              <a:gd name="connsiteY248" fmla="*/ 2306832 h 2323145"/>
              <a:gd name="connsiteX249" fmla="*/ 87258 w 11269336"/>
              <a:gd name="connsiteY249" fmla="*/ 2285511 h 2323145"/>
              <a:gd name="connsiteX250" fmla="*/ 23798 w 11269336"/>
              <a:gd name="connsiteY250" fmla="*/ 2281822 h 2323145"/>
              <a:gd name="connsiteX251" fmla="*/ 0 w 11269336"/>
              <a:gd name="connsiteY251" fmla="*/ 2285369 h 2323145"/>
              <a:gd name="connsiteX252" fmla="*/ 0 w 11269336"/>
              <a:gd name="connsiteY25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05765 w 11269336"/>
              <a:gd name="connsiteY141" fmla="*/ 2199902 h 2323145"/>
              <a:gd name="connsiteX142" fmla="*/ 4401354 w 11269336"/>
              <a:gd name="connsiteY142" fmla="*/ 2194745 h 2323145"/>
              <a:gd name="connsiteX143" fmla="*/ 4366646 w 11269336"/>
              <a:gd name="connsiteY143" fmla="*/ 2198564 h 2323145"/>
              <a:gd name="connsiteX144" fmla="*/ 4354009 w 11269336"/>
              <a:gd name="connsiteY144" fmla="*/ 2204984 h 2323145"/>
              <a:gd name="connsiteX145" fmla="*/ 4348284 w 11269336"/>
              <a:gd name="connsiteY145" fmla="*/ 2205270 h 2323145"/>
              <a:gd name="connsiteX146" fmla="*/ 4333906 w 11269336"/>
              <a:gd name="connsiteY146" fmla="*/ 2205251 h 2323145"/>
              <a:gd name="connsiteX147" fmla="*/ 4308819 w 11269336"/>
              <a:gd name="connsiteY147" fmla="*/ 2203822 h 2323145"/>
              <a:gd name="connsiteX148" fmla="*/ 4301210 w 11269336"/>
              <a:gd name="connsiteY148" fmla="*/ 2204456 h 2323145"/>
              <a:gd name="connsiteX149" fmla="*/ 4283095 w 11269336"/>
              <a:gd name="connsiteY149" fmla="*/ 2198177 h 2323145"/>
              <a:gd name="connsiteX150" fmla="*/ 4250119 w 11269336"/>
              <a:gd name="connsiteY150" fmla="*/ 2196342 h 2323145"/>
              <a:gd name="connsiteX151" fmla="*/ 4189203 w 11269336"/>
              <a:gd name="connsiteY151" fmla="*/ 2178994 h 2323145"/>
              <a:gd name="connsiteX152" fmla="*/ 4154035 w 11269336"/>
              <a:gd name="connsiteY152" fmla="*/ 2171950 h 2323145"/>
              <a:gd name="connsiteX153" fmla="*/ 4129569 w 11269336"/>
              <a:gd name="connsiteY153" fmla="*/ 2163850 h 2323145"/>
              <a:gd name="connsiteX154" fmla="*/ 4061250 w 11269336"/>
              <a:gd name="connsiteY154" fmla="*/ 2159236 h 2323145"/>
              <a:gd name="connsiteX155" fmla="*/ 3945480 w 11269336"/>
              <a:gd name="connsiteY155" fmla="*/ 2158279 h 2323145"/>
              <a:gd name="connsiteX156" fmla="*/ 3921468 w 11269336"/>
              <a:gd name="connsiteY156" fmla="*/ 2156588 h 2323145"/>
              <a:gd name="connsiteX157" fmla="*/ 3903348 w 11269336"/>
              <a:gd name="connsiteY157" fmla="*/ 2149220 h 2323145"/>
              <a:gd name="connsiteX158" fmla="*/ 3901342 w 11269336"/>
              <a:gd name="connsiteY158" fmla="*/ 2142355 h 2323145"/>
              <a:gd name="connsiteX159" fmla="*/ 3888539 w 11269336"/>
              <a:gd name="connsiteY159" fmla="*/ 2140476 h 2323145"/>
              <a:gd name="connsiteX160" fmla="*/ 3885662 w 11269336"/>
              <a:gd name="connsiteY160" fmla="*/ 2138740 h 2323145"/>
              <a:gd name="connsiteX161" fmla="*/ 3868627 w 11269336"/>
              <a:gd name="connsiteY161" fmla="*/ 2130023 h 2323145"/>
              <a:gd name="connsiteX162" fmla="*/ 3819177 w 11269336"/>
              <a:gd name="connsiteY162" fmla="*/ 2142111 h 2323145"/>
              <a:gd name="connsiteX163" fmla="*/ 3769100 w 11269336"/>
              <a:gd name="connsiteY163" fmla="*/ 2131731 h 2323145"/>
              <a:gd name="connsiteX164" fmla="*/ 3562752 w 11269336"/>
              <a:gd name="connsiteY164" fmla="*/ 2131785 h 2323145"/>
              <a:gd name="connsiteX165" fmla="*/ 3541402 w 11269336"/>
              <a:gd name="connsiteY165" fmla="*/ 2106821 h 2323145"/>
              <a:gd name="connsiteX166" fmla="*/ 3365341 w 11269336"/>
              <a:gd name="connsiteY166" fmla="*/ 2077638 h 2323145"/>
              <a:gd name="connsiteX167" fmla="*/ 3170922 w 11269336"/>
              <a:gd name="connsiteY167" fmla="*/ 2115957 h 2323145"/>
              <a:gd name="connsiteX168" fmla="*/ 3156256 w 11269336"/>
              <a:gd name="connsiteY168" fmla="*/ 2124773 h 2323145"/>
              <a:gd name="connsiteX169" fmla="*/ 3140298 w 11269336"/>
              <a:gd name="connsiteY169" fmla="*/ 2129182 h 2323145"/>
              <a:gd name="connsiteX170" fmla="*/ 3138514 w 11269336"/>
              <a:gd name="connsiteY170" fmla="*/ 2128069 h 2323145"/>
              <a:gd name="connsiteX171" fmla="*/ 3120467 w 11269336"/>
              <a:gd name="connsiteY171" fmla="*/ 2128281 h 2323145"/>
              <a:gd name="connsiteX172" fmla="*/ 3116175 w 11269336"/>
              <a:gd name="connsiteY172" fmla="*/ 2131633 h 2323145"/>
              <a:gd name="connsiteX173" fmla="*/ 3103685 w 11269336"/>
              <a:gd name="connsiteY173" fmla="*/ 2132814 h 2323145"/>
              <a:gd name="connsiteX174" fmla="*/ 3078794 w 11269336"/>
              <a:gd name="connsiteY174" fmla="*/ 2137935 h 2323145"/>
              <a:gd name="connsiteX175" fmla="*/ 3074407 w 11269336"/>
              <a:gd name="connsiteY175" fmla="*/ 2136274 h 2323145"/>
              <a:gd name="connsiteX176" fmla="*/ 3037285 w 11269336"/>
              <a:gd name="connsiteY176" fmla="*/ 2139919 h 2323145"/>
              <a:gd name="connsiteX177" fmla="*/ 3036901 w 11269336"/>
              <a:gd name="connsiteY177" fmla="*/ 2138726 h 2323145"/>
              <a:gd name="connsiteX178" fmla="*/ 3026996 w 11269336"/>
              <a:gd name="connsiteY178" fmla="*/ 2134322 h 2323145"/>
              <a:gd name="connsiteX179" fmla="*/ 3007772 w 11269336"/>
              <a:gd name="connsiteY179" fmla="*/ 2128742 h 2323145"/>
              <a:gd name="connsiteX180" fmla="*/ 2965030 w 11269336"/>
              <a:gd name="connsiteY180" fmla="*/ 2100494 h 2323145"/>
              <a:gd name="connsiteX181" fmla="*/ 2926342 w 11269336"/>
              <a:gd name="connsiteY181" fmla="*/ 2104155 h 2323145"/>
              <a:gd name="connsiteX182" fmla="*/ 2918608 w 11269336"/>
              <a:gd name="connsiteY182" fmla="*/ 2104215 h 2323145"/>
              <a:gd name="connsiteX183" fmla="*/ 2918475 w 11269336"/>
              <a:gd name="connsiteY183" fmla="*/ 2103937 h 2323145"/>
              <a:gd name="connsiteX184" fmla="*/ 2910360 w 11269336"/>
              <a:gd name="connsiteY184" fmla="*/ 2103444 h 2323145"/>
              <a:gd name="connsiteX185" fmla="*/ 2904507 w 11269336"/>
              <a:gd name="connsiteY185" fmla="*/ 2104326 h 2323145"/>
              <a:gd name="connsiteX186" fmla="*/ 2889503 w 11269336"/>
              <a:gd name="connsiteY186" fmla="*/ 2104443 h 2323145"/>
              <a:gd name="connsiteX187" fmla="*/ 2884480 w 11269336"/>
              <a:gd name="connsiteY187" fmla="*/ 2102626 h 2323145"/>
              <a:gd name="connsiteX188" fmla="*/ 2882689 w 11269336"/>
              <a:gd name="connsiteY188" fmla="*/ 2099228 h 2323145"/>
              <a:gd name="connsiteX189" fmla="*/ 2881291 w 11269336"/>
              <a:gd name="connsiteY189" fmla="*/ 2099618 h 2323145"/>
              <a:gd name="connsiteX190" fmla="*/ 2853979 w 11269336"/>
              <a:gd name="connsiteY190" fmla="*/ 2090388 h 2323145"/>
              <a:gd name="connsiteX191" fmla="*/ 2791790 w 11269336"/>
              <a:gd name="connsiteY191" fmla="*/ 2080332 h 2323145"/>
              <a:gd name="connsiteX192" fmla="*/ 2755844 w 11269336"/>
              <a:gd name="connsiteY192" fmla="*/ 2078874 h 2323145"/>
              <a:gd name="connsiteX193" fmla="*/ 2657742 w 11269336"/>
              <a:gd name="connsiteY193" fmla="*/ 2070179 h 2323145"/>
              <a:gd name="connsiteX194" fmla="*/ 2559549 w 11269336"/>
              <a:gd name="connsiteY194" fmla="*/ 2057873 h 2323145"/>
              <a:gd name="connsiteX195" fmla="*/ 2512054 w 11269336"/>
              <a:gd name="connsiteY195" fmla="*/ 2031671 h 2323145"/>
              <a:gd name="connsiteX196" fmla="*/ 2506437 w 11269336"/>
              <a:gd name="connsiteY196" fmla="*/ 2030918 h 2323145"/>
              <a:gd name="connsiteX197" fmla="*/ 2491752 w 11269336"/>
              <a:gd name="connsiteY197" fmla="*/ 2033906 h 2323145"/>
              <a:gd name="connsiteX198" fmla="*/ 2486338 w 11269336"/>
              <a:gd name="connsiteY198" fmla="*/ 2035862 h 2323145"/>
              <a:gd name="connsiteX199" fmla="*/ 2478186 w 11269336"/>
              <a:gd name="connsiteY199" fmla="*/ 2036953 h 2323145"/>
              <a:gd name="connsiteX200" fmla="*/ 2477950 w 11269336"/>
              <a:gd name="connsiteY200" fmla="*/ 2036715 h 2323145"/>
              <a:gd name="connsiteX201" fmla="*/ 2470381 w 11269336"/>
              <a:gd name="connsiteY201" fmla="*/ 2038256 h 2323145"/>
              <a:gd name="connsiteX202" fmla="*/ 2433781 w 11269336"/>
              <a:gd name="connsiteY202" fmla="*/ 2049140 h 2323145"/>
              <a:gd name="connsiteX203" fmla="*/ 2381172 w 11269336"/>
              <a:gd name="connsiteY203" fmla="*/ 2030645 h 2323145"/>
              <a:gd name="connsiteX204" fmla="*/ 2360198 w 11269336"/>
              <a:gd name="connsiteY204" fmla="*/ 2029059 h 2323145"/>
              <a:gd name="connsiteX205" fmla="*/ 2348815 w 11269336"/>
              <a:gd name="connsiteY205" fmla="*/ 2026798 h 2323145"/>
              <a:gd name="connsiteX206" fmla="*/ 2347988 w 11269336"/>
              <a:gd name="connsiteY206" fmla="*/ 2025745 h 2323145"/>
              <a:gd name="connsiteX207" fmla="*/ 2312920 w 11269336"/>
              <a:gd name="connsiteY207" fmla="*/ 2036311 h 2323145"/>
              <a:gd name="connsiteX208" fmla="*/ 2307986 w 11269336"/>
              <a:gd name="connsiteY208" fmla="*/ 2035583 h 2323145"/>
              <a:gd name="connsiteX209" fmla="*/ 2285481 w 11269336"/>
              <a:gd name="connsiteY209" fmla="*/ 2045197 h 2323145"/>
              <a:gd name="connsiteX210" fmla="*/ 2273666 w 11269336"/>
              <a:gd name="connsiteY210" fmla="*/ 2048710 h 2323145"/>
              <a:gd name="connsiteX211" fmla="*/ 2270719 w 11269336"/>
              <a:gd name="connsiteY211" fmla="*/ 2052702 h 2323145"/>
              <a:gd name="connsiteX212" fmla="*/ 2253080 w 11269336"/>
              <a:gd name="connsiteY212" fmla="*/ 2056363 h 2323145"/>
              <a:gd name="connsiteX213" fmla="*/ 2250906 w 11269336"/>
              <a:gd name="connsiteY213" fmla="*/ 2055654 h 2323145"/>
              <a:gd name="connsiteX214" fmla="*/ 2236905 w 11269336"/>
              <a:gd name="connsiteY214" fmla="*/ 2062882 h 2323145"/>
              <a:gd name="connsiteX215" fmla="*/ 2225830 w 11269336"/>
              <a:gd name="connsiteY215" fmla="*/ 2074027 h 2323145"/>
              <a:gd name="connsiteX216" fmla="*/ 2073776 w 11269336"/>
              <a:gd name="connsiteY216" fmla="*/ 2089244 h 2323145"/>
              <a:gd name="connsiteX217" fmla="*/ 1948256 w 11269336"/>
              <a:gd name="connsiteY217" fmla="*/ 2146616 h 2323145"/>
              <a:gd name="connsiteX218" fmla="*/ 1865582 w 11269336"/>
              <a:gd name="connsiteY218" fmla="*/ 2153738 h 2323145"/>
              <a:gd name="connsiteX219" fmla="*/ 1835210 w 11269336"/>
              <a:gd name="connsiteY219" fmla="*/ 2134244 h 2323145"/>
              <a:gd name="connsiteX220" fmla="*/ 1632661 w 11269336"/>
              <a:gd name="connsiteY220" fmla="*/ 2173882 h 2323145"/>
              <a:gd name="connsiteX221" fmla="*/ 1579590 w 11269336"/>
              <a:gd name="connsiteY221" fmla="*/ 2173680 h 2323145"/>
              <a:gd name="connsiteX222" fmla="*/ 1535601 w 11269336"/>
              <a:gd name="connsiteY222" fmla="*/ 2194590 h 2323145"/>
              <a:gd name="connsiteX223" fmla="*/ 1515594 w 11269336"/>
              <a:gd name="connsiteY223" fmla="*/ 2189622 h 2323145"/>
              <a:gd name="connsiteX224" fmla="*/ 1512113 w 11269336"/>
              <a:gd name="connsiteY224" fmla="*/ 2188534 h 2323145"/>
              <a:gd name="connsiteX225" fmla="*/ 1498838 w 11269336"/>
              <a:gd name="connsiteY225" fmla="*/ 2189213 h 2323145"/>
              <a:gd name="connsiteX226" fmla="*/ 1494279 w 11269336"/>
              <a:gd name="connsiteY226" fmla="*/ 2183112 h 2323145"/>
              <a:gd name="connsiteX227" fmla="*/ 1473714 w 11269336"/>
              <a:gd name="connsiteY227" fmla="*/ 2179625 h 2323145"/>
              <a:gd name="connsiteX228" fmla="*/ 1449503 w 11269336"/>
              <a:gd name="connsiteY228" fmla="*/ 2182633 h 2323145"/>
              <a:gd name="connsiteX229" fmla="*/ 1266687 w 11269336"/>
              <a:gd name="connsiteY229" fmla="*/ 2212688 h 2323145"/>
              <a:gd name="connsiteX230" fmla="*/ 1239614 w 11269336"/>
              <a:gd name="connsiteY230" fmla="*/ 2209727 h 2323145"/>
              <a:gd name="connsiteX231" fmla="*/ 1202436 w 11269336"/>
              <a:gd name="connsiteY231" fmla="*/ 2209817 h 2323145"/>
              <a:gd name="connsiteX232" fmla="*/ 1136097 w 11269336"/>
              <a:gd name="connsiteY232" fmla="*/ 2205112 h 2323145"/>
              <a:gd name="connsiteX233" fmla="*/ 988232 w 11269336"/>
              <a:gd name="connsiteY233" fmla="*/ 2235635 h 2323145"/>
              <a:gd name="connsiteX234" fmla="*/ 981959 w 11269336"/>
              <a:gd name="connsiteY234" fmla="*/ 2231607 h 2323145"/>
              <a:gd name="connsiteX235" fmla="*/ 938600 w 11269336"/>
              <a:gd name="connsiteY235" fmla="*/ 2238113 h 2323145"/>
              <a:gd name="connsiteX236" fmla="*/ 791788 w 11269336"/>
              <a:gd name="connsiteY236" fmla="*/ 2293224 h 2323145"/>
              <a:gd name="connsiteX237" fmla="*/ 706914 w 11269336"/>
              <a:gd name="connsiteY237" fmla="*/ 2305046 h 2323145"/>
              <a:gd name="connsiteX238" fmla="*/ 675971 w 11269336"/>
              <a:gd name="connsiteY238" fmla="*/ 2304030 h 2323145"/>
              <a:gd name="connsiteX239" fmla="*/ 624180 w 11269336"/>
              <a:gd name="connsiteY239" fmla="*/ 2302650 h 2323145"/>
              <a:gd name="connsiteX240" fmla="*/ 583453 w 11269336"/>
              <a:gd name="connsiteY240" fmla="*/ 2288788 h 2323145"/>
              <a:gd name="connsiteX241" fmla="*/ 540946 w 11269336"/>
              <a:gd name="connsiteY241" fmla="*/ 2292721 h 2323145"/>
              <a:gd name="connsiteX242" fmla="*/ 533680 w 11269336"/>
              <a:gd name="connsiteY242" fmla="*/ 2310233 h 2323145"/>
              <a:gd name="connsiteX243" fmla="*/ 487366 w 11269336"/>
              <a:gd name="connsiteY243" fmla="*/ 2309053 h 2323145"/>
              <a:gd name="connsiteX244" fmla="*/ 416820 w 11269336"/>
              <a:gd name="connsiteY244" fmla="*/ 2305443 h 2323145"/>
              <a:gd name="connsiteX245" fmla="*/ 376805 w 11269336"/>
              <a:gd name="connsiteY245" fmla="*/ 2307647 h 2323145"/>
              <a:gd name="connsiteX246" fmla="*/ 266777 w 11269336"/>
              <a:gd name="connsiteY246" fmla="*/ 2309012 h 2323145"/>
              <a:gd name="connsiteX247" fmla="*/ 156013 w 11269336"/>
              <a:gd name="connsiteY247" fmla="*/ 2306832 h 2323145"/>
              <a:gd name="connsiteX248" fmla="*/ 87258 w 11269336"/>
              <a:gd name="connsiteY248" fmla="*/ 2285511 h 2323145"/>
              <a:gd name="connsiteX249" fmla="*/ 23798 w 11269336"/>
              <a:gd name="connsiteY249" fmla="*/ 2281822 h 2323145"/>
              <a:gd name="connsiteX250" fmla="*/ 0 w 11269336"/>
              <a:gd name="connsiteY250" fmla="*/ 2285369 h 2323145"/>
              <a:gd name="connsiteX251" fmla="*/ 0 w 11269336"/>
              <a:gd name="connsiteY251" fmla="*/ 0 h 2323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Lst>
            <a:rect l="l" t="t" r="r" b="b"/>
            <a:pathLst>
              <a:path w="11269336" h="2323145">
                <a:moveTo>
                  <a:pt x="0" y="0"/>
                </a:moveTo>
                <a:lnTo>
                  <a:pt x="11269336" y="0"/>
                </a:lnTo>
                <a:lnTo>
                  <a:pt x="11268645" y="511"/>
                </a:lnTo>
                <a:cubicBezTo>
                  <a:pt x="11257520" y="14091"/>
                  <a:pt x="11248967" y="32073"/>
                  <a:pt x="11230739" y="37096"/>
                </a:cubicBezTo>
                <a:cubicBezTo>
                  <a:pt x="11194283" y="47141"/>
                  <a:pt x="11124351" y="55013"/>
                  <a:pt x="11082485" y="78590"/>
                </a:cubicBezTo>
                <a:cubicBezTo>
                  <a:pt x="11064655" y="69818"/>
                  <a:pt x="11049588" y="97621"/>
                  <a:pt x="11031776" y="79197"/>
                </a:cubicBezTo>
                <a:cubicBezTo>
                  <a:pt x="11016683" y="85023"/>
                  <a:pt x="11009945" y="92832"/>
                  <a:pt x="10995894" y="83459"/>
                </a:cubicBezTo>
                <a:cubicBezTo>
                  <a:pt x="10971843" y="134740"/>
                  <a:pt x="10888992" y="106042"/>
                  <a:pt x="10861177" y="147419"/>
                </a:cubicBezTo>
                <a:cubicBezTo>
                  <a:pt x="10850370" y="129415"/>
                  <a:pt x="10807086" y="138624"/>
                  <a:pt x="10782732" y="135645"/>
                </a:cubicBezTo>
                <a:cubicBezTo>
                  <a:pt x="10869014" y="196205"/>
                  <a:pt x="10693356" y="147304"/>
                  <a:pt x="10660773" y="179312"/>
                </a:cubicBezTo>
                <a:cubicBezTo>
                  <a:pt x="10667385" y="121467"/>
                  <a:pt x="10595265" y="182241"/>
                  <a:pt x="10564442" y="160738"/>
                </a:cubicBezTo>
                <a:cubicBezTo>
                  <a:pt x="10544419" y="190949"/>
                  <a:pt x="10518436" y="167191"/>
                  <a:pt x="10490200" y="183533"/>
                </a:cubicBezTo>
                <a:cubicBezTo>
                  <a:pt x="10423905" y="202688"/>
                  <a:pt x="10362764" y="244779"/>
                  <a:pt x="10271351" y="243104"/>
                </a:cubicBezTo>
                <a:cubicBezTo>
                  <a:pt x="10247818" y="329775"/>
                  <a:pt x="10135674" y="303068"/>
                  <a:pt x="10061033" y="364937"/>
                </a:cubicBezTo>
                <a:cubicBezTo>
                  <a:pt x="10014289" y="383940"/>
                  <a:pt x="9930032" y="360289"/>
                  <a:pt x="9921770" y="406154"/>
                </a:cubicBezTo>
                <a:cubicBezTo>
                  <a:pt x="9894276" y="384665"/>
                  <a:pt x="9881945" y="430851"/>
                  <a:pt x="9858388" y="439489"/>
                </a:cubicBezTo>
                <a:cubicBezTo>
                  <a:pt x="9835642" y="426888"/>
                  <a:pt x="9828901" y="443125"/>
                  <a:pt x="9811914" y="449865"/>
                </a:cubicBezTo>
                <a:cubicBezTo>
                  <a:pt x="9801869" y="441287"/>
                  <a:pt x="9787055" y="444835"/>
                  <a:pt x="9784394" y="457816"/>
                </a:cubicBezTo>
                <a:cubicBezTo>
                  <a:pt x="9797169" y="483924"/>
                  <a:pt x="9656844" y="450179"/>
                  <a:pt x="9656836" y="469967"/>
                </a:cubicBezTo>
                <a:cubicBezTo>
                  <a:pt x="9589537" y="485301"/>
                  <a:pt x="9662097" y="527310"/>
                  <a:pt x="9561575" y="559978"/>
                </a:cubicBezTo>
                <a:cubicBezTo>
                  <a:pt x="9479149" y="599104"/>
                  <a:pt x="9215234" y="670585"/>
                  <a:pt x="9162278" y="704724"/>
                </a:cubicBezTo>
                <a:cubicBezTo>
                  <a:pt x="9173017" y="730567"/>
                  <a:pt x="9063215" y="727685"/>
                  <a:pt x="9062863" y="754656"/>
                </a:cubicBezTo>
                <a:cubicBezTo>
                  <a:pt x="9021608" y="774940"/>
                  <a:pt x="8924639" y="816390"/>
                  <a:pt x="8914746" y="826428"/>
                </a:cubicBezTo>
                <a:lnTo>
                  <a:pt x="8917778" y="835198"/>
                </a:lnTo>
                <a:lnTo>
                  <a:pt x="8905560" y="838358"/>
                </a:lnTo>
                <a:lnTo>
                  <a:pt x="8897564" y="834287"/>
                </a:lnTo>
                <a:lnTo>
                  <a:pt x="8878040" y="844150"/>
                </a:lnTo>
                <a:cubicBezTo>
                  <a:pt x="8861112" y="848992"/>
                  <a:pt x="8812843" y="856499"/>
                  <a:pt x="8795998" y="863337"/>
                </a:cubicBezTo>
                <a:cubicBezTo>
                  <a:pt x="8792888" y="873975"/>
                  <a:pt x="8786153" y="880792"/>
                  <a:pt x="8776970" y="885177"/>
                </a:cubicBezTo>
                <a:lnTo>
                  <a:pt x="8755719" y="889754"/>
                </a:lnTo>
                <a:lnTo>
                  <a:pt x="8743257" y="904723"/>
                </a:lnTo>
                <a:cubicBezTo>
                  <a:pt x="8737642" y="908108"/>
                  <a:pt x="8730651" y="908759"/>
                  <a:pt x="8721366" y="904711"/>
                </a:cubicBezTo>
                <a:cubicBezTo>
                  <a:pt x="8711895" y="915873"/>
                  <a:pt x="8676250" y="900745"/>
                  <a:pt x="8678353" y="926318"/>
                </a:cubicBezTo>
                <a:cubicBezTo>
                  <a:pt x="8658506" y="928813"/>
                  <a:pt x="8647569" y="933735"/>
                  <a:pt x="8636849" y="937900"/>
                </a:cubicBezTo>
                <a:lnTo>
                  <a:pt x="8620213" y="943068"/>
                </a:lnTo>
                <a:lnTo>
                  <a:pt x="8612581" y="952695"/>
                </a:lnTo>
                <a:cubicBezTo>
                  <a:pt x="8605836" y="959769"/>
                  <a:pt x="8598255" y="964412"/>
                  <a:pt x="8589038" y="963892"/>
                </a:cubicBezTo>
                <a:lnTo>
                  <a:pt x="8579950" y="960899"/>
                </a:lnTo>
                <a:cubicBezTo>
                  <a:pt x="8579740" y="962476"/>
                  <a:pt x="8579529" y="964053"/>
                  <a:pt x="8579319" y="965630"/>
                </a:cubicBezTo>
                <a:cubicBezTo>
                  <a:pt x="8579138" y="972972"/>
                  <a:pt x="8576531" y="980010"/>
                  <a:pt x="8547429" y="984506"/>
                </a:cubicBezTo>
                <a:cubicBezTo>
                  <a:pt x="8529238" y="1001725"/>
                  <a:pt x="8505565" y="1015840"/>
                  <a:pt x="8478704" y="1025490"/>
                </a:cubicBezTo>
                <a:cubicBezTo>
                  <a:pt x="8473109" y="1019545"/>
                  <a:pt x="8465819" y="1032194"/>
                  <a:pt x="8461421" y="1035512"/>
                </a:cubicBezTo>
                <a:cubicBezTo>
                  <a:pt x="8459739" y="1031087"/>
                  <a:pt x="8447663" y="1032074"/>
                  <a:pt x="8445003" y="1036851"/>
                </a:cubicBezTo>
                <a:cubicBezTo>
                  <a:pt x="8366593" y="1075951"/>
                  <a:pt x="8398773" y="1021402"/>
                  <a:pt x="8357350" y="1060213"/>
                </a:cubicBezTo>
                <a:cubicBezTo>
                  <a:pt x="8349366" y="1063843"/>
                  <a:pt x="8342208" y="1063367"/>
                  <a:pt x="8335565" y="1061151"/>
                </a:cubicBezTo>
                <a:lnTo>
                  <a:pt x="8325267" y="1055919"/>
                </a:lnTo>
                <a:lnTo>
                  <a:pt x="8293586" y="1076144"/>
                </a:lnTo>
                <a:cubicBezTo>
                  <a:pt x="8277595" y="1084193"/>
                  <a:pt x="8260401" y="1090863"/>
                  <a:pt x="8242405" y="1095960"/>
                </a:cubicBezTo>
                <a:cubicBezTo>
                  <a:pt x="8226373" y="1101227"/>
                  <a:pt x="8224213" y="1102052"/>
                  <a:pt x="8197391" y="1107746"/>
                </a:cubicBezTo>
                <a:cubicBezTo>
                  <a:pt x="8090266" y="1152133"/>
                  <a:pt x="8141491" y="1082372"/>
                  <a:pt x="8081474" y="1130125"/>
                </a:cubicBezTo>
                <a:cubicBezTo>
                  <a:pt x="8070634" y="1134173"/>
                  <a:pt x="8061619" y="1132810"/>
                  <a:pt x="8053585" y="1129169"/>
                </a:cubicBezTo>
                <a:lnTo>
                  <a:pt x="8038422" y="1119092"/>
                </a:lnTo>
                <a:lnTo>
                  <a:pt x="8029450" y="1125592"/>
                </a:lnTo>
                <a:cubicBezTo>
                  <a:pt x="7992226" y="1133484"/>
                  <a:pt x="7978616" y="1122765"/>
                  <a:pt x="7959552" y="1140188"/>
                </a:cubicBezTo>
                <a:cubicBezTo>
                  <a:pt x="7922008" y="1119572"/>
                  <a:pt x="7937737" y="1141786"/>
                  <a:pt x="7914188" y="1150862"/>
                </a:cubicBezTo>
                <a:cubicBezTo>
                  <a:pt x="7896037" y="1160155"/>
                  <a:pt x="7933463" y="1163411"/>
                  <a:pt x="7914918" y="1168758"/>
                </a:cubicBezTo>
                <a:cubicBezTo>
                  <a:pt x="7893102" y="1165887"/>
                  <a:pt x="7898453" y="1187420"/>
                  <a:pt x="7875510" y="1183153"/>
                </a:cubicBezTo>
                <a:cubicBezTo>
                  <a:pt x="7877354" y="1165743"/>
                  <a:pt x="7834286" y="1194789"/>
                  <a:pt x="7829932" y="1180782"/>
                </a:cubicBezTo>
                <a:cubicBezTo>
                  <a:pt x="7816047" y="1204874"/>
                  <a:pt x="7801901" y="1181513"/>
                  <a:pt x="7779182" y="1192665"/>
                </a:cubicBezTo>
                <a:cubicBezTo>
                  <a:pt x="7769446" y="1202686"/>
                  <a:pt x="7761564" y="1205661"/>
                  <a:pt x="7748774" y="1199586"/>
                </a:cubicBezTo>
                <a:cubicBezTo>
                  <a:pt x="7704339" y="1247771"/>
                  <a:pt x="7717626" y="1207638"/>
                  <a:pt x="7671846" y="1231966"/>
                </a:cubicBezTo>
                <a:cubicBezTo>
                  <a:pt x="7632956" y="1255682"/>
                  <a:pt x="7587383" y="1275180"/>
                  <a:pt x="7554146" y="1319748"/>
                </a:cubicBezTo>
                <a:cubicBezTo>
                  <a:pt x="7548775" y="1331557"/>
                  <a:pt x="7531272" y="1339155"/>
                  <a:pt x="7515052" y="1336718"/>
                </a:cubicBezTo>
                <a:cubicBezTo>
                  <a:pt x="7512260" y="1336298"/>
                  <a:pt x="7509613" y="1335590"/>
                  <a:pt x="7507193" y="1334617"/>
                </a:cubicBezTo>
                <a:cubicBezTo>
                  <a:pt x="7488273" y="1365207"/>
                  <a:pt x="7468925" y="1356298"/>
                  <a:pt x="7461694" y="1375866"/>
                </a:cubicBezTo>
                <a:cubicBezTo>
                  <a:pt x="7422434" y="1391917"/>
                  <a:pt x="7384603" y="1382819"/>
                  <a:pt x="7377571" y="1400128"/>
                </a:cubicBezTo>
                <a:cubicBezTo>
                  <a:pt x="7356236" y="1403926"/>
                  <a:pt x="7322509" y="1393138"/>
                  <a:pt x="7311261" y="1412652"/>
                </a:cubicBezTo>
                <a:cubicBezTo>
                  <a:pt x="7305349" y="1400071"/>
                  <a:pt x="7289966" y="1428039"/>
                  <a:pt x="7275307" y="1422171"/>
                </a:cubicBezTo>
                <a:cubicBezTo>
                  <a:pt x="7264529" y="1416601"/>
                  <a:pt x="7257348" y="1423786"/>
                  <a:pt x="7247783" y="1426330"/>
                </a:cubicBezTo>
                <a:cubicBezTo>
                  <a:pt x="7233839" y="1423056"/>
                  <a:pt x="7194363" y="1442037"/>
                  <a:pt x="7185047" y="1451812"/>
                </a:cubicBezTo>
                <a:cubicBezTo>
                  <a:pt x="7164447" y="1483396"/>
                  <a:pt x="7101577" y="1475742"/>
                  <a:pt x="7084117" y="1500281"/>
                </a:cubicBezTo>
                <a:cubicBezTo>
                  <a:pt x="7076899" y="1504821"/>
                  <a:pt x="7069494" y="1507565"/>
                  <a:pt x="7062011" y="1509183"/>
                </a:cubicBezTo>
                <a:lnTo>
                  <a:pt x="7040555" y="1511207"/>
                </a:lnTo>
                <a:lnTo>
                  <a:pt x="7033438" y="1506772"/>
                </a:lnTo>
                <a:lnTo>
                  <a:pt x="7020886" y="1510764"/>
                </a:lnTo>
                <a:lnTo>
                  <a:pt x="7017033" y="1510650"/>
                </a:lnTo>
                <a:lnTo>
                  <a:pt x="6995460" y="1511173"/>
                </a:lnTo>
                <a:cubicBezTo>
                  <a:pt x="7010208" y="1537643"/>
                  <a:pt x="6938512" y="1522467"/>
                  <a:pt x="6962144" y="1541508"/>
                </a:cubicBezTo>
                <a:cubicBezTo>
                  <a:pt x="6926351" y="1550586"/>
                  <a:pt x="6958236" y="1566326"/>
                  <a:pt x="6910674" y="1554793"/>
                </a:cubicBezTo>
                <a:cubicBezTo>
                  <a:pt x="6859225" y="1589274"/>
                  <a:pt x="6769015" y="1598548"/>
                  <a:pt x="6732152" y="1642538"/>
                </a:cubicBezTo>
                <a:cubicBezTo>
                  <a:pt x="6734901" y="1628031"/>
                  <a:pt x="6709146" y="1622413"/>
                  <a:pt x="6694106" y="1632377"/>
                </a:cubicBezTo>
                <a:cubicBezTo>
                  <a:pt x="6702628" y="1575914"/>
                  <a:pt x="6638899" y="1692862"/>
                  <a:pt x="6617223" y="1659889"/>
                </a:cubicBezTo>
                <a:cubicBezTo>
                  <a:pt x="6623246" y="1693349"/>
                  <a:pt x="6561228" y="1764690"/>
                  <a:pt x="6521138" y="1744340"/>
                </a:cubicBezTo>
                <a:cubicBezTo>
                  <a:pt x="6469831" y="1761656"/>
                  <a:pt x="6438109" y="1796731"/>
                  <a:pt x="6380677" y="1796883"/>
                </a:cubicBezTo>
                <a:cubicBezTo>
                  <a:pt x="6379865" y="1801686"/>
                  <a:pt x="6377810" y="1805986"/>
                  <a:pt x="6374897" y="1809910"/>
                </a:cubicBezTo>
                <a:lnTo>
                  <a:pt x="6364545" y="1820090"/>
                </a:lnTo>
                <a:lnTo>
                  <a:pt x="6362126" y="1819991"/>
                </a:lnTo>
                <a:cubicBezTo>
                  <a:pt x="6353055" y="1821720"/>
                  <a:pt x="6348796" y="1824537"/>
                  <a:pt x="6346673" y="1827824"/>
                </a:cubicBezTo>
                <a:lnTo>
                  <a:pt x="6345588" y="1832232"/>
                </a:lnTo>
                <a:lnTo>
                  <a:pt x="6335708" y="1838451"/>
                </a:lnTo>
                <a:lnTo>
                  <a:pt x="6318182" y="1852975"/>
                </a:lnTo>
                <a:lnTo>
                  <a:pt x="6313084" y="1853561"/>
                </a:lnTo>
                <a:lnTo>
                  <a:pt x="6283816" y="1872148"/>
                </a:lnTo>
                <a:lnTo>
                  <a:pt x="6282550" y="1871392"/>
                </a:lnTo>
                <a:cubicBezTo>
                  <a:pt x="6279041" y="1870121"/>
                  <a:pt x="6275192" y="1869982"/>
                  <a:pt x="6270527" y="1872208"/>
                </a:cubicBezTo>
                <a:cubicBezTo>
                  <a:pt x="6265029" y="1853962"/>
                  <a:pt x="6262790" y="1867903"/>
                  <a:pt x="6249518" y="1876079"/>
                </a:cubicBezTo>
                <a:cubicBezTo>
                  <a:pt x="6238019" y="1849564"/>
                  <a:pt x="6207959" y="1881750"/>
                  <a:pt x="6190386" y="1872478"/>
                </a:cubicBezTo>
                <a:cubicBezTo>
                  <a:pt x="6180893" y="1879083"/>
                  <a:pt x="6170646" y="1885584"/>
                  <a:pt x="6159777" y="1891745"/>
                </a:cubicBezTo>
                <a:lnTo>
                  <a:pt x="6153131" y="1895079"/>
                </a:lnTo>
                <a:lnTo>
                  <a:pt x="6152798" y="1894920"/>
                </a:lnTo>
                <a:cubicBezTo>
                  <a:pt x="6150925" y="1895166"/>
                  <a:pt x="6148578" y="1896082"/>
                  <a:pt x="6145388" y="1897990"/>
                </a:cubicBezTo>
                <a:lnTo>
                  <a:pt x="6141014" y="1901155"/>
                </a:lnTo>
                <a:lnTo>
                  <a:pt x="6128122" y="1907623"/>
                </a:lnTo>
                <a:lnTo>
                  <a:pt x="6122351" y="1908359"/>
                </a:lnTo>
                <a:cubicBezTo>
                  <a:pt x="6099508" y="1905910"/>
                  <a:pt x="6088334" y="1869006"/>
                  <a:pt x="6064750" y="1896394"/>
                </a:cubicBezTo>
                <a:cubicBezTo>
                  <a:pt x="6025977" y="1903785"/>
                  <a:pt x="5997095" y="1889190"/>
                  <a:pt x="5964230" y="1910038"/>
                </a:cubicBezTo>
                <a:cubicBezTo>
                  <a:pt x="5927910" y="1916874"/>
                  <a:pt x="5894873" y="1914928"/>
                  <a:pt x="5865399" y="1926966"/>
                </a:cubicBezTo>
                <a:cubicBezTo>
                  <a:pt x="5851644" y="1923038"/>
                  <a:pt x="5839380" y="1922808"/>
                  <a:pt x="5829951" y="1934755"/>
                </a:cubicBezTo>
                <a:cubicBezTo>
                  <a:pt x="5795498" y="1938369"/>
                  <a:pt x="5784532" y="1926246"/>
                  <a:pt x="5765285" y="1941322"/>
                </a:cubicBezTo>
                <a:cubicBezTo>
                  <a:pt x="5741789" y="1922874"/>
                  <a:pt x="5742385" y="1931607"/>
                  <a:pt x="5734750" y="1939793"/>
                </a:cubicBezTo>
                <a:lnTo>
                  <a:pt x="5733569" y="1940505"/>
                </a:lnTo>
                <a:lnTo>
                  <a:pt x="5730329" y="1937845"/>
                </a:lnTo>
                <a:lnTo>
                  <a:pt x="5724661" y="1937455"/>
                </a:lnTo>
                <a:lnTo>
                  <a:pt x="5710186" y="1941370"/>
                </a:lnTo>
                <a:lnTo>
                  <a:pt x="5704910" y="1943663"/>
                </a:lnTo>
                <a:cubicBezTo>
                  <a:pt x="5701213" y="1944937"/>
                  <a:pt x="5698678" y="1945391"/>
                  <a:pt x="5696836" y="1945271"/>
                </a:cubicBezTo>
                <a:lnTo>
                  <a:pt x="5696583" y="1945050"/>
                </a:lnTo>
                <a:lnTo>
                  <a:pt x="5689123" y="1947067"/>
                </a:lnTo>
                <a:cubicBezTo>
                  <a:pt x="5676655" y="1951072"/>
                  <a:pt x="5664639" y="1955533"/>
                  <a:pt x="5653291" y="1960245"/>
                </a:cubicBezTo>
                <a:cubicBezTo>
                  <a:pt x="5640346" y="1947636"/>
                  <a:pt x="5600180" y="1973739"/>
                  <a:pt x="5599385" y="1945198"/>
                </a:cubicBezTo>
                <a:cubicBezTo>
                  <a:pt x="5583913" y="1950736"/>
                  <a:pt x="5576590" y="1964134"/>
                  <a:pt x="5578300" y="1944963"/>
                </a:cubicBezTo>
                <a:cubicBezTo>
                  <a:pt x="5573104" y="1946266"/>
                  <a:pt x="5569560" y="1945382"/>
                  <a:pt x="5566758" y="1943441"/>
                </a:cubicBezTo>
                <a:lnTo>
                  <a:pt x="5565857" y="1942445"/>
                </a:lnTo>
                <a:lnTo>
                  <a:pt x="5531534" y="1955208"/>
                </a:lnTo>
                <a:lnTo>
                  <a:pt x="5526552" y="1954799"/>
                </a:lnTo>
                <a:lnTo>
                  <a:pt x="5504723" y="1965811"/>
                </a:lnTo>
                <a:lnTo>
                  <a:pt x="5493156" y="1970063"/>
                </a:lnTo>
                <a:lnTo>
                  <a:pt x="5490486" y="1974227"/>
                </a:lnTo>
                <a:cubicBezTo>
                  <a:pt x="5487271" y="1977077"/>
                  <a:pt x="5482233" y="1979045"/>
                  <a:pt x="5473107" y="1979001"/>
                </a:cubicBezTo>
                <a:lnTo>
                  <a:pt x="5470885" y="1978432"/>
                </a:lnTo>
                <a:lnTo>
                  <a:pt x="5457393" y="1986525"/>
                </a:lnTo>
                <a:cubicBezTo>
                  <a:pt x="5453194" y="1989853"/>
                  <a:pt x="5449663" y="1993721"/>
                  <a:pt x="5447102" y="1998329"/>
                </a:cubicBezTo>
                <a:cubicBezTo>
                  <a:pt x="5386283" y="2017364"/>
                  <a:pt x="5223545" y="2015483"/>
                  <a:pt x="5159151" y="2029640"/>
                </a:cubicBezTo>
                <a:cubicBezTo>
                  <a:pt x="5141359" y="2036610"/>
                  <a:pt x="5090827" y="2076822"/>
                  <a:pt x="5098838" y="2062961"/>
                </a:cubicBezTo>
                <a:cubicBezTo>
                  <a:pt x="5047883" y="2099457"/>
                  <a:pt x="4922007" y="2111466"/>
                  <a:pt x="4860988" y="2135698"/>
                </a:cubicBezTo>
                <a:cubicBezTo>
                  <a:pt x="4805413" y="2152292"/>
                  <a:pt x="4784714" y="2158665"/>
                  <a:pt x="4765388" y="2162525"/>
                </a:cubicBezTo>
                <a:cubicBezTo>
                  <a:pt x="4758560" y="2161978"/>
                  <a:pt x="4751823" y="2160531"/>
                  <a:pt x="4745033" y="2158859"/>
                </a:cubicBezTo>
                <a:lnTo>
                  <a:pt x="4741475" y="2157998"/>
                </a:lnTo>
                <a:lnTo>
                  <a:pt x="4728247" y="2159526"/>
                </a:lnTo>
                <a:lnTo>
                  <a:pt x="4723263" y="2153742"/>
                </a:lnTo>
                <a:lnTo>
                  <a:pt x="4593061" y="2171597"/>
                </a:lnTo>
                <a:lnTo>
                  <a:pt x="4405765" y="2199902"/>
                </a:lnTo>
                <a:cubicBezTo>
                  <a:pt x="4403942" y="2198353"/>
                  <a:pt x="4402457" y="2196614"/>
                  <a:pt x="4401354" y="2194745"/>
                </a:cubicBezTo>
                <a:lnTo>
                  <a:pt x="4366646" y="2198564"/>
                </a:lnTo>
                <a:lnTo>
                  <a:pt x="4354009" y="2204984"/>
                </a:lnTo>
                <a:lnTo>
                  <a:pt x="4348284" y="2205270"/>
                </a:lnTo>
                <a:lnTo>
                  <a:pt x="4333906" y="2205251"/>
                </a:lnTo>
                <a:cubicBezTo>
                  <a:pt x="4326429" y="2204713"/>
                  <a:pt x="4318024" y="2203940"/>
                  <a:pt x="4308819" y="2203822"/>
                </a:cubicBezTo>
                <a:lnTo>
                  <a:pt x="4301210" y="2204456"/>
                </a:lnTo>
                <a:lnTo>
                  <a:pt x="4283095" y="2198177"/>
                </a:lnTo>
                <a:cubicBezTo>
                  <a:pt x="4269863" y="2193337"/>
                  <a:pt x="4259612" y="2190345"/>
                  <a:pt x="4250119" y="2196342"/>
                </a:cubicBezTo>
                <a:cubicBezTo>
                  <a:pt x="4230702" y="2190559"/>
                  <a:pt x="4213171" y="2166890"/>
                  <a:pt x="4189203" y="2178994"/>
                </a:cubicBezTo>
                <a:cubicBezTo>
                  <a:pt x="4194512" y="2165594"/>
                  <a:pt x="4160734" y="2183257"/>
                  <a:pt x="4154035" y="2171950"/>
                </a:cubicBezTo>
                <a:cubicBezTo>
                  <a:pt x="4150098" y="2162547"/>
                  <a:pt x="4138934" y="2165714"/>
                  <a:pt x="4129569" y="2163850"/>
                </a:cubicBezTo>
                <a:cubicBezTo>
                  <a:pt x="4121391" y="2155090"/>
                  <a:pt x="4076089" y="2154737"/>
                  <a:pt x="4061250" y="2159236"/>
                </a:cubicBezTo>
                <a:cubicBezTo>
                  <a:pt x="4020618" y="2177811"/>
                  <a:pt x="3978175" y="2144465"/>
                  <a:pt x="3945480" y="2158279"/>
                </a:cubicBezTo>
                <a:cubicBezTo>
                  <a:pt x="3936362" y="2159139"/>
                  <a:pt x="3928502" y="2158369"/>
                  <a:pt x="3921468" y="2156588"/>
                </a:cubicBezTo>
                <a:lnTo>
                  <a:pt x="3903348" y="2149220"/>
                </a:lnTo>
                <a:lnTo>
                  <a:pt x="3901342" y="2142355"/>
                </a:lnTo>
                <a:lnTo>
                  <a:pt x="3888539" y="2140476"/>
                </a:lnTo>
                <a:lnTo>
                  <a:pt x="3885662" y="2138740"/>
                </a:lnTo>
                <a:cubicBezTo>
                  <a:pt x="3880178" y="2135398"/>
                  <a:pt x="3874645" y="2132286"/>
                  <a:pt x="3868627" y="2130023"/>
                </a:cubicBezTo>
                <a:cubicBezTo>
                  <a:pt x="3859240" y="2159198"/>
                  <a:pt x="3815892" y="2115590"/>
                  <a:pt x="3819177" y="2142111"/>
                </a:cubicBezTo>
                <a:cubicBezTo>
                  <a:pt x="3784478" y="2134756"/>
                  <a:pt x="3796708" y="2161930"/>
                  <a:pt x="3769100" y="2131731"/>
                </a:cubicBezTo>
                <a:cubicBezTo>
                  <a:pt x="3702423" y="2139704"/>
                  <a:pt x="3625642" y="2109386"/>
                  <a:pt x="3562752" y="2131785"/>
                </a:cubicBezTo>
                <a:cubicBezTo>
                  <a:pt x="3576244" y="2120400"/>
                  <a:pt x="3560801" y="2104591"/>
                  <a:pt x="3541402" y="2106821"/>
                </a:cubicBezTo>
                <a:cubicBezTo>
                  <a:pt x="3592232" y="2061584"/>
                  <a:pt x="3356194" y="2115384"/>
                  <a:pt x="3365341" y="2077638"/>
                </a:cubicBezTo>
                <a:cubicBezTo>
                  <a:pt x="3303594" y="2079161"/>
                  <a:pt x="3221644" y="2111487"/>
                  <a:pt x="3170922" y="2115957"/>
                </a:cubicBezTo>
                <a:cubicBezTo>
                  <a:pt x="3166532" y="2119769"/>
                  <a:pt x="3161579" y="2122617"/>
                  <a:pt x="3156256" y="2124773"/>
                </a:cubicBezTo>
                <a:lnTo>
                  <a:pt x="3140298" y="2129182"/>
                </a:lnTo>
                <a:lnTo>
                  <a:pt x="3138514" y="2128069"/>
                </a:lnTo>
                <a:cubicBezTo>
                  <a:pt x="3130169" y="2125710"/>
                  <a:pt x="3124679" y="2126336"/>
                  <a:pt x="3120467" y="2128281"/>
                </a:cubicBezTo>
                <a:lnTo>
                  <a:pt x="3116175" y="2131633"/>
                </a:lnTo>
                <a:lnTo>
                  <a:pt x="3103685" y="2132814"/>
                </a:lnTo>
                <a:lnTo>
                  <a:pt x="3078794" y="2137935"/>
                </a:lnTo>
                <a:lnTo>
                  <a:pt x="3074407" y="2136274"/>
                </a:lnTo>
                <a:lnTo>
                  <a:pt x="3037285" y="2139919"/>
                </a:lnTo>
                <a:lnTo>
                  <a:pt x="3036901" y="2138726"/>
                </a:lnTo>
                <a:cubicBezTo>
                  <a:pt x="3035193" y="2136135"/>
                  <a:pt x="3032337" y="2134379"/>
                  <a:pt x="3026996" y="2134322"/>
                </a:cubicBezTo>
                <a:cubicBezTo>
                  <a:pt x="3037063" y="2116196"/>
                  <a:pt x="3024412" y="2127308"/>
                  <a:pt x="3007772" y="2128742"/>
                </a:cubicBezTo>
                <a:cubicBezTo>
                  <a:pt x="3019697" y="2100910"/>
                  <a:pt x="2971305" y="2115987"/>
                  <a:pt x="2965030" y="2100494"/>
                </a:cubicBezTo>
                <a:cubicBezTo>
                  <a:pt x="2952539" y="2102174"/>
                  <a:pt x="2939545" y="2103445"/>
                  <a:pt x="2926342" y="2104155"/>
                </a:cubicBezTo>
                <a:lnTo>
                  <a:pt x="2918608" y="2104215"/>
                </a:lnTo>
                <a:cubicBezTo>
                  <a:pt x="2918564" y="2104122"/>
                  <a:pt x="2918519" y="2104030"/>
                  <a:pt x="2918475" y="2103937"/>
                </a:cubicBezTo>
                <a:cubicBezTo>
                  <a:pt x="2916840" y="2103354"/>
                  <a:pt x="2914314" y="2103149"/>
                  <a:pt x="2910360" y="2103444"/>
                </a:cubicBezTo>
                <a:lnTo>
                  <a:pt x="2904507" y="2104326"/>
                </a:lnTo>
                <a:lnTo>
                  <a:pt x="2889503" y="2104443"/>
                </a:lnTo>
                <a:lnTo>
                  <a:pt x="2884480" y="2102626"/>
                </a:lnTo>
                <a:lnTo>
                  <a:pt x="2882689" y="2099228"/>
                </a:lnTo>
                <a:lnTo>
                  <a:pt x="2881291" y="2099618"/>
                </a:lnTo>
                <a:cubicBezTo>
                  <a:pt x="2870663" y="2105606"/>
                  <a:pt x="2867338" y="2114210"/>
                  <a:pt x="2853979" y="2090388"/>
                </a:cubicBezTo>
                <a:cubicBezTo>
                  <a:pt x="2829652" y="2100099"/>
                  <a:pt x="2824975" y="2085577"/>
                  <a:pt x="2791790" y="2080332"/>
                </a:cubicBezTo>
                <a:cubicBezTo>
                  <a:pt x="2777850" y="2089504"/>
                  <a:pt x="2766709" y="2086170"/>
                  <a:pt x="2755844" y="2078874"/>
                </a:cubicBezTo>
                <a:cubicBezTo>
                  <a:pt x="2723488" y="2083049"/>
                  <a:pt x="2694065" y="2072780"/>
                  <a:pt x="2657742" y="2070179"/>
                </a:cubicBezTo>
                <a:cubicBezTo>
                  <a:pt x="2618372" y="2082020"/>
                  <a:pt x="2598368" y="2060559"/>
                  <a:pt x="2559549" y="2057873"/>
                </a:cubicBezTo>
                <a:cubicBezTo>
                  <a:pt x="2525789" y="2078403"/>
                  <a:pt x="2531908" y="2039838"/>
                  <a:pt x="2512054" y="2031671"/>
                </a:cubicBezTo>
                <a:lnTo>
                  <a:pt x="2506437" y="2030918"/>
                </a:lnTo>
                <a:lnTo>
                  <a:pt x="2491752" y="2033906"/>
                </a:lnTo>
                <a:lnTo>
                  <a:pt x="2486338" y="2035862"/>
                </a:lnTo>
                <a:cubicBezTo>
                  <a:pt x="2482568" y="2036899"/>
                  <a:pt x="2480011" y="2037191"/>
                  <a:pt x="2478186" y="2036953"/>
                </a:cubicBezTo>
                <a:lnTo>
                  <a:pt x="2477950" y="2036715"/>
                </a:lnTo>
                <a:lnTo>
                  <a:pt x="2470381" y="2038256"/>
                </a:lnTo>
                <a:cubicBezTo>
                  <a:pt x="2457686" y="2041461"/>
                  <a:pt x="2445410" y="2045155"/>
                  <a:pt x="2433781" y="2049140"/>
                </a:cubicBezTo>
                <a:cubicBezTo>
                  <a:pt x="2421781" y="2035703"/>
                  <a:pt x="2379959" y="2059234"/>
                  <a:pt x="2381172" y="2030645"/>
                </a:cubicBezTo>
                <a:cubicBezTo>
                  <a:pt x="2365380" y="2035192"/>
                  <a:pt x="2357148" y="2048120"/>
                  <a:pt x="2360198" y="2029059"/>
                </a:cubicBezTo>
                <a:cubicBezTo>
                  <a:pt x="2354933" y="2030031"/>
                  <a:pt x="2351467" y="2028919"/>
                  <a:pt x="2348815" y="2026798"/>
                </a:cubicBezTo>
                <a:lnTo>
                  <a:pt x="2347988" y="2025745"/>
                </a:lnTo>
                <a:lnTo>
                  <a:pt x="2312920" y="2036311"/>
                </a:lnTo>
                <a:lnTo>
                  <a:pt x="2307986" y="2035583"/>
                </a:lnTo>
                <a:lnTo>
                  <a:pt x="2285481" y="2045197"/>
                </a:lnTo>
                <a:lnTo>
                  <a:pt x="2273666" y="2048710"/>
                </a:lnTo>
                <a:lnTo>
                  <a:pt x="2270719" y="2052702"/>
                </a:lnTo>
                <a:cubicBezTo>
                  <a:pt x="2267315" y="2055347"/>
                  <a:pt x="2262161" y="2056992"/>
                  <a:pt x="2253080" y="2056363"/>
                </a:cubicBezTo>
                <a:lnTo>
                  <a:pt x="2250906" y="2055654"/>
                </a:lnTo>
                <a:lnTo>
                  <a:pt x="2236905" y="2062882"/>
                </a:lnTo>
                <a:cubicBezTo>
                  <a:pt x="2232493" y="2065942"/>
                  <a:pt x="2228705" y="2069583"/>
                  <a:pt x="2225830" y="2074027"/>
                </a:cubicBezTo>
                <a:cubicBezTo>
                  <a:pt x="2173117" y="2059597"/>
                  <a:pt x="2128486" y="2085502"/>
                  <a:pt x="2073776" y="2089244"/>
                </a:cubicBezTo>
                <a:cubicBezTo>
                  <a:pt x="2046050" y="2059365"/>
                  <a:pt x="1957570" y="2112693"/>
                  <a:pt x="1948256" y="2146616"/>
                </a:cubicBezTo>
                <a:cubicBezTo>
                  <a:pt x="1943005" y="2109192"/>
                  <a:pt x="1832736" y="2206239"/>
                  <a:pt x="1865582" y="2153738"/>
                </a:cubicBezTo>
                <a:cubicBezTo>
                  <a:pt x="1847376" y="2159567"/>
                  <a:pt x="1826258" y="2147592"/>
                  <a:pt x="1835210" y="2134244"/>
                </a:cubicBezTo>
                <a:cubicBezTo>
                  <a:pt x="1781916" y="2167476"/>
                  <a:pt x="1695112" y="2153556"/>
                  <a:pt x="1632661" y="2173882"/>
                </a:cubicBezTo>
                <a:cubicBezTo>
                  <a:pt x="1594177" y="2150642"/>
                  <a:pt x="1616426" y="2173975"/>
                  <a:pt x="1579590" y="2173680"/>
                </a:cubicBezTo>
                <a:cubicBezTo>
                  <a:pt x="1592812" y="2198112"/>
                  <a:pt x="1533818" y="2165220"/>
                  <a:pt x="1535601" y="2194590"/>
                </a:cubicBezTo>
                <a:cubicBezTo>
                  <a:pt x="1528840" y="2193608"/>
                  <a:pt x="1522236" y="2191728"/>
                  <a:pt x="1515594" y="2189622"/>
                </a:cubicBezTo>
                <a:lnTo>
                  <a:pt x="1512113" y="2188534"/>
                </a:lnTo>
                <a:lnTo>
                  <a:pt x="1498838" y="2189213"/>
                </a:lnTo>
                <a:lnTo>
                  <a:pt x="1494279" y="2183112"/>
                </a:lnTo>
                <a:lnTo>
                  <a:pt x="1473714" y="2179625"/>
                </a:lnTo>
                <a:cubicBezTo>
                  <a:pt x="1466138" y="2179292"/>
                  <a:pt x="1458132" y="2180071"/>
                  <a:pt x="1449503" y="2182633"/>
                </a:cubicBezTo>
                <a:lnTo>
                  <a:pt x="1266687" y="2212688"/>
                </a:lnTo>
                <a:cubicBezTo>
                  <a:pt x="1256792" y="2212722"/>
                  <a:pt x="1247024" y="2217857"/>
                  <a:pt x="1239614" y="2209727"/>
                </a:cubicBezTo>
                <a:cubicBezTo>
                  <a:pt x="1228778" y="2200326"/>
                  <a:pt x="1202276" y="2223497"/>
                  <a:pt x="1202436" y="2209817"/>
                </a:cubicBezTo>
                <a:cubicBezTo>
                  <a:pt x="1183471" y="2225854"/>
                  <a:pt x="1157340" y="2206849"/>
                  <a:pt x="1136097" y="2205112"/>
                </a:cubicBezTo>
                <a:cubicBezTo>
                  <a:pt x="1100396" y="2209415"/>
                  <a:pt x="1013922" y="2231219"/>
                  <a:pt x="988232" y="2235635"/>
                </a:cubicBezTo>
                <a:cubicBezTo>
                  <a:pt x="986445" y="2234079"/>
                  <a:pt x="984332" y="2232722"/>
                  <a:pt x="981959" y="2231607"/>
                </a:cubicBezTo>
                <a:cubicBezTo>
                  <a:pt x="968170" y="2225130"/>
                  <a:pt x="948759" y="2228043"/>
                  <a:pt x="938600" y="2238113"/>
                </a:cubicBezTo>
                <a:cubicBezTo>
                  <a:pt x="888371" y="2272824"/>
                  <a:pt x="837950" y="2280135"/>
                  <a:pt x="791788" y="2293224"/>
                </a:cubicBezTo>
                <a:cubicBezTo>
                  <a:pt x="739035" y="2305159"/>
                  <a:pt x="769009" y="2269676"/>
                  <a:pt x="706914" y="2305046"/>
                </a:cubicBezTo>
                <a:cubicBezTo>
                  <a:pt x="697882" y="2295919"/>
                  <a:pt x="689339" y="2296797"/>
                  <a:pt x="675971" y="2304030"/>
                </a:cubicBezTo>
                <a:cubicBezTo>
                  <a:pt x="650201" y="2309060"/>
                  <a:pt x="647591" y="2282853"/>
                  <a:pt x="624180" y="2302650"/>
                </a:cubicBezTo>
                <a:cubicBezTo>
                  <a:pt x="626400" y="2287987"/>
                  <a:pt x="574045" y="2305175"/>
                  <a:pt x="583453" y="2288788"/>
                </a:cubicBezTo>
                <a:cubicBezTo>
                  <a:pt x="564313" y="2278832"/>
                  <a:pt x="559671" y="2301039"/>
                  <a:pt x="540946" y="2292721"/>
                </a:cubicBezTo>
                <a:cubicBezTo>
                  <a:pt x="521576" y="2293191"/>
                  <a:pt x="554439" y="2305843"/>
                  <a:pt x="533680" y="2310233"/>
                </a:cubicBezTo>
                <a:cubicBezTo>
                  <a:pt x="508069" y="2313043"/>
                  <a:pt x="512638" y="2338541"/>
                  <a:pt x="487366" y="2309053"/>
                </a:cubicBezTo>
                <a:cubicBezTo>
                  <a:pt x="462164" y="2321083"/>
                  <a:pt x="454441" y="2307251"/>
                  <a:pt x="416820" y="2305443"/>
                </a:cubicBezTo>
                <a:cubicBezTo>
                  <a:pt x="403012" y="2315890"/>
                  <a:pt x="390105" y="2313733"/>
                  <a:pt x="376805" y="2307647"/>
                </a:cubicBezTo>
                <a:cubicBezTo>
                  <a:pt x="341751" y="2315035"/>
                  <a:pt x="307408" y="2307897"/>
                  <a:pt x="266777" y="2309012"/>
                </a:cubicBezTo>
                <a:cubicBezTo>
                  <a:pt x="225310" y="2324664"/>
                  <a:pt x="199419" y="2305548"/>
                  <a:pt x="156013" y="2306832"/>
                </a:cubicBezTo>
                <a:cubicBezTo>
                  <a:pt x="117457" y="2333851"/>
                  <a:pt x="122965" y="2279562"/>
                  <a:pt x="87258" y="2285511"/>
                </a:cubicBezTo>
                <a:cubicBezTo>
                  <a:pt x="38977" y="2309189"/>
                  <a:pt x="74043" y="2277969"/>
                  <a:pt x="23798" y="2281822"/>
                </a:cubicBezTo>
                <a:lnTo>
                  <a:pt x="0" y="2285369"/>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2"/>
              </a:solidFill>
            </a:endParaRPr>
          </a:p>
        </p:txBody>
      </p:sp>
      <p:sp>
        <p:nvSpPr>
          <p:cNvPr id="2" name="Title 1">
            <a:extLst>
              <a:ext uri="{FF2B5EF4-FFF2-40B4-BE49-F238E27FC236}">
                <a16:creationId xmlns:a16="http://schemas.microsoft.com/office/drawing/2014/main" id="{F1F70EEF-D328-5C64-9194-A13AFB64F015}"/>
              </a:ext>
            </a:extLst>
          </p:cNvPr>
          <p:cNvSpPr>
            <a:spLocks noGrp="1"/>
          </p:cNvSpPr>
          <p:nvPr>
            <p:ph type="title"/>
          </p:nvPr>
        </p:nvSpPr>
        <p:spPr>
          <a:xfrm>
            <a:off x="723901" y="509587"/>
            <a:ext cx="7649239" cy="742951"/>
          </a:xfrm>
        </p:spPr>
        <p:txBody>
          <a:bodyPr vert="horz" lIns="91440" tIns="45720" rIns="91440" bIns="45720" rtlCol="0" anchor="ctr">
            <a:normAutofit/>
          </a:bodyPr>
          <a:lstStyle/>
          <a:p>
            <a:r>
              <a:rPr lang="en-US" sz="3600" kern="1200">
                <a:solidFill>
                  <a:schemeClr val="tx1"/>
                </a:solidFill>
                <a:latin typeface="+mj-lt"/>
                <a:ea typeface="+mj-ea"/>
                <a:cs typeface="+mj-cs"/>
              </a:rPr>
              <a:t>Data (RAW)</a:t>
            </a:r>
          </a:p>
        </p:txBody>
      </p:sp>
      <p:pic>
        <p:nvPicPr>
          <p:cNvPr id="11" name="Picture 10" descr="A screenshot of a computer&#10;&#10;Description automatically generated">
            <a:extLst>
              <a:ext uri="{FF2B5EF4-FFF2-40B4-BE49-F238E27FC236}">
                <a16:creationId xmlns:a16="http://schemas.microsoft.com/office/drawing/2014/main" id="{DD041C52-42DA-7F92-E9EF-7AD5657649E4}"/>
              </a:ext>
            </a:extLst>
          </p:cNvPr>
          <p:cNvPicPr>
            <a:picLocks noChangeAspect="1"/>
          </p:cNvPicPr>
          <p:nvPr/>
        </p:nvPicPr>
        <p:blipFill rotWithShape="1">
          <a:blip r:embed="rId2"/>
          <a:srcRect l="4294" r="4294"/>
          <a:stretch/>
        </p:blipFill>
        <p:spPr>
          <a:xfrm>
            <a:off x="2735742" y="2072640"/>
            <a:ext cx="6708641" cy="4128135"/>
          </a:xfrm>
          <a:prstGeom prst="rect">
            <a:avLst/>
          </a:prstGeom>
        </p:spPr>
      </p:pic>
      <p:sp>
        <p:nvSpPr>
          <p:cNvPr id="20" name="Freeform: Shape 19">
            <a:extLst>
              <a:ext uri="{FF2B5EF4-FFF2-40B4-BE49-F238E27FC236}">
                <a16:creationId xmlns:a16="http://schemas.microsoft.com/office/drawing/2014/main" id="{DEB62645-D4DA-4E99-8344-B1536F63D1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7088" y="6277971"/>
            <a:ext cx="6884912" cy="580030"/>
          </a:xfrm>
          <a:custGeom>
            <a:avLst/>
            <a:gdLst>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127968 w 6884912"/>
              <a:gd name="connsiteY58" fmla="*/ 287613 h 1161397"/>
              <a:gd name="connsiteX59" fmla="*/ 3222191 w 6884912"/>
              <a:gd name="connsiteY59" fmla="*/ 307887 h 1161397"/>
              <a:gd name="connsiteX60" fmla="*/ 3227953 w 6884912"/>
              <a:gd name="connsiteY60" fmla="*/ 297650 h 1161397"/>
              <a:gd name="connsiteX61" fmla="*/ 3287859 w 6884912"/>
              <a:gd name="connsiteY61" fmla="*/ 287558 h 1161397"/>
              <a:gd name="connsiteX62" fmla="*/ 3510042 w 6884912"/>
              <a:gd name="connsiteY62" fmla="*/ 311820 h 1161397"/>
              <a:gd name="connsiteX63" fmla="*/ 3626773 w 6884912"/>
              <a:gd name="connsiteY63" fmla="*/ 290452 h 1161397"/>
              <a:gd name="connsiteX64" fmla="*/ 3666217 w 6884912"/>
              <a:gd name="connsiteY64" fmla="*/ 273255 h 1161397"/>
              <a:gd name="connsiteX65" fmla="*/ 3732427 w 6884912"/>
              <a:gd name="connsiteY65" fmla="*/ 245039 h 1161397"/>
              <a:gd name="connsiteX66" fmla="*/ 3777022 w 6884912"/>
              <a:gd name="connsiteY66" fmla="*/ 200276 h 1161397"/>
              <a:gd name="connsiteX67" fmla="*/ 3791246 w 6884912"/>
              <a:gd name="connsiteY67" fmla="*/ 189996 h 1161397"/>
              <a:gd name="connsiteX68" fmla="*/ 3819864 w 6884912"/>
              <a:gd name="connsiteY68" fmla="*/ 194605 h 1161397"/>
              <a:gd name="connsiteX69" fmla="*/ 3830398 w 6884912"/>
              <a:gd name="connsiteY69" fmla="*/ 188383 h 1161397"/>
              <a:gd name="connsiteX70" fmla="*/ 3834360 w 6884912"/>
              <a:gd name="connsiteY70" fmla="*/ 188992 h 1161397"/>
              <a:gd name="connsiteX71" fmla="*/ 3843715 w 6884912"/>
              <a:gd name="connsiteY71" fmla="*/ 188752 h 1161397"/>
              <a:gd name="connsiteX72" fmla="*/ 3842609 w 6884912"/>
              <a:gd name="connsiteY72" fmla="*/ 197386 h 1161397"/>
              <a:gd name="connsiteX73" fmla="*/ 3853961 w 6884912"/>
              <a:gd name="connsiteY73" fmla="*/ 213380 h 1161397"/>
              <a:gd name="connsiteX74" fmla="*/ 3907640 w 6884912"/>
              <a:gd name="connsiteY74" fmla="*/ 207568 h 1161397"/>
              <a:gd name="connsiteX75" fmla="*/ 3910449 w 6884912"/>
              <a:gd name="connsiteY75" fmla="*/ 197808 h 1161397"/>
              <a:gd name="connsiteX76" fmla="*/ 3917197 w 6884912"/>
              <a:gd name="connsiteY76" fmla="*/ 196121 h 1161397"/>
              <a:gd name="connsiteX77" fmla="*/ 3922400 w 6884912"/>
              <a:gd name="connsiteY77" fmla="*/ 205056 h 1161397"/>
              <a:gd name="connsiteX78" fmla="*/ 4013061 w 6884912"/>
              <a:gd name="connsiteY78" fmla="*/ 224874 h 1161397"/>
              <a:gd name="connsiteX79" fmla="*/ 4134285 w 6884912"/>
              <a:gd name="connsiteY79" fmla="*/ 235592 h 1161397"/>
              <a:gd name="connsiteX80" fmla="*/ 4220717 w 6884912"/>
              <a:gd name="connsiteY80" fmla="*/ 192946 h 1161397"/>
              <a:gd name="connsiteX81" fmla="*/ 4228802 w 6884912"/>
              <a:gd name="connsiteY81" fmla="*/ 201468 h 1161397"/>
              <a:gd name="connsiteX82" fmla="*/ 4289361 w 6884912"/>
              <a:gd name="connsiteY82" fmla="*/ 196642 h 1161397"/>
              <a:gd name="connsiteX83" fmla="*/ 4498913 w 6884912"/>
              <a:gd name="connsiteY83" fmla="*/ 118915 h 1161397"/>
              <a:gd name="connsiteX84" fmla="*/ 4617330 w 6884912"/>
              <a:gd name="connsiteY84" fmla="*/ 111163 h 1161397"/>
              <a:gd name="connsiteX85" fmla="*/ 4659778 w 6884912"/>
              <a:gd name="connsiteY85" fmla="*/ 118219 h 1161397"/>
              <a:gd name="connsiteX86" fmla="*/ 4730870 w 6884912"/>
              <a:gd name="connsiteY86" fmla="*/ 129432 h 1161397"/>
              <a:gd name="connsiteX87" fmla="*/ 4785037 w 6884912"/>
              <a:gd name="connsiteY87" fmla="*/ 161964 h 1161397"/>
              <a:gd name="connsiteX88" fmla="*/ 4844073 w 6884912"/>
              <a:gd name="connsiteY88" fmla="*/ 161768 h 1161397"/>
              <a:gd name="connsiteX89" fmla="*/ 4856454 w 6884912"/>
              <a:gd name="connsiteY89" fmla="*/ 130488 h 1161397"/>
              <a:gd name="connsiteX90" fmla="*/ 4920038 w 6884912"/>
              <a:gd name="connsiteY90" fmla="*/ 140418 h 1161397"/>
              <a:gd name="connsiteX91" fmla="*/ 5016639 w 6884912"/>
              <a:gd name="connsiteY91" fmla="*/ 158905 h 1161397"/>
              <a:gd name="connsiteX92" fmla="*/ 5072009 w 6884912"/>
              <a:gd name="connsiteY92" fmla="*/ 161502 h 1161397"/>
              <a:gd name="connsiteX93" fmla="*/ 5223626 w 6884912"/>
              <a:gd name="connsiteY93" fmla="*/ 177356 h 1161397"/>
              <a:gd name="connsiteX94" fmla="*/ 5375773 w 6884912"/>
              <a:gd name="connsiteY94" fmla="*/ 199913 h 1161397"/>
              <a:gd name="connsiteX95" fmla="*/ 5467502 w 6884912"/>
              <a:gd name="connsiteY95" fmla="*/ 250963 h 1161397"/>
              <a:gd name="connsiteX96" fmla="*/ 5592395 w 6884912"/>
              <a:gd name="connsiteY96" fmla="*/ 265434 h 1161397"/>
              <a:gd name="connsiteX97" fmla="*/ 5613532 w 6884912"/>
              <a:gd name="connsiteY97" fmla="*/ 273379 h 1161397"/>
              <a:gd name="connsiteX98" fmla="*/ 5642173 w 6884912"/>
              <a:gd name="connsiteY98" fmla="*/ 266904 h 1161397"/>
              <a:gd name="connsiteX99" fmla="*/ 5756910 w 6884912"/>
              <a:gd name="connsiteY99" fmla="*/ 239211 h 1161397"/>
              <a:gd name="connsiteX100" fmla="*/ 5846667 w 6884912"/>
              <a:gd name="connsiteY100" fmla="*/ 201786 h 1161397"/>
              <a:gd name="connsiteX101" fmla="*/ 5960732 w 6884912"/>
              <a:gd name="connsiteY101" fmla="*/ 220708 h 1161397"/>
              <a:gd name="connsiteX102" fmla="*/ 6029542 w 6884912"/>
              <a:gd name="connsiteY102" fmla="*/ 210339 h 1161397"/>
              <a:gd name="connsiteX103" fmla="*/ 6141123 w 6884912"/>
              <a:gd name="connsiteY103" fmla="*/ 159923 h 1161397"/>
              <a:gd name="connsiteX104" fmla="*/ 6290640 w 6884912"/>
              <a:gd name="connsiteY104" fmla="*/ 167441 h 1161397"/>
              <a:gd name="connsiteX105" fmla="*/ 6322806 w 6884912"/>
              <a:gd name="connsiteY105" fmla="*/ 213293 h 1161397"/>
              <a:gd name="connsiteX106" fmla="*/ 6364914 w 6884912"/>
              <a:gd name="connsiteY106" fmla="*/ 240140 h 1161397"/>
              <a:gd name="connsiteX107" fmla="*/ 6380420 w 6884912"/>
              <a:gd name="connsiteY107" fmla="*/ 173195 h 1161397"/>
              <a:gd name="connsiteX108" fmla="*/ 6507891 w 6884912"/>
              <a:gd name="connsiteY108" fmla="*/ 118474 h 1161397"/>
              <a:gd name="connsiteX109" fmla="*/ 6571807 w 6884912"/>
              <a:gd name="connsiteY109" fmla="*/ 98636 h 1161397"/>
              <a:gd name="connsiteX110" fmla="*/ 6671880 w 6884912"/>
              <a:gd name="connsiteY110" fmla="*/ 82931 h 1161397"/>
              <a:gd name="connsiteX111" fmla="*/ 6702266 w 6884912"/>
              <a:gd name="connsiteY111" fmla="*/ 75470 h 1161397"/>
              <a:gd name="connsiteX112" fmla="*/ 6845802 w 6884912"/>
              <a:gd name="connsiteY112" fmla="*/ 24496 h 1161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6884912" h="1161397">
                <a:moveTo>
                  <a:pt x="6884912" y="0"/>
                </a:moveTo>
                <a:lnTo>
                  <a:pt x="6884912" y="1161397"/>
                </a:lnTo>
                <a:lnTo>
                  <a:pt x="0" y="1161397"/>
                </a:lnTo>
                <a:lnTo>
                  <a:pt x="27135" y="1147460"/>
                </a:lnTo>
                <a:cubicBezTo>
                  <a:pt x="57431" y="1167048"/>
                  <a:pt x="61886" y="1135904"/>
                  <a:pt x="115388" y="1159043"/>
                </a:cubicBezTo>
                <a:cubicBezTo>
                  <a:pt x="116121" y="1155340"/>
                  <a:pt x="117370" y="1151777"/>
                  <a:pt x="119094" y="1148463"/>
                </a:cubicBezTo>
                <a:cubicBezTo>
                  <a:pt x="129121" y="1129214"/>
                  <a:pt x="152727" y="1122391"/>
                  <a:pt x="171824" y="1133224"/>
                </a:cubicBezTo>
                <a:cubicBezTo>
                  <a:pt x="254344" y="1161369"/>
                  <a:pt x="315458" y="1143220"/>
                  <a:pt x="376455" y="1137381"/>
                </a:cubicBezTo>
                <a:cubicBezTo>
                  <a:pt x="443775" y="1125614"/>
                  <a:pt x="382885" y="1083927"/>
                  <a:pt x="478946" y="1106011"/>
                </a:cubicBezTo>
                <a:cubicBezTo>
                  <a:pt x="481662" y="1085172"/>
                  <a:pt x="491731" y="1081489"/>
                  <a:pt x="512111" y="1085599"/>
                </a:cubicBezTo>
                <a:cubicBezTo>
                  <a:pt x="544368" y="1078502"/>
                  <a:pt x="526559" y="1032754"/>
                  <a:pt x="567875" y="1051976"/>
                </a:cubicBezTo>
                <a:cubicBezTo>
                  <a:pt x="553871" y="1028602"/>
                  <a:pt x="624901" y="1025930"/>
                  <a:pt x="601644" y="1003997"/>
                </a:cubicBezTo>
                <a:cubicBezTo>
                  <a:pt x="614803" y="975652"/>
                  <a:pt x="637415" y="1010272"/>
                  <a:pt x="651408" y="984938"/>
                </a:cubicBezTo>
                <a:cubicBezTo>
                  <a:pt x="673042" y="974024"/>
                  <a:pt x="646948" y="1015207"/>
                  <a:pt x="673197" y="1010060"/>
                </a:cubicBezTo>
                <a:cubicBezTo>
                  <a:pt x="703527" y="999318"/>
                  <a:pt x="718626" y="1045053"/>
                  <a:pt x="723108" y="980081"/>
                </a:cubicBezTo>
                <a:cubicBezTo>
                  <a:pt x="760262" y="985126"/>
                  <a:pt x="757827" y="957145"/>
                  <a:pt x="797699" y="931362"/>
                </a:cubicBezTo>
                <a:cubicBezTo>
                  <a:pt x="821097" y="940623"/>
                  <a:pt x="833565" y="929189"/>
                  <a:pt x="843359" y="910894"/>
                </a:cubicBezTo>
                <a:cubicBezTo>
                  <a:pt x="887668" y="902160"/>
                  <a:pt x="919738" y="869376"/>
                  <a:pt x="965215" y="846701"/>
                </a:cubicBezTo>
                <a:cubicBezTo>
                  <a:pt x="1023081" y="848019"/>
                  <a:pt x="1036422" y="800154"/>
                  <a:pt x="1085080" y="776086"/>
                </a:cubicBezTo>
                <a:cubicBezTo>
                  <a:pt x="1140763" y="795544"/>
                  <a:pt x="1110309" y="730471"/>
                  <a:pt x="1131224" y="706160"/>
                </a:cubicBezTo>
                <a:lnTo>
                  <a:pt x="1138051" y="702034"/>
                </a:lnTo>
                <a:lnTo>
                  <a:pt x="1158800" y="700004"/>
                </a:lnTo>
                <a:lnTo>
                  <a:pt x="1166947" y="700762"/>
                </a:lnTo>
                <a:cubicBezTo>
                  <a:pt x="1172432" y="700717"/>
                  <a:pt x="1175913" y="699961"/>
                  <a:pt x="1178135" y="698631"/>
                </a:cubicBezTo>
                <a:lnTo>
                  <a:pt x="1178301" y="698094"/>
                </a:lnTo>
                <a:lnTo>
                  <a:pt x="1188995" y="697048"/>
                </a:lnTo>
                <a:cubicBezTo>
                  <a:pt x="1207294" y="696390"/>
                  <a:pt x="1225337" y="696802"/>
                  <a:pt x="1242716" y="698052"/>
                </a:cubicBezTo>
                <a:cubicBezTo>
                  <a:pt x="1250387" y="668345"/>
                  <a:pt x="1318259" y="689091"/>
                  <a:pt x="1299977" y="639196"/>
                </a:cubicBezTo>
                <a:cubicBezTo>
                  <a:pt x="1323072" y="639367"/>
                  <a:pt x="1341279" y="658105"/>
                  <a:pt x="1326190" y="625955"/>
                </a:cubicBezTo>
                <a:cubicBezTo>
                  <a:pt x="1333572" y="625050"/>
                  <a:pt x="1337406" y="621362"/>
                  <a:pt x="1339600" y="616295"/>
                </a:cubicBezTo>
                <a:lnTo>
                  <a:pt x="1340054" y="614022"/>
                </a:lnTo>
                <a:lnTo>
                  <a:pt x="1391606" y="615229"/>
                </a:lnTo>
                <a:lnTo>
                  <a:pt x="1397565" y="611490"/>
                </a:lnTo>
                <a:lnTo>
                  <a:pt x="1432302" y="617267"/>
                </a:lnTo>
                <a:lnTo>
                  <a:pt x="1449644" y="617591"/>
                </a:lnTo>
                <a:lnTo>
                  <a:pt x="1455793" y="623174"/>
                </a:lnTo>
                <a:cubicBezTo>
                  <a:pt x="1461744" y="626151"/>
                  <a:pt x="1469373" y="626493"/>
                  <a:pt x="1480758" y="620863"/>
                </a:cubicBezTo>
                <a:lnTo>
                  <a:pt x="1483154" y="618527"/>
                </a:lnTo>
                <a:lnTo>
                  <a:pt x="1505495" y="624325"/>
                </a:lnTo>
                <a:cubicBezTo>
                  <a:pt x="1512992" y="627532"/>
                  <a:pt x="1520025" y="632078"/>
                  <a:pt x="1526340" y="638496"/>
                </a:cubicBezTo>
                <a:cubicBezTo>
                  <a:pt x="1586113" y="586768"/>
                  <a:pt x="1659006" y="610309"/>
                  <a:pt x="1731986" y="589682"/>
                </a:cubicBezTo>
                <a:cubicBezTo>
                  <a:pt x="1750397" y="523106"/>
                  <a:pt x="1896056" y="573257"/>
                  <a:pt x="1927935" y="628540"/>
                </a:cubicBezTo>
                <a:cubicBezTo>
                  <a:pt x="1912854" y="559823"/>
                  <a:pt x="2112261" y="676347"/>
                  <a:pt x="2039075" y="599964"/>
                </a:cubicBezTo>
                <a:cubicBezTo>
                  <a:pt x="2066036" y="601198"/>
                  <a:pt x="2086366" y="569532"/>
                  <a:pt x="2066980" y="550413"/>
                </a:cubicBezTo>
                <a:cubicBezTo>
                  <a:pt x="2155364" y="582582"/>
                  <a:pt x="2259548" y="514786"/>
                  <a:pt x="2352236" y="519602"/>
                </a:cubicBezTo>
                <a:cubicBezTo>
                  <a:pt x="2388450" y="459394"/>
                  <a:pt x="2373298" y="511682"/>
                  <a:pt x="2420791" y="492826"/>
                </a:cubicBezTo>
                <a:cubicBezTo>
                  <a:pt x="2417962" y="542563"/>
                  <a:pt x="2475071" y="455098"/>
                  <a:pt x="2489932" y="507864"/>
                </a:cubicBezTo>
                <a:cubicBezTo>
                  <a:pt x="2498105" y="502761"/>
                  <a:pt x="2505553" y="496153"/>
                  <a:pt x="2512917" y="489127"/>
                </a:cubicBezTo>
                <a:lnTo>
                  <a:pt x="2516783" y="485473"/>
                </a:lnTo>
                <a:lnTo>
                  <a:pt x="2534360" y="480064"/>
                </a:lnTo>
                <a:lnTo>
                  <a:pt x="2536691" y="467018"/>
                </a:lnTo>
                <a:lnTo>
                  <a:pt x="2561265" y="450623"/>
                </a:lnTo>
                <a:cubicBezTo>
                  <a:pt x="2570872" y="446262"/>
                  <a:pt x="2581686" y="443655"/>
                  <a:pt x="2594349" y="443884"/>
                </a:cubicBezTo>
                <a:cubicBezTo>
                  <a:pt x="2640435" y="464638"/>
                  <a:pt x="2696955" y="396361"/>
                  <a:pt x="2754324" y="424766"/>
                </a:cubicBezTo>
                <a:cubicBezTo>
                  <a:pt x="2775130" y="430896"/>
                  <a:pt x="2837731" y="423458"/>
                  <a:pt x="2848470" y="405966"/>
                </a:cubicBezTo>
                <a:cubicBezTo>
                  <a:pt x="2861295" y="401100"/>
                  <a:pt x="2876936" y="405309"/>
                  <a:pt x="2881772" y="387260"/>
                </a:cubicBezTo>
                <a:cubicBezTo>
                  <a:pt x="2890299" y="365261"/>
                  <a:pt x="2938134" y="392997"/>
                  <a:pt x="2929932" y="368912"/>
                </a:cubicBezTo>
                <a:cubicBezTo>
                  <a:pt x="2963844" y="387799"/>
                  <a:pt x="2986550" y="341223"/>
                  <a:pt x="3013020" y="327578"/>
                </a:cubicBezTo>
                <a:cubicBezTo>
                  <a:pt x="3040041" y="346996"/>
                  <a:pt x="3068934" y="299222"/>
                  <a:pt x="3127968" y="287613"/>
                </a:cubicBezTo>
                <a:cubicBezTo>
                  <a:pt x="3157770" y="310215"/>
                  <a:pt x="3167695" y="279445"/>
                  <a:pt x="3222191" y="307887"/>
                </a:cubicBezTo>
                <a:cubicBezTo>
                  <a:pt x="3223593" y="304249"/>
                  <a:pt x="3225533" y="300801"/>
                  <a:pt x="3227953" y="297650"/>
                </a:cubicBezTo>
                <a:cubicBezTo>
                  <a:pt x="3242008" y="279345"/>
                  <a:pt x="3268831" y="274825"/>
                  <a:pt x="3287859" y="287558"/>
                </a:cubicBezTo>
                <a:cubicBezTo>
                  <a:pt x="3373144" y="323866"/>
                  <a:pt x="3442657" y="311681"/>
                  <a:pt x="3510042" y="311820"/>
                </a:cubicBezTo>
                <a:cubicBezTo>
                  <a:pt x="3585274" y="306641"/>
                  <a:pt x="3525753" y="258887"/>
                  <a:pt x="3626773" y="290452"/>
                </a:cubicBezTo>
                <a:cubicBezTo>
                  <a:pt x="3633124" y="269835"/>
                  <a:pt x="3644693" y="267134"/>
                  <a:pt x="3666217" y="273255"/>
                </a:cubicBezTo>
                <a:cubicBezTo>
                  <a:pt x="3702502" y="269310"/>
                  <a:pt x="3690563" y="221720"/>
                  <a:pt x="3732427" y="245039"/>
                </a:cubicBezTo>
                <a:cubicBezTo>
                  <a:pt x="3720985" y="220241"/>
                  <a:pt x="3798776" y="224539"/>
                  <a:pt x="3777022" y="200276"/>
                </a:cubicBezTo>
                <a:cubicBezTo>
                  <a:pt x="3781759" y="193499"/>
                  <a:pt x="3786499" y="190723"/>
                  <a:pt x="3791246" y="189996"/>
                </a:cubicBezTo>
                <a:cubicBezTo>
                  <a:pt x="3800740" y="188542"/>
                  <a:pt x="3810265" y="195284"/>
                  <a:pt x="3819864" y="194605"/>
                </a:cubicBezTo>
                <a:lnTo>
                  <a:pt x="3830398" y="188383"/>
                </a:lnTo>
                <a:lnTo>
                  <a:pt x="3834360" y="188992"/>
                </a:lnTo>
                <a:lnTo>
                  <a:pt x="3843715" y="188752"/>
                </a:lnTo>
                <a:lnTo>
                  <a:pt x="3842609" y="197386"/>
                </a:lnTo>
                <a:cubicBezTo>
                  <a:pt x="3840673" y="205638"/>
                  <a:pt x="3839248" y="214671"/>
                  <a:pt x="3853961" y="213380"/>
                </a:cubicBezTo>
                <a:cubicBezTo>
                  <a:pt x="3884396" y="206569"/>
                  <a:pt x="3895082" y="241941"/>
                  <a:pt x="3907640" y="207568"/>
                </a:cubicBezTo>
                <a:lnTo>
                  <a:pt x="3910449" y="197808"/>
                </a:lnTo>
                <a:lnTo>
                  <a:pt x="3917197" y="196121"/>
                </a:lnTo>
                <a:cubicBezTo>
                  <a:pt x="3920833" y="196372"/>
                  <a:pt x="3922919" y="198717"/>
                  <a:pt x="3922400" y="205056"/>
                </a:cubicBezTo>
                <a:cubicBezTo>
                  <a:pt x="3950680" y="178467"/>
                  <a:pt x="3984062" y="218098"/>
                  <a:pt x="4013061" y="224874"/>
                </a:cubicBezTo>
                <a:cubicBezTo>
                  <a:pt x="4034530" y="199451"/>
                  <a:pt x="4074202" y="238734"/>
                  <a:pt x="4134285" y="235592"/>
                </a:cubicBezTo>
                <a:cubicBezTo>
                  <a:pt x="4157674" y="206403"/>
                  <a:pt x="4174806" y="233822"/>
                  <a:pt x="4220717" y="192946"/>
                </a:cubicBezTo>
                <a:cubicBezTo>
                  <a:pt x="4222964" y="196132"/>
                  <a:pt x="4225687" y="199002"/>
                  <a:pt x="4228802" y="201468"/>
                </a:cubicBezTo>
                <a:cubicBezTo>
                  <a:pt x="4246898" y="215792"/>
                  <a:pt x="4274013" y="213632"/>
                  <a:pt x="4289361" y="196642"/>
                </a:cubicBezTo>
                <a:cubicBezTo>
                  <a:pt x="4363212" y="140627"/>
                  <a:pt x="4433598" y="135488"/>
                  <a:pt x="4498913" y="118915"/>
                </a:cubicBezTo>
                <a:cubicBezTo>
                  <a:pt x="4573135" y="105586"/>
                  <a:pt x="4527062" y="166416"/>
                  <a:pt x="4617330" y="111163"/>
                </a:cubicBezTo>
                <a:cubicBezTo>
                  <a:pt x="4628518" y="129608"/>
                  <a:pt x="4640397" y="129405"/>
                  <a:pt x="4659778" y="118219"/>
                </a:cubicBezTo>
                <a:cubicBezTo>
                  <a:pt x="4695929" y="113193"/>
                  <a:pt x="4695958" y="162259"/>
                  <a:pt x="4730870" y="129432"/>
                </a:cubicBezTo>
                <a:cubicBezTo>
                  <a:pt x="4725822" y="156271"/>
                  <a:pt x="4800214" y="133127"/>
                  <a:pt x="4785037" y="161964"/>
                </a:cubicBezTo>
                <a:cubicBezTo>
                  <a:pt x="4810025" y="183633"/>
                  <a:pt x="4819434" y="143205"/>
                  <a:pt x="4844073" y="161768"/>
                </a:cubicBezTo>
                <a:cubicBezTo>
                  <a:pt x="4870797" y="164132"/>
                  <a:pt x="4827288" y="135164"/>
                  <a:pt x="4856454" y="130488"/>
                </a:cubicBezTo>
                <a:cubicBezTo>
                  <a:pt x="4892086" y="129553"/>
                  <a:pt x="4889263" y="81477"/>
                  <a:pt x="4920038" y="140418"/>
                </a:cubicBezTo>
                <a:cubicBezTo>
                  <a:pt x="4956358" y="122308"/>
                  <a:pt x="4965108" y="149263"/>
                  <a:pt x="5016639" y="158905"/>
                </a:cubicBezTo>
                <a:cubicBezTo>
                  <a:pt x="5037063" y="141828"/>
                  <a:pt x="5054534" y="147986"/>
                  <a:pt x="5072009" y="161502"/>
                </a:cubicBezTo>
                <a:cubicBezTo>
                  <a:pt x="5121260" y="153653"/>
                  <a:pt x="5167555" y="172635"/>
                  <a:pt x="5223626" y="177356"/>
                </a:cubicBezTo>
                <a:cubicBezTo>
                  <a:pt x="5282824" y="155243"/>
                  <a:pt x="5315859" y="195041"/>
                  <a:pt x="5375773" y="199913"/>
                </a:cubicBezTo>
                <a:cubicBezTo>
                  <a:pt x="5432511" y="156218"/>
                  <a:pt x="5417550" y="256036"/>
                  <a:pt x="5467502" y="250963"/>
                </a:cubicBezTo>
                <a:cubicBezTo>
                  <a:pt x="5547124" y="209975"/>
                  <a:pt x="5467171" y="283839"/>
                  <a:pt x="5592395" y="265434"/>
                </a:cubicBezTo>
                <a:cubicBezTo>
                  <a:pt x="5599201" y="258867"/>
                  <a:pt x="5614752" y="264706"/>
                  <a:pt x="5613532" y="273379"/>
                </a:cubicBezTo>
                <a:cubicBezTo>
                  <a:pt x="5621390" y="270408"/>
                  <a:pt x="5639720" y="253173"/>
                  <a:pt x="5642173" y="266904"/>
                </a:cubicBezTo>
                <a:cubicBezTo>
                  <a:pt x="5682296" y="267049"/>
                  <a:pt x="5721812" y="257513"/>
                  <a:pt x="5756910" y="239211"/>
                </a:cubicBezTo>
                <a:cubicBezTo>
                  <a:pt x="5834998" y="260050"/>
                  <a:pt x="5790596" y="197229"/>
                  <a:pt x="5846667" y="201786"/>
                </a:cubicBezTo>
                <a:cubicBezTo>
                  <a:pt x="5892444" y="227312"/>
                  <a:pt x="5908324" y="204527"/>
                  <a:pt x="5960732" y="220708"/>
                </a:cubicBezTo>
                <a:cubicBezTo>
                  <a:pt x="5977124" y="175349"/>
                  <a:pt x="6009640" y="223654"/>
                  <a:pt x="6029542" y="210339"/>
                </a:cubicBezTo>
                <a:cubicBezTo>
                  <a:pt x="6063108" y="261420"/>
                  <a:pt x="6107411" y="160034"/>
                  <a:pt x="6141123" y="159923"/>
                </a:cubicBezTo>
                <a:cubicBezTo>
                  <a:pt x="6198068" y="167749"/>
                  <a:pt x="6260628" y="219715"/>
                  <a:pt x="6290640" y="167441"/>
                </a:cubicBezTo>
                <a:cubicBezTo>
                  <a:pt x="6295193" y="188689"/>
                  <a:pt x="6290494" y="217816"/>
                  <a:pt x="6322806" y="213293"/>
                </a:cubicBezTo>
                <a:cubicBezTo>
                  <a:pt x="6335911" y="223881"/>
                  <a:pt x="6338726" y="256581"/>
                  <a:pt x="6364914" y="240140"/>
                </a:cubicBezTo>
                <a:cubicBezTo>
                  <a:pt x="6331888" y="211628"/>
                  <a:pt x="6385856" y="207033"/>
                  <a:pt x="6380420" y="173195"/>
                </a:cubicBezTo>
                <a:cubicBezTo>
                  <a:pt x="6420580" y="151473"/>
                  <a:pt x="6513519" y="179296"/>
                  <a:pt x="6507891" y="118474"/>
                </a:cubicBezTo>
                <a:cubicBezTo>
                  <a:pt x="6519398" y="82452"/>
                  <a:pt x="6571830" y="137398"/>
                  <a:pt x="6571807" y="98636"/>
                </a:cubicBezTo>
                <a:cubicBezTo>
                  <a:pt x="6594702" y="123421"/>
                  <a:pt x="6634676" y="82071"/>
                  <a:pt x="6671880" y="82931"/>
                </a:cubicBezTo>
                <a:cubicBezTo>
                  <a:pt x="6678855" y="65407"/>
                  <a:pt x="6687415" y="66196"/>
                  <a:pt x="6702266" y="75470"/>
                </a:cubicBezTo>
                <a:cubicBezTo>
                  <a:pt x="6747004" y="78450"/>
                  <a:pt x="6798307" y="53072"/>
                  <a:pt x="6845802" y="24496"/>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35467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78BA5F19-D5E1-4ECC-BEC2-DF7AEDFD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50CC88A9-A661-4C48-866E-8734E511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1269336" cy="2008639"/>
          </a:xfrm>
          <a:custGeom>
            <a:avLst/>
            <a:gdLst>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174645 w 11269336"/>
              <a:gd name="connsiteY140" fmla="*/ 2088358 h 2323145"/>
              <a:gd name="connsiteX141" fmla="*/ 5092476 w 11269336"/>
              <a:gd name="connsiteY141" fmla="*/ 2100737 h 2323145"/>
              <a:gd name="connsiteX142" fmla="*/ 5060738 w 11269336"/>
              <a:gd name="connsiteY142" fmla="*/ 2083274 h 2323145"/>
              <a:gd name="connsiteX143" fmla="*/ 4860988 w 11269336"/>
              <a:gd name="connsiteY143" fmla="*/ 2135698 h 2323145"/>
              <a:gd name="connsiteX144" fmla="*/ 4807902 w 11269336"/>
              <a:gd name="connsiteY144" fmla="*/ 2138894 h 2323145"/>
              <a:gd name="connsiteX145" fmla="*/ 4765388 w 11269336"/>
              <a:gd name="connsiteY145" fmla="*/ 2162525 h 2323145"/>
              <a:gd name="connsiteX146" fmla="*/ 4745033 w 11269336"/>
              <a:gd name="connsiteY146" fmla="*/ 2158859 h 2323145"/>
              <a:gd name="connsiteX147" fmla="*/ 4741475 w 11269336"/>
              <a:gd name="connsiteY147" fmla="*/ 2157998 h 2323145"/>
              <a:gd name="connsiteX148" fmla="*/ 4728247 w 11269336"/>
              <a:gd name="connsiteY148" fmla="*/ 2159526 h 2323145"/>
              <a:gd name="connsiteX149" fmla="*/ 4723263 w 11269336"/>
              <a:gd name="connsiteY149" fmla="*/ 2153742 h 2323145"/>
              <a:gd name="connsiteX150" fmla="*/ 4702453 w 11269336"/>
              <a:gd name="connsiteY150" fmla="*/ 2151586 h 2323145"/>
              <a:gd name="connsiteX151" fmla="*/ 4678455 w 11269336"/>
              <a:gd name="connsiteY151" fmla="*/ 2156131 h 2323145"/>
              <a:gd name="connsiteX152" fmla="*/ 4593061 w 11269336"/>
              <a:gd name="connsiteY152" fmla="*/ 2171597 h 2323145"/>
              <a:gd name="connsiteX153" fmla="*/ 4579902 w 11269336"/>
              <a:gd name="connsiteY153" fmla="*/ 2177927 h 2323145"/>
              <a:gd name="connsiteX154" fmla="*/ 4533444 w 11269336"/>
              <a:gd name="connsiteY154" fmla="*/ 2181200 h 2323145"/>
              <a:gd name="connsiteX155" fmla="*/ 4492832 w 11269336"/>
              <a:gd name="connsiteY155" fmla="*/ 2188033 h 2323145"/>
              <a:gd name="connsiteX156" fmla="*/ 4467257 w 11269336"/>
              <a:gd name="connsiteY156" fmla="*/ 2196121 h 2323145"/>
              <a:gd name="connsiteX157" fmla="*/ 4459937 w 11269336"/>
              <a:gd name="connsiteY157" fmla="*/ 2195182 h 2323145"/>
              <a:gd name="connsiteX158" fmla="*/ 4433312 w 11269336"/>
              <a:gd name="connsiteY158" fmla="*/ 2199004 h 2323145"/>
              <a:gd name="connsiteX159" fmla="*/ 4420601 w 11269336"/>
              <a:gd name="connsiteY159" fmla="*/ 2205158 h 2323145"/>
              <a:gd name="connsiteX160" fmla="*/ 4405765 w 11269336"/>
              <a:gd name="connsiteY160" fmla="*/ 2199902 h 2323145"/>
              <a:gd name="connsiteX161" fmla="*/ 4401354 w 11269336"/>
              <a:gd name="connsiteY161" fmla="*/ 2194745 h 2323145"/>
              <a:gd name="connsiteX162" fmla="*/ 4383151 w 11269336"/>
              <a:gd name="connsiteY162" fmla="*/ 2201140 h 2323145"/>
              <a:gd name="connsiteX163" fmla="*/ 4366646 w 11269336"/>
              <a:gd name="connsiteY163" fmla="*/ 2198564 h 2323145"/>
              <a:gd name="connsiteX164" fmla="*/ 4354009 w 11269336"/>
              <a:gd name="connsiteY164" fmla="*/ 2204984 h 2323145"/>
              <a:gd name="connsiteX165" fmla="*/ 4348284 w 11269336"/>
              <a:gd name="connsiteY165" fmla="*/ 2205270 h 2323145"/>
              <a:gd name="connsiteX166" fmla="*/ 4333906 w 11269336"/>
              <a:gd name="connsiteY166" fmla="*/ 2205251 h 2323145"/>
              <a:gd name="connsiteX167" fmla="*/ 4308819 w 11269336"/>
              <a:gd name="connsiteY167" fmla="*/ 2203822 h 2323145"/>
              <a:gd name="connsiteX168" fmla="*/ 4301210 w 11269336"/>
              <a:gd name="connsiteY168" fmla="*/ 2204456 h 2323145"/>
              <a:gd name="connsiteX169" fmla="*/ 4283095 w 11269336"/>
              <a:gd name="connsiteY169" fmla="*/ 2198177 h 2323145"/>
              <a:gd name="connsiteX170" fmla="*/ 4250119 w 11269336"/>
              <a:gd name="connsiteY170" fmla="*/ 2196342 h 2323145"/>
              <a:gd name="connsiteX171" fmla="*/ 4189203 w 11269336"/>
              <a:gd name="connsiteY171" fmla="*/ 2178994 h 2323145"/>
              <a:gd name="connsiteX172" fmla="*/ 4154035 w 11269336"/>
              <a:gd name="connsiteY172" fmla="*/ 2171950 h 2323145"/>
              <a:gd name="connsiteX173" fmla="*/ 4129569 w 11269336"/>
              <a:gd name="connsiteY173" fmla="*/ 2163850 h 2323145"/>
              <a:gd name="connsiteX174" fmla="*/ 4061250 w 11269336"/>
              <a:gd name="connsiteY174" fmla="*/ 2159236 h 2323145"/>
              <a:gd name="connsiteX175" fmla="*/ 3945480 w 11269336"/>
              <a:gd name="connsiteY175" fmla="*/ 2158279 h 2323145"/>
              <a:gd name="connsiteX176" fmla="*/ 3921468 w 11269336"/>
              <a:gd name="connsiteY176" fmla="*/ 2156588 h 2323145"/>
              <a:gd name="connsiteX177" fmla="*/ 3903348 w 11269336"/>
              <a:gd name="connsiteY177" fmla="*/ 2149220 h 2323145"/>
              <a:gd name="connsiteX178" fmla="*/ 3901342 w 11269336"/>
              <a:gd name="connsiteY178" fmla="*/ 2142355 h 2323145"/>
              <a:gd name="connsiteX179" fmla="*/ 3888539 w 11269336"/>
              <a:gd name="connsiteY179" fmla="*/ 2140476 h 2323145"/>
              <a:gd name="connsiteX180" fmla="*/ 3885662 w 11269336"/>
              <a:gd name="connsiteY180" fmla="*/ 2138740 h 2323145"/>
              <a:gd name="connsiteX181" fmla="*/ 3868627 w 11269336"/>
              <a:gd name="connsiteY181" fmla="*/ 2130023 h 2323145"/>
              <a:gd name="connsiteX182" fmla="*/ 3819177 w 11269336"/>
              <a:gd name="connsiteY182" fmla="*/ 2142111 h 2323145"/>
              <a:gd name="connsiteX183" fmla="*/ 3769100 w 11269336"/>
              <a:gd name="connsiteY183" fmla="*/ 2131731 h 2323145"/>
              <a:gd name="connsiteX184" fmla="*/ 3562752 w 11269336"/>
              <a:gd name="connsiteY184" fmla="*/ 2131785 h 2323145"/>
              <a:gd name="connsiteX185" fmla="*/ 3541402 w 11269336"/>
              <a:gd name="connsiteY185" fmla="*/ 2106821 h 2323145"/>
              <a:gd name="connsiteX186" fmla="*/ 3460591 w 11269336"/>
              <a:gd name="connsiteY186" fmla="*/ 2097951 h 2323145"/>
              <a:gd name="connsiteX187" fmla="*/ 3320348 w 11269336"/>
              <a:gd name="connsiteY187" fmla="*/ 2130191 h 2323145"/>
              <a:gd name="connsiteX188" fmla="*/ 3170922 w 11269336"/>
              <a:gd name="connsiteY188" fmla="*/ 2115957 h 2323145"/>
              <a:gd name="connsiteX189" fmla="*/ 3156256 w 11269336"/>
              <a:gd name="connsiteY189" fmla="*/ 2124773 h 2323145"/>
              <a:gd name="connsiteX190" fmla="*/ 3140298 w 11269336"/>
              <a:gd name="connsiteY190" fmla="*/ 2129182 h 2323145"/>
              <a:gd name="connsiteX191" fmla="*/ 3138514 w 11269336"/>
              <a:gd name="connsiteY191" fmla="*/ 2128069 h 2323145"/>
              <a:gd name="connsiteX192" fmla="*/ 3120467 w 11269336"/>
              <a:gd name="connsiteY192" fmla="*/ 2128281 h 2323145"/>
              <a:gd name="connsiteX193" fmla="*/ 3116175 w 11269336"/>
              <a:gd name="connsiteY193" fmla="*/ 2131633 h 2323145"/>
              <a:gd name="connsiteX194" fmla="*/ 3103685 w 11269336"/>
              <a:gd name="connsiteY194" fmla="*/ 2132814 h 2323145"/>
              <a:gd name="connsiteX195" fmla="*/ 3078794 w 11269336"/>
              <a:gd name="connsiteY195" fmla="*/ 2137935 h 2323145"/>
              <a:gd name="connsiteX196" fmla="*/ 3074407 w 11269336"/>
              <a:gd name="connsiteY196" fmla="*/ 2136274 h 2323145"/>
              <a:gd name="connsiteX197" fmla="*/ 3037285 w 11269336"/>
              <a:gd name="connsiteY197" fmla="*/ 2139919 h 2323145"/>
              <a:gd name="connsiteX198" fmla="*/ 3036901 w 11269336"/>
              <a:gd name="connsiteY198" fmla="*/ 2138726 h 2323145"/>
              <a:gd name="connsiteX199" fmla="*/ 3026996 w 11269336"/>
              <a:gd name="connsiteY199" fmla="*/ 2134322 h 2323145"/>
              <a:gd name="connsiteX200" fmla="*/ 3007772 w 11269336"/>
              <a:gd name="connsiteY200" fmla="*/ 2128742 h 2323145"/>
              <a:gd name="connsiteX201" fmla="*/ 2965030 w 11269336"/>
              <a:gd name="connsiteY201" fmla="*/ 2100494 h 2323145"/>
              <a:gd name="connsiteX202" fmla="*/ 2926342 w 11269336"/>
              <a:gd name="connsiteY202" fmla="*/ 2104155 h 2323145"/>
              <a:gd name="connsiteX203" fmla="*/ 2918608 w 11269336"/>
              <a:gd name="connsiteY203" fmla="*/ 2104215 h 2323145"/>
              <a:gd name="connsiteX204" fmla="*/ 2918475 w 11269336"/>
              <a:gd name="connsiteY204" fmla="*/ 2103937 h 2323145"/>
              <a:gd name="connsiteX205" fmla="*/ 2910360 w 11269336"/>
              <a:gd name="connsiteY205" fmla="*/ 2103444 h 2323145"/>
              <a:gd name="connsiteX206" fmla="*/ 2904507 w 11269336"/>
              <a:gd name="connsiteY206" fmla="*/ 2104326 h 2323145"/>
              <a:gd name="connsiteX207" fmla="*/ 2889503 w 11269336"/>
              <a:gd name="connsiteY207" fmla="*/ 2104443 h 2323145"/>
              <a:gd name="connsiteX208" fmla="*/ 2884480 w 11269336"/>
              <a:gd name="connsiteY208" fmla="*/ 2102626 h 2323145"/>
              <a:gd name="connsiteX209" fmla="*/ 2882689 w 11269336"/>
              <a:gd name="connsiteY209" fmla="*/ 2099228 h 2323145"/>
              <a:gd name="connsiteX210" fmla="*/ 2881291 w 11269336"/>
              <a:gd name="connsiteY210" fmla="*/ 2099618 h 2323145"/>
              <a:gd name="connsiteX211" fmla="*/ 2853979 w 11269336"/>
              <a:gd name="connsiteY211" fmla="*/ 2090388 h 2323145"/>
              <a:gd name="connsiteX212" fmla="*/ 2791790 w 11269336"/>
              <a:gd name="connsiteY212" fmla="*/ 2080332 h 2323145"/>
              <a:gd name="connsiteX213" fmla="*/ 2755844 w 11269336"/>
              <a:gd name="connsiteY213" fmla="*/ 2078874 h 2323145"/>
              <a:gd name="connsiteX214" fmla="*/ 2657742 w 11269336"/>
              <a:gd name="connsiteY214" fmla="*/ 2070179 h 2323145"/>
              <a:gd name="connsiteX215" fmla="*/ 2559549 w 11269336"/>
              <a:gd name="connsiteY215" fmla="*/ 2057873 h 2323145"/>
              <a:gd name="connsiteX216" fmla="*/ 2512054 w 11269336"/>
              <a:gd name="connsiteY216" fmla="*/ 2031671 h 2323145"/>
              <a:gd name="connsiteX217" fmla="*/ 2506437 w 11269336"/>
              <a:gd name="connsiteY217" fmla="*/ 2030918 h 2323145"/>
              <a:gd name="connsiteX218" fmla="*/ 2491752 w 11269336"/>
              <a:gd name="connsiteY218" fmla="*/ 2033906 h 2323145"/>
              <a:gd name="connsiteX219" fmla="*/ 2486338 w 11269336"/>
              <a:gd name="connsiteY219" fmla="*/ 2035862 h 2323145"/>
              <a:gd name="connsiteX220" fmla="*/ 2478186 w 11269336"/>
              <a:gd name="connsiteY220" fmla="*/ 2036953 h 2323145"/>
              <a:gd name="connsiteX221" fmla="*/ 2477950 w 11269336"/>
              <a:gd name="connsiteY221" fmla="*/ 2036715 h 2323145"/>
              <a:gd name="connsiteX222" fmla="*/ 2470381 w 11269336"/>
              <a:gd name="connsiteY222" fmla="*/ 2038256 h 2323145"/>
              <a:gd name="connsiteX223" fmla="*/ 2433781 w 11269336"/>
              <a:gd name="connsiteY223" fmla="*/ 2049140 h 2323145"/>
              <a:gd name="connsiteX224" fmla="*/ 2381172 w 11269336"/>
              <a:gd name="connsiteY224" fmla="*/ 2030645 h 2323145"/>
              <a:gd name="connsiteX225" fmla="*/ 2360198 w 11269336"/>
              <a:gd name="connsiteY225" fmla="*/ 2029059 h 2323145"/>
              <a:gd name="connsiteX226" fmla="*/ 2348815 w 11269336"/>
              <a:gd name="connsiteY226" fmla="*/ 2026798 h 2323145"/>
              <a:gd name="connsiteX227" fmla="*/ 2347988 w 11269336"/>
              <a:gd name="connsiteY227" fmla="*/ 2025745 h 2323145"/>
              <a:gd name="connsiteX228" fmla="*/ 2312920 w 11269336"/>
              <a:gd name="connsiteY228" fmla="*/ 2036311 h 2323145"/>
              <a:gd name="connsiteX229" fmla="*/ 2307986 w 11269336"/>
              <a:gd name="connsiteY229" fmla="*/ 2035583 h 2323145"/>
              <a:gd name="connsiteX230" fmla="*/ 2285481 w 11269336"/>
              <a:gd name="connsiteY230" fmla="*/ 2045197 h 2323145"/>
              <a:gd name="connsiteX231" fmla="*/ 2273666 w 11269336"/>
              <a:gd name="connsiteY231" fmla="*/ 2048710 h 2323145"/>
              <a:gd name="connsiteX232" fmla="*/ 2270719 w 11269336"/>
              <a:gd name="connsiteY232" fmla="*/ 2052702 h 2323145"/>
              <a:gd name="connsiteX233" fmla="*/ 2253080 w 11269336"/>
              <a:gd name="connsiteY233" fmla="*/ 2056363 h 2323145"/>
              <a:gd name="connsiteX234" fmla="*/ 2250906 w 11269336"/>
              <a:gd name="connsiteY234" fmla="*/ 2055654 h 2323145"/>
              <a:gd name="connsiteX235" fmla="*/ 2236905 w 11269336"/>
              <a:gd name="connsiteY235" fmla="*/ 2062882 h 2323145"/>
              <a:gd name="connsiteX236" fmla="*/ 2225830 w 11269336"/>
              <a:gd name="connsiteY236" fmla="*/ 2074027 h 2323145"/>
              <a:gd name="connsiteX237" fmla="*/ 2073776 w 11269336"/>
              <a:gd name="connsiteY237" fmla="*/ 2089244 h 2323145"/>
              <a:gd name="connsiteX238" fmla="*/ 1948256 w 11269336"/>
              <a:gd name="connsiteY238" fmla="*/ 2146616 h 2323145"/>
              <a:gd name="connsiteX239" fmla="*/ 1865582 w 11269336"/>
              <a:gd name="connsiteY239" fmla="*/ 2153738 h 2323145"/>
              <a:gd name="connsiteX240" fmla="*/ 1835210 w 11269336"/>
              <a:gd name="connsiteY240" fmla="*/ 2134244 h 2323145"/>
              <a:gd name="connsiteX241" fmla="*/ 1632661 w 11269336"/>
              <a:gd name="connsiteY241" fmla="*/ 2173882 h 2323145"/>
              <a:gd name="connsiteX242" fmla="*/ 1579590 w 11269336"/>
              <a:gd name="connsiteY242" fmla="*/ 2173680 h 2323145"/>
              <a:gd name="connsiteX243" fmla="*/ 1535601 w 11269336"/>
              <a:gd name="connsiteY243" fmla="*/ 2194590 h 2323145"/>
              <a:gd name="connsiteX244" fmla="*/ 1515594 w 11269336"/>
              <a:gd name="connsiteY244" fmla="*/ 2189622 h 2323145"/>
              <a:gd name="connsiteX245" fmla="*/ 1512113 w 11269336"/>
              <a:gd name="connsiteY245" fmla="*/ 2188534 h 2323145"/>
              <a:gd name="connsiteX246" fmla="*/ 1498838 w 11269336"/>
              <a:gd name="connsiteY246" fmla="*/ 2189213 h 2323145"/>
              <a:gd name="connsiteX247" fmla="*/ 1494279 w 11269336"/>
              <a:gd name="connsiteY247" fmla="*/ 2183112 h 2323145"/>
              <a:gd name="connsiteX248" fmla="*/ 1473714 w 11269336"/>
              <a:gd name="connsiteY248" fmla="*/ 2179625 h 2323145"/>
              <a:gd name="connsiteX249" fmla="*/ 1449503 w 11269336"/>
              <a:gd name="connsiteY249" fmla="*/ 2182633 h 2323145"/>
              <a:gd name="connsiteX250" fmla="*/ 1335495 w 11269336"/>
              <a:gd name="connsiteY250" fmla="*/ 2203940 h 2323145"/>
              <a:gd name="connsiteX251" fmla="*/ 1266687 w 11269336"/>
              <a:gd name="connsiteY251" fmla="*/ 2212688 h 2323145"/>
              <a:gd name="connsiteX252" fmla="*/ 1239614 w 11269336"/>
              <a:gd name="connsiteY252" fmla="*/ 2209727 h 2323145"/>
              <a:gd name="connsiteX253" fmla="*/ 1202436 w 11269336"/>
              <a:gd name="connsiteY253" fmla="*/ 2209817 h 2323145"/>
              <a:gd name="connsiteX254" fmla="*/ 1136097 w 11269336"/>
              <a:gd name="connsiteY254" fmla="*/ 2205112 h 2323145"/>
              <a:gd name="connsiteX255" fmla="*/ 1048229 w 11269336"/>
              <a:gd name="connsiteY255" fmla="*/ 2207249 h 2323145"/>
              <a:gd name="connsiteX256" fmla="*/ 988232 w 11269336"/>
              <a:gd name="connsiteY256" fmla="*/ 2235635 h 2323145"/>
              <a:gd name="connsiteX257" fmla="*/ 981959 w 11269336"/>
              <a:gd name="connsiteY257" fmla="*/ 2231607 h 2323145"/>
              <a:gd name="connsiteX258" fmla="*/ 938600 w 11269336"/>
              <a:gd name="connsiteY258" fmla="*/ 2238113 h 2323145"/>
              <a:gd name="connsiteX259" fmla="*/ 791788 w 11269336"/>
              <a:gd name="connsiteY259" fmla="*/ 2293224 h 2323145"/>
              <a:gd name="connsiteX260" fmla="*/ 706914 w 11269336"/>
              <a:gd name="connsiteY260" fmla="*/ 2305046 h 2323145"/>
              <a:gd name="connsiteX261" fmla="*/ 675971 w 11269336"/>
              <a:gd name="connsiteY261" fmla="*/ 2304030 h 2323145"/>
              <a:gd name="connsiteX262" fmla="*/ 624180 w 11269336"/>
              <a:gd name="connsiteY262" fmla="*/ 2302650 h 2323145"/>
              <a:gd name="connsiteX263" fmla="*/ 583453 w 11269336"/>
              <a:gd name="connsiteY263" fmla="*/ 2288788 h 2323145"/>
              <a:gd name="connsiteX264" fmla="*/ 540946 w 11269336"/>
              <a:gd name="connsiteY264" fmla="*/ 2292721 h 2323145"/>
              <a:gd name="connsiteX265" fmla="*/ 533680 w 11269336"/>
              <a:gd name="connsiteY265" fmla="*/ 2310233 h 2323145"/>
              <a:gd name="connsiteX266" fmla="*/ 487366 w 11269336"/>
              <a:gd name="connsiteY266" fmla="*/ 2309053 h 2323145"/>
              <a:gd name="connsiteX267" fmla="*/ 416820 w 11269336"/>
              <a:gd name="connsiteY267" fmla="*/ 2305443 h 2323145"/>
              <a:gd name="connsiteX268" fmla="*/ 376805 w 11269336"/>
              <a:gd name="connsiteY268" fmla="*/ 2307647 h 2323145"/>
              <a:gd name="connsiteX269" fmla="*/ 266777 w 11269336"/>
              <a:gd name="connsiteY269" fmla="*/ 2309012 h 2323145"/>
              <a:gd name="connsiteX270" fmla="*/ 156013 w 11269336"/>
              <a:gd name="connsiteY270" fmla="*/ 2306832 h 2323145"/>
              <a:gd name="connsiteX271" fmla="*/ 87258 w 11269336"/>
              <a:gd name="connsiteY271" fmla="*/ 2285511 h 2323145"/>
              <a:gd name="connsiteX272" fmla="*/ 23798 w 11269336"/>
              <a:gd name="connsiteY272" fmla="*/ 2281822 h 2323145"/>
              <a:gd name="connsiteX273" fmla="*/ 0 w 11269336"/>
              <a:gd name="connsiteY273" fmla="*/ 2285369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092476 w 11269336"/>
              <a:gd name="connsiteY140" fmla="*/ 2100737 h 2323145"/>
              <a:gd name="connsiteX141" fmla="*/ 5060738 w 11269336"/>
              <a:gd name="connsiteY141" fmla="*/ 2083274 h 2323145"/>
              <a:gd name="connsiteX142" fmla="*/ 4860988 w 11269336"/>
              <a:gd name="connsiteY142" fmla="*/ 2135698 h 2323145"/>
              <a:gd name="connsiteX143" fmla="*/ 4807902 w 11269336"/>
              <a:gd name="connsiteY143" fmla="*/ 2138894 h 2323145"/>
              <a:gd name="connsiteX144" fmla="*/ 4765388 w 11269336"/>
              <a:gd name="connsiteY144" fmla="*/ 2162525 h 2323145"/>
              <a:gd name="connsiteX145" fmla="*/ 4745033 w 11269336"/>
              <a:gd name="connsiteY145" fmla="*/ 2158859 h 2323145"/>
              <a:gd name="connsiteX146" fmla="*/ 4741475 w 11269336"/>
              <a:gd name="connsiteY146" fmla="*/ 2157998 h 2323145"/>
              <a:gd name="connsiteX147" fmla="*/ 4728247 w 11269336"/>
              <a:gd name="connsiteY147" fmla="*/ 2159526 h 2323145"/>
              <a:gd name="connsiteX148" fmla="*/ 4723263 w 11269336"/>
              <a:gd name="connsiteY148" fmla="*/ 2153742 h 2323145"/>
              <a:gd name="connsiteX149" fmla="*/ 4702453 w 11269336"/>
              <a:gd name="connsiteY149" fmla="*/ 2151586 h 2323145"/>
              <a:gd name="connsiteX150" fmla="*/ 4678455 w 11269336"/>
              <a:gd name="connsiteY150" fmla="*/ 2156131 h 2323145"/>
              <a:gd name="connsiteX151" fmla="*/ 4593061 w 11269336"/>
              <a:gd name="connsiteY151" fmla="*/ 2171597 h 2323145"/>
              <a:gd name="connsiteX152" fmla="*/ 4579902 w 11269336"/>
              <a:gd name="connsiteY152" fmla="*/ 2177927 h 2323145"/>
              <a:gd name="connsiteX153" fmla="*/ 4533444 w 11269336"/>
              <a:gd name="connsiteY153" fmla="*/ 2181200 h 2323145"/>
              <a:gd name="connsiteX154" fmla="*/ 4492832 w 11269336"/>
              <a:gd name="connsiteY154" fmla="*/ 2188033 h 2323145"/>
              <a:gd name="connsiteX155" fmla="*/ 4467257 w 11269336"/>
              <a:gd name="connsiteY155" fmla="*/ 2196121 h 2323145"/>
              <a:gd name="connsiteX156" fmla="*/ 4459937 w 11269336"/>
              <a:gd name="connsiteY156" fmla="*/ 2195182 h 2323145"/>
              <a:gd name="connsiteX157" fmla="*/ 4433312 w 11269336"/>
              <a:gd name="connsiteY157" fmla="*/ 2199004 h 2323145"/>
              <a:gd name="connsiteX158" fmla="*/ 4420601 w 11269336"/>
              <a:gd name="connsiteY158" fmla="*/ 2205158 h 2323145"/>
              <a:gd name="connsiteX159" fmla="*/ 4405765 w 11269336"/>
              <a:gd name="connsiteY159" fmla="*/ 2199902 h 2323145"/>
              <a:gd name="connsiteX160" fmla="*/ 4401354 w 11269336"/>
              <a:gd name="connsiteY160" fmla="*/ 2194745 h 2323145"/>
              <a:gd name="connsiteX161" fmla="*/ 4383151 w 11269336"/>
              <a:gd name="connsiteY161" fmla="*/ 2201140 h 2323145"/>
              <a:gd name="connsiteX162" fmla="*/ 4366646 w 11269336"/>
              <a:gd name="connsiteY162" fmla="*/ 2198564 h 2323145"/>
              <a:gd name="connsiteX163" fmla="*/ 4354009 w 11269336"/>
              <a:gd name="connsiteY163" fmla="*/ 2204984 h 2323145"/>
              <a:gd name="connsiteX164" fmla="*/ 4348284 w 11269336"/>
              <a:gd name="connsiteY164" fmla="*/ 2205270 h 2323145"/>
              <a:gd name="connsiteX165" fmla="*/ 4333906 w 11269336"/>
              <a:gd name="connsiteY165" fmla="*/ 2205251 h 2323145"/>
              <a:gd name="connsiteX166" fmla="*/ 4308819 w 11269336"/>
              <a:gd name="connsiteY166" fmla="*/ 2203822 h 2323145"/>
              <a:gd name="connsiteX167" fmla="*/ 4301210 w 11269336"/>
              <a:gd name="connsiteY167" fmla="*/ 2204456 h 2323145"/>
              <a:gd name="connsiteX168" fmla="*/ 4283095 w 11269336"/>
              <a:gd name="connsiteY168" fmla="*/ 2198177 h 2323145"/>
              <a:gd name="connsiteX169" fmla="*/ 4250119 w 11269336"/>
              <a:gd name="connsiteY169" fmla="*/ 2196342 h 2323145"/>
              <a:gd name="connsiteX170" fmla="*/ 4189203 w 11269336"/>
              <a:gd name="connsiteY170" fmla="*/ 2178994 h 2323145"/>
              <a:gd name="connsiteX171" fmla="*/ 4154035 w 11269336"/>
              <a:gd name="connsiteY171" fmla="*/ 2171950 h 2323145"/>
              <a:gd name="connsiteX172" fmla="*/ 4129569 w 11269336"/>
              <a:gd name="connsiteY172" fmla="*/ 2163850 h 2323145"/>
              <a:gd name="connsiteX173" fmla="*/ 4061250 w 11269336"/>
              <a:gd name="connsiteY173" fmla="*/ 2159236 h 2323145"/>
              <a:gd name="connsiteX174" fmla="*/ 3945480 w 11269336"/>
              <a:gd name="connsiteY174" fmla="*/ 2158279 h 2323145"/>
              <a:gd name="connsiteX175" fmla="*/ 3921468 w 11269336"/>
              <a:gd name="connsiteY175" fmla="*/ 2156588 h 2323145"/>
              <a:gd name="connsiteX176" fmla="*/ 3903348 w 11269336"/>
              <a:gd name="connsiteY176" fmla="*/ 2149220 h 2323145"/>
              <a:gd name="connsiteX177" fmla="*/ 3901342 w 11269336"/>
              <a:gd name="connsiteY177" fmla="*/ 2142355 h 2323145"/>
              <a:gd name="connsiteX178" fmla="*/ 3888539 w 11269336"/>
              <a:gd name="connsiteY178" fmla="*/ 2140476 h 2323145"/>
              <a:gd name="connsiteX179" fmla="*/ 3885662 w 11269336"/>
              <a:gd name="connsiteY179" fmla="*/ 2138740 h 2323145"/>
              <a:gd name="connsiteX180" fmla="*/ 3868627 w 11269336"/>
              <a:gd name="connsiteY180" fmla="*/ 2130023 h 2323145"/>
              <a:gd name="connsiteX181" fmla="*/ 3819177 w 11269336"/>
              <a:gd name="connsiteY181" fmla="*/ 2142111 h 2323145"/>
              <a:gd name="connsiteX182" fmla="*/ 3769100 w 11269336"/>
              <a:gd name="connsiteY182" fmla="*/ 2131731 h 2323145"/>
              <a:gd name="connsiteX183" fmla="*/ 3562752 w 11269336"/>
              <a:gd name="connsiteY183" fmla="*/ 2131785 h 2323145"/>
              <a:gd name="connsiteX184" fmla="*/ 3541402 w 11269336"/>
              <a:gd name="connsiteY184" fmla="*/ 2106821 h 2323145"/>
              <a:gd name="connsiteX185" fmla="*/ 3460591 w 11269336"/>
              <a:gd name="connsiteY185" fmla="*/ 2097951 h 2323145"/>
              <a:gd name="connsiteX186" fmla="*/ 3320348 w 11269336"/>
              <a:gd name="connsiteY186" fmla="*/ 2130191 h 2323145"/>
              <a:gd name="connsiteX187" fmla="*/ 3170922 w 11269336"/>
              <a:gd name="connsiteY187" fmla="*/ 2115957 h 2323145"/>
              <a:gd name="connsiteX188" fmla="*/ 3156256 w 11269336"/>
              <a:gd name="connsiteY188" fmla="*/ 2124773 h 2323145"/>
              <a:gd name="connsiteX189" fmla="*/ 3140298 w 11269336"/>
              <a:gd name="connsiteY189" fmla="*/ 2129182 h 2323145"/>
              <a:gd name="connsiteX190" fmla="*/ 3138514 w 11269336"/>
              <a:gd name="connsiteY190" fmla="*/ 2128069 h 2323145"/>
              <a:gd name="connsiteX191" fmla="*/ 3120467 w 11269336"/>
              <a:gd name="connsiteY191" fmla="*/ 2128281 h 2323145"/>
              <a:gd name="connsiteX192" fmla="*/ 3116175 w 11269336"/>
              <a:gd name="connsiteY192" fmla="*/ 2131633 h 2323145"/>
              <a:gd name="connsiteX193" fmla="*/ 3103685 w 11269336"/>
              <a:gd name="connsiteY193" fmla="*/ 2132814 h 2323145"/>
              <a:gd name="connsiteX194" fmla="*/ 3078794 w 11269336"/>
              <a:gd name="connsiteY194" fmla="*/ 2137935 h 2323145"/>
              <a:gd name="connsiteX195" fmla="*/ 3074407 w 11269336"/>
              <a:gd name="connsiteY195" fmla="*/ 2136274 h 2323145"/>
              <a:gd name="connsiteX196" fmla="*/ 3037285 w 11269336"/>
              <a:gd name="connsiteY196" fmla="*/ 2139919 h 2323145"/>
              <a:gd name="connsiteX197" fmla="*/ 3036901 w 11269336"/>
              <a:gd name="connsiteY197" fmla="*/ 2138726 h 2323145"/>
              <a:gd name="connsiteX198" fmla="*/ 3026996 w 11269336"/>
              <a:gd name="connsiteY198" fmla="*/ 2134322 h 2323145"/>
              <a:gd name="connsiteX199" fmla="*/ 3007772 w 11269336"/>
              <a:gd name="connsiteY199" fmla="*/ 2128742 h 2323145"/>
              <a:gd name="connsiteX200" fmla="*/ 2965030 w 11269336"/>
              <a:gd name="connsiteY200" fmla="*/ 2100494 h 2323145"/>
              <a:gd name="connsiteX201" fmla="*/ 2926342 w 11269336"/>
              <a:gd name="connsiteY201" fmla="*/ 2104155 h 2323145"/>
              <a:gd name="connsiteX202" fmla="*/ 2918608 w 11269336"/>
              <a:gd name="connsiteY202" fmla="*/ 2104215 h 2323145"/>
              <a:gd name="connsiteX203" fmla="*/ 2918475 w 11269336"/>
              <a:gd name="connsiteY203" fmla="*/ 2103937 h 2323145"/>
              <a:gd name="connsiteX204" fmla="*/ 2910360 w 11269336"/>
              <a:gd name="connsiteY204" fmla="*/ 2103444 h 2323145"/>
              <a:gd name="connsiteX205" fmla="*/ 2904507 w 11269336"/>
              <a:gd name="connsiteY205" fmla="*/ 2104326 h 2323145"/>
              <a:gd name="connsiteX206" fmla="*/ 2889503 w 11269336"/>
              <a:gd name="connsiteY206" fmla="*/ 2104443 h 2323145"/>
              <a:gd name="connsiteX207" fmla="*/ 2884480 w 11269336"/>
              <a:gd name="connsiteY207" fmla="*/ 2102626 h 2323145"/>
              <a:gd name="connsiteX208" fmla="*/ 2882689 w 11269336"/>
              <a:gd name="connsiteY208" fmla="*/ 2099228 h 2323145"/>
              <a:gd name="connsiteX209" fmla="*/ 2881291 w 11269336"/>
              <a:gd name="connsiteY209" fmla="*/ 2099618 h 2323145"/>
              <a:gd name="connsiteX210" fmla="*/ 2853979 w 11269336"/>
              <a:gd name="connsiteY210" fmla="*/ 2090388 h 2323145"/>
              <a:gd name="connsiteX211" fmla="*/ 2791790 w 11269336"/>
              <a:gd name="connsiteY211" fmla="*/ 2080332 h 2323145"/>
              <a:gd name="connsiteX212" fmla="*/ 2755844 w 11269336"/>
              <a:gd name="connsiteY212" fmla="*/ 2078874 h 2323145"/>
              <a:gd name="connsiteX213" fmla="*/ 2657742 w 11269336"/>
              <a:gd name="connsiteY213" fmla="*/ 2070179 h 2323145"/>
              <a:gd name="connsiteX214" fmla="*/ 2559549 w 11269336"/>
              <a:gd name="connsiteY214" fmla="*/ 2057873 h 2323145"/>
              <a:gd name="connsiteX215" fmla="*/ 2512054 w 11269336"/>
              <a:gd name="connsiteY215" fmla="*/ 2031671 h 2323145"/>
              <a:gd name="connsiteX216" fmla="*/ 2506437 w 11269336"/>
              <a:gd name="connsiteY216" fmla="*/ 2030918 h 2323145"/>
              <a:gd name="connsiteX217" fmla="*/ 2491752 w 11269336"/>
              <a:gd name="connsiteY217" fmla="*/ 2033906 h 2323145"/>
              <a:gd name="connsiteX218" fmla="*/ 2486338 w 11269336"/>
              <a:gd name="connsiteY218" fmla="*/ 2035862 h 2323145"/>
              <a:gd name="connsiteX219" fmla="*/ 2478186 w 11269336"/>
              <a:gd name="connsiteY219" fmla="*/ 2036953 h 2323145"/>
              <a:gd name="connsiteX220" fmla="*/ 2477950 w 11269336"/>
              <a:gd name="connsiteY220" fmla="*/ 2036715 h 2323145"/>
              <a:gd name="connsiteX221" fmla="*/ 2470381 w 11269336"/>
              <a:gd name="connsiteY221" fmla="*/ 2038256 h 2323145"/>
              <a:gd name="connsiteX222" fmla="*/ 2433781 w 11269336"/>
              <a:gd name="connsiteY222" fmla="*/ 2049140 h 2323145"/>
              <a:gd name="connsiteX223" fmla="*/ 2381172 w 11269336"/>
              <a:gd name="connsiteY223" fmla="*/ 2030645 h 2323145"/>
              <a:gd name="connsiteX224" fmla="*/ 2360198 w 11269336"/>
              <a:gd name="connsiteY224" fmla="*/ 2029059 h 2323145"/>
              <a:gd name="connsiteX225" fmla="*/ 2348815 w 11269336"/>
              <a:gd name="connsiteY225" fmla="*/ 2026798 h 2323145"/>
              <a:gd name="connsiteX226" fmla="*/ 2347988 w 11269336"/>
              <a:gd name="connsiteY226" fmla="*/ 2025745 h 2323145"/>
              <a:gd name="connsiteX227" fmla="*/ 2312920 w 11269336"/>
              <a:gd name="connsiteY227" fmla="*/ 2036311 h 2323145"/>
              <a:gd name="connsiteX228" fmla="*/ 2307986 w 11269336"/>
              <a:gd name="connsiteY228" fmla="*/ 2035583 h 2323145"/>
              <a:gd name="connsiteX229" fmla="*/ 2285481 w 11269336"/>
              <a:gd name="connsiteY229" fmla="*/ 2045197 h 2323145"/>
              <a:gd name="connsiteX230" fmla="*/ 2273666 w 11269336"/>
              <a:gd name="connsiteY230" fmla="*/ 2048710 h 2323145"/>
              <a:gd name="connsiteX231" fmla="*/ 2270719 w 11269336"/>
              <a:gd name="connsiteY231" fmla="*/ 2052702 h 2323145"/>
              <a:gd name="connsiteX232" fmla="*/ 2253080 w 11269336"/>
              <a:gd name="connsiteY232" fmla="*/ 2056363 h 2323145"/>
              <a:gd name="connsiteX233" fmla="*/ 2250906 w 11269336"/>
              <a:gd name="connsiteY233" fmla="*/ 2055654 h 2323145"/>
              <a:gd name="connsiteX234" fmla="*/ 2236905 w 11269336"/>
              <a:gd name="connsiteY234" fmla="*/ 2062882 h 2323145"/>
              <a:gd name="connsiteX235" fmla="*/ 2225830 w 11269336"/>
              <a:gd name="connsiteY235" fmla="*/ 2074027 h 2323145"/>
              <a:gd name="connsiteX236" fmla="*/ 2073776 w 11269336"/>
              <a:gd name="connsiteY236" fmla="*/ 2089244 h 2323145"/>
              <a:gd name="connsiteX237" fmla="*/ 1948256 w 11269336"/>
              <a:gd name="connsiteY237" fmla="*/ 2146616 h 2323145"/>
              <a:gd name="connsiteX238" fmla="*/ 1865582 w 11269336"/>
              <a:gd name="connsiteY238" fmla="*/ 2153738 h 2323145"/>
              <a:gd name="connsiteX239" fmla="*/ 1835210 w 11269336"/>
              <a:gd name="connsiteY239" fmla="*/ 2134244 h 2323145"/>
              <a:gd name="connsiteX240" fmla="*/ 1632661 w 11269336"/>
              <a:gd name="connsiteY240" fmla="*/ 2173882 h 2323145"/>
              <a:gd name="connsiteX241" fmla="*/ 1579590 w 11269336"/>
              <a:gd name="connsiteY241" fmla="*/ 2173680 h 2323145"/>
              <a:gd name="connsiteX242" fmla="*/ 1535601 w 11269336"/>
              <a:gd name="connsiteY242" fmla="*/ 2194590 h 2323145"/>
              <a:gd name="connsiteX243" fmla="*/ 1515594 w 11269336"/>
              <a:gd name="connsiteY243" fmla="*/ 2189622 h 2323145"/>
              <a:gd name="connsiteX244" fmla="*/ 1512113 w 11269336"/>
              <a:gd name="connsiteY244" fmla="*/ 2188534 h 2323145"/>
              <a:gd name="connsiteX245" fmla="*/ 1498838 w 11269336"/>
              <a:gd name="connsiteY245" fmla="*/ 2189213 h 2323145"/>
              <a:gd name="connsiteX246" fmla="*/ 1494279 w 11269336"/>
              <a:gd name="connsiteY246" fmla="*/ 2183112 h 2323145"/>
              <a:gd name="connsiteX247" fmla="*/ 1473714 w 11269336"/>
              <a:gd name="connsiteY247" fmla="*/ 2179625 h 2323145"/>
              <a:gd name="connsiteX248" fmla="*/ 1449503 w 11269336"/>
              <a:gd name="connsiteY248" fmla="*/ 2182633 h 2323145"/>
              <a:gd name="connsiteX249" fmla="*/ 1335495 w 11269336"/>
              <a:gd name="connsiteY249" fmla="*/ 2203940 h 2323145"/>
              <a:gd name="connsiteX250" fmla="*/ 1266687 w 11269336"/>
              <a:gd name="connsiteY250" fmla="*/ 2212688 h 2323145"/>
              <a:gd name="connsiteX251" fmla="*/ 1239614 w 11269336"/>
              <a:gd name="connsiteY251" fmla="*/ 2209727 h 2323145"/>
              <a:gd name="connsiteX252" fmla="*/ 1202436 w 11269336"/>
              <a:gd name="connsiteY252" fmla="*/ 2209817 h 2323145"/>
              <a:gd name="connsiteX253" fmla="*/ 1136097 w 11269336"/>
              <a:gd name="connsiteY253" fmla="*/ 2205112 h 2323145"/>
              <a:gd name="connsiteX254" fmla="*/ 1048229 w 11269336"/>
              <a:gd name="connsiteY254" fmla="*/ 2207249 h 2323145"/>
              <a:gd name="connsiteX255" fmla="*/ 988232 w 11269336"/>
              <a:gd name="connsiteY255" fmla="*/ 2235635 h 2323145"/>
              <a:gd name="connsiteX256" fmla="*/ 981959 w 11269336"/>
              <a:gd name="connsiteY256" fmla="*/ 2231607 h 2323145"/>
              <a:gd name="connsiteX257" fmla="*/ 938600 w 11269336"/>
              <a:gd name="connsiteY257" fmla="*/ 2238113 h 2323145"/>
              <a:gd name="connsiteX258" fmla="*/ 791788 w 11269336"/>
              <a:gd name="connsiteY258" fmla="*/ 2293224 h 2323145"/>
              <a:gd name="connsiteX259" fmla="*/ 706914 w 11269336"/>
              <a:gd name="connsiteY259" fmla="*/ 2305046 h 2323145"/>
              <a:gd name="connsiteX260" fmla="*/ 675971 w 11269336"/>
              <a:gd name="connsiteY260" fmla="*/ 2304030 h 2323145"/>
              <a:gd name="connsiteX261" fmla="*/ 624180 w 11269336"/>
              <a:gd name="connsiteY261" fmla="*/ 2302650 h 2323145"/>
              <a:gd name="connsiteX262" fmla="*/ 583453 w 11269336"/>
              <a:gd name="connsiteY262" fmla="*/ 2288788 h 2323145"/>
              <a:gd name="connsiteX263" fmla="*/ 540946 w 11269336"/>
              <a:gd name="connsiteY263" fmla="*/ 2292721 h 2323145"/>
              <a:gd name="connsiteX264" fmla="*/ 533680 w 11269336"/>
              <a:gd name="connsiteY264" fmla="*/ 2310233 h 2323145"/>
              <a:gd name="connsiteX265" fmla="*/ 487366 w 11269336"/>
              <a:gd name="connsiteY265" fmla="*/ 2309053 h 2323145"/>
              <a:gd name="connsiteX266" fmla="*/ 416820 w 11269336"/>
              <a:gd name="connsiteY266" fmla="*/ 2305443 h 2323145"/>
              <a:gd name="connsiteX267" fmla="*/ 376805 w 11269336"/>
              <a:gd name="connsiteY267" fmla="*/ 2307647 h 2323145"/>
              <a:gd name="connsiteX268" fmla="*/ 266777 w 11269336"/>
              <a:gd name="connsiteY268" fmla="*/ 2309012 h 2323145"/>
              <a:gd name="connsiteX269" fmla="*/ 156013 w 11269336"/>
              <a:gd name="connsiteY269" fmla="*/ 2306832 h 2323145"/>
              <a:gd name="connsiteX270" fmla="*/ 87258 w 11269336"/>
              <a:gd name="connsiteY270" fmla="*/ 2285511 h 2323145"/>
              <a:gd name="connsiteX271" fmla="*/ 23798 w 11269336"/>
              <a:gd name="connsiteY271" fmla="*/ 2281822 h 2323145"/>
              <a:gd name="connsiteX272" fmla="*/ 0 w 11269336"/>
              <a:gd name="connsiteY272" fmla="*/ 2285369 h 2323145"/>
              <a:gd name="connsiteX273" fmla="*/ 0 w 11269336"/>
              <a:gd name="connsiteY27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092476 w 11269336"/>
              <a:gd name="connsiteY139" fmla="*/ 2100737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988232 w 11269336"/>
              <a:gd name="connsiteY252" fmla="*/ 2235635 h 2323145"/>
              <a:gd name="connsiteX253" fmla="*/ 981959 w 11269336"/>
              <a:gd name="connsiteY253" fmla="*/ 2231607 h 2323145"/>
              <a:gd name="connsiteX254" fmla="*/ 938600 w 11269336"/>
              <a:gd name="connsiteY254" fmla="*/ 2238113 h 2323145"/>
              <a:gd name="connsiteX255" fmla="*/ 791788 w 11269336"/>
              <a:gd name="connsiteY255" fmla="*/ 2293224 h 2323145"/>
              <a:gd name="connsiteX256" fmla="*/ 706914 w 11269336"/>
              <a:gd name="connsiteY256" fmla="*/ 2305046 h 2323145"/>
              <a:gd name="connsiteX257" fmla="*/ 675971 w 11269336"/>
              <a:gd name="connsiteY257" fmla="*/ 2304030 h 2323145"/>
              <a:gd name="connsiteX258" fmla="*/ 624180 w 11269336"/>
              <a:gd name="connsiteY258" fmla="*/ 2302650 h 2323145"/>
              <a:gd name="connsiteX259" fmla="*/ 583453 w 11269336"/>
              <a:gd name="connsiteY259" fmla="*/ 2288788 h 2323145"/>
              <a:gd name="connsiteX260" fmla="*/ 540946 w 11269336"/>
              <a:gd name="connsiteY260" fmla="*/ 2292721 h 2323145"/>
              <a:gd name="connsiteX261" fmla="*/ 533680 w 11269336"/>
              <a:gd name="connsiteY261" fmla="*/ 2310233 h 2323145"/>
              <a:gd name="connsiteX262" fmla="*/ 487366 w 11269336"/>
              <a:gd name="connsiteY262" fmla="*/ 2309053 h 2323145"/>
              <a:gd name="connsiteX263" fmla="*/ 416820 w 11269336"/>
              <a:gd name="connsiteY263" fmla="*/ 2305443 h 2323145"/>
              <a:gd name="connsiteX264" fmla="*/ 376805 w 11269336"/>
              <a:gd name="connsiteY264" fmla="*/ 2307647 h 2323145"/>
              <a:gd name="connsiteX265" fmla="*/ 266777 w 11269336"/>
              <a:gd name="connsiteY265" fmla="*/ 2309012 h 2323145"/>
              <a:gd name="connsiteX266" fmla="*/ 156013 w 11269336"/>
              <a:gd name="connsiteY266" fmla="*/ 2306832 h 2323145"/>
              <a:gd name="connsiteX267" fmla="*/ 87258 w 11269336"/>
              <a:gd name="connsiteY267" fmla="*/ 2285511 h 2323145"/>
              <a:gd name="connsiteX268" fmla="*/ 23798 w 11269336"/>
              <a:gd name="connsiteY268" fmla="*/ 2281822 h 2323145"/>
              <a:gd name="connsiteX269" fmla="*/ 0 w 11269336"/>
              <a:gd name="connsiteY269" fmla="*/ 2285369 h 2323145"/>
              <a:gd name="connsiteX270" fmla="*/ 0 w 11269336"/>
              <a:gd name="connsiteY27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266687 w 11269336"/>
              <a:gd name="connsiteY247" fmla="*/ 2212688 h 2323145"/>
              <a:gd name="connsiteX248" fmla="*/ 1239614 w 11269336"/>
              <a:gd name="connsiteY248" fmla="*/ 2209727 h 2323145"/>
              <a:gd name="connsiteX249" fmla="*/ 1202436 w 11269336"/>
              <a:gd name="connsiteY249" fmla="*/ 2209817 h 2323145"/>
              <a:gd name="connsiteX250" fmla="*/ 1136097 w 11269336"/>
              <a:gd name="connsiteY250" fmla="*/ 2205112 h 2323145"/>
              <a:gd name="connsiteX251" fmla="*/ 988232 w 11269336"/>
              <a:gd name="connsiteY251" fmla="*/ 2235635 h 2323145"/>
              <a:gd name="connsiteX252" fmla="*/ 981959 w 11269336"/>
              <a:gd name="connsiteY252" fmla="*/ 2231607 h 2323145"/>
              <a:gd name="connsiteX253" fmla="*/ 938600 w 11269336"/>
              <a:gd name="connsiteY253" fmla="*/ 2238113 h 2323145"/>
              <a:gd name="connsiteX254" fmla="*/ 791788 w 11269336"/>
              <a:gd name="connsiteY254" fmla="*/ 2293224 h 2323145"/>
              <a:gd name="connsiteX255" fmla="*/ 706914 w 11269336"/>
              <a:gd name="connsiteY255" fmla="*/ 2305046 h 2323145"/>
              <a:gd name="connsiteX256" fmla="*/ 675971 w 11269336"/>
              <a:gd name="connsiteY256" fmla="*/ 2304030 h 2323145"/>
              <a:gd name="connsiteX257" fmla="*/ 624180 w 11269336"/>
              <a:gd name="connsiteY257" fmla="*/ 2302650 h 2323145"/>
              <a:gd name="connsiteX258" fmla="*/ 583453 w 11269336"/>
              <a:gd name="connsiteY258" fmla="*/ 2288788 h 2323145"/>
              <a:gd name="connsiteX259" fmla="*/ 540946 w 11269336"/>
              <a:gd name="connsiteY259" fmla="*/ 2292721 h 2323145"/>
              <a:gd name="connsiteX260" fmla="*/ 533680 w 11269336"/>
              <a:gd name="connsiteY260" fmla="*/ 2310233 h 2323145"/>
              <a:gd name="connsiteX261" fmla="*/ 487366 w 11269336"/>
              <a:gd name="connsiteY261" fmla="*/ 2309053 h 2323145"/>
              <a:gd name="connsiteX262" fmla="*/ 416820 w 11269336"/>
              <a:gd name="connsiteY262" fmla="*/ 2305443 h 2323145"/>
              <a:gd name="connsiteX263" fmla="*/ 376805 w 11269336"/>
              <a:gd name="connsiteY263" fmla="*/ 2307647 h 2323145"/>
              <a:gd name="connsiteX264" fmla="*/ 266777 w 11269336"/>
              <a:gd name="connsiteY264" fmla="*/ 2309012 h 2323145"/>
              <a:gd name="connsiteX265" fmla="*/ 156013 w 11269336"/>
              <a:gd name="connsiteY265" fmla="*/ 2306832 h 2323145"/>
              <a:gd name="connsiteX266" fmla="*/ 87258 w 11269336"/>
              <a:gd name="connsiteY266" fmla="*/ 2285511 h 2323145"/>
              <a:gd name="connsiteX267" fmla="*/ 23798 w 11269336"/>
              <a:gd name="connsiteY267" fmla="*/ 2281822 h 2323145"/>
              <a:gd name="connsiteX268" fmla="*/ 0 w 11269336"/>
              <a:gd name="connsiteY268" fmla="*/ 2285369 h 2323145"/>
              <a:gd name="connsiteX269" fmla="*/ 0 w 11269336"/>
              <a:gd name="connsiteY26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197391 w 11269336"/>
              <a:gd name="connsiteY54" fmla="*/ 1107746 h 2323145"/>
              <a:gd name="connsiteX55" fmla="*/ 8081474 w 11269336"/>
              <a:gd name="connsiteY55" fmla="*/ 1130125 h 2323145"/>
              <a:gd name="connsiteX56" fmla="*/ 8053585 w 11269336"/>
              <a:gd name="connsiteY56" fmla="*/ 1129169 h 2323145"/>
              <a:gd name="connsiteX57" fmla="*/ 8038422 w 11269336"/>
              <a:gd name="connsiteY57" fmla="*/ 1119092 h 2323145"/>
              <a:gd name="connsiteX58" fmla="*/ 8029450 w 11269336"/>
              <a:gd name="connsiteY58" fmla="*/ 1125592 h 2323145"/>
              <a:gd name="connsiteX59" fmla="*/ 7959552 w 11269336"/>
              <a:gd name="connsiteY59" fmla="*/ 1140188 h 2323145"/>
              <a:gd name="connsiteX60" fmla="*/ 7914188 w 11269336"/>
              <a:gd name="connsiteY60" fmla="*/ 1150862 h 2323145"/>
              <a:gd name="connsiteX61" fmla="*/ 7914918 w 11269336"/>
              <a:gd name="connsiteY61" fmla="*/ 1168758 h 2323145"/>
              <a:gd name="connsiteX62" fmla="*/ 7875510 w 11269336"/>
              <a:gd name="connsiteY62" fmla="*/ 1183153 h 2323145"/>
              <a:gd name="connsiteX63" fmla="*/ 7829932 w 11269336"/>
              <a:gd name="connsiteY63" fmla="*/ 1180782 h 2323145"/>
              <a:gd name="connsiteX64" fmla="*/ 7779182 w 11269336"/>
              <a:gd name="connsiteY64" fmla="*/ 1192665 h 2323145"/>
              <a:gd name="connsiteX65" fmla="*/ 7748774 w 11269336"/>
              <a:gd name="connsiteY65" fmla="*/ 1199586 h 2323145"/>
              <a:gd name="connsiteX66" fmla="*/ 7671846 w 11269336"/>
              <a:gd name="connsiteY66" fmla="*/ 1231966 h 2323145"/>
              <a:gd name="connsiteX67" fmla="*/ 7554146 w 11269336"/>
              <a:gd name="connsiteY67" fmla="*/ 1319748 h 2323145"/>
              <a:gd name="connsiteX68" fmla="*/ 7515052 w 11269336"/>
              <a:gd name="connsiteY68" fmla="*/ 1336718 h 2323145"/>
              <a:gd name="connsiteX69" fmla="*/ 7507193 w 11269336"/>
              <a:gd name="connsiteY69" fmla="*/ 1334617 h 2323145"/>
              <a:gd name="connsiteX70" fmla="*/ 7461694 w 11269336"/>
              <a:gd name="connsiteY70" fmla="*/ 1375866 h 2323145"/>
              <a:gd name="connsiteX71" fmla="*/ 7377571 w 11269336"/>
              <a:gd name="connsiteY71" fmla="*/ 1400128 h 2323145"/>
              <a:gd name="connsiteX72" fmla="*/ 7311261 w 11269336"/>
              <a:gd name="connsiteY72" fmla="*/ 1412652 h 2323145"/>
              <a:gd name="connsiteX73" fmla="*/ 7275307 w 11269336"/>
              <a:gd name="connsiteY73" fmla="*/ 1422171 h 2323145"/>
              <a:gd name="connsiteX74" fmla="*/ 7247783 w 11269336"/>
              <a:gd name="connsiteY74" fmla="*/ 1426330 h 2323145"/>
              <a:gd name="connsiteX75" fmla="*/ 7185047 w 11269336"/>
              <a:gd name="connsiteY75" fmla="*/ 1451812 h 2323145"/>
              <a:gd name="connsiteX76" fmla="*/ 7084117 w 11269336"/>
              <a:gd name="connsiteY76" fmla="*/ 1500281 h 2323145"/>
              <a:gd name="connsiteX77" fmla="*/ 7062011 w 11269336"/>
              <a:gd name="connsiteY77" fmla="*/ 1509183 h 2323145"/>
              <a:gd name="connsiteX78" fmla="*/ 7040555 w 11269336"/>
              <a:gd name="connsiteY78" fmla="*/ 1511207 h 2323145"/>
              <a:gd name="connsiteX79" fmla="*/ 7033438 w 11269336"/>
              <a:gd name="connsiteY79" fmla="*/ 1506772 h 2323145"/>
              <a:gd name="connsiteX80" fmla="*/ 7020886 w 11269336"/>
              <a:gd name="connsiteY80" fmla="*/ 1510764 h 2323145"/>
              <a:gd name="connsiteX81" fmla="*/ 7017033 w 11269336"/>
              <a:gd name="connsiteY81" fmla="*/ 1510650 h 2323145"/>
              <a:gd name="connsiteX82" fmla="*/ 6995460 w 11269336"/>
              <a:gd name="connsiteY82" fmla="*/ 1511173 h 2323145"/>
              <a:gd name="connsiteX83" fmla="*/ 6962144 w 11269336"/>
              <a:gd name="connsiteY83" fmla="*/ 1541508 h 2323145"/>
              <a:gd name="connsiteX84" fmla="*/ 6910674 w 11269336"/>
              <a:gd name="connsiteY84" fmla="*/ 1554793 h 2323145"/>
              <a:gd name="connsiteX85" fmla="*/ 6732152 w 11269336"/>
              <a:gd name="connsiteY85" fmla="*/ 1642538 h 2323145"/>
              <a:gd name="connsiteX86" fmla="*/ 6694106 w 11269336"/>
              <a:gd name="connsiteY86" fmla="*/ 1632377 h 2323145"/>
              <a:gd name="connsiteX87" fmla="*/ 6617223 w 11269336"/>
              <a:gd name="connsiteY87" fmla="*/ 1659889 h 2323145"/>
              <a:gd name="connsiteX88" fmla="*/ 6521138 w 11269336"/>
              <a:gd name="connsiteY88" fmla="*/ 1744340 h 2323145"/>
              <a:gd name="connsiteX89" fmla="*/ 6380677 w 11269336"/>
              <a:gd name="connsiteY89" fmla="*/ 1796883 h 2323145"/>
              <a:gd name="connsiteX90" fmla="*/ 6374897 w 11269336"/>
              <a:gd name="connsiteY90" fmla="*/ 1809910 h 2323145"/>
              <a:gd name="connsiteX91" fmla="*/ 6364545 w 11269336"/>
              <a:gd name="connsiteY91" fmla="*/ 1820090 h 2323145"/>
              <a:gd name="connsiteX92" fmla="*/ 6362126 w 11269336"/>
              <a:gd name="connsiteY92" fmla="*/ 1819991 h 2323145"/>
              <a:gd name="connsiteX93" fmla="*/ 6346673 w 11269336"/>
              <a:gd name="connsiteY93" fmla="*/ 1827824 h 2323145"/>
              <a:gd name="connsiteX94" fmla="*/ 6345588 w 11269336"/>
              <a:gd name="connsiteY94" fmla="*/ 1832232 h 2323145"/>
              <a:gd name="connsiteX95" fmla="*/ 6335708 w 11269336"/>
              <a:gd name="connsiteY95" fmla="*/ 1838451 h 2323145"/>
              <a:gd name="connsiteX96" fmla="*/ 6318182 w 11269336"/>
              <a:gd name="connsiteY96" fmla="*/ 1852975 h 2323145"/>
              <a:gd name="connsiteX97" fmla="*/ 6313084 w 11269336"/>
              <a:gd name="connsiteY97" fmla="*/ 1853561 h 2323145"/>
              <a:gd name="connsiteX98" fmla="*/ 6283816 w 11269336"/>
              <a:gd name="connsiteY98" fmla="*/ 1872148 h 2323145"/>
              <a:gd name="connsiteX99" fmla="*/ 6282550 w 11269336"/>
              <a:gd name="connsiteY99" fmla="*/ 1871392 h 2323145"/>
              <a:gd name="connsiteX100" fmla="*/ 6270527 w 11269336"/>
              <a:gd name="connsiteY100" fmla="*/ 1872208 h 2323145"/>
              <a:gd name="connsiteX101" fmla="*/ 6249518 w 11269336"/>
              <a:gd name="connsiteY101" fmla="*/ 1876079 h 2323145"/>
              <a:gd name="connsiteX102" fmla="*/ 6190386 w 11269336"/>
              <a:gd name="connsiteY102" fmla="*/ 1872478 h 2323145"/>
              <a:gd name="connsiteX103" fmla="*/ 6159777 w 11269336"/>
              <a:gd name="connsiteY103" fmla="*/ 1891745 h 2323145"/>
              <a:gd name="connsiteX104" fmla="*/ 6153131 w 11269336"/>
              <a:gd name="connsiteY104" fmla="*/ 1895079 h 2323145"/>
              <a:gd name="connsiteX105" fmla="*/ 6152798 w 11269336"/>
              <a:gd name="connsiteY105" fmla="*/ 1894920 h 2323145"/>
              <a:gd name="connsiteX106" fmla="*/ 6145388 w 11269336"/>
              <a:gd name="connsiteY106" fmla="*/ 1897990 h 2323145"/>
              <a:gd name="connsiteX107" fmla="*/ 6141014 w 11269336"/>
              <a:gd name="connsiteY107" fmla="*/ 1901155 h 2323145"/>
              <a:gd name="connsiteX108" fmla="*/ 6128122 w 11269336"/>
              <a:gd name="connsiteY108" fmla="*/ 1907623 h 2323145"/>
              <a:gd name="connsiteX109" fmla="*/ 6122351 w 11269336"/>
              <a:gd name="connsiteY109" fmla="*/ 1908359 h 2323145"/>
              <a:gd name="connsiteX110" fmla="*/ 6064750 w 11269336"/>
              <a:gd name="connsiteY110" fmla="*/ 1896394 h 2323145"/>
              <a:gd name="connsiteX111" fmla="*/ 5964230 w 11269336"/>
              <a:gd name="connsiteY111" fmla="*/ 1910038 h 2323145"/>
              <a:gd name="connsiteX112" fmla="*/ 5865399 w 11269336"/>
              <a:gd name="connsiteY112" fmla="*/ 1926966 h 2323145"/>
              <a:gd name="connsiteX113" fmla="*/ 5829951 w 11269336"/>
              <a:gd name="connsiteY113" fmla="*/ 1934755 h 2323145"/>
              <a:gd name="connsiteX114" fmla="*/ 5765285 w 11269336"/>
              <a:gd name="connsiteY114" fmla="*/ 1941322 h 2323145"/>
              <a:gd name="connsiteX115" fmla="*/ 5734750 w 11269336"/>
              <a:gd name="connsiteY115" fmla="*/ 1939793 h 2323145"/>
              <a:gd name="connsiteX116" fmla="*/ 5733569 w 11269336"/>
              <a:gd name="connsiteY116" fmla="*/ 1940505 h 2323145"/>
              <a:gd name="connsiteX117" fmla="*/ 5730329 w 11269336"/>
              <a:gd name="connsiteY117" fmla="*/ 1937845 h 2323145"/>
              <a:gd name="connsiteX118" fmla="*/ 5724661 w 11269336"/>
              <a:gd name="connsiteY118" fmla="*/ 1937455 h 2323145"/>
              <a:gd name="connsiteX119" fmla="*/ 5710186 w 11269336"/>
              <a:gd name="connsiteY119" fmla="*/ 1941370 h 2323145"/>
              <a:gd name="connsiteX120" fmla="*/ 5704910 w 11269336"/>
              <a:gd name="connsiteY120" fmla="*/ 1943663 h 2323145"/>
              <a:gd name="connsiteX121" fmla="*/ 5696836 w 11269336"/>
              <a:gd name="connsiteY121" fmla="*/ 1945271 h 2323145"/>
              <a:gd name="connsiteX122" fmla="*/ 5696583 w 11269336"/>
              <a:gd name="connsiteY122" fmla="*/ 1945050 h 2323145"/>
              <a:gd name="connsiteX123" fmla="*/ 5689123 w 11269336"/>
              <a:gd name="connsiteY123" fmla="*/ 1947067 h 2323145"/>
              <a:gd name="connsiteX124" fmla="*/ 5653291 w 11269336"/>
              <a:gd name="connsiteY124" fmla="*/ 1960245 h 2323145"/>
              <a:gd name="connsiteX125" fmla="*/ 5599385 w 11269336"/>
              <a:gd name="connsiteY125" fmla="*/ 1945198 h 2323145"/>
              <a:gd name="connsiteX126" fmla="*/ 5578300 w 11269336"/>
              <a:gd name="connsiteY126" fmla="*/ 1944963 h 2323145"/>
              <a:gd name="connsiteX127" fmla="*/ 5566758 w 11269336"/>
              <a:gd name="connsiteY127" fmla="*/ 1943441 h 2323145"/>
              <a:gd name="connsiteX128" fmla="*/ 5565857 w 11269336"/>
              <a:gd name="connsiteY128" fmla="*/ 1942445 h 2323145"/>
              <a:gd name="connsiteX129" fmla="*/ 5531534 w 11269336"/>
              <a:gd name="connsiteY129" fmla="*/ 1955208 h 2323145"/>
              <a:gd name="connsiteX130" fmla="*/ 5526552 w 11269336"/>
              <a:gd name="connsiteY130" fmla="*/ 1954799 h 2323145"/>
              <a:gd name="connsiteX131" fmla="*/ 5504723 w 11269336"/>
              <a:gd name="connsiteY131" fmla="*/ 1965811 h 2323145"/>
              <a:gd name="connsiteX132" fmla="*/ 5493156 w 11269336"/>
              <a:gd name="connsiteY132" fmla="*/ 1970063 h 2323145"/>
              <a:gd name="connsiteX133" fmla="*/ 5490486 w 11269336"/>
              <a:gd name="connsiteY133" fmla="*/ 1974227 h 2323145"/>
              <a:gd name="connsiteX134" fmla="*/ 5473107 w 11269336"/>
              <a:gd name="connsiteY134" fmla="*/ 1979001 h 2323145"/>
              <a:gd name="connsiteX135" fmla="*/ 5470885 w 11269336"/>
              <a:gd name="connsiteY135" fmla="*/ 1978432 h 2323145"/>
              <a:gd name="connsiteX136" fmla="*/ 5457393 w 11269336"/>
              <a:gd name="connsiteY136" fmla="*/ 1986525 h 2323145"/>
              <a:gd name="connsiteX137" fmla="*/ 5447102 w 11269336"/>
              <a:gd name="connsiteY137" fmla="*/ 1998329 h 2323145"/>
              <a:gd name="connsiteX138" fmla="*/ 5159151 w 11269336"/>
              <a:gd name="connsiteY138" fmla="*/ 2029640 h 2323145"/>
              <a:gd name="connsiteX139" fmla="*/ 5041688 w 11269336"/>
              <a:gd name="connsiteY139" fmla="*/ 2022334 h 2323145"/>
              <a:gd name="connsiteX140" fmla="*/ 4860988 w 11269336"/>
              <a:gd name="connsiteY140" fmla="*/ 2135698 h 2323145"/>
              <a:gd name="connsiteX141" fmla="*/ 4807902 w 11269336"/>
              <a:gd name="connsiteY141" fmla="*/ 2138894 h 2323145"/>
              <a:gd name="connsiteX142" fmla="*/ 4765388 w 11269336"/>
              <a:gd name="connsiteY142" fmla="*/ 2162525 h 2323145"/>
              <a:gd name="connsiteX143" fmla="*/ 4745033 w 11269336"/>
              <a:gd name="connsiteY143" fmla="*/ 2158859 h 2323145"/>
              <a:gd name="connsiteX144" fmla="*/ 4741475 w 11269336"/>
              <a:gd name="connsiteY144" fmla="*/ 2157998 h 2323145"/>
              <a:gd name="connsiteX145" fmla="*/ 4728247 w 11269336"/>
              <a:gd name="connsiteY145" fmla="*/ 2159526 h 2323145"/>
              <a:gd name="connsiteX146" fmla="*/ 4723263 w 11269336"/>
              <a:gd name="connsiteY146" fmla="*/ 2153742 h 2323145"/>
              <a:gd name="connsiteX147" fmla="*/ 4702453 w 11269336"/>
              <a:gd name="connsiteY147" fmla="*/ 2151586 h 2323145"/>
              <a:gd name="connsiteX148" fmla="*/ 4678455 w 11269336"/>
              <a:gd name="connsiteY148" fmla="*/ 2156131 h 2323145"/>
              <a:gd name="connsiteX149" fmla="*/ 4593061 w 11269336"/>
              <a:gd name="connsiteY149" fmla="*/ 2171597 h 2323145"/>
              <a:gd name="connsiteX150" fmla="*/ 4579902 w 11269336"/>
              <a:gd name="connsiteY150" fmla="*/ 2177927 h 2323145"/>
              <a:gd name="connsiteX151" fmla="*/ 4533444 w 11269336"/>
              <a:gd name="connsiteY151" fmla="*/ 2181200 h 2323145"/>
              <a:gd name="connsiteX152" fmla="*/ 4492832 w 11269336"/>
              <a:gd name="connsiteY152" fmla="*/ 2188033 h 2323145"/>
              <a:gd name="connsiteX153" fmla="*/ 4467257 w 11269336"/>
              <a:gd name="connsiteY153" fmla="*/ 2196121 h 2323145"/>
              <a:gd name="connsiteX154" fmla="*/ 4459937 w 11269336"/>
              <a:gd name="connsiteY154" fmla="*/ 2195182 h 2323145"/>
              <a:gd name="connsiteX155" fmla="*/ 4433312 w 11269336"/>
              <a:gd name="connsiteY155" fmla="*/ 2199004 h 2323145"/>
              <a:gd name="connsiteX156" fmla="*/ 4420601 w 11269336"/>
              <a:gd name="connsiteY156" fmla="*/ 2205158 h 2323145"/>
              <a:gd name="connsiteX157" fmla="*/ 4405765 w 11269336"/>
              <a:gd name="connsiteY157" fmla="*/ 2199902 h 2323145"/>
              <a:gd name="connsiteX158" fmla="*/ 4401354 w 11269336"/>
              <a:gd name="connsiteY158" fmla="*/ 2194745 h 2323145"/>
              <a:gd name="connsiteX159" fmla="*/ 4383151 w 11269336"/>
              <a:gd name="connsiteY159" fmla="*/ 2201140 h 2323145"/>
              <a:gd name="connsiteX160" fmla="*/ 4366646 w 11269336"/>
              <a:gd name="connsiteY160" fmla="*/ 2198564 h 2323145"/>
              <a:gd name="connsiteX161" fmla="*/ 4354009 w 11269336"/>
              <a:gd name="connsiteY161" fmla="*/ 2204984 h 2323145"/>
              <a:gd name="connsiteX162" fmla="*/ 4348284 w 11269336"/>
              <a:gd name="connsiteY162" fmla="*/ 2205270 h 2323145"/>
              <a:gd name="connsiteX163" fmla="*/ 4333906 w 11269336"/>
              <a:gd name="connsiteY163" fmla="*/ 2205251 h 2323145"/>
              <a:gd name="connsiteX164" fmla="*/ 4308819 w 11269336"/>
              <a:gd name="connsiteY164" fmla="*/ 2203822 h 2323145"/>
              <a:gd name="connsiteX165" fmla="*/ 4301210 w 11269336"/>
              <a:gd name="connsiteY165" fmla="*/ 2204456 h 2323145"/>
              <a:gd name="connsiteX166" fmla="*/ 4283095 w 11269336"/>
              <a:gd name="connsiteY166" fmla="*/ 2198177 h 2323145"/>
              <a:gd name="connsiteX167" fmla="*/ 4250119 w 11269336"/>
              <a:gd name="connsiteY167" fmla="*/ 2196342 h 2323145"/>
              <a:gd name="connsiteX168" fmla="*/ 4189203 w 11269336"/>
              <a:gd name="connsiteY168" fmla="*/ 2178994 h 2323145"/>
              <a:gd name="connsiteX169" fmla="*/ 4154035 w 11269336"/>
              <a:gd name="connsiteY169" fmla="*/ 2171950 h 2323145"/>
              <a:gd name="connsiteX170" fmla="*/ 4129569 w 11269336"/>
              <a:gd name="connsiteY170" fmla="*/ 2163850 h 2323145"/>
              <a:gd name="connsiteX171" fmla="*/ 4061250 w 11269336"/>
              <a:gd name="connsiteY171" fmla="*/ 2159236 h 2323145"/>
              <a:gd name="connsiteX172" fmla="*/ 3945480 w 11269336"/>
              <a:gd name="connsiteY172" fmla="*/ 2158279 h 2323145"/>
              <a:gd name="connsiteX173" fmla="*/ 3921468 w 11269336"/>
              <a:gd name="connsiteY173" fmla="*/ 2156588 h 2323145"/>
              <a:gd name="connsiteX174" fmla="*/ 3903348 w 11269336"/>
              <a:gd name="connsiteY174" fmla="*/ 2149220 h 2323145"/>
              <a:gd name="connsiteX175" fmla="*/ 3901342 w 11269336"/>
              <a:gd name="connsiteY175" fmla="*/ 2142355 h 2323145"/>
              <a:gd name="connsiteX176" fmla="*/ 3888539 w 11269336"/>
              <a:gd name="connsiteY176" fmla="*/ 2140476 h 2323145"/>
              <a:gd name="connsiteX177" fmla="*/ 3885662 w 11269336"/>
              <a:gd name="connsiteY177" fmla="*/ 2138740 h 2323145"/>
              <a:gd name="connsiteX178" fmla="*/ 3868627 w 11269336"/>
              <a:gd name="connsiteY178" fmla="*/ 2130023 h 2323145"/>
              <a:gd name="connsiteX179" fmla="*/ 3819177 w 11269336"/>
              <a:gd name="connsiteY179" fmla="*/ 2142111 h 2323145"/>
              <a:gd name="connsiteX180" fmla="*/ 3769100 w 11269336"/>
              <a:gd name="connsiteY180" fmla="*/ 2131731 h 2323145"/>
              <a:gd name="connsiteX181" fmla="*/ 3562752 w 11269336"/>
              <a:gd name="connsiteY181" fmla="*/ 2131785 h 2323145"/>
              <a:gd name="connsiteX182" fmla="*/ 3541402 w 11269336"/>
              <a:gd name="connsiteY182" fmla="*/ 2106821 h 2323145"/>
              <a:gd name="connsiteX183" fmla="*/ 3365341 w 11269336"/>
              <a:gd name="connsiteY183" fmla="*/ 2077638 h 2323145"/>
              <a:gd name="connsiteX184" fmla="*/ 3170922 w 11269336"/>
              <a:gd name="connsiteY184" fmla="*/ 2115957 h 2323145"/>
              <a:gd name="connsiteX185" fmla="*/ 3156256 w 11269336"/>
              <a:gd name="connsiteY185" fmla="*/ 2124773 h 2323145"/>
              <a:gd name="connsiteX186" fmla="*/ 3140298 w 11269336"/>
              <a:gd name="connsiteY186" fmla="*/ 2129182 h 2323145"/>
              <a:gd name="connsiteX187" fmla="*/ 3138514 w 11269336"/>
              <a:gd name="connsiteY187" fmla="*/ 2128069 h 2323145"/>
              <a:gd name="connsiteX188" fmla="*/ 3120467 w 11269336"/>
              <a:gd name="connsiteY188" fmla="*/ 2128281 h 2323145"/>
              <a:gd name="connsiteX189" fmla="*/ 3116175 w 11269336"/>
              <a:gd name="connsiteY189" fmla="*/ 2131633 h 2323145"/>
              <a:gd name="connsiteX190" fmla="*/ 3103685 w 11269336"/>
              <a:gd name="connsiteY190" fmla="*/ 2132814 h 2323145"/>
              <a:gd name="connsiteX191" fmla="*/ 3078794 w 11269336"/>
              <a:gd name="connsiteY191" fmla="*/ 2137935 h 2323145"/>
              <a:gd name="connsiteX192" fmla="*/ 3074407 w 11269336"/>
              <a:gd name="connsiteY192" fmla="*/ 2136274 h 2323145"/>
              <a:gd name="connsiteX193" fmla="*/ 3037285 w 11269336"/>
              <a:gd name="connsiteY193" fmla="*/ 2139919 h 2323145"/>
              <a:gd name="connsiteX194" fmla="*/ 3036901 w 11269336"/>
              <a:gd name="connsiteY194" fmla="*/ 2138726 h 2323145"/>
              <a:gd name="connsiteX195" fmla="*/ 3026996 w 11269336"/>
              <a:gd name="connsiteY195" fmla="*/ 2134322 h 2323145"/>
              <a:gd name="connsiteX196" fmla="*/ 3007772 w 11269336"/>
              <a:gd name="connsiteY196" fmla="*/ 2128742 h 2323145"/>
              <a:gd name="connsiteX197" fmla="*/ 2965030 w 11269336"/>
              <a:gd name="connsiteY197" fmla="*/ 2100494 h 2323145"/>
              <a:gd name="connsiteX198" fmla="*/ 2926342 w 11269336"/>
              <a:gd name="connsiteY198" fmla="*/ 2104155 h 2323145"/>
              <a:gd name="connsiteX199" fmla="*/ 2918608 w 11269336"/>
              <a:gd name="connsiteY199" fmla="*/ 2104215 h 2323145"/>
              <a:gd name="connsiteX200" fmla="*/ 2918475 w 11269336"/>
              <a:gd name="connsiteY200" fmla="*/ 2103937 h 2323145"/>
              <a:gd name="connsiteX201" fmla="*/ 2910360 w 11269336"/>
              <a:gd name="connsiteY201" fmla="*/ 2103444 h 2323145"/>
              <a:gd name="connsiteX202" fmla="*/ 2904507 w 11269336"/>
              <a:gd name="connsiteY202" fmla="*/ 2104326 h 2323145"/>
              <a:gd name="connsiteX203" fmla="*/ 2889503 w 11269336"/>
              <a:gd name="connsiteY203" fmla="*/ 2104443 h 2323145"/>
              <a:gd name="connsiteX204" fmla="*/ 2884480 w 11269336"/>
              <a:gd name="connsiteY204" fmla="*/ 2102626 h 2323145"/>
              <a:gd name="connsiteX205" fmla="*/ 2882689 w 11269336"/>
              <a:gd name="connsiteY205" fmla="*/ 2099228 h 2323145"/>
              <a:gd name="connsiteX206" fmla="*/ 2881291 w 11269336"/>
              <a:gd name="connsiteY206" fmla="*/ 2099618 h 2323145"/>
              <a:gd name="connsiteX207" fmla="*/ 2853979 w 11269336"/>
              <a:gd name="connsiteY207" fmla="*/ 2090388 h 2323145"/>
              <a:gd name="connsiteX208" fmla="*/ 2791790 w 11269336"/>
              <a:gd name="connsiteY208" fmla="*/ 2080332 h 2323145"/>
              <a:gd name="connsiteX209" fmla="*/ 2755844 w 11269336"/>
              <a:gd name="connsiteY209" fmla="*/ 2078874 h 2323145"/>
              <a:gd name="connsiteX210" fmla="*/ 2657742 w 11269336"/>
              <a:gd name="connsiteY210" fmla="*/ 2070179 h 2323145"/>
              <a:gd name="connsiteX211" fmla="*/ 2559549 w 11269336"/>
              <a:gd name="connsiteY211" fmla="*/ 2057873 h 2323145"/>
              <a:gd name="connsiteX212" fmla="*/ 2512054 w 11269336"/>
              <a:gd name="connsiteY212" fmla="*/ 2031671 h 2323145"/>
              <a:gd name="connsiteX213" fmla="*/ 2506437 w 11269336"/>
              <a:gd name="connsiteY213" fmla="*/ 2030918 h 2323145"/>
              <a:gd name="connsiteX214" fmla="*/ 2491752 w 11269336"/>
              <a:gd name="connsiteY214" fmla="*/ 2033906 h 2323145"/>
              <a:gd name="connsiteX215" fmla="*/ 2486338 w 11269336"/>
              <a:gd name="connsiteY215" fmla="*/ 2035862 h 2323145"/>
              <a:gd name="connsiteX216" fmla="*/ 2478186 w 11269336"/>
              <a:gd name="connsiteY216" fmla="*/ 2036953 h 2323145"/>
              <a:gd name="connsiteX217" fmla="*/ 2477950 w 11269336"/>
              <a:gd name="connsiteY217" fmla="*/ 2036715 h 2323145"/>
              <a:gd name="connsiteX218" fmla="*/ 2470381 w 11269336"/>
              <a:gd name="connsiteY218" fmla="*/ 2038256 h 2323145"/>
              <a:gd name="connsiteX219" fmla="*/ 2433781 w 11269336"/>
              <a:gd name="connsiteY219" fmla="*/ 2049140 h 2323145"/>
              <a:gd name="connsiteX220" fmla="*/ 2381172 w 11269336"/>
              <a:gd name="connsiteY220" fmla="*/ 2030645 h 2323145"/>
              <a:gd name="connsiteX221" fmla="*/ 2360198 w 11269336"/>
              <a:gd name="connsiteY221" fmla="*/ 2029059 h 2323145"/>
              <a:gd name="connsiteX222" fmla="*/ 2348815 w 11269336"/>
              <a:gd name="connsiteY222" fmla="*/ 2026798 h 2323145"/>
              <a:gd name="connsiteX223" fmla="*/ 2347988 w 11269336"/>
              <a:gd name="connsiteY223" fmla="*/ 2025745 h 2323145"/>
              <a:gd name="connsiteX224" fmla="*/ 2312920 w 11269336"/>
              <a:gd name="connsiteY224" fmla="*/ 2036311 h 2323145"/>
              <a:gd name="connsiteX225" fmla="*/ 2307986 w 11269336"/>
              <a:gd name="connsiteY225" fmla="*/ 2035583 h 2323145"/>
              <a:gd name="connsiteX226" fmla="*/ 2285481 w 11269336"/>
              <a:gd name="connsiteY226" fmla="*/ 2045197 h 2323145"/>
              <a:gd name="connsiteX227" fmla="*/ 2273666 w 11269336"/>
              <a:gd name="connsiteY227" fmla="*/ 2048710 h 2323145"/>
              <a:gd name="connsiteX228" fmla="*/ 2270719 w 11269336"/>
              <a:gd name="connsiteY228" fmla="*/ 2052702 h 2323145"/>
              <a:gd name="connsiteX229" fmla="*/ 2253080 w 11269336"/>
              <a:gd name="connsiteY229" fmla="*/ 2056363 h 2323145"/>
              <a:gd name="connsiteX230" fmla="*/ 2250906 w 11269336"/>
              <a:gd name="connsiteY230" fmla="*/ 2055654 h 2323145"/>
              <a:gd name="connsiteX231" fmla="*/ 2236905 w 11269336"/>
              <a:gd name="connsiteY231" fmla="*/ 2062882 h 2323145"/>
              <a:gd name="connsiteX232" fmla="*/ 2225830 w 11269336"/>
              <a:gd name="connsiteY232" fmla="*/ 2074027 h 2323145"/>
              <a:gd name="connsiteX233" fmla="*/ 2073776 w 11269336"/>
              <a:gd name="connsiteY233" fmla="*/ 2089244 h 2323145"/>
              <a:gd name="connsiteX234" fmla="*/ 1948256 w 11269336"/>
              <a:gd name="connsiteY234" fmla="*/ 2146616 h 2323145"/>
              <a:gd name="connsiteX235" fmla="*/ 1865582 w 11269336"/>
              <a:gd name="connsiteY235" fmla="*/ 2153738 h 2323145"/>
              <a:gd name="connsiteX236" fmla="*/ 1835210 w 11269336"/>
              <a:gd name="connsiteY236" fmla="*/ 2134244 h 2323145"/>
              <a:gd name="connsiteX237" fmla="*/ 1632661 w 11269336"/>
              <a:gd name="connsiteY237" fmla="*/ 2173882 h 2323145"/>
              <a:gd name="connsiteX238" fmla="*/ 1579590 w 11269336"/>
              <a:gd name="connsiteY238" fmla="*/ 2173680 h 2323145"/>
              <a:gd name="connsiteX239" fmla="*/ 1535601 w 11269336"/>
              <a:gd name="connsiteY239" fmla="*/ 2194590 h 2323145"/>
              <a:gd name="connsiteX240" fmla="*/ 1515594 w 11269336"/>
              <a:gd name="connsiteY240" fmla="*/ 2189622 h 2323145"/>
              <a:gd name="connsiteX241" fmla="*/ 1512113 w 11269336"/>
              <a:gd name="connsiteY241" fmla="*/ 2188534 h 2323145"/>
              <a:gd name="connsiteX242" fmla="*/ 1498838 w 11269336"/>
              <a:gd name="connsiteY242" fmla="*/ 2189213 h 2323145"/>
              <a:gd name="connsiteX243" fmla="*/ 1494279 w 11269336"/>
              <a:gd name="connsiteY243" fmla="*/ 2183112 h 2323145"/>
              <a:gd name="connsiteX244" fmla="*/ 1473714 w 11269336"/>
              <a:gd name="connsiteY244" fmla="*/ 2179625 h 2323145"/>
              <a:gd name="connsiteX245" fmla="*/ 1449503 w 11269336"/>
              <a:gd name="connsiteY245" fmla="*/ 2182633 h 2323145"/>
              <a:gd name="connsiteX246" fmla="*/ 1266687 w 11269336"/>
              <a:gd name="connsiteY246" fmla="*/ 2212688 h 2323145"/>
              <a:gd name="connsiteX247" fmla="*/ 1239614 w 11269336"/>
              <a:gd name="connsiteY247" fmla="*/ 2209727 h 2323145"/>
              <a:gd name="connsiteX248" fmla="*/ 1202436 w 11269336"/>
              <a:gd name="connsiteY248" fmla="*/ 2209817 h 2323145"/>
              <a:gd name="connsiteX249" fmla="*/ 1136097 w 11269336"/>
              <a:gd name="connsiteY249" fmla="*/ 2205112 h 2323145"/>
              <a:gd name="connsiteX250" fmla="*/ 988232 w 11269336"/>
              <a:gd name="connsiteY250" fmla="*/ 2235635 h 2323145"/>
              <a:gd name="connsiteX251" fmla="*/ 981959 w 11269336"/>
              <a:gd name="connsiteY251" fmla="*/ 2231607 h 2323145"/>
              <a:gd name="connsiteX252" fmla="*/ 938600 w 11269336"/>
              <a:gd name="connsiteY252" fmla="*/ 2238113 h 2323145"/>
              <a:gd name="connsiteX253" fmla="*/ 791788 w 11269336"/>
              <a:gd name="connsiteY253" fmla="*/ 2293224 h 2323145"/>
              <a:gd name="connsiteX254" fmla="*/ 706914 w 11269336"/>
              <a:gd name="connsiteY254" fmla="*/ 2305046 h 2323145"/>
              <a:gd name="connsiteX255" fmla="*/ 675971 w 11269336"/>
              <a:gd name="connsiteY255" fmla="*/ 2304030 h 2323145"/>
              <a:gd name="connsiteX256" fmla="*/ 624180 w 11269336"/>
              <a:gd name="connsiteY256" fmla="*/ 2302650 h 2323145"/>
              <a:gd name="connsiteX257" fmla="*/ 583453 w 11269336"/>
              <a:gd name="connsiteY257" fmla="*/ 2288788 h 2323145"/>
              <a:gd name="connsiteX258" fmla="*/ 540946 w 11269336"/>
              <a:gd name="connsiteY258" fmla="*/ 2292721 h 2323145"/>
              <a:gd name="connsiteX259" fmla="*/ 533680 w 11269336"/>
              <a:gd name="connsiteY259" fmla="*/ 2310233 h 2323145"/>
              <a:gd name="connsiteX260" fmla="*/ 487366 w 11269336"/>
              <a:gd name="connsiteY260" fmla="*/ 2309053 h 2323145"/>
              <a:gd name="connsiteX261" fmla="*/ 416820 w 11269336"/>
              <a:gd name="connsiteY261" fmla="*/ 2305443 h 2323145"/>
              <a:gd name="connsiteX262" fmla="*/ 376805 w 11269336"/>
              <a:gd name="connsiteY262" fmla="*/ 2307647 h 2323145"/>
              <a:gd name="connsiteX263" fmla="*/ 266777 w 11269336"/>
              <a:gd name="connsiteY263" fmla="*/ 2309012 h 2323145"/>
              <a:gd name="connsiteX264" fmla="*/ 156013 w 11269336"/>
              <a:gd name="connsiteY264" fmla="*/ 2306832 h 2323145"/>
              <a:gd name="connsiteX265" fmla="*/ 87258 w 11269336"/>
              <a:gd name="connsiteY265" fmla="*/ 2285511 h 2323145"/>
              <a:gd name="connsiteX266" fmla="*/ 23798 w 11269336"/>
              <a:gd name="connsiteY266" fmla="*/ 2281822 h 2323145"/>
              <a:gd name="connsiteX267" fmla="*/ 0 w 11269336"/>
              <a:gd name="connsiteY267" fmla="*/ 2285369 h 2323145"/>
              <a:gd name="connsiteX268" fmla="*/ 0 w 11269336"/>
              <a:gd name="connsiteY26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795998 w 11269336"/>
              <a:gd name="connsiteY32" fmla="*/ 863337 h 2323145"/>
              <a:gd name="connsiteX33" fmla="*/ 8776970 w 11269336"/>
              <a:gd name="connsiteY33" fmla="*/ 885177 h 2323145"/>
              <a:gd name="connsiteX34" fmla="*/ 8755719 w 11269336"/>
              <a:gd name="connsiteY34" fmla="*/ 889754 h 2323145"/>
              <a:gd name="connsiteX35" fmla="*/ 8743257 w 11269336"/>
              <a:gd name="connsiteY35" fmla="*/ 904723 h 2323145"/>
              <a:gd name="connsiteX36" fmla="*/ 8721366 w 11269336"/>
              <a:gd name="connsiteY36" fmla="*/ 904711 h 2323145"/>
              <a:gd name="connsiteX37" fmla="*/ 8678353 w 11269336"/>
              <a:gd name="connsiteY37" fmla="*/ 926318 h 2323145"/>
              <a:gd name="connsiteX38" fmla="*/ 8636849 w 11269336"/>
              <a:gd name="connsiteY38" fmla="*/ 937900 h 2323145"/>
              <a:gd name="connsiteX39" fmla="*/ 8620213 w 11269336"/>
              <a:gd name="connsiteY39" fmla="*/ 943068 h 2323145"/>
              <a:gd name="connsiteX40" fmla="*/ 8612581 w 11269336"/>
              <a:gd name="connsiteY40" fmla="*/ 952695 h 2323145"/>
              <a:gd name="connsiteX41" fmla="*/ 8589038 w 11269336"/>
              <a:gd name="connsiteY41" fmla="*/ 963892 h 2323145"/>
              <a:gd name="connsiteX42" fmla="*/ 8579950 w 11269336"/>
              <a:gd name="connsiteY42" fmla="*/ 960899 h 2323145"/>
              <a:gd name="connsiteX43" fmla="*/ 8579319 w 11269336"/>
              <a:gd name="connsiteY43" fmla="*/ 965630 h 2323145"/>
              <a:gd name="connsiteX44" fmla="*/ 8547429 w 11269336"/>
              <a:gd name="connsiteY44" fmla="*/ 984506 h 2323145"/>
              <a:gd name="connsiteX45" fmla="*/ 8478704 w 11269336"/>
              <a:gd name="connsiteY45" fmla="*/ 1025490 h 2323145"/>
              <a:gd name="connsiteX46" fmla="*/ 8461421 w 11269336"/>
              <a:gd name="connsiteY46" fmla="*/ 1035512 h 2323145"/>
              <a:gd name="connsiteX47" fmla="*/ 8445003 w 11269336"/>
              <a:gd name="connsiteY47" fmla="*/ 1036851 h 2323145"/>
              <a:gd name="connsiteX48" fmla="*/ 8357350 w 11269336"/>
              <a:gd name="connsiteY48" fmla="*/ 1060213 h 2323145"/>
              <a:gd name="connsiteX49" fmla="*/ 8335565 w 11269336"/>
              <a:gd name="connsiteY49" fmla="*/ 1061151 h 2323145"/>
              <a:gd name="connsiteX50" fmla="*/ 8325267 w 11269336"/>
              <a:gd name="connsiteY50" fmla="*/ 1055919 h 2323145"/>
              <a:gd name="connsiteX51" fmla="*/ 8293586 w 11269336"/>
              <a:gd name="connsiteY51" fmla="*/ 1076144 h 2323145"/>
              <a:gd name="connsiteX52" fmla="*/ 8242405 w 11269336"/>
              <a:gd name="connsiteY52" fmla="*/ 1095960 h 2323145"/>
              <a:gd name="connsiteX53" fmla="*/ 8197391 w 11269336"/>
              <a:gd name="connsiteY53" fmla="*/ 1107746 h 2323145"/>
              <a:gd name="connsiteX54" fmla="*/ 8081474 w 11269336"/>
              <a:gd name="connsiteY54" fmla="*/ 1130125 h 2323145"/>
              <a:gd name="connsiteX55" fmla="*/ 8053585 w 11269336"/>
              <a:gd name="connsiteY55" fmla="*/ 1129169 h 2323145"/>
              <a:gd name="connsiteX56" fmla="*/ 8038422 w 11269336"/>
              <a:gd name="connsiteY56" fmla="*/ 1119092 h 2323145"/>
              <a:gd name="connsiteX57" fmla="*/ 8029450 w 11269336"/>
              <a:gd name="connsiteY57" fmla="*/ 1125592 h 2323145"/>
              <a:gd name="connsiteX58" fmla="*/ 7959552 w 11269336"/>
              <a:gd name="connsiteY58" fmla="*/ 1140188 h 2323145"/>
              <a:gd name="connsiteX59" fmla="*/ 7914188 w 11269336"/>
              <a:gd name="connsiteY59" fmla="*/ 1150862 h 2323145"/>
              <a:gd name="connsiteX60" fmla="*/ 7914918 w 11269336"/>
              <a:gd name="connsiteY60" fmla="*/ 1168758 h 2323145"/>
              <a:gd name="connsiteX61" fmla="*/ 7875510 w 11269336"/>
              <a:gd name="connsiteY61" fmla="*/ 1183153 h 2323145"/>
              <a:gd name="connsiteX62" fmla="*/ 7829932 w 11269336"/>
              <a:gd name="connsiteY62" fmla="*/ 1180782 h 2323145"/>
              <a:gd name="connsiteX63" fmla="*/ 7779182 w 11269336"/>
              <a:gd name="connsiteY63" fmla="*/ 1192665 h 2323145"/>
              <a:gd name="connsiteX64" fmla="*/ 7748774 w 11269336"/>
              <a:gd name="connsiteY64" fmla="*/ 1199586 h 2323145"/>
              <a:gd name="connsiteX65" fmla="*/ 7671846 w 11269336"/>
              <a:gd name="connsiteY65" fmla="*/ 1231966 h 2323145"/>
              <a:gd name="connsiteX66" fmla="*/ 7554146 w 11269336"/>
              <a:gd name="connsiteY66" fmla="*/ 1319748 h 2323145"/>
              <a:gd name="connsiteX67" fmla="*/ 7515052 w 11269336"/>
              <a:gd name="connsiteY67" fmla="*/ 1336718 h 2323145"/>
              <a:gd name="connsiteX68" fmla="*/ 7507193 w 11269336"/>
              <a:gd name="connsiteY68" fmla="*/ 1334617 h 2323145"/>
              <a:gd name="connsiteX69" fmla="*/ 7461694 w 11269336"/>
              <a:gd name="connsiteY69" fmla="*/ 1375866 h 2323145"/>
              <a:gd name="connsiteX70" fmla="*/ 7377571 w 11269336"/>
              <a:gd name="connsiteY70" fmla="*/ 1400128 h 2323145"/>
              <a:gd name="connsiteX71" fmla="*/ 7311261 w 11269336"/>
              <a:gd name="connsiteY71" fmla="*/ 1412652 h 2323145"/>
              <a:gd name="connsiteX72" fmla="*/ 7275307 w 11269336"/>
              <a:gd name="connsiteY72" fmla="*/ 1422171 h 2323145"/>
              <a:gd name="connsiteX73" fmla="*/ 7247783 w 11269336"/>
              <a:gd name="connsiteY73" fmla="*/ 1426330 h 2323145"/>
              <a:gd name="connsiteX74" fmla="*/ 7185047 w 11269336"/>
              <a:gd name="connsiteY74" fmla="*/ 1451812 h 2323145"/>
              <a:gd name="connsiteX75" fmla="*/ 7084117 w 11269336"/>
              <a:gd name="connsiteY75" fmla="*/ 1500281 h 2323145"/>
              <a:gd name="connsiteX76" fmla="*/ 7062011 w 11269336"/>
              <a:gd name="connsiteY76" fmla="*/ 1509183 h 2323145"/>
              <a:gd name="connsiteX77" fmla="*/ 7040555 w 11269336"/>
              <a:gd name="connsiteY77" fmla="*/ 1511207 h 2323145"/>
              <a:gd name="connsiteX78" fmla="*/ 7033438 w 11269336"/>
              <a:gd name="connsiteY78" fmla="*/ 1506772 h 2323145"/>
              <a:gd name="connsiteX79" fmla="*/ 7020886 w 11269336"/>
              <a:gd name="connsiteY79" fmla="*/ 1510764 h 2323145"/>
              <a:gd name="connsiteX80" fmla="*/ 7017033 w 11269336"/>
              <a:gd name="connsiteY80" fmla="*/ 1510650 h 2323145"/>
              <a:gd name="connsiteX81" fmla="*/ 6995460 w 11269336"/>
              <a:gd name="connsiteY81" fmla="*/ 1511173 h 2323145"/>
              <a:gd name="connsiteX82" fmla="*/ 6962144 w 11269336"/>
              <a:gd name="connsiteY82" fmla="*/ 1541508 h 2323145"/>
              <a:gd name="connsiteX83" fmla="*/ 6910674 w 11269336"/>
              <a:gd name="connsiteY83" fmla="*/ 1554793 h 2323145"/>
              <a:gd name="connsiteX84" fmla="*/ 6732152 w 11269336"/>
              <a:gd name="connsiteY84" fmla="*/ 1642538 h 2323145"/>
              <a:gd name="connsiteX85" fmla="*/ 6694106 w 11269336"/>
              <a:gd name="connsiteY85" fmla="*/ 1632377 h 2323145"/>
              <a:gd name="connsiteX86" fmla="*/ 6617223 w 11269336"/>
              <a:gd name="connsiteY86" fmla="*/ 1659889 h 2323145"/>
              <a:gd name="connsiteX87" fmla="*/ 6521138 w 11269336"/>
              <a:gd name="connsiteY87" fmla="*/ 1744340 h 2323145"/>
              <a:gd name="connsiteX88" fmla="*/ 6380677 w 11269336"/>
              <a:gd name="connsiteY88" fmla="*/ 1796883 h 2323145"/>
              <a:gd name="connsiteX89" fmla="*/ 6374897 w 11269336"/>
              <a:gd name="connsiteY89" fmla="*/ 1809910 h 2323145"/>
              <a:gd name="connsiteX90" fmla="*/ 6364545 w 11269336"/>
              <a:gd name="connsiteY90" fmla="*/ 1820090 h 2323145"/>
              <a:gd name="connsiteX91" fmla="*/ 6362126 w 11269336"/>
              <a:gd name="connsiteY91" fmla="*/ 1819991 h 2323145"/>
              <a:gd name="connsiteX92" fmla="*/ 6346673 w 11269336"/>
              <a:gd name="connsiteY92" fmla="*/ 1827824 h 2323145"/>
              <a:gd name="connsiteX93" fmla="*/ 6345588 w 11269336"/>
              <a:gd name="connsiteY93" fmla="*/ 1832232 h 2323145"/>
              <a:gd name="connsiteX94" fmla="*/ 6335708 w 11269336"/>
              <a:gd name="connsiteY94" fmla="*/ 1838451 h 2323145"/>
              <a:gd name="connsiteX95" fmla="*/ 6318182 w 11269336"/>
              <a:gd name="connsiteY95" fmla="*/ 1852975 h 2323145"/>
              <a:gd name="connsiteX96" fmla="*/ 6313084 w 11269336"/>
              <a:gd name="connsiteY96" fmla="*/ 1853561 h 2323145"/>
              <a:gd name="connsiteX97" fmla="*/ 6283816 w 11269336"/>
              <a:gd name="connsiteY97" fmla="*/ 1872148 h 2323145"/>
              <a:gd name="connsiteX98" fmla="*/ 6282550 w 11269336"/>
              <a:gd name="connsiteY98" fmla="*/ 1871392 h 2323145"/>
              <a:gd name="connsiteX99" fmla="*/ 6270527 w 11269336"/>
              <a:gd name="connsiteY99" fmla="*/ 1872208 h 2323145"/>
              <a:gd name="connsiteX100" fmla="*/ 6249518 w 11269336"/>
              <a:gd name="connsiteY100" fmla="*/ 1876079 h 2323145"/>
              <a:gd name="connsiteX101" fmla="*/ 6190386 w 11269336"/>
              <a:gd name="connsiteY101" fmla="*/ 1872478 h 2323145"/>
              <a:gd name="connsiteX102" fmla="*/ 6159777 w 11269336"/>
              <a:gd name="connsiteY102" fmla="*/ 1891745 h 2323145"/>
              <a:gd name="connsiteX103" fmla="*/ 6153131 w 11269336"/>
              <a:gd name="connsiteY103" fmla="*/ 1895079 h 2323145"/>
              <a:gd name="connsiteX104" fmla="*/ 6152798 w 11269336"/>
              <a:gd name="connsiteY104" fmla="*/ 1894920 h 2323145"/>
              <a:gd name="connsiteX105" fmla="*/ 6145388 w 11269336"/>
              <a:gd name="connsiteY105" fmla="*/ 1897990 h 2323145"/>
              <a:gd name="connsiteX106" fmla="*/ 6141014 w 11269336"/>
              <a:gd name="connsiteY106" fmla="*/ 1901155 h 2323145"/>
              <a:gd name="connsiteX107" fmla="*/ 6128122 w 11269336"/>
              <a:gd name="connsiteY107" fmla="*/ 1907623 h 2323145"/>
              <a:gd name="connsiteX108" fmla="*/ 6122351 w 11269336"/>
              <a:gd name="connsiteY108" fmla="*/ 1908359 h 2323145"/>
              <a:gd name="connsiteX109" fmla="*/ 6064750 w 11269336"/>
              <a:gd name="connsiteY109" fmla="*/ 1896394 h 2323145"/>
              <a:gd name="connsiteX110" fmla="*/ 5964230 w 11269336"/>
              <a:gd name="connsiteY110" fmla="*/ 1910038 h 2323145"/>
              <a:gd name="connsiteX111" fmla="*/ 5865399 w 11269336"/>
              <a:gd name="connsiteY111" fmla="*/ 1926966 h 2323145"/>
              <a:gd name="connsiteX112" fmla="*/ 5829951 w 11269336"/>
              <a:gd name="connsiteY112" fmla="*/ 1934755 h 2323145"/>
              <a:gd name="connsiteX113" fmla="*/ 5765285 w 11269336"/>
              <a:gd name="connsiteY113" fmla="*/ 1941322 h 2323145"/>
              <a:gd name="connsiteX114" fmla="*/ 5734750 w 11269336"/>
              <a:gd name="connsiteY114" fmla="*/ 1939793 h 2323145"/>
              <a:gd name="connsiteX115" fmla="*/ 5733569 w 11269336"/>
              <a:gd name="connsiteY115" fmla="*/ 1940505 h 2323145"/>
              <a:gd name="connsiteX116" fmla="*/ 5730329 w 11269336"/>
              <a:gd name="connsiteY116" fmla="*/ 1937845 h 2323145"/>
              <a:gd name="connsiteX117" fmla="*/ 5724661 w 11269336"/>
              <a:gd name="connsiteY117" fmla="*/ 1937455 h 2323145"/>
              <a:gd name="connsiteX118" fmla="*/ 5710186 w 11269336"/>
              <a:gd name="connsiteY118" fmla="*/ 1941370 h 2323145"/>
              <a:gd name="connsiteX119" fmla="*/ 5704910 w 11269336"/>
              <a:gd name="connsiteY119" fmla="*/ 1943663 h 2323145"/>
              <a:gd name="connsiteX120" fmla="*/ 5696836 w 11269336"/>
              <a:gd name="connsiteY120" fmla="*/ 1945271 h 2323145"/>
              <a:gd name="connsiteX121" fmla="*/ 5696583 w 11269336"/>
              <a:gd name="connsiteY121" fmla="*/ 1945050 h 2323145"/>
              <a:gd name="connsiteX122" fmla="*/ 5689123 w 11269336"/>
              <a:gd name="connsiteY122" fmla="*/ 1947067 h 2323145"/>
              <a:gd name="connsiteX123" fmla="*/ 5653291 w 11269336"/>
              <a:gd name="connsiteY123" fmla="*/ 1960245 h 2323145"/>
              <a:gd name="connsiteX124" fmla="*/ 5599385 w 11269336"/>
              <a:gd name="connsiteY124" fmla="*/ 1945198 h 2323145"/>
              <a:gd name="connsiteX125" fmla="*/ 5578300 w 11269336"/>
              <a:gd name="connsiteY125" fmla="*/ 1944963 h 2323145"/>
              <a:gd name="connsiteX126" fmla="*/ 5566758 w 11269336"/>
              <a:gd name="connsiteY126" fmla="*/ 1943441 h 2323145"/>
              <a:gd name="connsiteX127" fmla="*/ 5565857 w 11269336"/>
              <a:gd name="connsiteY127" fmla="*/ 1942445 h 2323145"/>
              <a:gd name="connsiteX128" fmla="*/ 5531534 w 11269336"/>
              <a:gd name="connsiteY128" fmla="*/ 1955208 h 2323145"/>
              <a:gd name="connsiteX129" fmla="*/ 5526552 w 11269336"/>
              <a:gd name="connsiteY129" fmla="*/ 1954799 h 2323145"/>
              <a:gd name="connsiteX130" fmla="*/ 5504723 w 11269336"/>
              <a:gd name="connsiteY130" fmla="*/ 1965811 h 2323145"/>
              <a:gd name="connsiteX131" fmla="*/ 5493156 w 11269336"/>
              <a:gd name="connsiteY131" fmla="*/ 1970063 h 2323145"/>
              <a:gd name="connsiteX132" fmla="*/ 5490486 w 11269336"/>
              <a:gd name="connsiteY132" fmla="*/ 1974227 h 2323145"/>
              <a:gd name="connsiteX133" fmla="*/ 5473107 w 11269336"/>
              <a:gd name="connsiteY133" fmla="*/ 1979001 h 2323145"/>
              <a:gd name="connsiteX134" fmla="*/ 5470885 w 11269336"/>
              <a:gd name="connsiteY134" fmla="*/ 1978432 h 2323145"/>
              <a:gd name="connsiteX135" fmla="*/ 5457393 w 11269336"/>
              <a:gd name="connsiteY135" fmla="*/ 1986525 h 2323145"/>
              <a:gd name="connsiteX136" fmla="*/ 5447102 w 11269336"/>
              <a:gd name="connsiteY136" fmla="*/ 1998329 h 2323145"/>
              <a:gd name="connsiteX137" fmla="*/ 5159151 w 11269336"/>
              <a:gd name="connsiteY137" fmla="*/ 2029640 h 2323145"/>
              <a:gd name="connsiteX138" fmla="*/ 5041688 w 11269336"/>
              <a:gd name="connsiteY138" fmla="*/ 2022334 h 2323145"/>
              <a:gd name="connsiteX139" fmla="*/ 4860988 w 11269336"/>
              <a:gd name="connsiteY139" fmla="*/ 2135698 h 2323145"/>
              <a:gd name="connsiteX140" fmla="*/ 4807902 w 11269336"/>
              <a:gd name="connsiteY140" fmla="*/ 2138894 h 2323145"/>
              <a:gd name="connsiteX141" fmla="*/ 4765388 w 11269336"/>
              <a:gd name="connsiteY141" fmla="*/ 2162525 h 2323145"/>
              <a:gd name="connsiteX142" fmla="*/ 4745033 w 11269336"/>
              <a:gd name="connsiteY142" fmla="*/ 2158859 h 2323145"/>
              <a:gd name="connsiteX143" fmla="*/ 4741475 w 11269336"/>
              <a:gd name="connsiteY143" fmla="*/ 2157998 h 2323145"/>
              <a:gd name="connsiteX144" fmla="*/ 4728247 w 11269336"/>
              <a:gd name="connsiteY144" fmla="*/ 2159526 h 2323145"/>
              <a:gd name="connsiteX145" fmla="*/ 4723263 w 11269336"/>
              <a:gd name="connsiteY145" fmla="*/ 2153742 h 2323145"/>
              <a:gd name="connsiteX146" fmla="*/ 4702453 w 11269336"/>
              <a:gd name="connsiteY146" fmla="*/ 2151586 h 2323145"/>
              <a:gd name="connsiteX147" fmla="*/ 4678455 w 11269336"/>
              <a:gd name="connsiteY147" fmla="*/ 2156131 h 2323145"/>
              <a:gd name="connsiteX148" fmla="*/ 4593061 w 11269336"/>
              <a:gd name="connsiteY148" fmla="*/ 2171597 h 2323145"/>
              <a:gd name="connsiteX149" fmla="*/ 4579902 w 11269336"/>
              <a:gd name="connsiteY149" fmla="*/ 2177927 h 2323145"/>
              <a:gd name="connsiteX150" fmla="*/ 4533444 w 11269336"/>
              <a:gd name="connsiteY150" fmla="*/ 2181200 h 2323145"/>
              <a:gd name="connsiteX151" fmla="*/ 4492832 w 11269336"/>
              <a:gd name="connsiteY151" fmla="*/ 2188033 h 2323145"/>
              <a:gd name="connsiteX152" fmla="*/ 4467257 w 11269336"/>
              <a:gd name="connsiteY152" fmla="*/ 2196121 h 2323145"/>
              <a:gd name="connsiteX153" fmla="*/ 4459937 w 11269336"/>
              <a:gd name="connsiteY153" fmla="*/ 2195182 h 2323145"/>
              <a:gd name="connsiteX154" fmla="*/ 4433312 w 11269336"/>
              <a:gd name="connsiteY154" fmla="*/ 2199004 h 2323145"/>
              <a:gd name="connsiteX155" fmla="*/ 4420601 w 11269336"/>
              <a:gd name="connsiteY155" fmla="*/ 2205158 h 2323145"/>
              <a:gd name="connsiteX156" fmla="*/ 4405765 w 11269336"/>
              <a:gd name="connsiteY156" fmla="*/ 2199902 h 2323145"/>
              <a:gd name="connsiteX157" fmla="*/ 4401354 w 11269336"/>
              <a:gd name="connsiteY157" fmla="*/ 2194745 h 2323145"/>
              <a:gd name="connsiteX158" fmla="*/ 4383151 w 11269336"/>
              <a:gd name="connsiteY158" fmla="*/ 2201140 h 2323145"/>
              <a:gd name="connsiteX159" fmla="*/ 4366646 w 11269336"/>
              <a:gd name="connsiteY159" fmla="*/ 2198564 h 2323145"/>
              <a:gd name="connsiteX160" fmla="*/ 4354009 w 11269336"/>
              <a:gd name="connsiteY160" fmla="*/ 2204984 h 2323145"/>
              <a:gd name="connsiteX161" fmla="*/ 4348284 w 11269336"/>
              <a:gd name="connsiteY161" fmla="*/ 2205270 h 2323145"/>
              <a:gd name="connsiteX162" fmla="*/ 4333906 w 11269336"/>
              <a:gd name="connsiteY162" fmla="*/ 2205251 h 2323145"/>
              <a:gd name="connsiteX163" fmla="*/ 4308819 w 11269336"/>
              <a:gd name="connsiteY163" fmla="*/ 2203822 h 2323145"/>
              <a:gd name="connsiteX164" fmla="*/ 4301210 w 11269336"/>
              <a:gd name="connsiteY164" fmla="*/ 2204456 h 2323145"/>
              <a:gd name="connsiteX165" fmla="*/ 4283095 w 11269336"/>
              <a:gd name="connsiteY165" fmla="*/ 2198177 h 2323145"/>
              <a:gd name="connsiteX166" fmla="*/ 4250119 w 11269336"/>
              <a:gd name="connsiteY166" fmla="*/ 2196342 h 2323145"/>
              <a:gd name="connsiteX167" fmla="*/ 4189203 w 11269336"/>
              <a:gd name="connsiteY167" fmla="*/ 2178994 h 2323145"/>
              <a:gd name="connsiteX168" fmla="*/ 4154035 w 11269336"/>
              <a:gd name="connsiteY168" fmla="*/ 2171950 h 2323145"/>
              <a:gd name="connsiteX169" fmla="*/ 4129569 w 11269336"/>
              <a:gd name="connsiteY169" fmla="*/ 2163850 h 2323145"/>
              <a:gd name="connsiteX170" fmla="*/ 4061250 w 11269336"/>
              <a:gd name="connsiteY170" fmla="*/ 2159236 h 2323145"/>
              <a:gd name="connsiteX171" fmla="*/ 3945480 w 11269336"/>
              <a:gd name="connsiteY171" fmla="*/ 2158279 h 2323145"/>
              <a:gd name="connsiteX172" fmla="*/ 3921468 w 11269336"/>
              <a:gd name="connsiteY172" fmla="*/ 2156588 h 2323145"/>
              <a:gd name="connsiteX173" fmla="*/ 3903348 w 11269336"/>
              <a:gd name="connsiteY173" fmla="*/ 2149220 h 2323145"/>
              <a:gd name="connsiteX174" fmla="*/ 3901342 w 11269336"/>
              <a:gd name="connsiteY174" fmla="*/ 2142355 h 2323145"/>
              <a:gd name="connsiteX175" fmla="*/ 3888539 w 11269336"/>
              <a:gd name="connsiteY175" fmla="*/ 2140476 h 2323145"/>
              <a:gd name="connsiteX176" fmla="*/ 3885662 w 11269336"/>
              <a:gd name="connsiteY176" fmla="*/ 2138740 h 2323145"/>
              <a:gd name="connsiteX177" fmla="*/ 3868627 w 11269336"/>
              <a:gd name="connsiteY177" fmla="*/ 2130023 h 2323145"/>
              <a:gd name="connsiteX178" fmla="*/ 3819177 w 11269336"/>
              <a:gd name="connsiteY178" fmla="*/ 2142111 h 2323145"/>
              <a:gd name="connsiteX179" fmla="*/ 3769100 w 11269336"/>
              <a:gd name="connsiteY179" fmla="*/ 2131731 h 2323145"/>
              <a:gd name="connsiteX180" fmla="*/ 3562752 w 11269336"/>
              <a:gd name="connsiteY180" fmla="*/ 2131785 h 2323145"/>
              <a:gd name="connsiteX181" fmla="*/ 3541402 w 11269336"/>
              <a:gd name="connsiteY181" fmla="*/ 2106821 h 2323145"/>
              <a:gd name="connsiteX182" fmla="*/ 3365341 w 11269336"/>
              <a:gd name="connsiteY182" fmla="*/ 2077638 h 2323145"/>
              <a:gd name="connsiteX183" fmla="*/ 3170922 w 11269336"/>
              <a:gd name="connsiteY183" fmla="*/ 2115957 h 2323145"/>
              <a:gd name="connsiteX184" fmla="*/ 3156256 w 11269336"/>
              <a:gd name="connsiteY184" fmla="*/ 2124773 h 2323145"/>
              <a:gd name="connsiteX185" fmla="*/ 3140298 w 11269336"/>
              <a:gd name="connsiteY185" fmla="*/ 2129182 h 2323145"/>
              <a:gd name="connsiteX186" fmla="*/ 3138514 w 11269336"/>
              <a:gd name="connsiteY186" fmla="*/ 2128069 h 2323145"/>
              <a:gd name="connsiteX187" fmla="*/ 3120467 w 11269336"/>
              <a:gd name="connsiteY187" fmla="*/ 2128281 h 2323145"/>
              <a:gd name="connsiteX188" fmla="*/ 3116175 w 11269336"/>
              <a:gd name="connsiteY188" fmla="*/ 2131633 h 2323145"/>
              <a:gd name="connsiteX189" fmla="*/ 3103685 w 11269336"/>
              <a:gd name="connsiteY189" fmla="*/ 2132814 h 2323145"/>
              <a:gd name="connsiteX190" fmla="*/ 3078794 w 11269336"/>
              <a:gd name="connsiteY190" fmla="*/ 2137935 h 2323145"/>
              <a:gd name="connsiteX191" fmla="*/ 3074407 w 11269336"/>
              <a:gd name="connsiteY191" fmla="*/ 2136274 h 2323145"/>
              <a:gd name="connsiteX192" fmla="*/ 3037285 w 11269336"/>
              <a:gd name="connsiteY192" fmla="*/ 2139919 h 2323145"/>
              <a:gd name="connsiteX193" fmla="*/ 3036901 w 11269336"/>
              <a:gd name="connsiteY193" fmla="*/ 2138726 h 2323145"/>
              <a:gd name="connsiteX194" fmla="*/ 3026996 w 11269336"/>
              <a:gd name="connsiteY194" fmla="*/ 2134322 h 2323145"/>
              <a:gd name="connsiteX195" fmla="*/ 3007772 w 11269336"/>
              <a:gd name="connsiteY195" fmla="*/ 2128742 h 2323145"/>
              <a:gd name="connsiteX196" fmla="*/ 2965030 w 11269336"/>
              <a:gd name="connsiteY196" fmla="*/ 2100494 h 2323145"/>
              <a:gd name="connsiteX197" fmla="*/ 2926342 w 11269336"/>
              <a:gd name="connsiteY197" fmla="*/ 2104155 h 2323145"/>
              <a:gd name="connsiteX198" fmla="*/ 2918608 w 11269336"/>
              <a:gd name="connsiteY198" fmla="*/ 2104215 h 2323145"/>
              <a:gd name="connsiteX199" fmla="*/ 2918475 w 11269336"/>
              <a:gd name="connsiteY199" fmla="*/ 2103937 h 2323145"/>
              <a:gd name="connsiteX200" fmla="*/ 2910360 w 11269336"/>
              <a:gd name="connsiteY200" fmla="*/ 2103444 h 2323145"/>
              <a:gd name="connsiteX201" fmla="*/ 2904507 w 11269336"/>
              <a:gd name="connsiteY201" fmla="*/ 2104326 h 2323145"/>
              <a:gd name="connsiteX202" fmla="*/ 2889503 w 11269336"/>
              <a:gd name="connsiteY202" fmla="*/ 2104443 h 2323145"/>
              <a:gd name="connsiteX203" fmla="*/ 2884480 w 11269336"/>
              <a:gd name="connsiteY203" fmla="*/ 2102626 h 2323145"/>
              <a:gd name="connsiteX204" fmla="*/ 2882689 w 11269336"/>
              <a:gd name="connsiteY204" fmla="*/ 2099228 h 2323145"/>
              <a:gd name="connsiteX205" fmla="*/ 2881291 w 11269336"/>
              <a:gd name="connsiteY205" fmla="*/ 2099618 h 2323145"/>
              <a:gd name="connsiteX206" fmla="*/ 2853979 w 11269336"/>
              <a:gd name="connsiteY206" fmla="*/ 2090388 h 2323145"/>
              <a:gd name="connsiteX207" fmla="*/ 2791790 w 11269336"/>
              <a:gd name="connsiteY207" fmla="*/ 2080332 h 2323145"/>
              <a:gd name="connsiteX208" fmla="*/ 2755844 w 11269336"/>
              <a:gd name="connsiteY208" fmla="*/ 2078874 h 2323145"/>
              <a:gd name="connsiteX209" fmla="*/ 2657742 w 11269336"/>
              <a:gd name="connsiteY209" fmla="*/ 2070179 h 2323145"/>
              <a:gd name="connsiteX210" fmla="*/ 2559549 w 11269336"/>
              <a:gd name="connsiteY210" fmla="*/ 2057873 h 2323145"/>
              <a:gd name="connsiteX211" fmla="*/ 2512054 w 11269336"/>
              <a:gd name="connsiteY211" fmla="*/ 2031671 h 2323145"/>
              <a:gd name="connsiteX212" fmla="*/ 2506437 w 11269336"/>
              <a:gd name="connsiteY212" fmla="*/ 2030918 h 2323145"/>
              <a:gd name="connsiteX213" fmla="*/ 2491752 w 11269336"/>
              <a:gd name="connsiteY213" fmla="*/ 2033906 h 2323145"/>
              <a:gd name="connsiteX214" fmla="*/ 2486338 w 11269336"/>
              <a:gd name="connsiteY214" fmla="*/ 2035862 h 2323145"/>
              <a:gd name="connsiteX215" fmla="*/ 2478186 w 11269336"/>
              <a:gd name="connsiteY215" fmla="*/ 2036953 h 2323145"/>
              <a:gd name="connsiteX216" fmla="*/ 2477950 w 11269336"/>
              <a:gd name="connsiteY216" fmla="*/ 2036715 h 2323145"/>
              <a:gd name="connsiteX217" fmla="*/ 2470381 w 11269336"/>
              <a:gd name="connsiteY217" fmla="*/ 2038256 h 2323145"/>
              <a:gd name="connsiteX218" fmla="*/ 2433781 w 11269336"/>
              <a:gd name="connsiteY218" fmla="*/ 2049140 h 2323145"/>
              <a:gd name="connsiteX219" fmla="*/ 2381172 w 11269336"/>
              <a:gd name="connsiteY219" fmla="*/ 2030645 h 2323145"/>
              <a:gd name="connsiteX220" fmla="*/ 2360198 w 11269336"/>
              <a:gd name="connsiteY220" fmla="*/ 2029059 h 2323145"/>
              <a:gd name="connsiteX221" fmla="*/ 2348815 w 11269336"/>
              <a:gd name="connsiteY221" fmla="*/ 2026798 h 2323145"/>
              <a:gd name="connsiteX222" fmla="*/ 2347988 w 11269336"/>
              <a:gd name="connsiteY222" fmla="*/ 2025745 h 2323145"/>
              <a:gd name="connsiteX223" fmla="*/ 2312920 w 11269336"/>
              <a:gd name="connsiteY223" fmla="*/ 2036311 h 2323145"/>
              <a:gd name="connsiteX224" fmla="*/ 2307986 w 11269336"/>
              <a:gd name="connsiteY224" fmla="*/ 2035583 h 2323145"/>
              <a:gd name="connsiteX225" fmla="*/ 2285481 w 11269336"/>
              <a:gd name="connsiteY225" fmla="*/ 2045197 h 2323145"/>
              <a:gd name="connsiteX226" fmla="*/ 2273666 w 11269336"/>
              <a:gd name="connsiteY226" fmla="*/ 2048710 h 2323145"/>
              <a:gd name="connsiteX227" fmla="*/ 2270719 w 11269336"/>
              <a:gd name="connsiteY227" fmla="*/ 2052702 h 2323145"/>
              <a:gd name="connsiteX228" fmla="*/ 2253080 w 11269336"/>
              <a:gd name="connsiteY228" fmla="*/ 2056363 h 2323145"/>
              <a:gd name="connsiteX229" fmla="*/ 2250906 w 11269336"/>
              <a:gd name="connsiteY229" fmla="*/ 2055654 h 2323145"/>
              <a:gd name="connsiteX230" fmla="*/ 2236905 w 11269336"/>
              <a:gd name="connsiteY230" fmla="*/ 2062882 h 2323145"/>
              <a:gd name="connsiteX231" fmla="*/ 2225830 w 11269336"/>
              <a:gd name="connsiteY231" fmla="*/ 2074027 h 2323145"/>
              <a:gd name="connsiteX232" fmla="*/ 2073776 w 11269336"/>
              <a:gd name="connsiteY232" fmla="*/ 2089244 h 2323145"/>
              <a:gd name="connsiteX233" fmla="*/ 1948256 w 11269336"/>
              <a:gd name="connsiteY233" fmla="*/ 2146616 h 2323145"/>
              <a:gd name="connsiteX234" fmla="*/ 1865582 w 11269336"/>
              <a:gd name="connsiteY234" fmla="*/ 2153738 h 2323145"/>
              <a:gd name="connsiteX235" fmla="*/ 1835210 w 11269336"/>
              <a:gd name="connsiteY235" fmla="*/ 2134244 h 2323145"/>
              <a:gd name="connsiteX236" fmla="*/ 1632661 w 11269336"/>
              <a:gd name="connsiteY236" fmla="*/ 2173882 h 2323145"/>
              <a:gd name="connsiteX237" fmla="*/ 1579590 w 11269336"/>
              <a:gd name="connsiteY237" fmla="*/ 2173680 h 2323145"/>
              <a:gd name="connsiteX238" fmla="*/ 1535601 w 11269336"/>
              <a:gd name="connsiteY238" fmla="*/ 2194590 h 2323145"/>
              <a:gd name="connsiteX239" fmla="*/ 1515594 w 11269336"/>
              <a:gd name="connsiteY239" fmla="*/ 2189622 h 2323145"/>
              <a:gd name="connsiteX240" fmla="*/ 1512113 w 11269336"/>
              <a:gd name="connsiteY240" fmla="*/ 2188534 h 2323145"/>
              <a:gd name="connsiteX241" fmla="*/ 1498838 w 11269336"/>
              <a:gd name="connsiteY241" fmla="*/ 2189213 h 2323145"/>
              <a:gd name="connsiteX242" fmla="*/ 1494279 w 11269336"/>
              <a:gd name="connsiteY242" fmla="*/ 2183112 h 2323145"/>
              <a:gd name="connsiteX243" fmla="*/ 1473714 w 11269336"/>
              <a:gd name="connsiteY243" fmla="*/ 2179625 h 2323145"/>
              <a:gd name="connsiteX244" fmla="*/ 1449503 w 11269336"/>
              <a:gd name="connsiteY244" fmla="*/ 2182633 h 2323145"/>
              <a:gd name="connsiteX245" fmla="*/ 1266687 w 11269336"/>
              <a:gd name="connsiteY245" fmla="*/ 2212688 h 2323145"/>
              <a:gd name="connsiteX246" fmla="*/ 1239614 w 11269336"/>
              <a:gd name="connsiteY246" fmla="*/ 2209727 h 2323145"/>
              <a:gd name="connsiteX247" fmla="*/ 1202436 w 11269336"/>
              <a:gd name="connsiteY247" fmla="*/ 2209817 h 2323145"/>
              <a:gd name="connsiteX248" fmla="*/ 1136097 w 11269336"/>
              <a:gd name="connsiteY248" fmla="*/ 2205112 h 2323145"/>
              <a:gd name="connsiteX249" fmla="*/ 988232 w 11269336"/>
              <a:gd name="connsiteY249" fmla="*/ 2235635 h 2323145"/>
              <a:gd name="connsiteX250" fmla="*/ 981959 w 11269336"/>
              <a:gd name="connsiteY250" fmla="*/ 2231607 h 2323145"/>
              <a:gd name="connsiteX251" fmla="*/ 938600 w 11269336"/>
              <a:gd name="connsiteY251" fmla="*/ 2238113 h 2323145"/>
              <a:gd name="connsiteX252" fmla="*/ 791788 w 11269336"/>
              <a:gd name="connsiteY252" fmla="*/ 2293224 h 2323145"/>
              <a:gd name="connsiteX253" fmla="*/ 706914 w 11269336"/>
              <a:gd name="connsiteY253" fmla="*/ 2305046 h 2323145"/>
              <a:gd name="connsiteX254" fmla="*/ 675971 w 11269336"/>
              <a:gd name="connsiteY254" fmla="*/ 2304030 h 2323145"/>
              <a:gd name="connsiteX255" fmla="*/ 624180 w 11269336"/>
              <a:gd name="connsiteY255" fmla="*/ 2302650 h 2323145"/>
              <a:gd name="connsiteX256" fmla="*/ 583453 w 11269336"/>
              <a:gd name="connsiteY256" fmla="*/ 2288788 h 2323145"/>
              <a:gd name="connsiteX257" fmla="*/ 540946 w 11269336"/>
              <a:gd name="connsiteY257" fmla="*/ 2292721 h 2323145"/>
              <a:gd name="connsiteX258" fmla="*/ 533680 w 11269336"/>
              <a:gd name="connsiteY258" fmla="*/ 2310233 h 2323145"/>
              <a:gd name="connsiteX259" fmla="*/ 487366 w 11269336"/>
              <a:gd name="connsiteY259" fmla="*/ 2309053 h 2323145"/>
              <a:gd name="connsiteX260" fmla="*/ 416820 w 11269336"/>
              <a:gd name="connsiteY260" fmla="*/ 2305443 h 2323145"/>
              <a:gd name="connsiteX261" fmla="*/ 376805 w 11269336"/>
              <a:gd name="connsiteY261" fmla="*/ 2307647 h 2323145"/>
              <a:gd name="connsiteX262" fmla="*/ 266777 w 11269336"/>
              <a:gd name="connsiteY262" fmla="*/ 2309012 h 2323145"/>
              <a:gd name="connsiteX263" fmla="*/ 156013 w 11269336"/>
              <a:gd name="connsiteY263" fmla="*/ 2306832 h 2323145"/>
              <a:gd name="connsiteX264" fmla="*/ 87258 w 11269336"/>
              <a:gd name="connsiteY264" fmla="*/ 2285511 h 2323145"/>
              <a:gd name="connsiteX265" fmla="*/ 23798 w 11269336"/>
              <a:gd name="connsiteY265" fmla="*/ 2281822 h 2323145"/>
              <a:gd name="connsiteX266" fmla="*/ 0 w 11269336"/>
              <a:gd name="connsiteY266" fmla="*/ 2285369 h 2323145"/>
              <a:gd name="connsiteX267" fmla="*/ 0 w 11269336"/>
              <a:gd name="connsiteY26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795998 w 11269336"/>
              <a:gd name="connsiteY29" fmla="*/ 863337 h 2323145"/>
              <a:gd name="connsiteX30" fmla="*/ 8776970 w 11269336"/>
              <a:gd name="connsiteY30" fmla="*/ 885177 h 2323145"/>
              <a:gd name="connsiteX31" fmla="*/ 8755719 w 11269336"/>
              <a:gd name="connsiteY31" fmla="*/ 889754 h 2323145"/>
              <a:gd name="connsiteX32" fmla="*/ 8743257 w 11269336"/>
              <a:gd name="connsiteY32" fmla="*/ 904723 h 2323145"/>
              <a:gd name="connsiteX33" fmla="*/ 8721366 w 11269336"/>
              <a:gd name="connsiteY33" fmla="*/ 904711 h 2323145"/>
              <a:gd name="connsiteX34" fmla="*/ 8678353 w 11269336"/>
              <a:gd name="connsiteY34" fmla="*/ 926318 h 2323145"/>
              <a:gd name="connsiteX35" fmla="*/ 8636849 w 11269336"/>
              <a:gd name="connsiteY35" fmla="*/ 937900 h 2323145"/>
              <a:gd name="connsiteX36" fmla="*/ 8620213 w 11269336"/>
              <a:gd name="connsiteY36" fmla="*/ 943068 h 2323145"/>
              <a:gd name="connsiteX37" fmla="*/ 8612581 w 11269336"/>
              <a:gd name="connsiteY37" fmla="*/ 952695 h 2323145"/>
              <a:gd name="connsiteX38" fmla="*/ 8589038 w 11269336"/>
              <a:gd name="connsiteY38" fmla="*/ 963892 h 2323145"/>
              <a:gd name="connsiteX39" fmla="*/ 8579950 w 11269336"/>
              <a:gd name="connsiteY39" fmla="*/ 960899 h 2323145"/>
              <a:gd name="connsiteX40" fmla="*/ 8579319 w 11269336"/>
              <a:gd name="connsiteY40" fmla="*/ 965630 h 2323145"/>
              <a:gd name="connsiteX41" fmla="*/ 8547429 w 11269336"/>
              <a:gd name="connsiteY41" fmla="*/ 984506 h 2323145"/>
              <a:gd name="connsiteX42" fmla="*/ 8478704 w 11269336"/>
              <a:gd name="connsiteY42" fmla="*/ 1025490 h 2323145"/>
              <a:gd name="connsiteX43" fmla="*/ 8461421 w 11269336"/>
              <a:gd name="connsiteY43" fmla="*/ 1035512 h 2323145"/>
              <a:gd name="connsiteX44" fmla="*/ 8445003 w 11269336"/>
              <a:gd name="connsiteY44" fmla="*/ 1036851 h 2323145"/>
              <a:gd name="connsiteX45" fmla="*/ 8357350 w 11269336"/>
              <a:gd name="connsiteY45" fmla="*/ 1060213 h 2323145"/>
              <a:gd name="connsiteX46" fmla="*/ 8335565 w 11269336"/>
              <a:gd name="connsiteY46" fmla="*/ 1061151 h 2323145"/>
              <a:gd name="connsiteX47" fmla="*/ 8325267 w 11269336"/>
              <a:gd name="connsiteY47" fmla="*/ 1055919 h 2323145"/>
              <a:gd name="connsiteX48" fmla="*/ 8293586 w 11269336"/>
              <a:gd name="connsiteY48" fmla="*/ 1076144 h 2323145"/>
              <a:gd name="connsiteX49" fmla="*/ 8242405 w 11269336"/>
              <a:gd name="connsiteY49" fmla="*/ 1095960 h 2323145"/>
              <a:gd name="connsiteX50" fmla="*/ 8197391 w 11269336"/>
              <a:gd name="connsiteY50" fmla="*/ 1107746 h 2323145"/>
              <a:gd name="connsiteX51" fmla="*/ 8081474 w 11269336"/>
              <a:gd name="connsiteY51" fmla="*/ 1130125 h 2323145"/>
              <a:gd name="connsiteX52" fmla="*/ 8053585 w 11269336"/>
              <a:gd name="connsiteY52" fmla="*/ 1129169 h 2323145"/>
              <a:gd name="connsiteX53" fmla="*/ 8038422 w 11269336"/>
              <a:gd name="connsiteY53" fmla="*/ 1119092 h 2323145"/>
              <a:gd name="connsiteX54" fmla="*/ 8029450 w 11269336"/>
              <a:gd name="connsiteY54" fmla="*/ 1125592 h 2323145"/>
              <a:gd name="connsiteX55" fmla="*/ 7959552 w 11269336"/>
              <a:gd name="connsiteY55" fmla="*/ 1140188 h 2323145"/>
              <a:gd name="connsiteX56" fmla="*/ 7914188 w 11269336"/>
              <a:gd name="connsiteY56" fmla="*/ 1150862 h 2323145"/>
              <a:gd name="connsiteX57" fmla="*/ 7914918 w 11269336"/>
              <a:gd name="connsiteY57" fmla="*/ 1168758 h 2323145"/>
              <a:gd name="connsiteX58" fmla="*/ 7875510 w 11269336"/>
              <a:gd name="connsiteY58" fmla="*/ 1183153 h 2323145"/>
              <a:gd name="connsiteX59" fmla="*/ 7829932 w 11269336"/>
              <a:gd name="connsiteY59" fmla="*/ 1180782 h 2323145"/>
              <a:gd name="connsiteX60" fmla="*/ 7779182 w 11269336"/>
              <a:gd name="connsiteY60" fmla="*/ 1192665 h 2323145"/>
              <a:gd name="connsiteX61" fmla="*/ 7748774 w 11269336"/>
              <a:gd name="connsiteY61" fmla="*/ 1199586 h 2323145"/>
              <a:gd name="connsiteX62" fmla="*/ 7671846 w 11269336"/>
              <a:gd name="connsiteY62" fmla="*/ 1231966 h 2323145"/>
              <a:gd name="connsiteX63" fmla="*/ 7554146 w 11269336"/>
              <a:gd name="connsiteY63" fmla="*/ 1319748 h 2323145"/>
              <a:gd name="connsiteX64" fmla="*/ 7515052 w 11269336"/>
              <a:gd name="connsiteY64" fmla="*/ 1336718 h 2323145"/>
              <a:gd name="connsiteX65" fmla="*/ 7507193 w 11269336"/>
              <a:gd name="connsiteY65" fmla="*/ 1334617 h 2323145"/>
              <a:gd name="connsiteX66" fmla="*/ 7461694 w 11269336"/>
              <a:gd name="connsiteY66" fmla="*/ 1375866 h 2323145"/>
              <a:gd name="connsiteX67" fmla="*/ 7377571 w 11269336"/>
              <a:gd name="connsiteY67" fmla="*/ 1400128 h 2323145"/>
              <a:gd name="connsiteX68" fmla="*/ 7311261 w 11269336"/>
              <a:gd name="connsiteY68" fmla="*/ 1412652 h 2323145"/>
              <a:gd name="connsiteX69" fmla="*/ 7275307 w 11269336"/>
              <a:gd name="connsiteY69" fmla="*/ 1422171 h 2323145"/>
              <a:gd name="connsiteX70" fmla="*/ 7247783 w 11269336"/>
              <a:gd name="connsiteY70" fmla="*/ 1426330 h 2323145"/>
              <a:gd name="connsiteX71" fmla="*/ 7185047 w 11269336"/>
              <a:gd name="connsiteY71" fmla="*/ 1451812 h 2323145"/>
              <a:gd name="connsiteX72" fmla="*/ 7084117 w 11269336"/>
              <a:gd name="connsiteY72" fmla="*/ 1500281 h 2323145"/>
              <a:gd name="connsiteX73" fmla="*/ 7062011 w 11269336"/>
              <a:gd name="connsiteY73" fmla="*/ 1509183 h 2323145"/>
              <a:gd name="connsiteX74" fmla="*/ 7040555 w 11269336"/>
              <a:gd name="connsiteY74" fmla="*/ 1511207 h 2323145"/>
              <a:gd name="connsiteX75" fmla="*/ 7033438 w 11269336"/>
              <a:gd name="connsiteY75" fmla="*/ 1506772 h 2323145"/>
              <a:gd name="connsiteX76" fmla="*/ 7020886 w 11269336"/>
              <a:gd name="connsiteY76" fmla="*/ 1510764 h 2323145"/>
              <a:gd name="connsiteX77" fmla="*/ 7017033 w 11269336"/>
              <a:gd name="connsiteY77" fmla="*/ 1510650 h 2323145"/>
              <a:gd name="connsiteX78" fmla="*/ 6995460 w 11269336"/>
              <a:gd name="connsiteY78" fmla="*/ 1511173 h 2323145"/>
              <a:gd name="connsiteX79" fmla="*/ 6962144 w 11269336"/>
              <a:gd name="connsiteY79" fmla="*/ 1541508 h 2323145"/>
              <a:gd name="connsiteX80" fmla="*/ 6910674 w 11269336"/>
              <a:gd name="connsiteY80" fmla="*/ 1554793 h 2323145"/>
              <a:gd name="connsiteX81" fmla="*/ 6732152 w 11269336"/>
              <a:gd name="connsiteY81" fmla="*/ 1642538 h 2323145"/>
              <a:gd name="connsiteX82" fmla="*/ 6694106 w 11269336"/>
              <a:gd name="connsiteY82" fmla="*/ 1632377 h 2323145"/>
              <a:gd name="connsiteX83" fmla="*/ 6617223 w 11269336"/>
              <a:gd name="connsiteY83" fmla="*/ 1659889 h 2323145"/>
              <a:gd name="connsiteX84" fmla="*/ 6521138 w 11269336"/>
              <a:gd name="connsiteY84" fmla="*/ 1744340 h 2323145"/>
              <a:gd name="connsiteX85" fmla="*/ 6380677 w 11269336"/>
              <a:gd name="connsiteY85" fmla="*/ 1796883 h 2323145"/>
              <a:gd name="connsiteX86" fmla="*/ 6374897 w 11269336"/>
              <a:gd name="connsiteY86" fmla="*/ 1809910 h 2323145"/>
              <a:gd name="connsiteX87" fmla="*/ 6364545 w 11269336"/>
              <a:gd name="connsiteY87" fmla="*/ 1820090 h 2323145"/>
              <a:gd name="connsiteX88" fmla="*/ 6362126 w 11269336"/>
              <a:gd name="connsiteY88" fmla="*/ 1819991 h 2323145"/>
              <a:gd name="connsiteX89" fmla="*/ 6346673 w 11269336"/>
              <a:gd name="connsiteY89" fmla="*/ 1827824 h 2323145"/>
              <a:gd name="connsiteX90" fmla="*/ 6345588 w 11269336"/>
              <a:gd name="connsiteY90" fmla="*/ 1832232 h 2323145"/>
              <a:gd name="connsiteX91" fmla="*/ 6335708 w 11269336"/>
              <a:gd name="connsiteY91" fmla="*/ 1838451 h 2323145"/>
              <a:gd name="connsiteX92" fmla="*/ 6318182 w 11269336"/>
              <a:gd name="connsiteY92" fmla="*/ 1852975 h 2323145"/>
              <a:gd name="connsiteX93" fmla="*/ 6313084 w 11269336"/>
              <a:gd name="connsiteY93" fmla="*/ 1853561 h 2323145"/>
              <a:gd name="connsiteX94" fmla="*/ 6283816 w 11269336"/>
              <a:gd name="connsiteY94" fmla="*/ 1872148 h 2323145"/>
              <a:gd name="connsiteX95" fmla="*/ 6282550 w 11269336"/>
              <a:gd name="connsiteY95" fmla="*/ 1871392 h 2323145"/>
              <a:gd name="connsiteX96" fmla="*/ 6270527 w 11269336"/>
              <a:gd name="connsiteY96" fmla="*/ 1872208 h 2323145"/>
              <a:gd name="connsiteX97" fmla="*/ 6249518 w 11269336"/>
              <a:gd name="connsiteY97" fmla="*/ 1876079 h 2323145"/>
              <a:gd name="connsiteX98" fmla="*/ 6190386 w 11269336"/>
              <a:gd name="connsiteY98" fmla="*/ 1872478 h 2323145"/>
              <a:gd name="connsiteX99" fmla="*/ 6159777 w 11269336"/>
              <a:gd name="connsiteY99" fmla="*/ 1891745 h 2323145"/>
              <a:gd name="connsiteX100" fmla="*/ 6153131 w 11269336"/>
              <a:gd name="connsiteY100" fmla="*/ 1895079 h 2323145"/>
              <a:gd name="connsiteX101" fmla="*/ 6152798 w 11269336"/>
              <a:gd name="connsiteY101" fmla="*/ 1894920 h 2323145"/>
              <a:gd name="connsiteX102" fmla="*/ 6145388 w 11269336"/>
              <a:gd name="connsiteY102" fmla="*/ 1897990 h 2323145"/>
              <a:gd name="connsiteX103" fmla="*/ 6141014 w 11269336"/>
              <a:gd name="connsiteY103" fmla="*/ 1901155 h 2323145"/>
              <a:gd name="connsiteX104" fmla="*/ 6128122 w 11269336"/>
              <a:gd name="connsiteY104" fmla="*/ 1907623 h 2323145"/>
              <a:gd name="connsiteX105" fmla="*/ 6122351 w 11269336"/>
              <a:gd name="connsiteY105" fmla="*/ 1908359 h 2323145"/>
              <a:gd name="connsiteX106" fmla="*/ 6064750 w 11269336"/>
              <a:gd name="connsiteY106" fmla="*/ 1896394 h 2323145"/>
              <a:gd name="connsiteX107" fmla="*/ 5964230 w 11269336"/>
              <a:gd name="connsiteY107" fmla="*/ 1910038 h 2323145"/>
              <a:gd name="connsiteX108" fmla="*/ 5865399 w 11269336"/>
              <a:gd name="connsiteY108" fmla="*/ 1926966 h 2323145"/>
              <a:gd name="connsiteX109" fmla="*/ 5829951 w 11269336"/>
              <a:gd name="connsiteY109" fmla="*/ 1934755 h 2323145"/>
              <a:gd name="connsiteX110" fmla="*/ 5765285 w 11269336"/>
              <a:gd name="connsiteY110" fmla="*/ 1941322 h 2323145"/>
              <a:gd name="connsiteX111" fmla="*/ 5734750 w 11269336"/>
              <a:gd name="connsiteY111" fmla="*/ 1939793 h 2323145"/>
              <a:gd name="connsiteX112" fmla="*/ 5733569 w 11269336"/>
              <a:gd name="connsiteY112" fmla="*/ 1940505 h 2323145"/>
              <a:gd name="connsiteX113" fmla="*/ 5730329 w 11269336"/>
              <a:gd name="connsiteY113" fmla="*/ 1937845 h 2323145"/>
              <a:gd name="connsiteX114" fmla="*/ 5724661 w 11269336"/>
              <a:gd name="connsiteY114" fmla="*/ 1937455 h 2323145"/>
              <a:gd name="connsiteX115" fmla="*/ 5710186 w 11269336"/>
              <a:gd name="connsiteY115" fmla="*/ 1941370 h 2323145"/>
              <a:gd name="connsiteX116" fmla="*/ 5704910 w 11269336"/>
              <a:gd name="connsiteY116" fmla="*/ 1943663 h 2323145"/>
              <a:gd name="connsiteX117" fmla="*/ 5696836 w 11269336"/>
              <a:gd name="connsiteY117" fmla="*/ 1945271 h 2323145"/>
              <a:gd name="connsiteX118" fmla="*/ 5696583 w 11269336"/>
              <a:gd name="connsiteY118" fmla="*/ 1945050 h 2323145"/>
              <a:gd name="connsiteX119" fmla="*/ 5689123 w 11269336"/>
              <a:gd name="connsiteY119" fmla="*/ 1947067 h 2323145"/>
              <a:gd name="connsiteX120" fmla="*/ 5653291 w 11269336"/>
              <a:gd name="connsiteY120" fmla="*/ 1960245 h 2323145"/>
              <a:gd name="connsiteX121" fmla="*/ 5599385 w 11269336"/>
              <a:gd name="connsiteY121" fmla="*/ 1945198 h 2323145"/>
              <a:gd name="connsiteX122" fmla="*/ 5578300 w 11269336"/>
              <a:gd name="connsiteY122" fmla="*/ 1944963 h 2323145"/>
              <a:gd name="connsiteX123" fmla="*/ 5566758 w 11269336"/>
              <a:gd name="connsiteY123" fmla="*/ 1943441 h 2323145"/>
              <a:gd name="connsiteX124" fmla="*/ 5565857 w 11269336"/>
              <a:gd name="connsiteY124" fmla="*/ 1942445 h 2323145"/>
              <a:gd name="connsiteX125" fmla="*/ 5531534 w 11269336"/>
              <a:gd name="connsiteY125" fmla="*/ 1955208 h 2323145"/>
              <a:gd name="connsiteX126" fmla="*/ 5526552 w 11269336"/>
              <a:gd name="connsiteY126" fmla="*/ 1954799 h 2323145"/>
              <a:gd name="connsiteX127" fmla="*/ 5504723 w 11269336"/>
              <a:gd name="connsiteY127" fmla="*/ 1965811 h 2323145"/>
              <a:gd name="connsiteX128" fmla="*/ 5493156 w 11269336"/>
              <a:gd name="connsiteY128" fmla="*/ 1970063 h 2323145"/>
              <a:gd name="connsiteX129" fmla="*/ 5490486 w 11269336"/>
              <a:gd name="connsiteY129" fmla="*/ 1974227 h 2323145"/>
              <a:gd name="connsiteX130" fmla="*/ 5473107 w 11269336"/>
              <a:gd name="connsiteY130" fmla="*/ 1979001 h 2323145"/>
              <a:gd name="connsiteX131" fmla="*/ 5470885 w 11269336"/>
              <a:gd name="connsiteY131" fmla="*/ 1978432 h 2323145"/>
              <a:gd name="connsiteX132" fmla="*/ 5457393 w 11269336"/>
              <a:gd name="connsiteY132" fmla="*/ 1986525 h 2323145"/>
              <a:gd name="connsiteX133" fmla="*/ 5447102 w 11269336"/>
              <a:gd name="connsiteY133" fmla="*/ 1998329 h 2323145"/>
              <a:gd name="connsiteX134" fmla="*/ 5159151 w 11269336"/>
              <a:gd name="connsiteY134" fmla="*/ 2029640 h 2323145"/>
              <a:gd name="connsiteX135" fmla="*/ 5041688 w 11269336"/>
              <a:gd name="connsiteY135" fmla="*/ 2022334 h 2323145"/>
              <a:gd name="connsiteX136" fmla="*/ 4860988 w 11269336"/>
              <a:gd name="connsiteY136" fmla="*/ 2135698 h 2323145"/>
              <a:gd name="connsiteX137" fmla="*/ 4807902 w 11269336"/>
              <a:gd name="connsiteY137" fmla="*/ 2138894 h 2323145"/>
              <a:gd name="connsiteX138" fmla="*/ 4765388 w 11269336"/>
              <a:gd name="connsiteY138" fmla="*/ 2162525 h 2323145"/>
              <a:gd name="connsiteX139" fmla="*/ 4745033 w 11269336"/>
              <a:gd name="connsiteY139" fmla="*/ 2158859 h 2323145"/>
              <a:gd name="connsiteX140" fmla="*/ 4741475 w 11269336"/>
              <a:gd name="connsiteY140" fmla="*/ 2157998 h 2323145"/>
              <a:gd name="connsiteX141" fmla="*/ 4728247 w 11269336"/>
              <a:gd name="connsiteY141" fmla="*/ 2159526 h 2323145"/>
              <a:gd name="connsiteX142" fmla="*/ 4723263 w 11269336"/>
              <a:gd name="connsiteY142" fmla="*/ 2153742 h 2323145"/>
              <a:gd name="connsiteX143" fmla="*/ 4702453 w 11269336"/>
              <a:gd name="connsiteY143" fmla="*/ 2151586 h 2323145"/>
              <a:gd name="connsiteX144" fmla="*/ 4678455 w 11269336"/>
              <a:gd name="connsiteY144" fmla="*/ 2156131 h 2323145"/>
              <a:gd name="connsiteX145" fmla="*/ 4593061 w 11269336"/>
              <a:gd name="connsiteY145" fmla="*/ 2171597 h 2323145"/>
              <a:gd name="connsiteX146" fmla="*/ 4579902 w 11269336"/>
              <a:gd name="connsiteY146" fmla="*/ 2177927 h 2323145"/>
              <a:gd name="connsiteX147" fmla="*/ 4533444 w 11269336"/>
              <a:gd name="connsiteY147" fmla="*/ 2181200 h 2323145"/>
              <a:gd name="connsiteX148" fmla="*/ 4492832 w 11269336"/>
              <a:gd name="connsiteY148" fmla="*/ 2188033 h 2323145"/>
              <a:gd name="connsiteX149" fmla="*/ 4467257 w 11269336"/>
              <a:gd name="connsiteY149" fmla="*/ 2196121 h 2323145"/>
              <a:gd name="connsiteX150" fmla="*/ 4459937 w 11269336"/>
              <a:gd name="connsiteY150" fmla="*/ 2195182 h 2323145"/>
              <a:gd name="connsiteX151" fmla="*/ 4433312 w 11269336"/>
              <a:gd name="connsiteY151" fmla="*/ 2199004 h 2323145"/>
              <a:gd name="connsiteX152" fmla="*/ 4420601 w 11269336"/>
              <a:gd name="connsiteY152" fmla="*/ 2205158 h 2323145"/>
              <a:gd name="connsiteX153" fmla="*/ 4405765 w 11269336"/>
              <a:gd name="connsiteY153" fmla="*/ 2199902 h 2323145"/>
              <a:gd name="connsiteX154" fmla="*/ 4401354 w 11269336"/>
              <a:gd name="connsiteY154" fmla="*/ 2194745 h 2323145"/>
              <a:gd name="connsiteX155" fmla="*/ 4383151 w 11269336"/>
              <a:gd name="connsiteY155" fmla="*/ 2201140 h 2323145"/>
              <a:gd name="connsiteX156" fmla="*/ 4366646 w 11269336"/>
              <a:gd name="connsiteY156" fmla="*/ 2198564 h 2323145"/>
              <a:gd name="connsiteX157" fmla="*/ 4354009 w 11269336"/>
              <a:gd name="connsiteY157" fmla="*/ 2204984 h 2323145"/>
              <a:gd name="connsiteX158" fmla="*/ 4348284 w 11269336"/>
              <a:gd name="connsiteY158" fmla="*/ 2205270 h 2323145"/>
              <a:gd name="connsiteX159" fmla="*/ 4333906 w 11269336"/>
              <a:gd name="connsiteY159" fmla="*/ 2205251 h 2323145"/>
              <a:gd name="connsiteX160" fmla="*/ 4308819 w 11269336"/>
              <a:gd name="connsiteY160" fmla="*/ 2203822 h 2323145"/>
              <a:gd name="connsiteX161" fmla="*/ 4301210 w 11269336"/>
              <a:gd name="connsiteY161" fmla="*/ 2204456 h 2323145"/>
              <a:gd name="connsiteX162" fmla="*/ 4283095 w 11269336"/>
              <a:gd name="connsiteY162" fmla="*/ 2198177 h 2323145"/>
              <a:gd name="connsiteX163" fmla="*/ 4250119 w 11269336"/>
              <a:gd name="connsiteY163" fmla="*/ 2196342 h 2323145"/>
              <a:gd name="connsiteX164" fmla="*/ 4189203 w 11269336"/>
              <a:gd name="connsiteY164" fmla="*/ 2178994 h 2323145"/>
              <a:gd name="connsiteX165" fmla="*/ 4154035 w 11269336"/>
              <a:gd name="connsiteY165" fmla="*/ 2171950 h 2323145"/>
              <a:gd name="connsiteX166" fmla="*/ 4129569 w 11269336"/>
              <a:gd name="connsiteY166" fmla="*/ 2163850 h 2323145"/>
              <a:gd name="connsiteX167" fmla="*/ 4061250 w 11269336"/>
              <a:gd name="connsiteY167" fmla="*/ 2159236 h 2323145"/>
              <a:gd name="connsiteX168" fmla="*/ 3945480 w 11269336"/>
              <a:gd name="connsiteY168" fmla="*/ 2158279 h 2323145"/>
              <a:gd name="connsiteX169" fmla="*/ 3921468 w 11269336"/>
              <a:gd name="connsiteY169" fmla="*/ 2156588 h 2323145"/>
              <a:gd name="connsiteX170" fmla="*/ 3903348 w 11269336"/>
              <a:gd name="connsiteY170" fmla="*/ 2149220 h 2323145"/>
              <a:gd name="connsiteX171" fmla="*/ 3901342 w 11269336"/>
              <a:gd name="connsiteY171" fmla="*/ 2142355 h 2323145"/>
              <a:gd name="connsiteX172" fmla="*/ 3888539 w 11269336"/>
              <a:gd name="connsiteY172" fmla="*/ 2140476 h 2323145"/>
              <a:gd name="connsiteX173" fmla="*/ 3885662 w 11269336"/>
              <a:gd name="connsiteY173" fmla="*/ 2138740 h 2323145"/>
              <a:gd name="connsiteX174" fmla="*/ 3868627 w 11269336"/>
              <a:gd name="connsiteY174" fmla="*/ 2130023 h 2323145"/>
              <a:gd name="connsiteX175" fmla="*/ 3819177 w 11269336"/>
              <a:gd name="connsiteY175" fmla="*/ 2142111 h 2323145"/>
              <a:gd name="connsiteX176" fmla="*/ 3769100 w 11269336"/>
              <a:gd name="connsiteY176" fmla="*/ 2131731 h 2323145"/>
              <a:gd name="connsiteX177" fmla="*/ 3562752 w 11269336"/>
              <a:gd name="connsiteY177" fmla="*/ 2131785 h 2323145"/>
              <a:gd name="connsiteX178" fmla="*/ 3541402 w 11269336"/>
              <a:gd name="connsiteY178" fmla="*/ 2106821 h 2323145"/>
              <a:gd name="connsiteX179" fmla="*/ 3365341 w 11269336"/>
              <a:gd name="connsiteY179" fmla="*/ 2077638 h 2323145"/>
              <a:gd name="connsiteX180" fmla="*/ 3170922 w 11269336"/>
              <a:gd name="connsiteY180" fmla="*/ 2115957 h 2323145"/>
              <a:gd name="connsiteX181" fmla="*/ 3156256 w 11269336"/>
              <a:gd name="connsiteY181" fmla="*/ 2124773 h 2323145"/>
              <a:gd name="connsiteX182" fmla="*/ 3140298 w 11269336"/>
              <a:gd name="connsiteY182" fmla="*/ 2129182 h 2323145"/>
              <a:gd name="connsiteX183" fmla="*/ 3138514 w 11269336"/>
              <a:gd name="connsiteY183" fmla="*/ 2128069 h 2323145"/>
              <a:gd name="connsiteX184" fmla="*/ 3120467 w 11269336"/>
              <a:gd name="connsiteY184" fmla="*/ 2128281 h 2323145"/>
              <a:gd name="connsiteX185" fmla="*/ 3116175 w 11269336"/>
              <a:gd name="connsiteY185" fmla="*/ 2131633 h 2323145"/>
              <a:gd name="connsiteX186" fmla="*/ 3103685 w 11269336"/>
              <a:gd name="connsiteY186" fmla="*/ 2132814 h 2323145"/>
              <a:gd name="connsiteX187" fmla="*/ 3078794 w 11269336"/>
              <a:gd name="connsiteY187" fmla="*/ 2137935 h 2323145"/>
              <a:gd name="connsiteX188" fmla="*/ 3074407 w 11269336"/>
              <a:gd name="connsiteY188" fmla="*/ 2136274 h 2323145"/>
              <a:gd name="connsiteX189" fmla="*/ 3037285 w 11269336"/>
              <a:gd name="connsiteY189" fmla="*/ 2139919 h 2323145"/>
              <a:gd name="connsiteX190" fmla="*/ 3036901 w 11269336"/>
              <a:gd name="connsiteY190" fmla="*/ 2138726 h 2323145"/>
              <a:gd name="connsiteX191" fmla="*/ 3026996 w 11269336"/>
              <a:gd name="connsiteY191" fmla="*/ 2134322 h 2323145"/>
              <a:gd name="connsiteX192" fmla="*/ 3007772 w 11269336"/>
              <a:gd name="connsiteY192" fmla="*/ 2128742 h 2323145"/>
              <a:gd name="connsiteX193" fmla="*/ 2965030 w 11269336"/>
              <a:gd name="connsiteY193" fmla="*/ 2100494 h 2323145"/>
              <a:gd name="connsiteX194" fmla="*/ 2926342 w 11269336"/>
              <a:gd name="connsiteY194" fmla="*/ 2104155 h 2323145"/>
              <a:gd name="connsiteX195" fmla="*/ 2918608 w 11269336"/>
              <a:gd name="connsiteY195" fmla="*/ 2104215 h 2323145"/>
              <a:gd name="connsiteX196" fmla="*/ 2918475 w 11269336"/>
              <a:gd name="connsiteY196" fmla="*/ 2103937 h 2323145"/>
              <a:gd name="connsiteX197" fmla="*/ 2910360 w 11269336"/>
              <a:gd name="connsiteY197" fmla="*/ 2103444 h 2323145"/>
              <a:gd name="connsiteX198" fmla="*/ 2904507 w 11269336"/>
              <a:gd name="connsiteY198" fmla="*/ 2104326 h 2323145"/>
              <a:gd name="connsiteX199" fmla="*/ 2889503 w 11269336"/>
              <a:gd name="connsiteY199" fmla="*/ 2104443 h 2323145"/>
              <a:gd name="connsiteX200" fmla="*/ 2884480 w 11269336"/>
              <a:gd name="connsiteY200" fmla="*/ 2102626 h 2323145"/>
              <a:gd name="connsiteX201" fmla="*/ 2882689 w 11269336"/>
              <a:gd name="connsiteY201" fmla="*/ 2099228 h 2323145"/>
              <a:gd name="connsiteX202" fmla="*/ 2881291 w 11269336"/>
              <a:gd name="connsiteY202" fmla="*/ 2099618 h 2323145"/>
              <a:gd name="connsiteX203" fmla="*/ 2853979 w 11269336"/>
              <a:gd name="connsiteY203" fmla="*/ 2090388 h 2323145"/>
              <a:gd name="connsiteX204" fmla="*/ 2791790 w 11269336"/>
              <a:gd name="connsiteY204" fmla="*/ 2080332 h 2323145"/>
              <a:gd name="connsiteX205" fmla="*/ 2755844 w 11269336"/>
              <a:gd name="connsiteY205" fmla="*/ 2078874 h 2323145"/>
              <a:gd name="connsiteX206" fmla="*/ 2657742 w 11269336"/>
              <a:gd name="connsiteY206" fmla="*/ 2070179 h 2323145"/>
              <a:gd name="connsiteX207" fmla="*/ 2559549 w 11269336"/>
              <a:gd name="connsiteY207" fmla="*/ 2057873 h 2323145"/>
              <a:gd name="connsiteX208" fmla="*/ 2512054 w 11269336"/>
              <a:gd name="connsiteY208" fmla="*/ 2031671 h 2323145"/>
              <a:gd name="connsiteX209" fmla="*/ 2506437 w 11269336"/>
              <a:gd name="connsiteY209" fmla="*/ 2030918 h 2323145"/>
              <a:gd name="connsiteX210" fmla="*/ 2491752 w 11269336"/>
              <a:gd name="connsiteY210" fmla="*/ 2033906 h 2323145"/>
              <a:gd name="connsiteX211" fmla="*/ 2486338 w 11269336"/>
              <a:gd name="connsiteY211" fmla="*/ 2035862 h 2323145"/>
              <a:gd name="connsiteX212" fmla="*/ 2478186 w 11269336"/>
              <a:gd name="connsiteY212" fmla="*/ 2036953 h 2323145"/>
              <a:gd name="connsiteX213" fmla="*/ 2477950 w 11269336"/>
              <a:gd name="connsiteY213" fmla="*/ 2036715 h 2323145"/>
              <a:gd name="connsiteX214" fmla="*/ 2470381 w 11269336"/>
              <a:gd name="connsiteY214" fmla="*/ 2038256 h 2323145"/>
              <a:gd name="connsiteX215" fmla="*/ 2433781 w 11269336"/>
              <a:gd name="connsiteY215" fmla="*/ 2049140 h 2323145"/>
              <a:gd name="connsiteX216" fmla="*/ 2381172 w 11269336"/>
              <a:gd name="connsiteY216" fmla="*/ 2030645 h 2323145"/>
              <a:gd name="connsiteX217" fmla="*/ 2360198 w 11269336"/>
              <a:gd name="connsiteY217" fmla="*/ 2029059 h 2323145"/>
              <a:gd name="connsiteX218" fmla="*/ 2348815 w 11269336"/>
              <a:gd name="connsiteY218" fmla="*/ 2026798 h 2323145"/>
              <a:gd name="connsiteX219" fmla="*/ 2347988 w 11269336"/>
              <a:gd name="connsiteY219" fmla="*/ 2025745 h 2323145"/>
              <a:gd name="connsiteX220" fmla="*/ 2312920 w 11269336"/>
              <a:gd name="connsiteY220" fmla="*/ 2036311 h 2323145"/>
              <a:gd name="connsiteX221" fmla="*/ 2307986 w 11269336"/>
              <a:gd name="connsiteY221" fmla="*/ 2035583 h 2323145"/>
              <a:gd name="connsiteX222" fmla="*/ 2285481 w 11269336"/>
              <a:gd name="connsiteY222" fmla="*/ 2045197 h 2323145"/>
              <a:gd name="connsiteX223" fmla="*/ 2273666 w 11269336"/>
              <a:gd name="connsiteY223" fmla="*/ 2048710 h 2323145"/>
              <a:gd name="connsiteX224" fmla="*/ 2270719 w 11269336"/>
              <a:gd name="connsiteY224" fmla="*/ 2052702 h 2323145"/>
              <a:gd name="connsiteX225" fmla="*/ 2253080 w 11269336"/>
              <a:gd name="connsiteY225" fmla="*/ 2056363 h 2323145"/>
              <a:gd name="connsiteX226" fmla="*/ 2250906 w 11269336"/>
              <a:gd name="connsiteY226" fmla="*/ 2055654 h 2323145"/>
              <a:gd name="connsiteX227" fmla="*/ 2236905 w 11269336"/>
              <a:gd name="connsiteY227" fmla="*/ 2062882 h 2323145"/>
              <a:gd name="connsiteX228" fmla="*/ 2225830 w 11269336"/>
              <a:gd name="connsiteY228" fmla="*/ 2074027 h 2323145"/>
              <a:gd name="connsiteX229" fmla="*/ 2073776 w 11269336"/>
              <a:gd name="connsiteY229" fmla="*/ 2089244 h 2323145"/>
              <a:gd name="connsiteX230" fmla="*/ 1948256 w 11269336"/>
              <a:gd name="connsiteY230" fmla="*/ 2146616 h 2323145"/>
              <a:gd name="connsiteX231" fmla="*/ 1865582 w 11269336"/>
              <a:gd name="connsiteY231" fmla="*/ 2153738 h 2323145"/>
              <a:gd name="connsiteX232" fmla="*/ 1835210 w 11269336"/>
              <a:gd name="connsiteY232" fmla="*/ 2134244 h 2323145"/>
              <a:gd name="connsiteX233" fmla="*/ 1632661 w 11269336"/>
              <a:gd name="connsiteY233" fmla="*/ 2173882 h 2323145"/>
              <a:gd name="connsiteX234" fmla="*/ 1579590 w 11269336"/>
              <a:gd name="connsiteY234" fmla="*/ 2173680 h 2323145"/>
              <a:gd name="connsiteX235" fmla="*/ 1535601 w 11269336"/>
              <a:gd name="connsiteY235" fmla="*/ 2194590 h 2323145"/>
              <a:gd name="connsiteX236" fmla="*/ 1515594 w 11269336"/>
              <a:gd name="connsiteY236" fmla="*/ 2189622 h 2323145"/>
              <a:gd name="connsiteX237" fmla="*/ 1512113 w 11269336"/>
              <a:gd name="connsiteY237" fmla="*/ 2188534 h 2323145"/>
              <a:gd name="connsiteX238" fmla="*/ 1498838 w 11269336"/>
              <a:gd name="connsiteY238" fmla="*/ 2189213 h 2323145"/>
              <a:gd name="connsiteX239" fmla="*/ 1494279 w 11269336"/>
              <a:gd name="connsiteY239" fmla="*/ 2183112 h 2323145"/>
              <a:gd name="connsiteX240" fmla="*/ 1473714 w 11269336"/>
              <a:gd name="connsiteY240" fmla="*/ 2179625 h 2323145"/>
              <a:gd name="connsiteX241" fmla="*/ 1449503 w 11269336"/>
              <a:gd name="connsiteY241" fmla="*/ 2182633 h 2323145"/>
              <a:gd name="connsiteX242" fmla="*/ 1266687 w 11269336"/>
              <a:gd name="connsiteY242" fmla="*/ 2212688 h 2323145"/>
              <a:gd name="connsiteX243" fmla="*/ 1239614 w 11269336"/>
              <a:gd name="connsiteY243" fmla="*/ 2209727 h 2323145"/>
              <a:gd name="connsiteX244" fmla="*/ 1202436 w 11269336"/>
              <a:gd name="connsiteY244" fmla="*/ 2209817 h 2323145"/>
              <a:gd name="connsiteX245" fmla="*/ 1136097 w 11269336"/>
              <a:gd name="connsiteY245" fmla="*/ 2205112 h 2323145"/>
              <a:gd name="connsiteX246" fmla="*/ 988232 w 11269336"/>
              <a:gd name="connsiteY246" fmla="*/ 2235635 h 2323145"/>
              <a:gd name="connsiteX247" fmla="*/ 981959 w 11269336"/>
              <a:gd name="connsiteY247" fmla="*/ 2231607 h 2323145"/>
              <a:gd name="connsiteX248" fmla="*/ 938600 w 11269336"/>
              <a:gd name="connsiteY248" fmla="*/ 2238113 h 2323145"/>
              <a:gd name="connsiteX249" fmla="*/ 791788 w 11269336"/>
              <a:gd name="connsiteY249" fmla="*/ 2293224 h 2323145"/>
              <a:gd name="connsiteX250" fmla="*/ 706914 w 11269336"/>
              <a:gd name="connsiteY250" fmla="*/ 2305046 h 2323145"/>
              <a:gd name="connsiteX251" fmla="*/ 675971 w 11269336"/>
              <a:gd name="connsiteY251" fmla="*/ 2304030 h 2323145"/>
              <a:gd name="connsiteX252" fmla="*/ 624180 w 11269336"/>
              <a:gd name="connsiteY252" fmla="*/ 2302650 h 2323145"/>
              <a:gd name="connsiteX253" fmla="*/ 583453 w 11269336"/>
              <a:gd name="connsiteY253" fmla="*/ 2288788 h 2323145"/>
              <a:gd name="connsiteX254" fmla="*/ 540946 w 11269336"/>
              <a:gd name="connsiteY254" fmla="*/ 2292721 h 2323145"/>
              <a:gd name="connsiteX255" fmla="*/ 533680 w 11269336"/>
              <a:gd name="connsiteY255" fmla="*/ 2310233 h 2323145"/>
              <a:gd name="connsiteX256" fmla="*/ 487366 w 11269336"/>
              <a:gd name="connsiteY256" fmla="*/ 2309053 h 2323145"/>
              <a:gd name="connsiteX257" fmla="*/ 416820 w 11269336"/>
              <a:gd name="connsiteY257" fmla="*/ 2305443 h 2323145"/>
              <a:gd name="connsiteX258" fmla="*/ 376805 w 11269336"/>
              <a:gd name="connsiteY258" fmla="*/ 2307647 h 2323145"/>
              <a:gd name="connsiteX259" fmla="*/ 266777 w 11269336"/>
              <a:gd name="connsiteY259" fmla="*/ 2309012 h 2323145"/>
              <a:gd name="connsiteX260" fmla="*/ 156013 w 11269336"/>
              <a:gd name="connsiteY260" fmla="*/ 2306832 h 2323145"/>
              <a:gd name="connsiteX261" fmla="*/ 87258 w 11269336"/>
              <a:gd name="connsiteY261" fmla="*/ 2285511 h 2323145"/>
              <a:gd name="connsiteX262" fmla="*/ 23798 w 11269336"/>
              <a:gd name="connsiteY262" fmla="*/ 2281822 h 2323145"/>
              <a:gd name="connsiteX263" fmla="*/ 0 w 11269336"/>
              <a:gd name="connsiteY263" fmla="*/ 2285369 h 2323145"/>
              <a:gd name="connsiteX264" fmla="*/ 0 w 11269336"/>
              <a:gd name="connsiteY26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9062863 w 11269336"/>
              <a:gd name="connsiteY22" fmla="*/ 754656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33444 w 11269336"/>
              <a:gd name="connsiteY144" fmla="*/ 2181200 h 2323145"/>
              <a:gd name="connsiteX145" fmla="*/ 4492832 w 11269336"/>
              <a:gd name="connsiteY145" fmla="*/ 2188033 h 2323145"/>
              <a:gd name="connsiteX146" fmla="*/ 4467257 w 11269336"/>
              <a:gd name="connsiteY146" fmla="*/ 2196121 h 2323145"/>
              <a:gd name="connsiteX147" fmla="*/ 4459937 w 11269336"/>
              <a:gd name="connsiteY147" fmla="*/ 2195182 h 2323145"/>
              <a:gd name="connsiteX148" fmla="*/ 4433312 w 11269336"/>
              <a:gd name="connsiteY148" fmla="*/ 2199004 h 2323145"/>
              <a:gd name="connsiteX149" fmla="*/ 4420601 w 11269336"/>
              <a:gd name="connsiteY149" fmla="*/ 2205158 h 2323145"/>
              <a:gd name="connsiteX150" fmla="*/ 4405765 w 11269336"/>
              <a:gd name="connsiteY150" fmla="*/ 2199902 h 2323145"/>
              <a:gd name="connsiteX151" fmla="*/ 4401354 w 11269336"/>
              <a:gd name="connsiteY151" fmla="*/ 2194745 h 2323145"/>
              <a:gd name="connsiteX152" fmla="*/ 4383151 w 11269336"/>
              <a:gd name="connsiteY152" fmla="*/ 2201140 h 2323145"/>
              <a:gd name="connsiteX153" fmla="*/ 4366646 w 11269336"/>
              <a:gd name="connsiteY153" fmla="*/ 2198564 h 2323145"/>
              <a:gd name="connsiteX154" fmla="*/ 4354009 w 11269336"/>
              <a:gd name="connsiteY154" fmla="*/ 2204984 h 2323145"/>
              <a:gd name="connsiteX155" fmla="*/ 4348284 w 11269336"/>
              <a:gd name="connsiteY155" fmla="*/ 2205270 h 2323145"/>
              <a:gd name="connsiteX156" fmla="*/ 4333906 w 11269336"/>
              <a:gd name="connsiteY156" fmla="*/ 2205251 h 2323145"/>
              <a:gd name="connsiteX157" fmla="*/ 4308819 w 11269336"/>
              <a:gd name="connsiteY157" fmla="*/ 2203822 h 2323145"/>
              <a:gd name="connsiteX158" fmla="*/ 4301210 w 11269336"/>
              <a:gd name="connsiteY158" fmla="*/ 2204456 h 2323145"/>
              <a:gd name="connsiteX159" fmla="*/ 4283095 w 11269336"/>
              <a:gd name="connsiteY159" fmla="*/ 2198177 h 2323145"/>
              <a:gd name="connsiteX160" fmla="*/ 4250119 w 11269336"/>
              <a:gd name="connsiteY160" fmla="*/ 2196342 h 2323145"/>
              <a:gd name="connsiteX161" fmla="*/ 4189203 w 11269336"/>
              <a:gd name="connsiteY161" fmla="*/ 2178994 h 2323145"/>
              <a:gd name="connsiteX162" fmla="*/ 4154035 w 11269336"/>
              <a:gd name="connsiteY162" fmla="*/ 2171950 h 2323145"/>
              <a:gd name="connsiteX163" fmla="*/ 4129569 w 11269336"/>
              <a:gd name="connsiteY163" fmla="*/ 2163850 h 2323145"/>
              <a:gd name="connsiteX164" fmla="*/ 4061250 w 11269336"/>
              <a:gd name="connsiteY164" fmla="*/ 2159236 h 2323145"/>
              <a:gd name="connsiteX165" fmla="*/ 3945480 w 11269336"/>
              <a:gd name="connsiteY165" fmla="*/ 2158279 h 2323145"/>
              <a:gd name="connsiteX166" fmla="*/ 3921468 w 11269336"/>
              <a:gd name="connsiteY166" fmla="*/ 2156588 h 2323145"/>
              <a:gd name="connsiteX167" fmla="*/ 3903348 w 11269336"/>
              <a:gd name="connsiteY167" fmla="*/ 2149220 h 2323145"/>
              <a:gd name="connsiteX168" fmla="*/ 3901342 w 11269336"/>
              <a:gd name="connsiteY168" fmla="*/ 2142355 h 2323145"/>
              <a:gd name="connsiteX169" fmla="*/ 3888539 w 11269336"/>
              <a:gd name="connsiteY169" fmla="*/ 2140476 h 2323145"/>
              <a:gd name="connsiteX170" fmla="*/ 3885662 w 11269336"/>
              <a:gd name="connsiteY170" fmla="*/ 2138740 h 2323145"/>
              <a:gd name="connsiteX171" fmla="*/ 3868627 w 11269336"/>
              <a:gd name="connsiteY171" fmla="*/ 2130023 h 2323145"/>
              <a:gd name="connsiteX172" fmla="*/ 3819177 w 11269336"/>
              <a:gd name="connsiteY172" fmla="*/ 2142111 h 2323145"/>
              <a:gd name="connsiteX173" fmla="*/ 3769100 w 11269336"/>
              <a:gd name="connsiteY173" fmla="*/ 2131731 h 2323145"/>
              <a:gd name="connsiteX174" fmla="*/ 3562752 w 11269336"/>
              <a:gd name="connsiteY174" fmla="*/ 2131785 h 2323145"/>
              <a:gd name="connsiteX175" fmla="*/ 3541402 w 11269336"/>
              <a:gd name="connsiteY175" fmla="*/ 2106821 h 2323145"/>
              <a:gd name="connsiteX176" fmla="*/ 3365341 w 11269336"/>
              <a:gd name="connsiteY176" fmla="*/ 2077638 h 2323145"/>
              <a:gd name="connsiteX177" fmla="*/ 3170922 w 11269336"/>
              <a:gd name="connsiteY177" fmla="*/ 2115957 h 2323145"/>
              <a:gd name="connsiteX178" fmla="*/ 3156256 w 11269336"/>
              <a:gd name="connsiteY178" fmla="*/ 2124773 h 2323145"/>
              <a:gd name="connsiteX179" fmla="*/ 3140298 w 11269336"/>
              <a:gd name="connsiteY179" fmla="*/ 2129182 h 2323145"/>
              <a:gd name="connsiteX180" fmla="*/ 3138514 w 11269336"/>
              <a:gd name="connsiteY180" fmla="*/ 2128069 h 2323145"/>
              <a:gd name="connsiteX181" fmla="*/ 3120467 w 11269336"/>
              <a:gd name="connsiteY181" fmla="*/ 2128281 h 2323145"/>
              <a:gd name="connsiteX182" fmla="*/ 3116175 w 11269336"/>
              <a:gd name="connsiteY182" fmla="*/ 2131633 h 2323145"/>
              <a:gd name="connsiteX183" fmla="*/ 3103685 w 11269336"/>
              <a:gd name="connsiteY183" fmla="*/ 2132814 h 2323145"/>
              <a:gd name="connsiteX184" fmla="*/ 3078794 w 11269336"/>
              <a:gd name="connsiteY184" fmla="*/ 2137935 h 2323145"/>
              <a:gd name="connsiteX185" fmla="*/ 3074407 w 11269336"/>
              <a:gd name="connsiteY185" fmla="*/ 2136274 h 2323145"/>
              <a:gd name="connsiteX186" fmla="*/ 3037285 w 11269336"/>
              <a:gd name="connsiteY186" fmla="*/ 2139919 h 2323145"/>
              <a:gd name="connsiteX187" fmla="*/ 3036901 w 11269336"/>
              <a:gd name="connsiteY187" fmla="*/ 2138726 h 2323145"/>
              <a:gd name="connsiteX188" fmla="*/ 3026996 w 11269336"/>
              <a:gd name="connsiteY188" fmla="*/ 2134322 h 2323145"/>
              <a:gd name="connsiteX189" fmla="*/ 3007772 w 11269336"/>
              <a:gd name="connsiteY189" fmla="*/ 2128742 h 2323145"/>
              <a:gd name="connsiteX190" fmla="*/ 2965030 w 11269336"/>
              <a:gd name="connsiteY190" fmla="*/ 2100494 h 2323145"/>
              <a:gd name="connsiteX191" fmla="*/ 2926342 w 11269336"/>
              <a:gd name="connsiteY191" fmla="*/ 2104155 h 2323145"/>
              <a:gd name="connsiteX192" fmla="*/ 2918608 w 11269336"/>
              <a:gd name="connsiteY192" fmla="*/ 2104215 h 2323145"/>
              <a:gd name="connsiteX193" fmla="*/ 2918475 w 11269336"/>
              <a:gd name="connsiteY193" fmla="*/ 2103937 h 2323145"/>
              <a:gd name="connsiteX194" fmla="*/ 2910360 w 11269336"/>
              <a:gd name="connsiteY194" fmla="*/ 2103444 h 2323145"/>
              <a:gd name="connsiteX195" fmla="*/ 2904507 w 11269336"/>
              <a:gd name="connsiteY195" fmla="*/ 2104326 h 2323145"/>
              <a:gd name="connsiteX196" fmla="*/ 2889503 w 11269336"/>
              <a:gd name="connsiteY196" fmla="*/ 2104443 h 2323145"/>
              <a:gd name="connsiteX197" fmla="*/ 2884480 w 11269336"/>
              <a:gd name="connsiteY197" fmla="*/ 2102626 h 2323145"/>
              <a:gd name="connsiteX198" fmla="*/ 2882689 w 11269336"/>
              <a:gd name="connsiteY198" fmla="*/ 2099228 h 2323145"/>
              <a:gd name="connsiteX199" fmla="*/ 2881291 w 11269336"/>
              <a:gd name="connsiteY199" fmla="*/ 2099618 h 2323145"/>
              <a:gd name="connsiteX200" fmla="*/ 2853979 w 11269336"/>
              <a:gd name="connsiteY200" fmla="*/ 2090388 h 2323145"/>
              <a:gd name="connsiteX201" fmla="*/ 2791790 w 11269336"/>
              <a:gd name="connsiteY201" fmla="*/ 2080332 h 2323145"/>
              <a:gd name="connsiteX202" fmla="*/ 2755844 w 11269336"/>
              <a:gd name="connsiteY202" fmla="*/ 2078874 h 2323145"/>
              <a:gd name="connsiteX203" fmla="*/ 2657742 w 11269336"/>
              <a:gd name="connsiteY203" fmla="*/ 2070179 h 2323145"/>
              <a:gd name="connsiteX204" fmla="*/ 2559549 w 11269336"/>
              <a:gd name="connsiteY204" fmla="*/ 2057873 h 2323145"/>
              <a:gd name="connsiteX205" fmla="*/ 2512054 w 11269336"/>
              <a:gd name="connsiteY205" fmla="*/ 2031671 h 2323145"/>
              <a:gd name="connsiteX206" fmla="*/ 2506437 w 11269336"/>
              <a:gd name="connsiteY206" fmla="*/ 2030918 h 2323145"/>
              <a:gd name="connsiteX207" fmla="*/ 2491752 w 11269336"/>
              <a:gd name="connsiteY207" fmla="*/ 2033906 h 2323145"/>
              <a:gd name="connsiteX208" fmla="*/ 2486338 w 11269336"/>
              <a:gd name="connsiteY208" fmla="*/ 2035862 h 2323145"/>
              <a:gd name="connsiteX209" fmla="*/ 2478186 w 11269336"/>
              <a:gd name="connsiteY209" fmla="*/ 2036953 h 2323145"/>
              <a:gd name="connsiteX210" fmla="*/ 2477950 w 11269336"/>
              <a:gd name="connsiteY210" fmla="*/ 2036715 h 2323145"/>
              <a:gd name="connsiteX211" fmla="*/ 2470381 w 11269336"/>
              <a:gd name="connsiteY211" fmla="*/ 2038256 h 2323145"/>
              <a:gd name="connsiteX212" fmla="*/ 2433781 w 11269336"/>
              <a:gd name="connsiteY212" fmla="*/ 2049140 h 2323145"/>
              <a:gd name="connsiteX213" fmla="*/ 2381172 w 11269336"/>
              <a:gd name="connsiteY213" fmla="*/ 2030645 h 2323145"/>
              <a:gd name="connsiteX214" fmla="*/ 2360198 w 11269336"/>
              <a:gd name="connsiteY214" fmla="*/ 2029059 h 2323145"/>
              <a:gd name="connsiteX215" fmla="*/ 2348815 w 11269336"/>
              <a:gd name="connsiteY215" fmla="*/ 2026798 h 2323145"/>
              <a:gd name="connsiteX216" fmla="*/ 2347988 w 11269336"/>
              <a:gd name="connsiteY216" fmla="*/ 2025745 h 2323145"/>
              <a:gd name="connsiteX217" fmla="*/ 2312920 w 11269336"/>
              <a:gd name="connsiteY217" fmla="*/ 2036311 h 2323145"/>
              <a:gd name="connsiteX218" fmla="*/ 2307986 w 11269336"/>
              <a:gd name="connsiteY218" fmla="*/ 2035583 h 2323145"/>
              <a:gd name="connsiteX219" fmla="*/ 2285481 w 11269336"/>
              <a:gd name="connsiteY219" fmla="*/ 2045197 h 2323145"/>
              <a:gd name="connsiteX220" fmla="*/ 2273666 w 11269336"/>
              <a:gd name="connsiteY220" fmla="*/ 2048710 h 2323145"/>
              <a:gd name="connsiteX221" fmla="*/ 2270719 w 11269336"/>
              <a:gd name="connsiteY221" fmla="*/ 2052702 h 2323145"/>
              <a:gd name="connsiteX222" fmla="*/ 2253080 w 11269336"/>
              <a:gd name="connsiteY222" fmla="*/ 2056363 h 2323145"/>
              <a:gd name="connsiteX223" fmla="*/ 2250906 w 11269336"/>
              <a:gd name="connsiteY223" fmla="*/ 2055654 h 2323145"/>
              <a:gd name="connsiteX224" fmla="*/ 2236905 w 11269336"/>
              <a:gd name="connsiteY224" fmla="*/ 2062882 h 2323145"/>
              <a:gd name="connsiteX225" fmla="*/ 2225830 w 11269336"/>
              <a:gd name="connsiteY225" fmla="*/ 2074027 h 2323145"/>
              <a:gd name="connsiteX226" fmla="*/ 2073776 w 11269336"/>
              <a:gd name="connsiteY226" fmla="*/ 2089244 h 2323145"/>
              <a:gd name="connsiteX227" fmla="*/ 1948256 w 11269336"/>
              <a:gd name="connsiteY227" fmla="*/ 2146616 h 2323145"/>
              <a:gd name="connsiteX228" fmla="*/ 1865582 w 11269336"/>
              <a:gd name="connsiteY228" fmla="*/ 2153738 h 2323145"/>
              <a:gd name="connsiteX229" fmla="*/ 1835210 w 11269336"/>
              <a:gd name="connsiteY229" fmla="*/ 2134244 h 2323145"/>
              <a:gd name="connsiteX230" fmla="*/ 1632661 w 11269336"/>
              <a:gd name="connsiteY230" fmla="*/ 2173882 h 2323145"/>
              <a:gd name="connsiteX231" fmla="*/ 1579590 w 11269336"/>
              <a:gd name="connsiteY231" fmla="*/ 2173680 h 2323145"/>
              <a:gd name="connsiteX232" fmla="*/ 1535601 w 11269336"/>
              <a:gd name="connsiteY232" fmla="*/ 2194590 h 2323145"/>
              <a:gd name="connsiteX233" fmla="*/ 1515594 w 11269336"/>
              <a:gd name="connsiteY233" fmla="*/ 2189622 h 2323145"/>
              <a:gd name="connsiteX234" fmla="*/ 1512113 w 11269336"/>
              <a:gd name="connsiteY234" fmla="*/ 2188534 h 2323145"/>
              <a:gd name="connsiteX235" fmla="*/ 1498838 w 11269336"/>
              <a:gd name="connsiteY235" fmla="*/ 2189213 h 2323145"/>
              <a:gd name="connsiteX236" fmla="*/ 1494279 w 11269336"/>
              <a:gd name="connsiteY236" fmla="*/ 2183112 h 2323145"/>
              <a:gd name="connsiteX237" fmla="*/ 1473714 w 11269336"/>
              <a:gd name="connsiteY237" fmla="*/ 2179625 h 2323145"/>
              <a:gd name="connsiteX238" fmla="*/ 1449503 w 11269336"/>
              <a:gd name="connsiteY238" fmla="*/ 2182633 h 2323145"/>
              <a:gd name="connsiteX239" fmla="*/ 1266687 w 11269336"/>
              <a:gd name="connsiteY239" fmla="*/ 2212688 h 2323145"/>
              <a:gd name="connsiteX240" fmla="*/ 1239614 w 11269336"/>
              <a:gd name="connsiteY240" fmla="*/ 2209727 h 2323145"/>
              <a:gd name="connsiteX241" fmla="*/ 1202436 w 11269336"/>
              <a:gd name="connsiteY241" fmla="*/ 2209817 h 2323145"/>
              <a:gd name="connsiteX242" fmla="*/ 1136097 w 11269336"/>
              <a:gd name="connsiteY242" fmla="*/ 2205112 h 2323145"/>
              <a:gd name="connsiteX243" fmla="*/ 988232 w 11269336"/>
              <a:gd name="connsiteY243" fmla="*/ 2235635 h 2323145"/>
              <a:gd name="connsiteX244" fmla="*/ 981959 w 11269336"/>
              <a:gd name="connsiteY244" fmla="*/ 2231607 h 2323145"/>
              <a:gd name="connsiteX245" fmla="*/ 938600 w 11269336"/>
              <a:gd name="connsiteY245" fmla="*/ 2238113 h 2323145"/>
              <a:gd name="connsiteX246" fmla="*/ 791788 w 11269336"/>
              <a:gd name="connsiteY246" fmla="*/ 2293224 h 2323145"/>
              <a:gd name="connsiteX247" fmla="*/ 706914 w 11269336"/>
              <a:gd name="connsiteY247" fmla="*/ 2305046 h 2323145"/>
              <a:gd name="connsiteX248" fmla="*/ 675971 w 11269336"/>
              <a:gd name="connsiteY248" fmla="*/ 2304030 h 2323145"/>
              <a:gd name="connsiteX249" fmla="*/ 624180 w 11269336"/>
              <a:gd name="connsiteY249" fmla="*/ 2302650 h 2323145"/>
              <a:gd name="connsiteX250" fmla="*/ 583453 w 11269336"/>
              <a:gd name="connsiteY250" fmla="*/ 2288788 h 2323145"/>
              <a:gd name="connsiteX251" fmla="*/ 540946 w 11269336"/>
              <a:gd name="connsiteY251" fmla="*/ 2292721 h 2323145"/>
              <a:gd name="connsiteX252" fmla="*/ 533680 w 11269336"/>
              <a:gd name="connsiteY252" fmla="*/ 2310233 h 2323145"/>
              <a:gd name="connsiteX253" fmla="*/ 487366 w 11269336"/>
              <a:gd name="connsiteY253" fmla="*/ 2309053 h 2323145"/>
              <a:gd name="connsiteX254" fmla="*/ 416820 w 11269336"/>
              <a:gd name="connsiteY254" fmla="*/ 2305443 h 2323145"/>
              <a:gd name="connsiteX255" fmla="*/ 376805 w 11269336"/>
              <a:gd name="connsiteY255" fmla="*/ 2307647 h 2323145"/>
              <a:gd name="connsiteX256" fmla="*/ 266777 w 11269336"/>
              <a:gd name="connsiteY256" fmla="*/ 2309012 h 2323145"/>
              <a:gd name="connsiteX257" fmla="*/ 156013 w 11269336"/>
              <a:gd name="connsiteY257" fmla="*/ 2306832 h 2323145"/>
              <a:gd name="connsiteX258" fmla="*/ 87258 w 11269336"/>
              <a:gd name="connsiteY258" fmla="*/ 2285511 h 2323145"/>
              <a:gd name="connsiteX259" fmla="*/ 23798 w 11269336"/>
              <a:gd name="connsiteY259" fmla="*/ 2281822 h 2323145"/>
              <a:gd name="connsiteX260" fmla="*/ 0 w 11269336"/>
              <a:gd name="connsiteY260" fmla="*/ 2285369 h 2323145"/>
              <a:gd name="connsiteX261" fmla="*/ 0 w 11269336"/>
              <a:gd name="connsiteY26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593061 w 11269336"/>
              <a:gd name="connsiteY142" fmla="*/ 2171597 h 2323145"/>
              <a:gd name="connsiteX143" fmla="*/ 4533444 w 11269336"/>
              <a:gd name="connsiteY143" fmla="*/ 2181200 h 2323145"/>
              <a:gd name="connsiteX144" fmla="*/ 4492832 w 11269336"/>
              <a:gd name="connsiteY144" fmla="*/ 2188033 h 2323145"/>
              <a:gd name="connsiteX145" fmla="*/ 4467257 w 11269336"/>
              <a:gd name="connsiteY145" fmla="*/ 2196121 h 2323145"/>
              <a:gd name="connsiteX146" fmla="*/ 4459937 w 11269336"/>
              <a:gd name="connsiteY146" fmla="*/ 2195182 h 2323145"/>
              <a:gd name="connsiteX147" fmla="*/ 4433312 w 11269336"/>
              <a:gd name="connsiteY147" fmla="*/ 2199004 h 2323145"/>
              <a:gd name="connsiteX148" fmla="*/ 4420601 w 11269336"/>
              <a:gd name="connsiteY148" fmla="*/ 2205158 h 2323145"/>
              <a:gd name="connsiteX149" fmla="*/ 4405765 w 11269336"/>
              <a:gd name="connsiteY149" fmla="*/ 2199902 h 2323145"/>
              <a:gd name="connsiteX150" fmla="*/ 4401354 w 11269336"/>
              <a:gd name="connsiteY150" fmla="*/ 2194745 h 2323145"/>
              <a:gd name="connsiteX151" fmla="*/ 4383151 w 11269336"/>
              <a:gd name="connsiteY151" fmla="*/ 2201140 h 2323145"/>
              <a:gd name="connsiteX152" fmla="*/ 4366646 w 11269336"/>
              <a:gd name="connsiteY152" fmla="*/ 2198564 h 2323145"/>
              <a:gd name="connsiteX153" fmla="*/ 4354009 w 11269336"/>
              <a:gd name="connsiteY153" fmla="*/ 2204984 h 2323145"/>
              <a:gd name="connsiteX154" fmla="*/ 4348284 w 11269336"/>
              <a:gd name="connsiteY154" fmla="*/ 2205270 h 2323145"/>
              <a:gd name="connsiteX155" fmla="*/ 4333906 w 11269336"/>
              <a:gd name="connsiteY155" fmla="*/ 2205251 h 2323145"/>
              <a:gd name="connsiteX156" fmla="*/ 4308819 w 11269336"/>
              <a:gd name="connsiteY156" fmla="*/ 2203822 h 2323145"/>
              <a:gd name="connsiteX157" fmla="*/ 4301210 w 11269336"/>
              <a:gd name="connsiteY157" fmla="*/ 2204456 h 2323145"/>
              <a:gd name="connsiteX158" fmla="*/ 4283095 w 11269336"/>
              <a:gd name="connsiteY158" fmla="*/ 2198177 h 2323145"/>
              <a:gd name="connsiteX159" fmla="*/ 4250119 w 11269336"/>
              <a:gd name="connsiteY159" fmla="*/ 2196342 h 2323145"/>
              <a:gd name="connsiteX160" fmla="*/ 4189203 w 11269336"/>
              <a:gd name="connsiteY160" fmla="*/ 2178994 h 2323145"/>
              <a:gd name="connsiteX161" fmla="*/ 4154035 w 11269336"/>
              <a:gd name="connsiteY161" fmla="*/ 2171950 h 2323145"/>
              <a:gd name="connsiteX162" fmla="*/ 4129569 w 11269336"/>
              <a:gd name="connsiteY162" fmla="*/ 2163850 h 2323145"/>
              <a:gd name="connsiteX163" fmla="*/ 4061250 w 11269336"/>
              <a:gd name="connsiteY163" fmla="*/ 2159236 h 2323145"/>
              <a:gd name="connsiteX164" fmla="*/ 3945480 w 11269336"/>
              <a:gd name="connsiteY164" fmla="*/ 2158279 h 2323145"/>
              <a:gd name="connsiteX165" fmla="*/ 3921468 w 11269336"/>
              <a:gd name="connsiteY165" fmla="*/ 2156588 h 2323145"/>
              <a:gd name="connsiteX166" fmla="*/ 3903348 w 11269336"/>
              <a:gd name="connsiteY166" fmla="*/ 2149220 h 2323145"/>
              <a:gd name="connsiteX167" fmla="*/ 3901342 w 11269336"/>
              <a:gd name="connsiteY167" fmla="*/ 2142355 h 2323145"/>
              <a:gd name="connsiteX168" fmla="*/ 3888539 w 11269336"/>
              <a:gd name="connsiteY168" fmla="*/ 2140476 h 2323145"/>
              <a:gd name="connsiteX169" fmla="*/ 3885662 w 11269336"/>
              <a:gd name="connsiteY169" fmla="*/ 2138740 h 2323145"/>
              <a:gd name="connsiteX170" fmla="*/ 3868627 w 11269336"/>
              <a:gd name="connsiteY170" fmla="*/ 2130023 h 2323145"/>
              <a:gd name="connsiteX171" fmla="*/ 3819177 w 11269336"/>
              <a:gd name="connsiteY171" fmla="*/ 2142111 h 2323145"/>
              <a:gd name="connsiteX172" fmla="*/ 3769100 w 11269336"/>
              <a:gd name="connsiteY172" fmla="*/ 2131731 h 2323145"/>
              <a:gd name="connsiteX173" fmla="*/ 3562752 w 11269336"/>
              <a:gd name="connsiteY173" fmla="*/ 2131785 h 2323145"/>
              <a:gd name="connsiteX174" fmla="*/ 3541402 w 11269336"/>
              <a:gd name="connsiteY174" fmla="*/ 2106821 h 2323145"/>
              <a:gd name="connsiteX175" fmla="*/ 3365341 w 11269336"/>
              <a:gd name="connsiteY175" fmla="*/ 2077638 h 2323145"/>
              <a:gd name="connsiteX176" fmla="*/ 3170922 w 11269336"/>
              <a:gd name="connsiteY176" fmla="*/ 2115957 h 2323145"/>
              <a:gd name="connsiteX177" fmla="*/ 3156256 w 11269336"/>
              <a:gd name="connsiteY177" fmla="*/ 2124773 h 2323145"/>
              <a:gd name="connsiteX178" fmla="*/ 3140298 w 11269336"/>
              <a:gd name="connsiteY178" fmla="*/ 2129182 h 2323145"/>
              <a:gd name="connsiteX179" fmla="*/ 3138514 w 11269336"/>
              <a:gd name="connsiteY179" fmla="*/ 2128069 h 2323145"/>
              <a:gd name="connsiteX180" fmla="*/ 3120467 w 11269336"/>
              <a:gd name="connsiteY180" fmla="*/ 2128281 h 2323145"/>
              <a:gd name="connsiteX181" fmla="*/ 3116175 w 11269336"/>
              <a:gd name="connsiteY181" fmla="*/ 2131633 h 2323145"/>
              <a:gd name="connsiteX182" fmla="*/ 3103685 w 11269336"/>
              <a:gd name="connsiteY182" fmla="*/ 2132814 h 2323145"/>
              <a:gd name="connsiteX183" fmla="*/ 3078794 w 11269336"/>
              <a:gd name="connsiteY183" fmla="*/ 2137935 h 2323145"/>
              <a:gd name="connsiteX184" fmla="*/ 3074407 w 11269336"/>
              <a:gd name="connsiteY184" fmla="*/ 2136274 h 2323145"/>
              <a:gd name="connsiteX185" fmla="*/ 3037285 w 11269336"/>
              <a:gd name="connsiteY185" fmla="*/ 2139919 h 2323145"/>
              <a:gd name="connsiteX186" fmla="*/ 3036901 w 11269336"/>
              <a:gd name="connsiteY186" fmla="*/ 2138726 h 2323145"/>
              <a:gd name="connsiteX187" fmla="*/ 3026996 w 11269336"/>
              <a:gd name="connsiteY187" fmla="*/ 2134322 h 2323145"/>
              <a:gd name="connsiteX188" fmla="*/ 3007772 w 11269336"/>
              <a:gd name="connsiteY188" fmla="*/ 2128742 h 2323145"/>
              <a:gd name="connsiteX189" fmla="*/ 2965030 w 11269336"/>
              <a:gd name="connsiteY189" fmla="*/ 2100494 h 2323145"/>
              <a:gd name="connsiteX190" fmla="*/ 2926342 w 11269336"/>
              <a:gd name="connsiteY190" fmla="*/ 2104155 h 2323145"/>
              <a:gd name="connsiteX191" fmla="*/ 2918608 w 11269336"/>
              <a:gd name="connsiteY191" fmla="*/ 2104215 h 2323145"/>
              <a:gd name="connsiteX192" fmla="*/ 2918475 w 11269336"/>
              <a:gd name="connsiteY192" fmla="*/ 2103937 h 2323145"/>
              <a:gd name="connsiteX193" fmla="*/ 2910360 w 11269336"/>
              <a:gd name="connsiteY193" fmla="*/ 2103444 h 2323145"/>
              <a:gd name="connsiteX194" fmla="*/ 2904507 w 11269336"/>
              <a:gd name="connsiteY194" fmla="*/ 2104326 h 2323145"/>
              <a:gd name="connsiteX195" fmla="*/ 2889503 w 11269336"/>
              <a:gd name="connsiteY195" fmla="*/ 2104443 h 2323145"/>
              <a:gd name="connsiteX196" fmla="*/ 2884480 w 11269336"/>
              <a:gd name="connsiteY196" fmla="*/ 2102626 h 2323145"/>
              <a:gd name="connsiteX197" fmla="*/ 2882689 w 11269336"/>
              <a:gd name="connsiteY197" fmla="*/ 2099228 h 2323145"/>
              <a:gd name="connsiteX198" fmla="*/ 2881291 w 11269336"/>
              <a:gd name="connsiteY198" fmla="*/ 2099618 h 2323145"/>
              <a:gd name="connsiteX199" fmla="*/ 2853979 w 11269336"/>
              <a:gd name="connsiteY199" fmla="*/ 2090388 h 2323145"/>
              <a:gd name="connsiteX200" fmla="*/ 2791790 w 11269336"/>
              <a:gd name="connsiteY200" fmla="*/ 2080332 h 2323145"/>
              <a:gd name="connsiteX201" fmla="*/ 2755844 w 11269336"/>
              <a:gd name="connsiteY201" fmla="*/ 2078874 h 2323145"/>
              <a:gd name="connsiteX202" fmla="*/ 2657742 w 11269336"/>
              <a:gd name="connsiteY202" fmla="*/ 2070179 h 2323145"/>
              <a:gd name="connsiteX203" fmla="*/ 2559549 w 11269336"/>
              <a:gd name="connsiteY203" fmla="*/ 2057873 h 2323145"/>
              <a:gd name="connsiteX204" fmla="*/ 2512054 w 11269336"/>
              <a:gd name="connsiteY204" fmla="*/ 2031671 h 2323145"/>
              <a:gd name="connsiteX205" fmla="*/ 2506437 w 11269336"/>
              <a:gd name="connsiteY205" fmla="*/ 2030918 h 2323145"/>
              <a:gd name="connsiteX206" fmla="*/ 2491752 w 11269336"/>
              <a:gd name="connsiteY206" fmla="*/ 2033906 h 2323145"/>
              <a:gd name="connsiteX207" fmla="*/ 2486338 w 11269336"/>
              <a:gd name="connsiteY207" fmla="*/ 2035862 h 2323145"/>
              <a:gd name="connsiteX208" fmla="*/ 2478186 w 11269336"/>
              <a:gd name="connsiteY208" fmla="*/ 2036953 h 2323145"/>
              <a:gd name="connsiteX209" fmla="*/ 2477950 w 11269336"/>
              <a:gd name="connsiteY209" fmla="*/ 2036715 h 2323145"/>
              <a:gd name="connsiteX210" fmla="*/ 2470381 w 11269336"/>
              <a:gd name="connsiteY210" fmla="*/ 2038256 h 2323145"/>
              <a:gd name="connsiteX211" fmla="*/ 2433781 w 11269336"/>
              <a:gd name="connsiteY211" fmla="*/ 2049140 h 2323145"/>
              <a:gd name="connsiteX212" fmla="*/ 2381172 w 11269336"/>
              <a:gd name="connsiteY212" fmla="*/ 2030645 h 2323145"/>
              <a:gd name="connsiteX213" fmla="*/ 2360198 w 11269336"/>
              <a:gd name="connsiteY213" fmla="*/ 2029059 h 2323145"/>
              <a:gd name="connsiteX214" fmla="*/ 2348815 w 11269336"/>
              <a:gd name="connsiteY214" fmla="*/ 2026798 h 2323145"/>
              <a:gd name="connsiteX215" fmla="*/ 2347988 w 11269336"/>
              <a:gd name="connsiteY215" fmla="*/ 2025745 h 2323145"/>
              <a:gd name="connsiteX216" fmla="*/ 2312920 w 11269336"/>
              <a:gd name="connsiteY216" fmla="*/ 2036311 h 2323145"/>
              <a:gd name="connsiteX217" fmla="*/ 2307986 w 11269336"/>
              <a:gd name="connsiteY217" fmla="*/ 2035583 h 2323145"/>
              <a:gd name="connsiteX218" fmla="*/ 2285481 w 11269336"/>
              <a:gd name="connsiteY218" fmla="*/ 2045197 h 2323145"/>
              <a:gd name="connsiteX219" fmla="*/ 2273666 w 11269336"/>
              <a:gd name="connsiteY219" fmla="*/ 2048710 h 2323145"/>
              <a:gd name="connsiteX220" fmla="*/ 2270719 w 11269336"/>
              <a:gd name="connsiteY220" fmla="*/ 2052702 h 2323145"/>
              <a:gd name="connsiteX221" fmla="*/ 2253080 w 11269336"/>
              <a:gd name="connsiteY221" fmla="*/ 2056363 h 2323145"/>
              <a:gd name="connsiteX222" fmla="*/ 2250906 w 11269336"/>
              <a:gd name="connsiteY222" fmla="*/ 2055654 h 2323145"/>
              <a:gd name="connsiteX223" fmla="*/ 2236905 w 11269336"/>
              <a:gd name="connsiteY223" fmla="*/ 2062882 h 2323145"/>
              <a:gd name="connsiteX224" fmla="*/ 2225830 w 11269336"/>
              <a:gd name="connsiteY224" fmla="*/ 2074027 h 2323145"/>
              <a:gd name="connsiteX225" fmla="*/ 2073776 w 11269336"/>
              <a:gd name="connsiteY225" fmla="*/ 2089244 h 2323145"/>
              <a:gd name="connsiteX226" fmla="*/ 1948256 w 11269336"/>
              <a:gd name="connsiteY226" fmla="*/ 2146616 h 2323145"/>
              <a:gd name="connsiteX227" fmla="*/ 1865582 w 11269336"/>
              <a:gd name="connsiteY227" fmla="*/ 2153738 h 2323145"/>
              <a:gd name="connsiteX228" fmla="*/ 1835210 w 11269336"/>
              <a:gd name="connsiteY228" fmla="*/ 2134244 h 2323145"/>
              <a:gd name="connsiteX229" fmla="*/ 1632661 w 11269336"/>
              <a:gd name="connsiteY229" fmla="*/ 2173882 h 2323145"/>
              <a:gd name="connsiteX230" fmla="*/ 1579590 w 11269336"/>
              <a:gd name="connsiteY230" fmla="*/ 2173680 h 2323145"/>
              <a:gd name="connsiteX231" fmla="*/ 1535601 w 11269336"/>
              <a:gd name="connsiteY231" fmla="*/ 2194590 h 2323145"/>
              <a:gd name="connsiteX232" fmla="*/ 1515594 w 11269336"/>
              <a:gd name="connsiteY232" fmla="*/ 2189622 h 2323145"/>
              <a:gd name="connsiteX233" fmla="*/ 1512113 w 11269336"/>
              <a:gd name="connsiteY233" fmla="*/ 2188534 h 2323145"/>
              <a:gd name="connsiteX234" fmla="*/ 1498838 w 11269336"/>
              <a:gd name="connsiteY234" fmla="*/ 2189213 h 2323145"/>
              <a:gd name="connsiteX235" fmla="*/ 1494279 w 11269336"/>
              <a:gd name="connsiteY235" fmla="*/ 2183112 h 2323145"/>
              <a:gd name="connsiteX236" fmla="*/ 1473714 w 11269336"/>
              <a:gd name="connsiteY236" fmla="*/ 2179625 h 2323145"/>
              <a:gd name="connsiteX237" fmla="*/ 1449503 w 11269336"/>
              <a:gd name="connsiteY237" fmla="*/ 2182633 h 2323145"/>
              <a:gd name="connsiteX238" fmla="*/ 1266687 w 11269336"/>
              <a:gd name="connsiteY238" fmla="*/ 2212688 h 2323145"/>
              <a:gd name="connsiteX239" fmla="*/ 1239614 w 11269336"/>
              <a:gd name="connsiteY239" fmla="*/ 2209727 h 2323145"/>
              <a:gd name="connsiteX240" fmla="*/ 1202436 w 11269336"/>
              <a:gd name="connsiteY240" fmla="*/ 2209817 h 2323145"/>
              <a:gd name="connsiteX241" fmla="*/ 1136097 w 11269336"/>
              <a:gd name="connsiteY241" fmla="*/ 2205112 h 2323145"/>
              <a:gd name="connsiteX242" fmla="*/ 988232 w 11269336"/>
              <a:gd name="connsiteY242" fmla="*/ 2235635 h 2323145"/>
              <a:gd name="connsiteX243" fmla="*/ 981959 w 11269336"/>
              <a:gd name="connsiteY243" fmla="*/ 2231607 h 2323145"/>
              <a:gd name="connsiteX244" fmla="*/ 938600 w 11269336"/>
              <a:gd name="connsiteY244" fmla="*/ 2238113 h 2323145"/>
              <a:gd name="connsiteX245" fmla="*/ 791788 w 11269336"/>
              <a:gd name="connsiteY245" fmla="*/ 2293224 h 2323145"/>
              <a:gd name="connsiteX246" fmla="*/ 706914 w 11269336"/>
              <a:gd name="connsiteY246" fmla="*/ 2305046 h 2323145"/>
              <a:gd name="connsiteX247" fmla="*/ 675971 w 11269336"/>
              <a:gd name="connsiteY247" fmla="*/ 2304030 h 2323145"/>
              <a:gd name="connsiteX248" fmla="*/ 624180 w 11269336"/>
              <a:gd name="connsiteY248" fmla="*/ 2302650 h 2323145"/>
              <a:gd name="connsiteX249" fmla="*/ 583453 w 11269336"/>
              <a:gd name="connsiteY249" fmla="*/ 2288788 h 2323145"/>
              <a:gd name="connsiteX250" fmla="*/ 540946 w 11269336"/>
              <a:gd name="connsiteY250" fmla="*/ 2292721 h 2323145"/>
              <a:gd name="connsiteX251" fmla="*/ 533680 w 11269336"/>
              <a:gd name="connsiteY251" fmla="*/ 2310233 h 2323145"/>
              <a:gd name="connsiteX252" fmla="*/ 487366 w 11269336"/>
              <a:gd name="connsiteY252" fmla="*/ 2309053 h 2323145"/>
              <a:gd name="connsiteX253" fmla="*/ 416820 w 11269336"/>
              <a:gd name="connsiteY253" fmla="*/ 2305443 h 2323145"/>
              <a:gd name="connsiteX254" fmla="*/ 376805 w 11269336"/>
              <a:gd name="connsiteY254" fmla="*/ 2307647 h 2323145"/>
              <a:gd name="connsiteX255" fmla="*/ 266777 w 11269336"/>
              <a:gd name="connsiteY255" fmla="*/ 2309012 h 2323145"/>
              <a:gd name="connsiteX256" fmla="*/ 156013 w 11269336"/>
              <a:gd name="connsiteY256" fmla="*/ 2306832 h 2323145"/>
              <a:gd name="connsiteX257" fmla="*/ 87258 w 11269336"/>
              <a:gd name="connsiteY257" fmla="*/ 2285511 h 2323145"/>
              <a:gd name="connsiteX258" fmla="*/ 23798 w 11269336"/>
              <a:gd name="connsiteY258" fmla="*/ 2281822 h 2323145"/>
              <a:gd name="connsiteX259" fmla="*/ 0 w 11269336"/>
              <a:gd name="connsiteY259" fmla="*/ 2285369 h 2323145"/>
              <a:gd name="connsiteX260" fmla="*/ 0 w 11269336"/>
              <a:gd name="connsiteY26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593061 w 11269336"/>
              <a:gd name="connsiteY141" fmla="*/ 2171597 h 2323145"/>
              <a:gd name="connsiteX142" fmla="*/ 4533444 w 11269336"/>
              <a:gd name="connsiteY142" fmla="*/ 2181200 h 2323145"/>
              <a:gd name="connsiteX143" fmla="*/ 4492832 w 11269336"/>
              <a:gd name="connsiteY143" fmla="*/ 2188033 h 2323145"/>
              <a:gd name="connsiteX144" fmla="*/ 4467257 w 11269336"/>
              <a:gd name="connsiteY144" fmla="*/ 2196121 h 2323145"/>
              <a:gd name="connsiteX145" fmla="*/ 4459937 w 11269336"/>
              <a:gd name="connsiteY145" fmla="*/ 2195182 h 2323145"/>
              <a:gd name="connsiteX146" fmla="*/ 4433312 w 11269336"/>
              <a:gd name="connsiteY146" fmla="*/ 2199004 h 2323145"/>
              <a:gd name="connsiteX147" fmla="*/ 4420601 w 11269336"/>
              <a:gd name="connsiteY147" fmla="*/ 2205158 h 2323145"/>
              <a:gd name="connsiteX148" fmla="*/ 4405765 w 11269336"/>
              <a:gd name="connsiteY148" fmla="*/ 2199902 h 2323145"/>
              <a:gd name="connsiteX149" fmla="*/ 4401354 w 11269336"/>
              <a:gd name="connsiteY149" fmla="*/ 2194745 h 2323145"/>
              <a:gd name="connsiteX150" fmla="*/ 4383151 w 11269336"/>
              <a:gd name="connsiteY150" fmla="*/ 2201140 h 2323145"/>
              <a:gd name="connsiteX151" fmla="*/ 4366646 w 11269336"/>
              <a:gd name="connsiteY151" fmla="*/ 2198564 h 2323145"/>
              <a:gd name="connsiteX152" fmla="*/ 4354009 w 11269336"/>
              <a:gd name="connsiteY152" fmla="*/ 2204984 h 2323145"/>
              <a:gd name="connsiteX153" fmla="*/ 4348284 w 11269336"/>
              <a:gd name="connsiteY153" fmla="*/ 2205270 h 2323145"/>
              <a:gd name="connsiteX154" fmla="*/ 4333906 w 11269336"/>
              <a:gd name="connsiteY154" fmla="*/ 2205251 h 2323145"/>
              <a:gd name="connsiteX155" fmla="*/ 4308819 w 11269336"/>
              <a:gd name="connsiteY155" fmla="*/ 2203822 h 2323145"/>
              <a:gd name="connsiteX156" fmla="*/ 4301210 w 11269336"/>
              <a:gd name="connsiteY156" fmla="*/ 2204456 h 2323145"/>
              <a:gd name="connsiteX157" fmla="*/ 4283095 w 11269336"/>
              <a:gd name="connsiteY157" fmla="*/ 2198177 h 2323145"/>
              <a:gd name="connsiteX158" fmla="*/ 4250119 w 11269336"/>
              <a:gd name="connsiteY158" fmla="*/ 2196342 h 2323145"/>
              <a:gd name="connsiteX159" fmla="*/ 4189203 w 11269336"/>
              <a:gd name="connsiteY159" fmla="*/ 2178994 h 2323145"/>
              <a:gd name="connsiteX160" fmla="*/ 4154035 w 11269336"/>
              <a:gd name="connsiteY160" fmla="*/ 2171950 h 2323145"/>
              <a:gd name="connsiteX161" fmla="*/ 4129569 w 11269336"/>
              <a:gd name="connsiteY161" fmla="*/ 2163850 h 2323145"/>
              <a:gd name="connsiteX162" fmla="*/ 4061250 w 11269336"/>
              <a:gd name="connsiteY162" fmla="*/ 2159236 h 2323145"/>
              <a:gd name="connsiteX163" fmla="*/ 3945480 w 11269336"/>
              <a:gd name="connsiteY163" fmla="*/ 2158279 h 2323145"/>
              <a:gd name="connsiteX164" fmla="*/ 3921468 w 11269336"/>
              <a:gd name="connsiteY164" fmla="*/ 2156588 h 2323145"/>
              <a:gd name="connsiteX165" fmla="*/ 3903348 w 11269336"/>
              <a:gd name="connsiteY165" fmla="*/ 2149220 h 2323145"/>
              <a:gd name="connsiteX166" fmla="*/ 3901342 w 11269336"/>
              <a:gd name="connsiteY166" fmla="*/ 2142355 h 2323145"/>
              <a:gd name="connsiteX167" fmla="*/ 3888539 w 11269336"/>
              <a:gd name="connsiteY167" fmla="*/ 2140476 h 2323145"/>
              <a:gd name="connsiteX168" fmla="*/ 3885662 w 11269336"/>
              <a:gd name="connsiteY168" fmla="*/ 2138740 h 2323145"/>
              <a:gd name="connsiteX169" fmla="*/ 3868627 w 11269336"/>
              <a:gd name="connsiteY169" fmla="*/ 2130023 h 2323145"/>
              <a:gd name="connsiteX170" fmla="*/ 3819177 w 11269336"/>
              <a:gd name="connsiteY170" fmla="*/ 2142111 h 2323145"/>
              <a:gd name="connsiteX171" fmla="*/ 3769100 w 11269336"/>
              <a:gd name="connsiteY171" fmla="*/ 2131731 h 2323145"/>
              <a:gd name="connsiteX172" fmla="*/ 3562752 w 11269336"/>
              <a:gd name="connsiteY172" fmla="*/ 2131785 h 2323145"/>
              <a:gd name="connsiteX173" fmla="*/ 3541402 w 11269336"/>
              <a:gd name="connsiteY173" fmla="*/ 2106821 h 2323145"/>
              <a:gd name="connsiteX174" fmla="*/ 3365341 w 11269336"/>
              <a:gd name="connsiteY174" fmla="*/ 2077638 h 2323145"/>
              <a:gd name="connsiteX175" fmla="*/ 3170922 w 11269336"/>
              <a:gd name="connsiteY175" fmla="*/ 2115957 h 2323145"/>
              <a:gd name="connsiteX176" fmla="*/ 3156256 w 11269336"/>
              <a:gd name="connsiteY176" fmla="*/ 2124773 h 2323145"/>
              <a:gd name="connsiteX177" fmla="*/ 3140298 w 11269336"/>
              <a:gd name="connsiteY177" fmla="*/ 2129182 h 2323145"/>
              <a:gd name="connsiteX178" fmla="*/ 3138514 w 11269336"/>
              <a:gd name="connsiteY178" fmla="*/ 2128069 h 2323145"/>
              <a:gd name="connsiteX179" fmla="*/ 3120467 w 11269336"/>
              <a:gd name="connsiteY179" fmla="*/ 2128281 h 2323145"/>
              <a:gd name="connsiteX180" fmla="*/ 3116175 w 11269336"/>
              <a:gd name="connsiteY180" fmla="*/ 2131633 h 2323145"/>
              <a:gd name="connsiteX181" fmla="*/ 3103685 w 11269336"/>
              <a:gd name="connsiteY181" fmla="*/ 2132814 h 2323145"/>
              <a:gd name="connsiteX182" fmla="*/ 3078794 w 11269336"/>
              <a:gd name="connsiteY182" fmla="*/ 2137935 h 2323145"/>
              <a:gd name="connsiteX183" fmla="*/ 3074407 w 11269336"/>
              <a:gd name="connsiteY183" fmla="*/ 2136274 h 2323145"/>
              <a:gd name="connsiteX184" fmla="*/ 3037285 w 11269336"/>
              <a:gd name="connsiteY184" fmla="*/ 2139919 h 2323145"/>
              <a:gd name="connsiteX185" fmla="*/ 3036901 w 11269336"/>
              <a:gd name="connsiteY185" fmla="*/ 2138726 h 2323145"/>
              <a:gd name="connsiteX186" fmla="*/ 3026996 w 11269336"/>
              <a:gd name="connsiteY186" fmla="*/ 2134322 h 2323145"/>
              <a:gd name="connsiteX187" fmla="*/ 3007772 w 11269336"/>
              <a:gd name="connsiteY187" fmla="*/ 2128742 h 2323145"/>
              <a:gd name="connsiteX188" fmla="*/ 2965030 w 11269336"/>
              <a:gd name="connsiteY188" fmla="*/ 2100494 h 2323145"/>
              <a:gd name="connsiteX189" fmla="*/ 2926342 w 11269336"/>
              <a:gd name="connsiteY189" fmla="*/ 2104155 h 2323145"/>
              <a:gd name="connsiteX190" fmla="*/ 2918608 w 11269336"/>
              <a:gd name="connsiteY190" fmla="*/ 2104215 h 2323145"/>
              <a:gd name="connsiteX191" fmla="*/ 2918475 w 11269336"/>
              <a:gd name="connsiteY191" fmla="*/ 2103937 h 2323145"/>
              <a:gd name="connsiteX192" fmla="*/ 2910360 w 11269336"/>
              <a:gd name="connsiteY192" fmla="*/ 2103444 h 2323145"/>
              <a:gd name="connsiteX193" fmla="*/ 2904507 w 11269336"/>
              <a:gd name="connsiteY193" fmla="*/ 2104326 h 2323145"/>
              <a:gd name="connsiteX194" fmla="*/ 2889503 w 11269336"/>
              <a:gd name="connsiteY194" fmla="*/ 2104443 h 2323145"/>
              <a:gd name="connsiteX195" fmla="*/ 2884480 w 11269336"/>
              <a:gd name="connsiteY195" fmla="*/ 2102626 h 2323145"/>
              <a:gd name="connsiteX196" fmla="*/ 2882689 w 11269336"/>
              <a:gd name="connsiteY196" fmla="*/ 2099228 h 2323145"/>
              <a:gd name="connsiteX197" fmla="*/ 2881291 w 11269336"/>
              <a:gd name="connsiteY197" fmla="*/ 2099618 h 2323145"/>
              <a:gd name="connsiteX198" fmla="*/ 2853979 w 11269336"/>
              <a:gd name="connsiteY198" fmla="*/ 2090388 h 2323145"/>
              <a:gd name="connsiteX199" fmla="*/ 2791790 w 11269336"/>
              <a:gd name="connsiteY199" fmla="*/ 2080332 h 2323145"/>
              <a:gd name="connsiteX200" fmla="*/ 2755844 w 11269336"/>
              <a:gd name="connsiteY200" fmla="*/ 2078874 h 2323145"/>
              <a:gd name="connsiteX201" fmla="*/ 2657742 w 11269336"/>
              <a:gd name="connsiteY201" fmla="*/ 2070179 h 2323145"/>
              <a:gd name="connsiteX202" fmla="*/ 2559549 w 11269336"/>
              <a:gd name="connsiteY202" fmla="*/ 2057873 h 2323145"/>
              <a:gd name="connsiteX203" fmla="*/ 2512054 w 11269336"/>
              <a:gd name="connsiteY203" fmla="*/ 2031671 h 2323145"/>
              <a:gd name="connsiteX204" fmla="*/ 2506437 w 11269336"/>
              <a:gd name="connsiteY204" fmla="*/ 2030918 h 2323145"/>
              <a:gd name="connsiteX205" fmla="*/ 2491752 w 11269336"/>
              <a:gd name="connsiteY205" fmla="*/ 2033906 h 2323145"/>
              <a:gd name="connsiteX206" fmla="*/ 2486338 w 11269336"/>
              <a:gd name="connsiteY206" fmla="*/ 2035862 h 2323145"/>
              <a:gd name="connsiteX207" fmla="*/ 2478186 w 11269336"/>
              <a:gd name="connsiteY207" fmla="*/ 2036953 h 2323145"/>
              <a:gd name="connsiteX208" fmla="*/ 2477950 w 11269336"/>
              <a:gd name="connsiteY208" fmla="*/ 2036715 h 2323145"/>
              <a:gd name="connsiteX209" fmla="*/ 2470381 w 11269336"/>
              <a:gd name="connsiteY209" fmla="*/ 2038256 h 2323145"/>
              <a:gd name="connsiteX210" fmla="*/ 2433781 w 11269336"/>
              <a:gd name="connsiteY210" fmla="*/ 2049140 h 2323145"/>
              <a:gd name="connsiteX211" fmla="*/ 2381172 w 11269336"/>
              <a:gd name="connsiteY211" fmla="*/ 2030645 h 2323145"/>
              <a:gd name="connsiteX212" fmla="*/ 2360198 w 11269336"/>
              <a:gd name="connsiteY212" fmla="*/ 2029059 h 2323145"/>
              <a:gd name="connsiteX213" fmla="*/ 2348815 w 11269336"/>
              <a:gd name="connsiteY213" fmla="*/ 2026798 h 2323145"/>
              <a:gd name="connsiteX214" fmla="*/ 2347988 w 11269336"/>
              <a:gd name="connsiteY214" fmla="*/ 2025745 h 2323145"/>
              <a:gd name="connsiteX215" fmla="*/ 2312920 w 11269336"/>
              <a:gd name="connsiteY215" fmla="*/ 2036311 h 2323145"/>
              <a:gd name="connsiteX216" fmla="*/ 2307986 w 11269336"/>
              <a:gd name="connsiteY216" fmla="*/ 2035583 h 2323145"/>
              <a:gd name="connsiteX217" fmla="*/ 2285481 w 11269336"/>
              <a:gd name="connsiteY217" fmla="*/ 2045197 h 2323145"/>
              <a:gd name="connsiteX218" fmla="*/ 2273666 w 11269336"/>
              <a:gd name="connsiteY218" fmla="*/ 2048710 h 2323145"/>
              <a:gd name="connsiteX219" fmla="*/ 2270719 w 11269336"/>
              <a:gd name="connsiteY219" fmla="*/ 2052702 h 2323145"/>
              <a:gd name="connsiteX220" fmla="*/ 2253080 w 11269336"/>
              <a:gd name="connsiteY220" fmla="*/ 2056363 h 2323145"/>
              <a:gd name="connsiteX221" fmla="*/ 2250906 w 11269336"/>
              <a:gd name="connsiteY221" fmla="*/ 2055654 h 2323145"/>
              <a:gd name="connsiteX222" fmla="*/ 2236905 w 11269336"/>
              <a:gd name="connsiteY222" fmla="*/ 2062882 h 2323145"/>
              <a:gd name="connsiteX223" fmla="*/ 2225830 w 11269336"/>
              <a:gd name="connsiteY223" fmla="*/ 2074027 h 2323145"/>
              <a:gd name="connsiteX224" fmla="*/ 2073776 w 11269336"/>
              <a:gd name="connsiteY224" fmla="*/ 2089244 h 2323145"/>
              <a:gd name="connsiteX225" fmla="*/ 1948256 w 11269336"/>
              <a:gd name="connsiteY225" fmla="*/ 2146616 h 2323145"/>
              <a:gd name="connsiteX226" fmla="*/ 1865582 w 11269336"/>
              <a:gd name="connsiteY226" fmla="*/ 2153738 h 2323145"/>
              <a:gd name="connsiteX227" fmla="*/ 1835210 w 11269336"/>
              <a:gd name="connsiteY227" fmla="*/ 2134244 h 2323145"/>
              <a:gd name="connsiteX228" fmla="*/ 1632661 w 11269336"/>
              <a:gd name="connsiteY228" fmla="*/ 2173882 h 2323145"/>
              <a:gd name="connsiteX229" fmla="*/ 1579590 w 11269336"/>
              <a:gd name="connsiteY229" fmla="*/ 2173680 h 2323145"/>
              <a:gd name="connsiteX230" fmla="*/ 1535601 w 11269336"/>
              <a:gd name="connsiteY230" fmla="*/ 2194590 h 2323145"/>
              <a:gd name="connsiteX231" fmla="*/ 1515594 w 11269336"/>
              <a:gd name="connsiteY231" fmla="*/ 2189622 h 2323145"/>
              <a:gd name="connsiteX232" fmla="*/ 1512113 w 11269336"/>
              <a:gd name="connsiteY232" fmla="*/ 2188534 h 2323145"/>
              <a:gd name="connsiteX233" fmla="*/ 1498838 w 11269336"/>
              <a:gd name="connsiteY233" fmla="*/ 2189213 h 2323145"/>
              <a:gd name="connsiteX234" fmla="*/ 1494279 w 11269336"/>
              <a:gd name="connsiteY234" fmla="*/ 2183112 h 2323145"/>
              <a:gd name="connsiteX235" fmla="*/ 1473714 w 11269336"/>
              <a:gd name="connsiteY235" fmla="*/ 2179625 h 2323145"/>
              <a:gd name="connsiteX236" fmla="*/ 1449503 w 11269336"/>
              <a:gd name="connsiteY236" fmla="*/ 2182633 h 2323145"/>
              <a:gd name="connsiteX237" fmla="*/ 1266687 w 11269336"/>
              <a:gd name="connsiteY237" fmla="*/ 2212688 h 2323145"/>
              <a:gd name="connsiteX238" fmla="*/ 1239614 w 11269336"/>
              <a:gd name="connsiteY238" fmla="*/ 2209727 h 2323145"/>
              <a:gd name="connsiteX239" fmla="*/ 1202436 w 11269336"/>
              <a:gd name="connsiteY239" fmla="*/ 2209817 h 2323145"/>
              <a:gd name="connsiteX240" fmla="*/ 1136097 w 11269336"/>
              <a:gd name="connsiteY240" fmla="*/ 2205112 h 2323145"/>
              <a:gd name="connsiteX241" fmla="*/ 988232 w 11269336"/>
              <a:gd name="connsiteY241" fmla="*/ 2235635 h 2323145"/>
              <a:gd name="connsiteX242" fmla="*/ 981959 w 11269336"/>
              <a:gd name="connsiteY242" fmla="*/ 2231607 h 2323145"/>
              <a:gd name="connsiteX243" fmla="*/ 938600 w 11269336"/>
              <a:gd name="connsiteY243" fmla="*/ 2238113 h 2323145"/>
              <a:gd name="connsiteX244" fmla="*/ 791788 w 11269336"/>
              <a:gd name="connsiteY244" fmla="*/ 2293224 h 2323145"/>
              <a:gd name="connsiteX245" fmla="*/ 706914 w 11269336"/>
              <a:gd name="connsiteY245" fmla="*/ 2305046 h 2323145"/>
              <a:gd name="connsiteX246" fmla="*/ 675971 w 11269336"/>
              <a:gd name="connsiteY246" fmla="*/ 2304030 h 2323145"/>
              <a:gd name="connsiteX247" fmla="*/ 624180 w 11269336"/>
              <a:gd name="connsiteY247" fmla="*/ 2302650 h 2323145"/>
              <a:gd name="connsiteX248" fmla="*/ 583453 w 11269336"/>
              <a:gd name="connsiteY248" fmla="*/ 2288788 h 2323145"/>
              <a:gd name="connsiteX249" fmla="*/ 540946 w 11269336"/>
              <a:gd name="connsiteY249" fmla="*/ 2292721 h 2323145"/>
              <a:gd name="connsiteX250" fmla="*/ 533680 w 11269336"/>
              <a:gd name="connsiteY250" fmla="*/ 2310233 h 2323145"/>
              <a:gd name="connsiteX251" fmla="*/ 487366 w 11269336"/>
              <a:gd name="connsiteY251" fmla="*/ 2309053 h 2323145"/>
              <a:gd name="connsiteX252" fmla="*/ 416820 w 11269336"/>
              <a:gd name="connsiteY252" fmla="*/ 2305443 h 2323145"/>
              <a:gd name="connsiteX253" fmla="*/ 376805 w 11269336"/>
              <a:gd name="connsiteY253" fmla="*/ 2307647 h 2323145"/>
              <a:gd name="connsiteX254" fmla="*/ 266777 w 11269336"/>
              <a:gd name="connsiteY254" fmla="*/ 2309012 h 2323145"/>
              <a:gd name="connsiteX255" fmla="*/ 156013 w 11269336"/>
              <a:gd name="connsiteY255" fmla="*/ 2306832 h 2323145"/>
              <a:gd name="connsiteX256" fmla="*/ 87258 w 11269336"/>
              <a:gd name="connsiteY256" fmla="*/ 2285511 h 2323145"/>
              <a:gd name="connsiteX257" fmla="*/ 23798 w 11269336"/>
              <a:gd name="connsiteY257" fmla="*/ 2281822 h 2323145"/>
              <a:gd name="connsiteX258" fmla="*/ 0 w 11269336"/>
              <a:gd name="connsiteY258" fmla="*/ 2285369 h 2323145"/>
              <a:gd name="connsiteX259" fmla="*/ 0 w 11269336"/>
              <a:gd name="connsiteY25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83151 w 11269336"/>
              <a:gd name="connsiteY149" fmla="*/ 2201140 h 2323145"/>
              <a:gd name="connsiteX150" fmla="*/ 4366646 w 11269336"/>
              <a:gd name="connsiteY150" fmla="*/ 2198564 h 2323145"/>
              <a:gd name="connsiteX151" fmla="*/ 4354009 w 11269336"/>
              <a:gd name="connsiteY151" fmla="*/ 2204984 h 2323145"/>
              <a:gd name="connsiteX152" fmla="*/ 4348284 w 11269336"/>
              <a:gd name="connsiteY152" fmla="*/ 2205270 h 2323145"/>
              <a:gd name="connsiteX153" fmla="*/ 4333906 w 11269336"/>
              <a:gd name="connsiteY153" fmla="*/ 2205251 h 2323145"/>
              <a:gd name="connsiteX154" fmla="*/ 4308819 w 11269336"/>
              <a:gd name="connsiteY154" fmla="*/ 2203822 h 2323145"/>
              <a:gd name="connsiteX155" fmla="*/ 4301210 w 11269336"/>
              <a:gd name="connsiteY155" fmla="*/ 2204456 h 2323145"/>
              <a:gd name="connsiteX156" fmla="*/ 4283095 w 11269336"/>
              <a:gd name="connsiteY156" fmla="*/ 2198177 h 2323145"/>
              <a:gd name="connsiteX157" fmla="*/ 4250119 w 11269336"/>
              <a:gd name="connsiteY157" fmla="*/ 2196342 h 2323145"/>
              <a:gd name="connsiteX158" fmla="*/ 4189203 w 11269336"/>
              <a:gd name="connsiteY158" fmla="*/ 2178994 h 2323145"/>
              <a:gd name="connsiteX159" fmla="*/ 4154035 w 11269336"/>
              <a:gd name="connsiteY159" fmla="*/ 2171950 h 2323145"/>
              <a:gd name="connsiteX160" fmla="*/ 4129569 w 11269336"/>
              <a:gd name="connsiteY160" fmla="*/ 2163850 h 2323145"/>
              <a:gd name="connsiteX161" fmla="*/ 4061250 w 11269336"/>
              <a:gd name="connsiteY161" fmla="*/ 2159236 h 2323145"/>
              <a:gd name="connsiteX162" fmla="*/ 3945480 w 11269336"/>
              <a:gd name="connsiteY162" fmla="*/ 2158279 h 2323145"/>
              <a:gd name="connsiteX163" fmla="*/ 3921468 w 11269336"/>
              <a:gd name="connsiteY163" fmla="*/ 2156588 h 2323145"/>
              <a:gd name="connsiteX164" fmla="*/ 3903348 w 11269336"/>
              <a:gd name="connsiteY164" fmla="*/ 2149220 h 2323145"/>
              <a:gd name="connsiteX165" fmla="*/ 3901342 w 11269336"/>
              <a:gd name="connsiteY165" fmla="*/ 2142355 h 2323145"/>
              <a:gd name="connsiteX166" fmla="*/ 3888539 w 11269336"/>
              <a:gd name="connsiteY166" fmla="*/ 2140476 h 2323145"/>
              <a:gd name="connsiteX167" fmla="*/ 3885662 w 11269336"/>
              <a:gd name="connsiteY167" fmla="*/ 2138740 h 2323145"/>
              <a:gd name="connsiteX168" fmla="*/ 3868627 w 11269336"/>
              <a:gd name="connsiteY168" fmla="*/ 2130023 h 2323145"/>
              <a:gd name="connsiteX169" fmla="*/ 3819177 w 11269336"/>
              <a:gd name="connsiteY169" fmla="*/ 2142111 h 2323145"/>
              <a:gd name="connsiteX170" fmla="*/ 3769100 w 11269336"/>
              <a:gd name="connsiteY170" fmla="*/ 2131731 h 2323145"/>
              <a:gd name="connsiteX171" fmla="*/ 3562752 w 11269336"/>
              <a:gd name="connsiteY171" fmla="*/ 2131785 h 2323145"/>
              <a:gd name="connsiteX172" fmla="*/ 3541402 w 11269336"/>
              <a:gd name="connsiteY172" fmla="*/ 2106821 h 2323145"/>
              <a:gd name="connsiteX173" fmla="*/ 3365341 w 11269336"/>
              <a:gd name="connsiteY173" fmla="*/ 2077638 h 2323145"/>
              <a:gd name="connsiteX174" fmla="*/ 3170922 w 11269336"/>
              <a:gd name="connsiteY174" fmla="*/ 2115957 h 2323145"/>
              <a:gd name="connsiteX175" fmla="*/ 3156256 w 11269336"/>
              <a:gd name="connsiteY175" fmla="*/ 2124773 h 2323145"/>
              <a:gd name="connsiteX176" fmla="*/ 3140298 w 11269336"/>
              <a:gd name="connsiteY176" fmla="*/ 2129182 h 2323145"/>
              <a:gd name="connsiteX177" fmla="*/ 3138514 w 11269336"/>
              <a:gd name="connsiteY177" fmla="*/ 2128069 h 2323145"/>
              <a:gd name="connsiteX178" fmla="*/ 3120467 w 11269336"/>
              <a:gd name="connsiteY178" fmla="*/ 2128281 h 2323145"/>
              <a:gd name="connsiteX179" fmla="*/ 3116175 w 11269336"/>
              <a:gd name="connsiteY179" fmla="*/ 2131633 h 2323145"/>
              <a:gd name="connsiteX180" fmla="*/ 3103685 w 11269336"/>
              <a:gd name="connsiteY180" fmla="*/ 2132814 h 2323145"/>
              <a:gd name="connsiteX181" fmla="*/ 3078794 w 11269336"/>
              <a:gd name="connsiteY181" fmla="*/ 2137935 h 2323145"/>
              <a:gd name="connsiteX182" fmla="*/ 3074407 w 11269336"/>
              <a:gd name="connsiteY182" fmla="*/ 2136274 h 2323145"/>
              <a:gd name="connsiteX183" fmla="*/ 3037285 w 11269336"/>
              <a:gd name="connsiteY183" fmla="*/ 2139919 h 2323145"/>
              <a:gd name="connsiteX184" fmla="*/ 3036901 w 11269336"/>
              <a:gd name="connsiteY184" fmla="*/ 2138726 h 2323145"/>
              <a:gd name="connsiteX185" fmla="*/ 3026996 w 11269336"/>
              <a:gd name="connsiteY185" fmla="*/ 2134322 h 2323145"/>
              <a:gd name="connsiteX186" fmla="*/ 3007772 w 11269336"/>
              <a:gd name="connsiteY186" fmla="*/ 2128742 h 2323145"/>
              <a:gd name="connsiteX187" fmla="*/ 2965030 w 11269336"/>
              <a:gd name="connsiteY187" fmla="*/ 2100494 h 2323145"/>
              <a:gd name="connsiteX188" fmla="*/ 2926342 w 11269336"/>
              <a:gd name="connsiteY188" fmla="*/ 2104155 h 2323145"/>
              <a:gd name="connsiteX189" fmla="*/ 2918608 w 11269336"/>
              <a:gd name="connsiteY189" fmla="*/ 2104215 h 2323145"/>
              <a:gd name="connsiteX190" fmla="*/ 2918475 w 11269336"/>
              <a:gd name="connsiteY190" fmla="*/ 2103937 h 2323145"/>
              <a:gd name="connsiteX191" fmla="*/ 2910360 w 11269336"/>
              <a:gd name="connsiteY191" fmla="*/ 2103444 h 2323145"/>
              <a:gd name="connsiteX192" fmla="*/ 2904507 w 11269336"/>
              <a:gd name="connsiteY192" fmla="*/ 2104326 h 2323145"/>
              <a:gd name="connsiteX193" fmla="*/ 2889503 w 11269336"/>
              <a:gd name="connsiteY193" fmla="*/ 2104443 h 2323145"/>
              <a:gd name="connsiteX194" fmla="*/ 2884480 w 11269336"/>
              <a:gd name="connsiteY194" fmla="*/ 2102626 h 2323145"/>
              <a:gd name="connsiteX195" fmla="*/ 2882689 w 11269336"/>
              <a:gd name="connsiteY195" fmla="*/ 2099228 h 2323145"/>
              <a:gd name="connsiteX196" fmla="*/ 2881291 w 11269336"/>
              <a:gd name="connsiteY196" fmla="*/ 2099618 h 2323145"/>
              <a:gd name="connsiteX197" fmla="*/ 2853979 w 11269336"/>
              <a:gd name="connsiteY197" fmla="*/ 2090388 h 2323145"/>
              <a:gd name="connsiteX198" fmla="*/ 2791790 w 11269336"/>
              <a:gd name="connsiteY198" fmla="*/ 2080332 h 2323145"/>
              <a:gd name="connsiteX199" fmla="*/ 2755844 w 11269336"/>
              <a:gd name="connsiteY199" fmla="*/ 2078874 h 2323145"/>
              <a:gd name="connsiteX200" fmla="*/ 2657742 w 11269336"/>
              <a:gd name="connsiteY200" fmla="*/ 2070179 h 2323145"/>
              <a:gd name="connsiteX201" fmla="*/ 2559549 w 11269336"/>
              <a:gd name="connsiteY201" fmla="*/ 2057873 h 2323145"/>
              <a:gd name="connsiteX202" fmla="*/ 2512054 w 11269336"/>
              <a:gd name="connsiteY202" fmla="*/ 2031671 h 2323145"/>
              <a:gd name="connsiteX203" fmla="*/ 2506437 w 11269336"/>
              <a:gd name="connsiteY203" fmla="*/ 2030918 h 2323145"/>
              <a:gd name="connsiteX204" fmla="*/ 2491752 w 11269336"/>
              <a:gd name="connsiteY204" fmla="*/ 2033906 h 2323145"/>
              <a:gd name="connsiteX205" fmla="*/ 2486338 w 11269336"/>
              <a:gd name="connsiteY205" fmla="*/ 2035862 h 2323145"/>
              <a:gd name="connsiteX206" fmla="*/ 2478186 w 11269336"/>
              <a:gd name="connsiteY206" fmla="*/ 2036953 h 2323145"/>
              <a:gd name="connsiteX207" fmla="*/ 2477950 w 11269336"/>
              <a:gd name="connsiteY207" fmla="*/ 2036715 h 2323145"/>
              <a:gd name="connsiteX208" fmla="*/ 2470381 w 11269336"/>
              <a:gd name="connsiteY208" fmla="*/ 2038256 h 2323145"/>
              <a:gd name="connsiteX209" fmla="*/ 2433781 w 11269336"/>
              <a:gd name="connsiteY209" fmla="*/ 2049140 h 2323145"/>
              <a:gd name="connsiteX210" fmla="*/ 2381172 w 11269336"/>
              <a:gd name="connsiteY210" fmla="*/ 2030645 h 2323145"/>
              <a:gd name="connsiteX211" fmla="*/ 2360198 w 11269336"/>
              <a:gd name="connsiteY211" fmla="*/ 2029059 h 2323145"/>
              <a:gd name="connsiteX212" fmla="*/ 2348815 w 11269336"/>
              <a:gd name="connsiteY212" fmla="*/ 2026798 h 2323145"/>
              <a:gd name="connsiteX213" fmla="*/ 2347988 w 11269336"/>
              <a:gd name="connsiteY213" fmla="*/ 2025745 h 2323145"/>
              <a:gd name="connsiteX214" fmla="*/ 2312920 w 11269336"/>
              <a:gd name="connsiteY214" fmla="*/ 2036311 h 2323145"/>
              <a:gd name="connsiteX215" fmla="*/ 2307986 w 11269336"/>
              <a:gd name="connsiteY215" fmla="*/ 2035583 h 2323145"/>
              <a:gd name="connsiteX216" fmla="*/ 2285481 w 11269336"/>
              <a:gd name="connsiteY216" fmla="*/ 2045197 h 2323145"/>
              <a:gd name="connsiteX217" fmla="*/ 2273666 w 11269336"/>
              <a:gd name="connsiteY217" fmla="*/ 2048710 h 2323145"/>
              <a:gd name="connsiteX218" fmla="*/ 2270719 w 11269336"/>
              <a:gd name="connsiteY218" fmla="*/ 2052702 h 2323145"/>
              <a:gd name="connsiteX219" fmla="*/ 2253080 w 11269336"/>
              <a:gd name="connsiteY219" fmla="*/ 2056363 h 2323145"/>
              <a:gd name="connsiteX220" fmla="*/ 2250906 w 11269336"/>
              <a:gd name="connsiteY220" fmla="*/ 2055654 h 2323145"/>
              <a:gd name="connsiteX221" fmla="*/ 2236905 w 11269336"/>
              <a:gd name="connsiteY221" fmla="*/ 2062882 h 2323145"/>
              <a:gd name="connsiteX222" fmla="*/ 2225830 w 11269336"/>
              <a:gd name="connsiteY222" fmla="*/ 2074027 h 2323145"/>
              <a:gd name="connsiteX223" fmla="*/ 2073776 w 11269336"/>
              <a:gd name="connsiteY223" fmla="*/ 2089244 h 2323145"/>
              <a:gd name="connsiteX224" fmla="*/ 1948256 w 11269336"/>
              <a:gd name="connsiteY224" fmla="*/ 2146616 h 2323145"/>
              <a:gd name="connsiteX225" fmla="*/ 1865582 w 11269336"/>
              <a:gd name="connsiteY225" fmla="*/ 2153738 h 2323145"/>
              <a:gd name="connsiteX226" fmla="*/ 1835210 w 11269336"/>
              <a:gd name="connsiteY226" fmla="*/ 2134244 h 2323145"/>
              <a:gd name="connsiteX227" fmla="*/ 1632661 w 11269336"/>
              <a:gd name="connsiteY227" fmla="*/ 2173882 h 2323145"/>
              <a:gd name="connsiteX228" fmla="*/ 1579590 w 11269336"/>
              <a:gd name="connsiteY228" fmla="*/ 2173680 h 2323145"/>
              <a:gd name="connsiteX229" fmla="*/ 1535601 w 11269336"/>
              <a:gd name="connsiteY229" fmla="*/ 2194590 h 2323145"/>
              <a:gd name="connsiteX230" fmla="*/ 1515594 w 11269336"/>
              <a:gd name="connsiteY230" fmla="*/ 2189622 h 2323145"/>
              <a:gd name="connsiteX231" fmla="*/ 1512113 w 11269336"/>
              <a:gd name="connsiteY231" fmla="*/ 2188534 h 2323145"/>
              <a:gd name="connsiteX232" fmla="*/ 1498838 w 11269336"/>
              <a:gd name="connsiteY232" fmla="*/ 2189213 h 2323145"/>
              <a:gd name="connsiteX233" fmla="*/ 1494279 w 11269336"/>
              <a:gd name="connsiteY233" fmla="*/ 2183112 h 2323145"/>
              <a:gd name="connsiteX234" fmla="*/ 1473714 w 11269336"/>
              <a:gd name="connsiteY234" fmla="*/ 2179625 h 2323145"/>
              <a:gd name="connsiteX235" fmla="*/ 1449503 w 11269336"/>
              <a:gd name="connsiteY235" fmla="*/ 2182633 h 2323145"/>
              <a:gd name="connsiteX236" fmla="*/ 1266687 w 11269336"/>
              <a:gd name="connsiteY236" fmla="*/ 2212688 h 2323145"/>
              <a:gd name="connsiteX237" fmla="*/ 1239614 w 11269336"/>
              <a:gd name="connsiteY237" fmla="*/ 2209727 h 2323145"/>
              <a:gd name="connsiteX238" fmla="*/ 1202436 w 11269336"/>
              <a:gd name="connsiteY238" fmla="*/ 2209817 h 2323145"/>
              <a:gd name="connsiteX239" fmla="*/ 1136097 w 11269336"/>
              <a:gd name="connsiteY239" fmla="*/ 2205112 h 2323145"/>
              <a:gd name="connsiteX240" fmla="*/ 988232 w 11269336"/>
              <a:gd name="connsiteY240" fmla="*/ 2235635 h 2323145"/>
              <a:gd name="connsiteX241" fmla="*/ 981959 w 11269336"/>
              <a:gd name="connsiteY241" fmla="*/ 2231607 h 2323145"/>
              <a:gd name="connsiteX242" fmla="*/ 938600 w 11269336"/>
              <a:gd name="connsiteY242" fmla="*/ 2238113 h 2323145"/>
              <a:gd name="connsiteX243" fmla="*/ 791788 w 11269336"/>
              <a:gd name="connsiteY243" fmla="*/ 2293224 h 2323145"/>
              <a:gd name="connsiteX244" fmla="*/ 706914 w 11269336"/>
              <a:gd name="connsiteY244" fmla="*/ 2305046 h 2323145"/>
              <a:gd name="connsiteX245" fmla="*/ 675971 w 11269336"/>
              <a:gd name="connsiteY245" fmla="*/ 2304030 h 2323145"/>
              <a:gd name="connsiteX246" fmla="*/ 624180 w 11269336"/>
              <a:gd name="connsiteY246" fmla="*/ 2302650 h 2323145"/>
              <a:gd name="connsiteX247" fmla="*/ 583453 w 11269336"/>
              <a:gd name="connsiteY247" fmla="*/ 2288788 h 2323145"/>
              <a:gd name="connsiteX248" fmla="*/ 540946 w 11269336"/>
              <a:gd name="connsiteY248" fmla="*/ 2292721 h 2323145"/>
              <a:gd name="connsiteX249" fmla="*/ 533680 w 11269336"/>
              <a:gd name="connsiteY249" fmla="*/ 2310233 h 2323145"/>
              <a:gd name="connsiteX250" fmla="*/ 487366 w 11269336"/>
              <a:gd name="connsiteY250" fmla="*/ 2309053 h 2323145"/>
              <a:gd name="connsiteX251" fmla="*/ 416820 w 11269336"/>
              <a:gd name="connsiteY251" fmla="*/ 2305443 h 2323145"/>
              <a:gd name="connsiteX252" fmla="*/ 376805 w 11269336"/>
              <a:gd name="connsiteY252" fmla="*/ 2307647 h 2323145"/>
              <a:gd name="connsiteX253" fmla="*/ 266777 w 11269336"/>
              <a:gd name="connsiteY253" fmla="*/ 2309012 h 2323145"/>
              <a:gd name="connsiteX254" fmla="*/ 156013 w 11269336"/>
              <a:gd name="connsiteY254" fmla="*/ 2306832 h 2323145"/>
              <a:gd name="connsiteX255" fmla="*/ 87258 w 11269336"/>
              <a:gd name="connsiteY255" fmla="*/ 2285511 h 2323145"/>
              <a:gd name="connsiteX256" fmla="*/ 23798 w 11269336"/>
              <a:gd name="connsiteY256" fmla="*/ 2281822 h 2323145"/>
              <a:gd name="connsiteX257" fmla="*/ 0 w 11269336"/>
              <a:gd name="connsiteY257" fmla="*/ 2285369 h 2323145"/>
              <a:gd name="connsiteX258" fmla="*/ 0 w 11269336"/>
              <a:gd name="connsiteY25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66646 w 11269336"/>
              <a:gd name="connsiteY149" fmla="*/ 2198564 h 2323145"/>
              <a:gd name="connsiteX150" fmla="*/ 4354009 w 11269336"/>
              <a:gd name="connsiteY150" fmla="*/ 2204984 h 2323145"/>
              <a:gd name="connsiteX151" fmla="*/ 4348284 w 11269336"/>
              <a:gd name="connsiteY151" fmla="*/ 2205270 h 2323145"/>
              <a:gd name="connsiteX152" fmla="*/ 4333906 w 11269336"/>
              <a:gd name="connsiteY152" fmla="*/ 2205251 h 2323145"/>
              <a:gd name="connsiteX153" fmla="*/ 4308819 w 11269336"/>
              <a:gd name="connsiteY153" fmla="*/ 2203822 h 2323145"/>
              <a:gd name="connsiteX154" fmla="*/ 4301210 w 11269336"/>
              <a:gd name="connsiteY154" fmla="*/ 2204456 h 2323145"/>
              <a:gd name="connsiteX155" fmla="*/ 4283095 w 11269336"/>
              <a:gd name="connsiteY155" fmla="*/ 2198177 h 2323145"/>
              <a:gd name="connsiteX156" fmla="*/ 4250119 w 11269336"/>
              <a:gd name="connsiteY156" fmla="*/ 2196342 h 2323145"/>
              <a:gd name="connsiteX157" fmla="*/ 4189203 w 11269336"/>
              <a:gd name="connsiteY157" fmla="*/ 2178994 h 2323145"/>
              <a:gd name="connsiteX158" fmla="*/ 4154035 w 11269336"/>
              <a:gd name="connsiteY158" fmla="*/ 2171950 h 2323145"/>
              <a:gd name="connsiteX159" fmla="*/ 4129569 w 11269336"/>
              <a:gd name="connsiteY159" fmla="*/ 2163850 h 2323145"/>
              <a:gd name="connsiteX160" fmla="*/ 4061250 w 11269336"/>
              <a:gd name="connsiteY160" fmla="*/ 2159236 h 2323145"/>
              <a:gd name="connsiteX161" fmla="*/ 3945480 w 11269336"/>
              <a:gd name="connsiteY161" fmla="*/ 2158279 h 2323145"/>
              <a:gd name="connsiteX162" fmla="*/ 3921468 w 11269336"/>
              <a:gd name="connsiteY162" fmla="*/ 2156588 h 2323145"/>
              <a:gd name="connsiteX163" fmla="*/ 3903348 w 11269336"/>
              <a:gd name="connsiteY163" fmla="*/ 2149220 h 2323145"/>
              <a:gd name="connsiteX164" fmla="*/ 3901342 w 11269336"/>
              <a:gd name="connsiteY164" fmla="*/ 2142355 h 2323145"/>
              <a:gd name="connsiteX165" fmla="*/ 3888539 w 11269336"/>
              <a:gd name="connsiteY165" fmla="*/ 2140476 h 2323145"/>
              <a:gd name="connsiteX166" fmla="*/ 3885662 w 11269336"/>
              <a:gd name="connsiteY166" fmla="*/ 2138740 h 2323145"/>
              <a:gd name="connsiteX167" fmla="*/ 3868627 w 11269336"/>
              <a:gd name="connsiteY167" fmla="*/ 2130023 h 2323145"/>
              <a:gd name="connsiteX168" fmla="*/ 3819177 w 11269336"/>
              <a:gd name="connsiteY168" fmla="*/ 2142111 h 2323145"/>
              <a:gd name="connsiteX169" fmla="*/ 3769100 w 11269336"/>
              <a:gd name="connsiteY169" fmla="*/ 2131731 h 2323145"/>
              <a:gd name="connsiteX170" fmla="*/ 3562752 w 11269336"/>
              <a:gd name="connsiteY170" fmla="*/ 2131785 h 2323145"/>
              <a:gd name="connsiteX171" fmla="*/ 3541402 w 11269336"/>
              <a:gd name="connsiteY171" fmla="*/ 2106821 h 2323145"/>
              <a:gd name="connsiteX172" fmla="*/ 3365341 w 11269336"/>
              <a:gd name="connsiteY172" fmla="*/ 2077638 h 2323145"/>
              <a:gd name="connsiteX173" fmla="*/ 3170922 w 11269336"/>
              <a:gd name="connsiteY173" fmla="*/ 2115957 h 2323145"/>
              <a:gd name="connsiteX174" fmla="*/ 3156256 w 11269336"/>
              <a:gd name="connsiteY174" fmla="*/ 2124773 h 2323145"/>
              <a:gd name="connsiteX175" fmla="*/ 3140298 w 11269336"/>
              <a:gd name="connsiteY175" fmla="*/ 2129182 h 2323145"/>
              <a:gd name="connsiteX176" fmla="*/ 3138514 w 11269336"/>
              <a:gd name="connsiteY176" fmla="*/ 2128069 h 2323145"/>
              <a:gd name="connsiteX177" fmla="*/ 3120467 w 11269336"/>
              <a:gd name="connsiteY177" fmla="*/ 2128281 h 2323145"/>
              <a:gd name="connsiteX178" fmla="*/ 3116175 w 11269336"/>
              <a:gd name="connsiteY178" fmla="*/ 2131633 h 2323145"/>
              <a:gd name="connsiteX179" fmla="*/ 3103685 w 11269336"/>
              <a:gd name="connsiteY179" fmla="*/ 2132814 h 2323145"/>
              <a:gd name="connsiteX180" fmla="*/ 3078794 w 11269336"/>
              <a:gd name="connsiteY180" fmla="*/ 2137935 h 2323145"/>
              <a:gd name="connsiteX181" fmla="*/ 3074407 w 11269336"/>
              <a:gd name="connsiteY181" fmla="*/ 2136274 h 2323145"/>
              <a:gd name="connsiteX182" fmla="*/ 3037285 w 11269336"/>
              <a:gd name="connsiteY182" fmla="*/ 2139919 h 2323145"/>
              <a:gd name="connsiteX183" fmla="*/ 3036901 w 11269336"/>
              <a:gd name="connsiteY183" fmla="*/ 2138726 h 2323145"/>
              <a:gd name="connsiteX184" fmla="*/ 3026996 w 11269336"/>
              <a:gd name="connsiteY184" fmla="*/ 2134322 h 2323145"/>
              <a:gd name="connsiteX185" fmla="*/ 3007772 w 11269336"/>
              <a:gd name="connsiteY185" fmla="*/ 2128742 h 2323145"/>
              <a:gd name="connsiteX186" fmla="*/ 2965030 w 11269336"/>
              <a:gd name="connsiteY186" fmla="*/ 2100494 h 2323145"/>
              <a:gd name="connsiteX187" fmla="*/ 2926342 w 11269336"/>
              <a:gd name="connsiteY187" fmla="*/ 2104155 h 2323145"/>
              <a:gd name="connsiteX188" fmla="*/ 2918608 w 11269336"/>
              <a:gd name="connsiteY188" fmla="*/ 2104215 h 2323145"/>
              <a:gd name="connsiteX189" fmla="*/ 2918475 w 11269336"/>
              <a:gd name="connsiteY189" fmla="*/ 2103937 h 2323145"/>
              <a:gd name="connsiteX190" fmla="*/ 2910360 w 11269336"/>
              <a:gd name="connsiteY190" fmla="*/ 2103444 h 2323145"/>
              <a:gd name="connsiteX191" fmla="*/ 2904507 w 11269336"/>
              <a:gd name="connsiteY191" fmla="*/ 2104326 h 2323145"/>
              <a:gd name="connsiteX192" fmla="*/ 2889503 w 11269336"/>
              <a:gd name="connsiteY192" fmla="*/ 2104443 h 2323145"/>
              <a:gd name="connsiteX193" fmla="*/ 2884480 w 11269336"/>
              <a:gd name="connsiteY193" fmla="*/ 2102626 h 2323145"/>
              <a:gd name="connsiteX194" fmla="*/ 2882689 w 11269336"/>
              <a:gd name="connsiteY194" fmla="*/ 2099228 h 2323145"/>
              <a:gd name="connsiteX195" fmla="*/ 2881291 w 11269336"/>
              <a:gd name="connsiteY195" fmla="*/ 2099618 h 2323145"/>
              <a:gd name="connsiteX196" fmla="*/ 2853979 w 11269336"/>
              <a:gd name="connsiteY196" fmla="*/ 2090388 h 2323145"/>
              <a:gd name="connsiteX197" fmla="*/ 2791790 w 11269336"/>
              <a:gd name="connsiteY197" fmla="*/ 2080332 h 2323145"/>
              <a:gd name="connsiteX198" fmla="*/ 2755844 w 11269336"/>
              <a:gd name="connsiteY198" fmla="*/ 2078874 h 2323145"/>
              <a:gd name="connsiteX199" fmla="*/ 2657742 w 11269336"/>
              <a:gd name="connsiteY199" fmla="*/ 2070179 h 2323145"/>
              <a:gd name="connsiteX200" fmla="*/ 2559549 w 11269336"/>
              <a:gd name="connsiteY200" fmla="*/ 2057873 h 2323145"/>
              <a:gd name="connsiteX201" fmla="*/ 2512054 w 11269336"/>
              <a:gd name="connsiteY201" fmla="*/ 2031671 h 2323145"/>
              <a:gd name="connsiteX202" fmla="*/ 2506437 w 11269336"/>
              <a:gd name="connsiteY202" fmla="*/ 2030918 h 2323145"/>
              <a:gd name="connsiteX203" fmla="*/ 2491752 w 11269336"/>
              <a:gd name="connsiteY203" fmla="*/ 2033906 h 2323145"/>
              <a:gd name="connsiteX204" fmla="*/ 2486338 w 11269336"/>
              <a:gd name="connsiteY204" fmla="*/ 2035862 h 2323145"/>
              <a:gd name="connsiteX205" fmla="*/ 2478186 w 11269336"/>
              <a:gd name="connsiteY205" fmla="*/ 2036953 h 2323145"/>
              <a:gd name="connsiteX206" fmla="*/ 2477950 w 11269336"/>
              <a:gd name="connsiteY206" fmla="*/ 2036715 h 2323145"/>
              <a:gd name="connsiteX207" fmla="*/ 2470381 w 11269336"/>
              <a:gd name="connsiteY207" fmla="*/ 2038256 h 2323145"/>
              <a:gd name="connsiteX208" fmla="*/ 2433781 w 11269336"/>
              <a:gd name="connsiteY208" fmla="*/ 2049140 h 2323145"/>
              <a:gd name="connsiteX209" fmla="*/ 2381172 w 11269336"/>
              <a:gd name="connsiteY209" fmla="*/ 2030645 h 2323145"/>
              <a:gd name="connsiteX210" fmla="*/ 2360198 w 11269336"/>
              <a:gd name="connsiteY210" fmla="*/ 2029059 h 2323145"/>
              <a:gd name="connsiteX211" fmla="*/ 2348815 w 11269336"/>
              <a:gd name="connsiteY211" fmla="*/ 2026798 h 2323145"/>
              <a:gd name="connsiteX212" fmla="*/ 2347988 w 11269336"/>
              <a:gd name="connsiteY212" fmla="*/ 2025745 h 2323145"/>
              <a:gd name="connsiteX213" fmla="*/ 2312920 w 11269336"/>
              <a:gd name="connsiteY213" fmla="*/ 2036311 h 2323145"/>
              <a:gd name="connsiteX214" fmla="*/ 2307986 w 11269336"/>
              <a:gd name="connsiteY214" fmla="*/ 2035583 h 2323145"/>
              <a:gd name="connsiteX215" fmla="*/ 2285481 w 11269336"/>
              <a:gd name="connsiteY215" fmla="*/ 2045197 h 2323145"/>
              <a:gd name="connsiteX216" fmla="*/ 2273666 w 11269336"/>
              <a:gd name="connsiteY216" fmla="*/ 2048710 h 2323145"/>
              <a:gd name="connsiteX217" fmla="*/ 2270719 w 11269336"/>
              <a:gd name="connsiteY217" fmla="*/ 2052702 h 2323145"/>
              <a:gd name="connsiteX218" fmla="*/ 2253080 w 11269336"/>
              <a:gd name="connsiteY218" fmla="*/ 2056363 h 2323145"/>
              <a:gd name="connsiteX219" fmla="*/ 2250906 w 11269336"/>
              <a:gd name="connsiteY219" fmla="*/ 2055654 h 2323145"/>
              <a:gd name="connsiteX220" fmla="*/ 2236905 w 11269336"/>
              <a:gd name="connsiteY220" fmla="*/ 2062882 h 2323145"/>
              <a:gd name="connsiteX221" fmla="*/ 2225830 w 11269336"/>
              <a:gd name="connsiteY221" fmla="*/ 2074027 h 2323145"/>
              <a:gd name="connsiteX222" fmla="*/ 2073776 w 11269336"/>
              <a:gd name="connsiteY222" fmla="*/ 2089244 h 2323145"/>
              <a:gd name="connsiteX223" fmla="*/ 1948256 w 11269336"/>
              <a:gd name="connsiteY223" fmla="*/ 2146616 h 2323145"/>
              <a:gd name="connsiteX224" fmla="*/ 1865582 w 11269336"/>
              <a:gd name="connsiteY224" fmla="*/ 2153738 h 2323145"/>
              <a:gd name="connsiteX225" fmla="*/ 1835210 w 11269336"/>
              <a:gd name="connsiteY225" fmla="*/ 2134244 h 2323145"/>
              <a:gd name="connsiteX226" fmla="*/ 1632661 w 11269336"/>
              <a:gd name="connsiteY226" fmla="*/ 2173882 h 2323145"/>
              <a:gd name="connsiteX227" fmla="*/ 1579590 w 11269336"/>
              <a:gd name="connsiteY227" fmla="*/ 2173680 h 2323145"/>
              <a:gd name="connsiteX228" fmla="*/ 1535601 w 11269336"/>
              <a:gd name="connsiteY228" fmla="*/ 2194590 h 2323145"/>
              <a:gd name="connsiteX229" fmla="*/ 1515594 w 11269336"/>
              <a:gd name="connsiteY229" fmla="*/ 2189622 h 2323145"/>
              <a:gd name="connsiteX230" fmla="*/ 1512113 w 11269336"/>
              <a:gd name="connsiteY230" fmla="*/ 2188534 h 2323145"/>
              <a:gd name="connsiteX231" fmla="*/ 1498838 w 11269336"/>
              <a:gd name="connsiteY231" fmla="*/ 2189213 h 2323145"/>
              <a:gd name="connsiteX232" fmla="*/ 1494279 w 11269336"/>
              <a:gd name="connsiteY232" fmla="*/ 2183112 h 2323145"/>
              <a:gd name="connsiteX233" fmla="*/ 1473714 w 11269336"/>
              <a:gd name="connsiteY233" fmla="*/ 2179625 h 2323145"/>
              <a:gd name="connsiteX234" fmla="*/ 1449503 w 11269336"/>
              <a:gd name="connsiteY234" fmla="*/ 2182633 h 2323145"/>
              <a:gd name="connsiteX235" fmla="*/ 1266687 w 11269336"/>
              <a:gd name="connsiteY235" fmla="*/ 2212688 h 2323145"/>
              <a:gd name="connsiteX236" fmla="*/ 1239614 w 11269336"/>
              <a:gd name="connsiteY236" fmla="*/ 2209727 h 2323145"/>
              <a:gd name="connsiteX237" fmla="*/ 1202436 w 11269336"/>
              <a:gd name="connsiteY237" fmla="*/ 2209817 h 2323145"/>
              <a:gd name="connsiteX238" fmla="*/ 1136097 w 11269336"/>
              <a:gd name="connsiteY238" fmla="*/ 2205112 h 2323145"/>
              <a:gd name="connsiteX239" fmla="*/ 988232 w 11269336"/>
              <a:gd name="connsiteY239" fmla="*/ 2235635 h 2323145"/>
              <a:gd name="connsiteX240" fmla="*/ 981959 w 11269336"/>
              <a:gd name="connsiteY240" fmla="*/ 2231607 h 2323145"/>
              <a:gd name="connsiteX241" fmla="*/ 938600 w 11269336"/>
              <a:gd name="connsiteY241" fmla="*/ 2238113 h 2323145"/>
              <a:gd name="connsiteX242" fmla="*/ 791788 w 11269336"/>
              <a:gd name="connsiteY242" fmla="*/ 2293224 h 2323145"/>
              <a:gd name="connsiteX243" fmla="*/ 706914 w 11269336"/>
              <a:gd name="connsiteY243" fmla="*/ 2305046 h 2323145"/>
              <a:gd name="connsiteX244" fmla="*/ 675971 w 11269336"/>
              <a:gd name="connsiteY244" fmla="*/ 2304030 h 2323145"/>
              <a:gd name="connsiteX245" fmla="*/ 624180 w 11269336"/>
              <a:gd name="connsiteY245" fmla="*/ 2302650 h 2323145"/>
              <a:gd name="connsiteX246" fmla="*/ 583453 w 11269336"/>
              <a:gd name="connsiteY246" fmla="*/ 2288788 h 2323145"/>
              <a:gd name="connsiteX247" fmla="*/ 540946 w 11269336"/>
              <a:gd name="connsiteY247" fmla="*/ 2292721 h 2323145"/>
              <a:gd name="connsiteX248" fmla="*/ 533680 w 11269336"/>
              <a:gd name="connsiteY248" fmla="*/ 2310233 h 2323145"/>
              <a:gd name="connsiteX249" fmla="*/ 487366 w 11269336"/>
              <a:gd name="connsiteY249" fmla="*/ 2309053 h 2323145"/>
              <a:gd name="connsiteX250" fmla="*/ 416820 w 11269336"/>
              <a:gd name="connsiteY250" fmla="*/ 2305443 h 2323145"/>
              <a:gd name="connsiteX251" fmla="*/ 376805 w 11269336"/>
              <a:gd name="connsiteY251" fmla="*/ 2307647 h 2323145"/>
              <a:gd name="connsiteX252" fmla="*/ 266777 w 11269336"/>
              <a:gd name="connsiteY252" fmla="*/ 2309012 h 2323145"/>
              <a:gd name="connsiteX253" fmla="*/ 156013 w 11269336"/>
              <a:gd name="connsiteY253" fmla="*/ 2306832 h 2323145"/>
              <a:gd name="connsiteX254" fmla="*/ 87258 w 11269336"/>
              <a:gd name="connsiteY254" fmla="*/ 2285511 h 2323145"/>
              <a:gd name="connsiteX255" fmla="*/ 23798 w 11269336"/>
              <a:gd name="connsiteY255" fmla="*/ 2281822 h 2323145"/>
              <a:gd name="connsiteX256" fmla="*/ 0 w 11269336"/>
              <a:gd name="connsiteY256" fmla="*/ 2285369 h 2323145"/>
              <a:gd name="connsiteX257" fmla="*/ 0 w 11269336"/>
              <a:gd name="connsiteY25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05765 w 11269336"/>
              <a:gd name="connsiteY146" fmla="*/ 2199902 h 2323145"/>
              <a:gd name="connsiteX147" fmla="*/ 4401354 w 11269336"/>
              <a:gd name="connsiteY147" fmla="*/ 2194745 h 2323145"/>
              <a:gd name="connsiteX148" fmla="*/ 4366646 w 11269336"/>
              <a:gd name="connsiteY148" fmla="*/ 2198564 h 2323145"/>
              <a:gd name="connsiteX149" fmla="*/ 4354009 w 11269336"/>
              <a:gd name="connsiteY149" fmla="*/ 2204984 h 2323145"/>
              <a:gd name="connsiteX150" fmla="*/ 4348284 w 11269336"/>
              <a:gd name="connsiteY150" fmla="*/ 2205270 h 2323145"/>
              <a:gd name="connsiteX151" fmla="*/ 4333906 w 11269336"/>
              <a:gd name="connsiteY151" fmla="*/ 2205251 h 2323145"/>
              <a:gd name="connsiteX152" fmla="*/ 4308819 w 11269336"/>
              <a:gd name="connsiteY152" fmla="*/ 2203822 h 2323145"/>
              <a:gd name="connsiteX153" fmla="*/ 4301210 w 11269336"/>
              <a:gd name="connsiteY153" fmla="*/ 2204456 h 2323145"/>
              <a:gd name="connsiteX154" fmla="*/ 4283095 w 11269336"/>
              <a:gd name="connsiteY154" fmla="*/ 2198177 h 2323145"/>
              <a:gd name="connsiteX155" fmla="*/ 4250119 w 11269336"/>
              <a:gd name="connsiteY155" fmla="*/ 2196342 h 2323145"/>
              <a:gd name="connsiteX156" fmla="*/ 4189203 w 11269336"/>
              <a:gd name="connsiteY156" fmla="*/ 2178994 h 2323145"/>
              <a:gd name="connsiteX157" fmla="*/ 4154035 w 11269336"/>
              <a:gd name="connsiteY157" fmla="*/ 2171950 h 2323145"/>
              <a:gd name="connsiteX158" fmla="*/ 4129569 w 11269336"/>
              <a:gd name="connsiteY158" fmla="*/ 2163850 h 2323145"/>
              <a:gd name="connsiteX159" fmla="*/ 4061250 w 11269336"/>
              <a:gd name="connsiteY159" fmla="*/ 2159236 h 2323145"/>
              <a:gd name="connsiteX160" fmla="*/ 3945480 w 11269336"/>
              <a:gd name="connsiteY160" fmla="*/ 2158279 h 2323145"/>
              <a:gd name="connsiteX161" fmla="*/ 3921468 w 11269336"/>
              <a:gd name="connsiteY161" fmla="*/ 2156588 h 2323145"/>
              <a:gd name="connsiteX162" fmla="*/ 3903348 w 11269336"/>
              <a:gd name="connsiteY162" fmla="*/ 2149220 h 2323145"/>
              <a:gd name="connsiteX163" fmla="*/ 3901342 w 11269336"/>
              <a:gd name="connsiteY163" fmla="*/ 2142355 h 2323145"/>
              <a:gd name="connsiteX164" fmla="*/ 3888539 w 11269336"/>
              <a:gd name="connsiteY164" fmla="*/ 2140476 h 2323145"/>
              <a:gd name="connsiteX165" fmla="*/ 3885662 w 11269336"/>
              <a:gd name="connsiteY165" fmla="*/ 2138740 h 2323145"/>
              <a:gd name="connsiteX166" fmla="*/ 3868627 w 11269336"/>
              <a:gd name="connsiteY166" fmla="*/ 2130023 h 2323145"/>
              <a:gd name="connsiteX167" fmla="*/ 3819177 w 11269336"/>
              <a:gd name="connsiteY167" fmla="*/ 2142111 h 2323145"/>
              <a:gd name="connsiteX168" fmla="*/ 3769100 w 11269336"/>
              <a:gd name="connsiteY168" fmla="*/ 2131731 h 2323145"/>
              <a:gd name="connsiteX169" fmla="*/ 3562752 w 11269336"/>
              <a:gd name="connsiteY169" fmla="*/ 2131785 h 2323145"/>
              <a:gd name="connsiteX170" fmla="*/ 3541402 w 11269336"/>
              <a:gd name="connsiteY170" fmla="*/ 2106821 h 2323145"/>
              <a:gd name="connsiteX171" fmla="*/ 3365341 w 11269336"/>
              <a:gd name="connsiteY171" fmla="*/ 2077638 h 2323145"/>
              <a:gd name="connsiteX172" fmla="*/ 3170922 w 11269336"/>
              <a:gd name="connsiteY172" fmla="*/ 2115957 h 2323145"/>
              <a:gd name="connsiteX173" fmla="*/ 3156256 w 11269336"/>
              <a:gd name="connsiteY173" fmla="*/ 2124773 h 2323145"/>
              <a:gd name="connsiteX174" fmla="*/ 3140298 w 11269336"/>
              <a:gd name="connsiteY174" fmla="*/ 2129182 h 2323145"/>
              <a:gd name="connsiteX175" fmla="*/ 3138514 w 11269336"/>
              <a:gd name="connsiteY175" fmla="*/ 2128069 h 2323145"/>
              <a:gd name="connsiteX176" fmla="*/ 3120467 w 11269336"/>
              <a:gd name="connsiteY176" fmla="*/ 2128281 h 2323145"/>
              <a:gd name="connsiteX177" fmla="*/ 3116175 w 11269336"/>
              <a:gd name="connsiteY177" fmla="*/ 2131633 h 2323145"/>
              <a:gd name="connsiteX178" fmla="*/ 3103685 w 11269336"/>
              <a:gd name="connsiteY178" fmla="*/ 2132814 h 2323145"/>
              <a:gd name="connsiteX179" fmla="*/ 3078794 w 11269336"/>
              <a:gd name="connsiteY179" fmla="*/ 2137935 h 2323145"/>
              <a:gd name="connsiteX180" fmla="*/ 3074407 w 11269336"/>
              <a:gd name="connsiteY180" fmla="*/ 2136274 h 2323145"/>
              <a:gd name="connsiteX181" fmla="*/ 3037285 w 11269336"/>
              <a:gd name="connsiteY181" fmla="*/ 2139919 h 2323145"/>
              <a:gd name="connsiteX182" fmla="*/ 3036901 w 11269336"/>
              <a:gd name="connsiteY182" fmla="*/ 2138726 h 2323145"/>
              <a:gd name="connsiteX183" fmla="*/ 3026996 w 11269336"/>
              <a:gd name="connsiteY183" fmla="*/ 2134322 h 2323145"/>
              <a:gd name="connsiteX184" fmla="*/ 3007772 w 11269336"/>
              <a:gd name="connsiteY184" fmla="*/ 2128742 h 2323145"/>
              <a:gd name="connsiteX185" fmla="*/ 2965030 w 11269336"/>
              <a:gd name="connsiteY185" fmla="*/ 2100494 h 2323145"/>
              <a:gd name="connsiteX186" fmla="*/ 2926342 w 11269336"/>
              <a:gd name="connsiteY186" fmla="*/ 2104155 h 2323145"/>
              <a:gd name="connsiteX187" fmla="*/ 2918608 w 11269336"/>
              <a:gd name="connsiteY187" fmla="*/ 2104215 h 2323145"/>
              <a:gd name="connsiteX188" fmla="*/ 2918475 w 11269336"/>
              <a:gd name="connsiteY188" fmla="*/ 2103937 h 2323145"/>
              <a:gd name="connsiteX189" fmla="*/ 2910360 w 11269336"/>
              <a:gd name="connsiteY189" fmla="*/ 2103444 h 2323145"/>
              <a:gd name="connsiteX190" fmla="*/ 2904507 w 11269336"/>
              <a:gd name="connsiteY190" fmla="*/ 2104326 h 2323145"/>
              <a:gd name="connsiteX191" fmla="*/ 2889503 w 11269336"/>
              <a:gd name="connsiteY191" fmla="*/ 2104443 h 2323145"/>
              <a:gd name="connsiteX192" fmla="*/ 2884480 w 11269336"/>
              <a:gd name="connsiteY192" fmla="*/ 2102626 h 2323145"/>
              <a:gd name="connsiteX193" fmla="*/ 2882689 w 11269336"/>
              <a:gd name="connsiteY193" fmla="*/ 2099228 h 2323145"/>
              <a:gd name="connsiteX194" fmla="*/ 2881291 w 11269336"/>
              <a:gd name="connsiteY194" fmla="*/ 2099618 h 2323145"/>
              <a:gd name="connsiteX195" fmla="*/ 2853979 w 11269336"/>
              <a:gd name="connsiteY195" fmla="*/ 2090388 h 2323145"/>
              <a:gd name="connsiteX196" fmla="*/ 2791790 w 11269336"/>
              <a:gd name="connsiteY196" fmla="*/ 2080332 h 2323145"/>
              <a:gd name="connsiteX197" fmla="*/ 2755844 w 11269336"/>
              <a:gd name="connsiteY197" fmla="*/ 2078874 h 2323145"/>
              <a:gd name="connsiteX198" fmla="*/ 2657742 w 11269336"/>
              <a:gd name="connsiteY198" fmla="*/ 2070179 h 2323145"/>
              <a:gd name="connsiteX199" fmla="*/ 2559549 w 11269336"/>
              <a:gd name="connsiteY199" fmla="*/ 2057873 h 2323145"/>
              <a:gd name="connsiteX200" fmla="*/ 2512054 w 11269336"/>
              <a:gd name="connsiteY200" fmla="*/ 2031671 h 2323145"/>
              <a:gd name="connsiteX201" fmla="*/ 2506437 w 11269336"/>
              <a:gd name="connsiteY201" fmla="*/ 2030918 h 2323145"/>
              <a:gd name="connsiteX202" fmla="*/ 2491752 w 11269336"/>
              <a:gd name="connsiteY202" fmla="*/ 2033906 h 2323145"/>
              <a:gd name="connsiteX203" fmla="*/ 2486338 w 11269336"/>
              <a:gd name="connsiteY203" fmla="*/ 2035862 h 2323145"/>
              <a:gd name="connsiteX204" fmla="*/ 2478186 w 11269336"/>
              <a:gd name="connsiteY204" fmla="*/ 2036953 h 2323145"/>
              <a:gd name="connsiteX205" fmla="*/ 2477950 w 11269336"/>
              <a:gd name="connsiteY205" fmla="*/ 2036715 h 2323145"/>
              <a:gd name="connsiteX206" fmla="*/ 2470381 w 11269336"/>
              <a:gd name="connsiteY206" fmla="*/ 2038256 h 2323145"/>
              <a:gd name="connsiteX207" fmla="*/ 2433781 w 11269336"/>
              <a:gd name="connsiteY207" fmla="*/ 2049140 h 2323145"/>
              <a:gd name="connsiteX208" fmla="*/ 2381172 w 11269336"/>
              <a:gd name="connsiteY208" fmla="*/ 2030645 h 2323145"/>
              <a:gd name="connsiteX209" fmla="*/ 2360198 w 11269336"/>
              <a:gd name="connsiteY209" fmla="*/ 2029059 h 2323145"/>
              <a:gd name="connsiteX210" fmla="*/ 2348815 w 11269336"/>
              <a:gd name="connsiteY210" fmla="*/ 2026798 h 2323145"/>
              <a:gd name="connsiteX211" fmla="*/ 2347988 w 11269336"/>
              <a:gd name="connsiteY211" fmla="*/ 2025745 h 2323145"/>
              <a:gd name="connsiteX212" fmla="*/ 2312920 w 11269336"/>
              <a:gd name="connsiteY212" fmla="*/ 2036311 h 2323145"/>
              <a:gd name="connsiteX213" fmla="*/ 2307986 w 11269336"/>
              <a:gd name="connsiteY213" fmla="*/ 2035583 h 2323145"/>
              <a:gd name="connsiteX214" fmla="*/ 2285481 w 11269336"/>
              <a:gd name="connsiteY214" fmla="*/ 2045197 h 2323145"/>
              <a:gd name="connsiteX215" fmla="*/ 2273666 w 11269336"/>
              <a:gd name="connsiteY215" fmla="*/ 2048710 h 2323145"/>
              <a:gd name="connsiteX216" fmla="*/ 2270719 w 11269336"/>
              <a:gd name="connsiteY216" fmla="*/ 2052702 h 2323145"/>
              <a:gd name="connsiteX217" fmla="*/ 2253080 w 11269336"/>
              <a:gd name="connsiteY217" fmla="*/ 2056363 h 2323145"/>
              <a:gd name="connsiteX218" fmla="*/ 2250906 w 11269336"/>
              <a:gd name="connsiteY218" fmla="*/ 2055654 h 2323145"/>
              <a:gd name="connsiteX219" fmla="*/ 2236905 w 11269336"/>
              <a:gd name="connsiteY219" fmla="*/ 2062882 h 2323145"/>
              <a:gd name="connsiteX220" fmla="*/ 2225830 w 11269336"/>
              <a:gd name="connsiteY220" fmla="*/ 2074027 h 2323145"/>
              <a:gd name="connsiteX221" fmla="*/ 2073776 w 11269336"/>
              <a:gd name="connsiteY221" fmla="*/ 2089244 h 2323145"/>
              <a:gd name="connsiteX222" fmla="*/ 1948256 w 11269336"/>
              <a:gd name="connsiteY222" fmla="*/ 2146616 h 2323145"/>
              <a:gd name="connsiteX223" fmla="*/ 1865582 w 11269336"/>
              <a:gd name="connsiteY223" fmla="*/ 2153738 h 2323145"/>
              <a:gd name="connsiteX224" fmla="*/ 1835210 w 11269336"/>
              <a:gd name="connsiteY224" fmla="*/ 2134244 h 2323145"/>
              <a:gd name="connsiteX225" fmla="*/ 1632661 w 11269336"/>
              <a:gd name="connsiteY225" fmla="*/ 2173882 h 2323145"/>
              <a:gd name="connsiteX226" fmla="*/ 1579590 w 11269336"/>
              <a:gd name="connsiteY226" fmla="*/ 2173680 h 2323145"/>
              <a:gd name="connsiteX227" fmla="*/ 1535601 w 11269336"/>
              <a:gd name="connsiteY227" fmla="*/ 2194590 h 2323145"/>
              <a:gd name="connsiteX228" fmla="*/ 1515594 w 11269336"/>
              <a:gd name="connsiteY228" fmla="*/ 2189622 h 2323145"/>
              <a:gd name="connsiteX229" fmla="*/ 1512113 w 11269336"/>
              <a:gd name="connsiteY229" fmla="*/ 2188534 h 2323145"/>
              <a:gd name="connsiteX230" fmla="*/ 1498838 w 11269336"/>
              <a:gd name="connsiteY230" fmla="*/ 2189213 h 2323145"/>
              <a:gd name="connsiteX231" fmla="*/ 1494279 w 11269336"/>
              <a:gd name="connsiteY231" fmla="*/ 2183112 h 2323145"/>
              <a:gd name="connsiteX232" fmla="*/ 1473714 w 11269336"/>
              <a:gd name="connsiteY232" fmla="*/ 2179625 h 2323145"/>
              <a:gd name="connsiteX233" fmla="*/ 1449503 w 11269336"/>
              <a:gd name="connsiteY233" fmla="*/ 2182633 h 2323145"/>
              <a:gd name="connsiteX234" fmla="*/ 1266687 w 11269336"/>
              <a:gd name="connsiteY234" fmla="*/ 2212688 h 2323145"/>
              <a:gd name="connsiteX235" fmla="*/ 1239614 w 11269336"/>
              <a:gd name="connsiteY235" fmla="*/ 2209727 h 2323145"/>
              <a:gd name="connsiteX236" fmla="*/ 1202436 w 11269336"/>
              <a:gd name="connsiteY236" fmla="*/ 2209817 h 2323145"/>
              <a:gd name="connsiteX237" fmla="*/ 1136097 w 11269336"/>
              <a:gd name="connsiteY237" fmla="*/ 2205112 h 2323145"/>
              <a:gd name="connsiteX238" fmla="*/ 988232 w 11269336"/>
              <a:gd name="connsiteY238" fmla="*/ 2235635 h 2323145"/>
              <a:gd name="connsiteX239" fmla="*/ 981959 w 11269336"/>
              <a:gd name="connsiteY239" fmla="*/ 2231607 h 2323145"/>
              <a:gd name="connsiteX240" fmla="*/ 938600 w 11269336"/>
              <a:gd name="connsiteY240" fmla="*/ 2238113 h 2323145"/>
              <a:gd name="connsiteX241" fmla="*/ 791788 w 11269336"/>
              <a:gd name="connsiteY241" fmla="*/ 2293224 h 2323145"/>
              <a:gd name="connsiteX242" fmla="*/ 706914 w 11269336"/>
              <a:gd name="connsiteY242" fmla="*/ 2305046 h 2323145"/>
              <a:gd name="connsiteX243" fmla="*/ 675971 w 11269336"/>
              <a:gd name="connsiteY243" fmla="*/ 2304030 h 2323145"/>
              <a:gd name="connsiteX244" fmla="*/ 624180 w 11269336"/>
              <a:gd name="connsiteY244" fmla="*/ 2302650 h 2323145"/>
              <a:gd name="connsiteX245" fmla="*/ 583453 w 11269336"/>
              <a:gd name="connsiteY245" fmla="*/ 2288788 h 2323145"/>
              <a:gd name="connsiteX246" fmla="*/ 540946 w 11269336"/>
              <a:gd name="connsiteY246" fmla="*/ 2292721 h 2323145"/>
              <a:gd name="connsiteX247" fmla="*/ 533680 w 11269336"/>
              <a:gd name="connsiteY247" fmla="*/ 2310233 h 2323145"/>
              <a:gd name="connsiteX248" fmla="*/ 487366 w 11269336"/>
              <a:gd name="connsiteY248" fmla="*/ 2309053 h 2323145"/>
              <a:gd name="connsiteX249" fmla="*/ 416820 w 11269336"/>
              <a:gd name="connsiteY249" fmla="*/ 2305443 h 2323145"/>
              <a:gd name="connsiteX250" fmla="*/ 376805 w 11269336"/>
              <a:gd name="connsiteY250" fmla="*/ 2307647 h 2323145"/>
              <a:gd name="connsiteX251" fmla="*/ 266777 w 11269336"/>
              <a:gd name="connsiteY251" fmla="*/ 2309012 h 2323145"/>
              <a:gd name="connsiteX252" fmla="*/ 156013 w 11269336"/>
              <a:gd name="connsiteY252" fmla="*/ 2306832 h 2323145"/>
              <a:gd name="connsiteX253" fmla="*/ 87258 w 11269336"/>
              <a:gd name="connsiteY253" fmla="*/ 2285511 h 2323145"/>
              <a:gd name="connsiteX254" fmla="*/ 23798 w 11269336"/>
              <a:gd name="connsiteY254" fmla="*/ 2281822 h 2323145"/>
              <a:gd name="connsiteX255" fmla="*/ 0 w 11269336"/>
              <a:gd name="connsiteY255" fmla="*/ 2285369 h 2323145"/>
              <a:gd name="connsiteX256" fmla="*/ 0 w 11269336"/>
              <a:gd name="connsiteY25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05765 w 11269336"/>
              <a:gd name="connsiteY145" fmla="*/ 2199902 h 2323145"/>
              <a:gd name="connsiteX146" fmla="*/ 4401354 w 11269336"/>
              <a:gd name="connsiteY146" fmla="*/ 2194745 h 2323145"/>
              <a:gd name="connsiteX147" fmla="*/ 4366646 w 11269336"/>
              <a:gd name="connsiteY147" fmla="*/ 2198564 h 2323145"/>
              <a:gd name="connsiteX148" fmla="*/ 4354009 w 11269336"/>
              <a:gd name="connsiteY148" fmla="*/ 2204984 h 2323145"/>
              <a:gd name="connsiteX149" fmla="*/ 4348284 w 11269336"/>
              <a:gd name="connsiteY149" fmla="*/ 2205270 h 2323145"/>
              <a:gd name="connsiteX150" fmla="*/ 4333906 w 11269336"/>
              <a:gd name="connsiteY150" fmla="*/ 2205251 h 2323145"/>
              <a:gd name="connsiteX151" fmla="*/ 4308819 w 11269336"/>
              <a:gd name="connsiteY151" fmla="*/ 2203822 h 2323145"/>
              <a:gd name="connsiteX152" fmla="*/ 4301210 w 11269336"/>
              <a:gd name="connsiteY152" fmla="*/ 2204456 h 2323145"/>
              <a:gd name="connsiteX153" fmla="*/ 4283095 w 11269336"/>
              <a:gd name="connsiteY153" fmla="*/ 2198177 h 2323145"/>
              <a:gd name="connsiteX154" fmla="*/ 4250119 w 11269336"/>
              <a:gd name="connsiteY154" fmla="*/ 2196342 h 2323145"/>
              <a:gd name="connsiteX155" fmla="*/ 4189203 w 11269336"/>
              <a:gd name="connsiteY155" fmla="*/ 2178994 h 2323145"/>
              <a:gd name="connsiteX156" fmla="*/ 4154035 w 11269336"/>
              <a:gd name="connsiteY156" fmla="*/ 2171950 h 2323145"/>
              <a:gd name="connsiteX157" fmla="*/ 4129569 w 11269336"/>
              <a:gd name="connsiteY157" fmla="*/ 2163850 h 2323145"/>
              <a:gd name="connsiteX158" fmla="*/ 4061250 w 11269336"/>
              <a:gd name="connsiteY158" fmla="*/ 2159236 h 2323145"/>
              <a:gd name="connsiteX159" fmla="*/ 3945480 w 11269336"/>
              <a:gd name="connsiteY159" fmla="*/ 2158279 h 2323145"/>
              <a:gd name="connsiteX160" fmla="*/ 3921468 w 11269336"/>
              <a:gd name="connsiteY160" fmla="*/ 2156588 h 2323145"/>
              <a:gd name="connsiteX161" fmla="*/ 3903348 w 11269336"/>
              <a:gd name="connsiteY161" fmla="*/ 2149220 h 2323145"/>
              <a:gd name="connsiteX162" fmla="*/ 3901342 w 11269336"/>
              <a:gd name="connsiteY162" fmla="*/ 2142355 h 2323145"/>
              <a:gd name="connsiteX163" fmla="*/ 3888539 w 11269336"/>
              <a:gd name="connsiteY163" fmla="*/ 2140476 h 2323145"/>
              <a:gd name="connsiteX164" fmla="*/ 3885662 w 11269336"/>
              <a:gd name="connsiteY164" fmla="*/ 2138740 h 2323145"/>
              <a:gd name="connsiteX165" fmla="*/ 3868627 w 11269336"/>
              <a:gd name="connsiteY165" fmla="*/ 2130023 h 2323145"/>
              <a:gd name="connsiteX166" fmla="*/ 3819177 w 11269336"/>
              <a:gd name="connsiteY166" fmla="*/ 2142111 h 2323145"/>
              <a:gd name="connsiteX167" fmla="*/ 3769100 w 11269336"/>
              <a:gd name="connsiteY167" fmla="*/ 2131731 h 2323145"/>
              <a:gd name="connsiteX168" fmla="*/ 3562752 w 11269336"/>
              <a:gd name="connsiteY168" fmla="*/ 2131785 h 2323145"/>
              <a:gd name="connsiteX169" fmla="*/ 3541402 w 11269336"/>
              <a:gd name="connsiteY169" fmla="*/ 2106821 h 2323145"/>
              <a:gd name="connsiteX170" fmla="*/ 3365341 w 11269336"/>
              <a:gd name="connsiteY170" fmla="*/ 2077638 h 2323145"/>
              <a:gd name="connsiteX171" fmla="*/ 3170922 w 11269336"/>
              <a:gd name="connsiteY171" fmla="*/ 2115957 h 2323145"/>
              <a:gd name="connsiteX172" fmla="*/ 3156256 w 11269336"/>
              <a:gd name="connsiteY172" fmla="*/ 2124773 h 2323145"/>
              <a:gd name="connsiteX173" fmla="*/ 3140298 w 11269336"/>
              <a:gd name="connsiteY173" fmla="*/ 2129182 h 2323145"/>
              <a:gd name="connsiteX174" fmla="*/ 3138514 w 11269336"/>
              <a:gd name="connsiteY174" fmla="*/ 2128069 h 2323145"/>
              <a:gd name="connsiteX175" fmla="*/ 3120467 w 11269336"/>
              <a:gd name="connsiteY175" fmla="*/ 2128281 h 2323145"/>
              <a:gd name="connsiteX176" fmla="*/ 3116175 w 11269336"/>
              <a:gd name="connsiteY176" fmla="*/ 2131633 h 2323145"/>
              <a:gd name="connsiteX177" fmla="*/ 3103685 w 11269336"/>
              <a:gd name="connsiteY177" fmla="*/ 2132814 h 2323145"/>
              <a:gd name="connsiteX178" fmla="*/ 3078794 w 11269336"/>
              <a:gd name="connsiteY178" fmla="*/ 2137935 h 2323145"/>
              <a:gd name="connsiteX179" fmla="*/ 3074407 w 11269336"/>
              <a:gd name="connsiteY179" fmla="*/ 2136274 h 2323145"/>
              <a:gd name="connsiteX180" fmla="*/ 3037285 w 11269336"/>
              <a:gd name="connsiteY180" fmla="*/ 2139919 h 2323145"/>
              <a:gd name="connsiteX181" fmla="*/ 3036901 w 11269336"/>
              <a:gd name="connsiteY181" fmla="*/ 2138726 h 2323145"/>
              <a:gd name="connsiteX182" fmla="*/ 3026996 w 11269336"/>
              <a:gd name="connsiteY182" fmla="*/ 2134322 h 2323145"/>
              <a:gd name="connsiteX183" fmla="*/ 3007772 w 11269336"/>
              <a:gd name="connsiteY183" fmla="*/ 2128742 h 2323145"/>
              <a:gd name="connsiteX184" fmla="*/ 2965030 w 11269336"/>
              <a:gd name="connsiteY184" fmla="*/ 2100494 h 2323145"/>
              <a:gd name="connsiteX185" fmla="*/ 2926342 w 11269336"/>
              <a:gd name="connsiteY185" fmla="*/ 2104155 h 2323145"/>
              <a:gd name="connsiteX186" fmla="*/ 2918608 w 11269336"/>
              <a:gd name="connsiteY186" fmla="*/ 2104215 h 2323145"/>
              <a:gd name="connsiteX187" fmla="*/ 2918475 w 11269336"/>
              <a:gd name="connsiteY187" fmla="*/ 2103937 h 2323145"/>
              <a:gd name="connsiteX188" fmla="*/ 2910360 w 11269336"/>
              <a:gd name="connsiteY188" fmla="*/ 2103444 h 2323145"/>
              <a:gd name="connsiteX189" fmla="*/ 2904507 w 11269336"/>
              <a:gd name="connsiteY189" fmla="*/ 2104326 h 2323145"/>
              <a:gd name="connsiteX190" fmla="*/ 2889503 w 11269336"/>
              <a:gd name="connsiteY190" fmla="*/ 2104443 h 2323145"/>
              <a:gd name="connsiteX191" fmla="*/ 2884480 w 11269336"/>
              <a:gd name="connsiteY191" fmla="*/ 2102626 h 2323145"/>
              <a:gd name="connsiteX192" fmla="*/ 2882689 w 11269336"/>
              <a:gd name="connsiteY192" fmla="*/ 2099228 h 2323145"/>
              <a:gd name="connsiteX193" fmla="*/ 2881291 w 11269336"/>
              <a:gd name="connsiteY193" fmla="*/ 2099618 h 2323145"/>
              <a:gd name="connsiteX194" fmla="*/ 2853979 w 11269336"/>
              <a:gd name="connsiteY194" fmla="*/ 2090388 h 2323145"/>
              <a:gd name="connsiteX195" fmla="*/ 2791790 w 11269336"/>
              <a:gd name="connsiteY195" fmla="*/ 2080332 h 2323145"/>
              <a:gd name="connsiteX196" fmla="*/ 2755844 w 11269336"/>
              <a:gd name="connsiteY196" fmla="*/ 2078874 h 2323145"/>
              <a:gd name="connsiteX197" fmla="*/ 2657742 w 11269336"/>
              <a:gd name="connsiteY197" fmla="*/ 2070179 h 2323145"/>
              <a:gd name="connsiteX198" fmla="*/ 2559549 w 11269336"/>
              <a:gd name="connsiteY198" fmla="*/ 2057873 h 2323145"/>
              <a:gd name="connsiteX199" fmla="*/ 2512054 w 11269336"/>
              <a:gd name="connsiteY199" fmla="*/ 2031671 h 2323145"/>
              <a:gd name="connsiteX200" fmla="*/ 2506437 w 11269336"/>
              <a:gd name="connsiteY200" fmla="*/ 2030918 h 2323145"/>
              <a:gd name="connsiteX201" fmla="*/ 2491752 w 11269336"/>
              <a:gd name="connsiteY201" fmla="*/ 2033906 h 2323145"/>
              <a:gd name="connsiteX202" fmla="*/ 2486338 w 11269336"/>
              <a:gd name="connsiteY202" fmla="*/ 2035862 h 2323145"/>
              <a:gd name="connsiteX203" fmla="*/ 2478186 w 11269336"/>
              <a:gd name="connsiteY203" fmla="*/ 2036953 h 2323145"/>
              <a:gd name="connsiteX204" fmla="*/ 2477950 w 11269336"/>
              <a:gd name="connsiteY204" fmla="*/ 2036715 h 2323145"/>
              <a:gd name="connsiteX205" fmla="*/ 2470381 w 11269336"/>
              <a:gd name="connsiteY205" fmla="*/ 2038256 h 2323145"/>
              <a:gd name="connsiteX206" fmla="*/ 2433781 w 11269336"/>
              <a:gd name="connsiteY206" fmla="*/ 2049140 h 2323145"/>
              <a:gd name="connsiteX207" fmla="*/ 2381172 w 11269336"/>
              <a:gd name="connsiteY207" fmla="*/ 2030645 h 2323145"/>
              <a:gd name="connsiteX208" fmla="*/ 2360198 w 11269336"/>
              <a:gd name="connsiteY208" fmla="*/ 2029059 h 2323145"/>
              <a:gd name="connsiteX209" fmla="*/ 2348815 w 11269336"/>
              <a:gd name="connsiteY209" fmla="*/ 2026798 h 2323145"/>
              <a:gd name="connsiteX210" fmla="*/ 2347988 w 11269336"/>
              <a:gd name="connsiteY210" fmla="*/ 2025745 h 2323145"/>
              <a:gd name="connsiteX211" fmla="*/ 2312920 w 11269336"/>
              <a:gd name="connsiteY211" fmla="*/ 2036311 h 2323145"/>
              <a:gd name="connsiteX212" fmla="*/ 2307986 w 11269336"/>
              <a:gd name="connsiteY212" fmla="*/ 2035583 h 2323145"/>
              <a:gd name="connsiteX213" fmla="*/ 2285481 w 11269336"/>
              <a:gd name="connsiteY213" fmla="*/ 2045197 h 2323145"/>
              <a:gd name="connsiteX214" fmla="*/ 2273666 w 11269336"/>
              <a:gd name="connsiteY214" fmla="*/ 2048710 h 2323145"/>
              <a:gd name="connsiteX215" fmla="*/ 2270719 w 11269336"/>
              <a:gd name="connsiteY215" fmla="*/ 2052702 h 2323145"/>
              <a:gd name="connsiteX216" fmla="*/ 2253080 w 11269336"/>
              <a:gd name="connsiteY216" fmla="*/ 2056363 h 2323145"/>
              <a:gd name="connsiteX217" fmla="*/ 2250906 w 11269336"/>
              <a:gd name="connsiteY217" fmla="*/ 2055654 h 2323145"/>
              <a:gd name="connsiteX218" fmla="*/ 2236905 w 11269336"/>
              <a:gd name="connsiteY218" fmla="*/ 2062882 h 2323145"/>
              <a:gd name="connsiteX219" fmla="*/ 2225830 w 11269336"/>
              <a:gd name="connsiteY219" fmla="*/ 2074027 h 2323145"/>
              <a:gd name="connsiteX220" fmla="*/ 2073776 w 11269336"/>
              <a:gd name="connsiteY220" fmla="*/ 2089244 h 2323145"/>
              <a:gd name="connsiteX221" fmla="*/ 1948256 w 11269336"/>
              <a:gd name="connsiteY221" fmla="*/ 2146616 h 2323145"/>
              <a:gd name="connsiteX222" fmla="*/ 1865582 w 11269336"/>
              <a:gd name="connsiteY222" fmla="*/ 2153738 h 2323145"/>
              <a:gd name="connsiteX223" fmla="*/ 1835210 w 11269336"/>
              <a:gd name="connsiteY223" fmla="*/ 2134244 h 2323145"/>
              <a:gd name="connsiteX224" fmla="*/ 1632661 w 11269336"/>
              <a:gd name="connsiteY224" fmla="*/ 2173882 h 2323145"/>
              <a:gd name="connsiteX225" fmla="*/ 1579590 w 11269336"/>
              <a:gd name="connsiteY225" fmla="*/ 2173680 h 2323145"/>
              <a:gd name="connsiteX226" fmla="*/ 1535601 w 11269336"/>
              <a:gd name="connsiteY226" fmla="*/ 2194590 h 2323145"/>
              <a:gd name="connsiteX227" fmla="*/ 1515594 w 11269336"/>
              <a:gd name="connsiteY227" fmla="*/ 2189622 h 2323145"/>
              <a:gd name="connsiteX228" fmla="*/ 1512113 w 11269336"/>
              <a:gd name="connsiteY228" fmla="*/ 2188534 h 2323145"/>
              <a:gd name="connsiteX229" fmla="*/ 1498838 w 11269336"/>
              <a:gd name="connsiteY229" fmla="*/ 2189213 h 2323145"/>
              <a:gd name="connsiteX230" fmla="*/ 1494279 w 11269336"/>
              <a:gd name="connsiteY230" fmla="*/ 2183112 h 2323145"/>
              <a:gd name="connsiteX231" fmla="*/ 1473714 w 11269336"/>
              <a:gd name="connsiteY231" fmla="*/ 2179625 h 2323145"/>
              <a:gd name="connsiteX232" fmla="*/ 1449503 w 11269336"/>
              <a:gd name="connsiteY232" fmla="*/ 2182633 h 2323145"/>
              <a:gd name="connsiteX233" fmla="*/ 1266687 w 11269336"/>
              <a:gd name="connsiteY233" fmla="*/ 2212688 h 2323145"/>
              <a:gd name="connsiteX234" fmla="*/ 1239614 w 11269336"/>
              <a:gd name="connsiteY234" fmla="*/ 2209727 h 2323145"/>
              <a:gd name="connsiteX235" fmla="*/ 1202436 w 11269336"/>
              <a:gd name="connsiteY235" fmla="*/ 2209817 h 2323145"/>
              <a:gd name="connsiteX236" fmla="*/ 1136097 w 11269336"/>
              <a:gd name="connsiteY236" fmla="*/ 2205112 h 2323145"/>
              <a:gd name="connsiteX237" fmla="*/ 988232 w 11269336"/>
              <a:gd name="connsiteY237" fmla="*/ 2235635 h 2323145"/>
              <a:gd name="connsiteX238" fmla="*/ 981959 w 11269336"/>
              <a:gd name="connsiteY238" fmla="*/ 2231607 h 2323145"/>
              <a:gd name="connsiteX239" fmla="*/ 938600 w 11269336"/>
              <a:gd name="connsiteY239" fmla="*/ 2238113 h 2323145"/>
              <a:gd name="connsiteX240" fmla="*/ 791788 w 11269336"/>
              <a:gd name="connsiteY240" fmla="*/ 2293224 h 2323145"/>
              <a:gd name="connsiteX241" fmla="*/ 706914 w 11269336"/>
              <a:gd name="connsiteY241" fmla="*/ 2305046 h 2323145"/>
              <a:gd name="connsiteX242" fmla="*/ 675971 w 11269336"/>
              <a:gd name="connsiteY242" fmla="*/ 2304030 h 2323145"/>
              <a:gd name="connsiteX243" fmla="*/ 624180 w 11269336"/>
              <a:gd name="connsiteY243" fmla="*/ 2302650 h 2323145"/>
              <a:gd name="connsiteX244" fmla="*/ 583453 w 11269336"/>
              <a:gd name="connsiteY244" fmla="*/ 2288788 h 2323145"/>
              <a:gd name="connsiteX245" fmla="*/ 540946 w 11269336"/>
              <a:gd name="connsiteY245" fmla="*/ 2292721 h 2323145"/>
              <a:gd name="connsiteX246" fmla="*/ 533680 w 11269336"/>
              <a:gd name="connsiteY246" fmla="*/ 2310233 h 2323145"/>
              <a:gd name="connsiteX247" fmla="*/ 487366 w 11269336"/>
              <a:gd name="connsiteY247" fmla="*/ 2309053 h 2323145"/>
              <a:gd name="connsiteX248" fmla="*/ 416820 w 11269336"/>
              <a:gd name="connsiteY248" fmla="*/ 2305443 h 2323145"/>
              <a:gd name="connsiteX249" fmla="*/ 376805 w 11269336"/>
              <a:gd name="connsiteY249" fmla="*/ 2307647 h 2323145"/>
              <a:gd name="connsiteX250" fmla="*/ 266777 w 11269336"/>
              <a:gd name="connsiteY250" fmla="*/ 2309012 h 2323145"/>
              <a:gd name="connsiteX251" fmla="*/ 156013 w 11269336"/>
              <a:gd name="connsiteY251" fmla="*/ 2306832 h 2323145"/>
              <a:gd name="connsiteX252" fmla="*/ 87258 w 11269336"/>
              <a:gd name="connsiteY252" fmla="*/ 2285511 h 2323145"/>
              <a:gd name="connsiteX253" fmla="*/ 23798 w 11269336"/>
              <a:gd name="connsiteY253" fmla="*/ 2281822 h 2323145"/>
              <a:gd name="connsiteX254" fmla="*/ 0 w 11269336"/>
              <a:gd name="connsiteY254" fmla="*/ 2285369 h 2323145"/>
              <a:gd name="connsiteX255" fmla="*/ 0 w 11269336"/>
              <a:gd name="connsiteY25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05765 w 11269336"/>
              <a:gd name="connsiteY144" fmla="*/ 2199902 h 2323145"/>
              <a:gd name="connsiteX145" fmla="*/ 4401354 w 11269336"/>
              <a:gd name="connsiteY145" fmla="*/ 2194745 h 2323145"/>
              <a:gd name="connsiteX146" fmla="*/ 4366646 w 11269336"/>
              <a:gd name="connsiteY146" fmla="*/ 2198564 h 2323145"/>
              <a:gd name="connsiteX147" fmla="*/ 4354009 w 11269336"/>
              <a:gd name="connsiteY147" fmla="*/ 2204984 h 2323145"/>
              <a:gd name="connsiteX148" fmla="*/ 4348284 w 11269336"/>
              <a:gd name="connsiteY148" fmla="*/ 2205270 h 2323145"/>
              <a:gd name="connsiteX149" fmla="*/ 4333906 w 11269336"/>
              <a:gd name="connsiteY149" fmla="*/ 2205251 h 2323145"/>
              <a:gd name="connsiteX150" fmla="*/ 4308819 w 11269336"/>
              <a:gd name="connsiteY150" fmla="*/ 2203822 h 2323145"/>
              <a:gd name="connsiteX151" fmla="*/ 4301210 w 11269336"/>
              <a:gd name="connsiteY151" fmla="*/ 2204456 h 2323145"/>
              <a:gd name="connsiteX152" fmla="*/ 4283095 w 11269336"/>
              <a:gd name="connsiteY152" fmla="*/ 2198177 h 2323145"/>
              <a:gd name="connsiteX153" fmla="*/ 4250119 w 11269336"/>
              <a:gd name="connsiteY153" fmla="*/ 2196342 h 2323145"/>
              <a:gd name="connsiteX154" fmla="*/ 4189203 w 11269336"/>
              <a:gd name="connsiteY154" fmla="*/ 2178994 h 2323145"/>
              <a:gd name="connsiteX155" fmla="*/ 4154035 w 11269336"/>
              <a:gd name="connsiteY155" fmla="*/ 2171950 h 2323145"/>
              <a:gd name="connsiteX156" fmla="*/ 4129569 w 11269336"/>
              <a:gd name="connsiteY156" fmla="*/ 2163850 h 2323145"/>
              <a:gd name="connsiteX157" fmla="*/ 4061250 w 11269336"/>
              <a:gd name="connsiteY157" fmla="*/ 2159236 h 2323145"/>
              <a:gd name="connsiteX158" fmla="*/ 3945480 w 11269336"/>
              <a:gd name="connsiteY158" fmla="*/ 2158279 h 2323145"/>
              <a:gd name="connsiteX159" fmla="*/ 3921468 w 11269336"/>
              <a:gd name="connsiteY159" fmla="*/ 2156588 h 2323145"/>
              <a:gd name="connsiteX160" fmla="*/ 3903348 w 11269336"/>
              <a:gd name="connsiteY160" fmla="*/ 2149220 h 2323145"/>
              <a:gd name="connsiteX161" fmla="*/ 3901342 w 11269336"/>
              <a:gd name="connsiteY161" fmla="*/ 2142355 h 2323145"/>
              <a:gd name="connsiteX162" fmla="*/ 3888539 w 11269336"/>
              <a:gd name="connsiteY162" fmla="*/ 2140476 h 2323145"/>
              <a:gd name="connsiteX163" fmla="*/ 3885662 w 11269336"/>
              <a:gd name="connsiteY163" fmla="*/ 2138740 h 2323145"/>
              <a:gd name="connsiteX164" fmla="*/ 3868627 w 11269336"/>
              <a:gd name="connsiteY164" fmla="*/ 2130023 h 2323145"/>
              <a:gd name="connsiteX165" fmla="*/ 3819177 w 11269336"/>
              <a:gd name="connsiteY165" fmla="*/ 2142111 h 2323145"/>
              <a:gd name="connsiteX166" fmla="*/ 3769100 w 11269336"/>
              <a:gd name="connsiteY166" fmla="*/ 2131731 h 2323145"/>
              <a:gd name="connsiteX167" fmla="*/ 3562752 w 11269336"/>
              <a:gd name="connsiteY167" fmla="*/ 2131785 h 2323145"/>
              <a:gd name="connsiteX168" fmla="*/ 3541402 w 11269336"/>
              <a:gd name="connsiteY168" fmla="*/ 2106821 h 2323145"/>
              <a:gd name="connsiteX169" fmla="*/ 3365341 w 11269336"/>
              <a:gd name="connsiteY169" fmla="*/ 2077638 h 2323145"/>
              <a:gd name="connsiteX170" fmla="*/ 3170922 w 11269336"/>
              <a:gd name="connsiteY170" fmla="*/ 2115957 h 2323145"/>
              <a:gd name="connsiteX171" fmla="*/ 3156256 w 11269336"/>
              <a:gd name="connsiteY171" fmla="*/ 2124773 h 2323145"/>
              <a:gd name="connsiteX172" fmla="*/ 3140298 w 11269336"/>
              <a:gd name="connsiteY172" fmla="*/ 2129182 h 2323145"/>
              <a:gd name="connsiteX173" fmla="*/ 3138514 w 11269336"/>
              <a:gd name="connsiteY173" fmla="*/ 2128069 h 2323145"/>
              <a:gd name="connsiteX174" fmla="*/ 3120467 w 11269336"/>
              <a:gd name="connsiteY174" fmla="*/ 2128281 h 2323145"/>
              <a:gd name="connsiteX175" fmla="*/ 3116175 w 11269336"/>
              <a:gd name="connsiteY175" fmla="*/ 2131633 h 2323145"/>
              <a:gd name="connsiteX176" fmla="*/ 3103685 w 11269336"/>
              <a:gd name="connsiteY176" fmla="*/ 2132814 h 2323145"/>
              <a:gd name="connsiteX177" fmla="*/ 3078794 w 11269336"/>
              <a:gd name="connsiteY177" fmla="*/ 2137935 h 2323145"/>
              <a:gd name="connsiteX178" fmla="*/ 3074407 w 11269336"/>
              <a:gd name="connsiteY178" fmla="*/ 2136274 h 2323145"/>
              <a:gd name="connsiteX179" fmla="*/ 3037285 w 11269336"/>
              <a:gd name="connsiteY179" fmla="*/ 2139919 h 2323145"/>
              <a:gd name="connsiteX180" fmla="*/ 3036901 w 11269336"/>
              <a:gd name="connsiteY180" fmla="*/ 2138726 h 2323145"/>
              <a:gd name="connsiteX181" fmla="*/ 3026996 w 11269336"/>
              <a:gd name="connsiteY181" fmla="*/ 2134322 h 2323145"/>
              <a:gd name="connsiteX182" fmla="*/ 3007772 w 11269336"/>
              <a:gd name="connsiteY182" fmla="*/ 2128742 h 2323145"/>
              <a:gd name="connsiteX183" fmla="*/ 2965030 w 11269336"/>
              <a:gd name="connsiteY183" fmla="*/ 2100494 h 2323145"/>
              <a:gd name="connsiteX184" fmla="*/ 2926342 w 11269336"/>
              <a:gd name="connsiteY184" fmla="*/ 2104155 h 2323145"/>
              <a:gd name="connsiteX185" fmla="*/ 2918608 w 11269336"/>
              <a:gd name="connsiteY185" fmla="*/ 2104215 h 2323145"/>
              <a:gd name="connsiteX186" fmla="*/ 2918475 w 11269336"/>
              <a:gd name="connsiteY186" fmla="*/ 2103937 h 2323145"/>
              <a:gd name="connsiteX187" fmla="*/ 2910360 w 11269336"/>
              <a:gd name="connsiteY187" fmla="*/ 2103444 h 2323145"/>
              <a:gd name="connsiteX188" fmla="*/ 2904507 w 11269336"/>
              <a:gd name="connsiteY188" fmla="*/ 2104326 h 2323145"/>
              <a:gd name="connsiteX189" fmla="*/ 2889503 w 11269336"/>
              <a:gd name="connsiteY189" fmla="*/ 2104443 h 2323145"/>
              <a:gd name="connsiteX190" fmla="*/ 2884480 w 11269336"/>
              <a:gd name="connsiteY190" fmla="*/ 2102626 h 2323145"/>
              <a:gd name="connsiteX191" fmla="*/ 2882689 w 11269336"/>
              <a:gd name="connsiteY191" fmla="*/ 2099228 h 2323145"/>
              <a:gd name="connsiteX192" fmla="*/ 2881291 w 11269336"/>
              <a:gd name="connsiteY192" fmla="*/ 2099618 h 2323145"/>
              <a:gd name="connsiteX193" fmla="*/ 2853979 w 11269336"/>
              <a:gd name="connsiteY193" fmla="*/ 2090388 h 2323145"/>
              <a:gd name="connsiteX194" fmla="*/ 2791790 w 11269336"/>
              <a:gd name="connsiteY194" fmla="*/ 2080332 h 2323145"/>
              <a:gd name="connsiteX195" fmla="*/ 2755844 w 11269336"/>
              <a:gd name="connsiteY195" fmla="*/ 2078874 h 2323145"/>
              <a:gd name="connsiteX196" fmla="*/ 2657742 w 11269336"/>
              <a:gd name="connsiteY196" fmla="*/ 2070179 h 2323145"/>
              <a:gd name="connsiteX197" fmla="*/ 2559549 w 11269336"/>
              <a:gd name="connsiteY197" fmla="*/ 2057873 h 2323145"/>
              <a:gd name="connsiteX198" fmla="*/ 2512054 w 11269336"/>
              <a:gd name="connsiteY198" fmla="*/ 2031671 h 2323145"/>
              <a:gd name="connsiteX199" fmla="*/ 2506437 w 11269336"/>
              <a:gd name="connsiteY199" fmla="*/ 2030918 h 2323145"/>
              <a:gd name="connsiteX200" fmla="*/ 2491752 w 11269336"/>
              <a:gd name="connsiteY200" fmla="*/ 2033906 h 2323145"/>
              <a:gd name="connsiteX201" fmla="*/ 2486338 w 11269336"/>
              <a:gd name="connsiteY201" fmla="*/ 2035862 h 2323145"/>
              <a:gd name="connsiteX202" fmla="*/ 2478186 w 11269336"/>
              <a:gd name="connsiteY202" fmla="*/ 2036953 h 2323145"/>
              <a:gd name="connsiteX203" fmla="*/ 2477950 w 11269336"/>
              <a:gd name="connsiteY203" fmla="*/ 2036715 h 2323145"/>
              <a:gd name="connsiteX204" fmla="*/ 2470381 w 11269336"/>
              <a:gd name="connsiteY204" fmla="*/ 2038256 h 2323145"/>
              <a:gd name="connsiteX205" fmla="*/ 2433781 w 11269336"/>
              <a:gd name="connsiteY205" fmla="*/ 2049140 h 2323145"/>
              <a:gd name="connsiteX206" fmla="*/ 2381172 w 11269336"/>
              <a:gd name="connsiteY206" fmla="*/ 2030645 h 2323145"/>
              <a:gd name="connsiteX207" fmla="*/ 2360198 w 11269336"/>
              <a:gd name="connsiteY207" fmla="*/ 2029059 h 2323145"/>
              <a:gd name="connsiteX208" fmla="*/ 2348815 w 11269336"/>
              <a:gd name="connsiteY208" fmla="*/ 2026798 h 2323145"/>
              <a:gd name="connsiteX209" fmla="*/ 2347988 w 11269336"/>
              <a:gd name="connsiteY209" fmla="*/ 2025745 h 2323145"/>
              <a:gd name="connsiteX210" fmla="*/ 2312920 w 11269336"/>
              <a:gd name="connsiteY210" fmla="*/ 2036311 h 2323145"/>
              <a:gd name="connsiteX211" fmla="*/ 2307986 w 11269336"/>
              <a:gd name="connsiteY211" fmla="*/ 2035583 h 2323145"/>
              <a:gd name="connsiteX212" fmla="*/ 2285481 w 11269336"/>
              <a:gd name="connsiteY212" fmla="*/ 2045197 h 2323145"/>
              <a:gd name="connsiteX213" fmla="*/ 2273666 w 11269336"/>
              <a:gd name="connsiteY213" fmla="*/ 2048710 h 2323145"/>
              <a:gd name="connsiteX214" fmla="*/ 2270719 w 11269336"/>
              <a:gd name="connsiteY214" fmla="*/ 2052702 h 2323145"/>
              <a:gd name="connsiteX215" fmla="*/ 2253080 w 11269336"/>
              <a:gd name="connsiteY215" fmla="*/ 2056363 h 2323145"/>
              <a:gd name="connsiteX216" fmla="*/ 2250906 w 11269336"/>
              <a:gd name="connsiteY216" fmla="*/ 2055654 h 2323145"/>
              <a:gd name="connsiteX217" fmla="*/ 2236905 w 11269336"/>
              <a:gd name="connsiteY217" fmla="*/ 2062882 h 2323145"/>
              <a:gd name="connsiteX218" fmla="*/ 2225830 w 11269336"/>
              <a:gd name="connsiteY218" fmla="*/ 2074027 h 2323145"/>
              <a:gd name="connsiteX219" fmla="*/ 2073776 w 11269336"/>
              <a:gd name="connsiteY219" fmla="*/ 2089244 h 2323145"/>
              <a:gd name="connsiteX220" fmla="*/ 1948256 w 11269336"/>
              <a:gd name="connsiteY220" fmla="*/ 2146616 h 2323145"/>
              <a:gd name="connsiteX221" fmla="*/ 1865582 w 11269336"/>
              <a:gd name="connsiteY221" fmla="*/ 2153738 h 2323145"/>
              <a:gd name="connsiteX222" fmla="*/ 1835210 w 11269336"/>
              <a:gd name="connsiteY222" fmla="*/ 2134244 h 2323145"/>
              <a:gd name="connsiteX223" fmla="*/ 1632661 w 11269336"/>
              <a:gd name="connsiteY223" fmla="*/ 2173882 h 2323145"/>
              <a:gd name="connsiteX224" fmla="*/ 1579590 w 11269336"/>
              <a:gd name="connsiteY224" fmla="*/ 2173680 h 2323145"/>
              <a:gd name="connsiteX225" fmla="*/ 1535601 w 11269336"/>
              <a:gd name="connsiteY225" fmla="*/ 2194590 h 2323145"/>
              <a:gd name="connsiteX226" fmla="*/ 1515594 w 11269336"/>
              <a:gd name="connsiteY226" fmla="*/ 2189622 h 2323145"/>
              <a:gd name="connsiteX227" fmla="*/ 1512113 w 11269336"/>
              <a:gd name="connsiteY227" fmla="*/ 2188534 h 2323145"/>
              <a:gd name="connsiteX228" fmla="*/ 1498838 w 11269336"/>
              <a:gd name="connsiteY228" fmla="*/ 2189213 h 2323145"/>
              <a:gd name="connsiteX229" fmla="*/ 1494279 w 11269336"/>
              <a:gd name="connsiteY229" fmla="*/ 2183112 h 2323145"/>
              <a:gd name="connsiteX230" fmla="*/ 1473714 w 11269336"/>
              <a:gd name="connsiteY230" fmla="*/ 2179625 h 2323145"/>
              <a:gd name="connsiteX231" fmla="*/ 1449503 w 11269336"/>
              <a:gd name="connsiteY231" fmla="*/ 2182633 h 2323145"/>
              <a:gd name="connsiteX232" fmla="*/ 1266687 w 11269336"/>
              <a:gd name="connsiteY232" fmla="*/ 2212688 h 2323145"/>
              <a:gd name="connsiteX233" fmla="*/ 1239614 w 11269336"/>
              <a:gd name="connsiteY233" fmla="*/ 2209727 h 2323145"/>
              <a:gd name="connsiteX234" fmla="*/ 1202436 w 11269336"/>
              <a:gd name="connsiteY234" fmla="*/ 2209817 h 2323145"/>
              <a:gd name="connsiteX235" fmla="*/ 1136097 w 11269336"/>
              <a:gd name="connsiteY235" fmla="*/ 2205112 h 2323145"/>
              <a:gd name="connsiteX236" fmla="*/ 988232 w 11269336"/>
              <a:gd name="connsiteY236" fmla="*/ 2235635 h 2323145"/>
              <a:gd name="connsiteX237" fmla="*/ 981959 w 11269336"/>
              <a:gd name="connsiteY237" fmla="*/ 2231607 h 2323145"/>
              <a:gd name="connsiteX238" fmla="*/ 938600 w 11269336"/>
              <a:gd name="connsiteY238" fmla="*/ 2238113 h 2323145"/>
              <a:gd name="connsiteX239" fmla="*/ 791788 w 11269336"/>
              <a:gd name="connsiteY239" fmla="*/ 2293224 h 2323145"/>
              <a:gd name="connsiteX240" fmla="*/ 706914 w 11269336"/>
              <a:gd name="connsiteY240" fmla="*/ 2305046 h 2323145"/>
              <a:gd name="connsiteX241" fmla="*/ 675971 w 11269336"/>
              <a:gd name="connsiteY241" fmla="*/ 2304030 h 2323145"/>
              <a:gd name="connsiteX242" fmla="*/ 624180 w 11269336"/>
              <a:gd name="connsiteY242" fmla="*/ 2302650 h 2323145"/>
              <a:gd name="connsiteX243" fmla="*/ 583453 w 11269336"/>
              <a:gd name="connsiteY243" fmla="*/ 2288788 h 2323145"/>
              <a:gd name="connsiteX244" fmla="*/ 540946 w 11269336"/>
              <a:gd name="connsiteY244" fmla="*/ 2292721 h 2323145"/>
              <a:gd name="connsiteX245" fmla="*/ 533680 w 11269336"/>
              <a:gd name="connsiteY245" fmla="*/ 2310233 h 2323145"/>
              <a:gd name="connsiteX246" fmla="*/ 487366 w 11269336"/>
              <a:gd name="connsiteY246" fmla="*/ 2309053 h 2323145"/>
              <a:gd name="connsiteX247" fmla="*/ 416820 w 11269336"/>
              <a:gd name="connsiteY247" fmla="*/ 2305443 h 2323145"/>
              <a:gd name="connsiteX248" fmla="*/ 376805 w 11269336"/>
              <a:gd name="connsiteY248" fmla="*/ 2307647 h 2323145"/>
              <a:gd name="connsiteX249" fmla="*/ 266777 w 11269336"/>
              <a:gd name="connsiteY249" fmla="*/ 2309012 h 2323145"/>
              <a:gd name="connsiteX250" fmla="*/ 156013 w 11269336"/>
              <a:gd name="connsiteY250" fmla="*/ 2306832 h 2323145"/>
              <a:gd name="connsiteX251" fmla="*/ 87258 w 11269336"/>
              <a:gd name="connsiteY251" fmla="*/ 2285511 h 2323145"/>
              <a:gd name="connsiteX252" fmla="*/ 23798 w 11269336"/>
              <a:gd name="connsiteY252" fmla="*/ 2281822 h 2323145"/>
              <a:gd name="connsiteX253" fmla="*/ 0 w 11269336"/>
              <a:gd name="connsiteY253" fmla="*/ 2285369 h 2323145"/>
              <a:gd name="connsiteX254" fmla="*/ 0 w 11269336"/>
              <a:gd name="connsiteY25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67257 w 11269336"/>
              <a:gd name="connsiteY142" fmla="*/ 2196121 h 2323145"/>
              <a:gd name="connsiteX143" fmla="*/ 4405765 w 11269336"/>
              <a:gd name="connsiteY143" fmla="*/ 2199902 h 2323145"/>
              <a:gd name="connsiteX144" fmla="*/ 4401354 w 11269336"/>
              <a:gd name="connsiteY144" fmla="*/ 2194745 h 2323145"/>
              <a:gd name="connsiteX145" fmla="*/ 4366646 w 11269336"/>
              <a:gd name="connsiteY145" fmla="*/ 2198564 h 2323145"/>
              <a:gd name="connsiteX146" fmla="*/ 4354009 w 11269336"/>
              <a:gd name="connsiteY146" fmla="*/ 2204984 h 2323145"/>
              <a:gd name="connsiteX147" fmla="*/ 4348284 w 11269336"/>
              <a:gd name="connsiteY147" fmla="*/ 2205270 h 2323145"/>
              <a:gd name="connsiteX148" fmla="*/ 4333906 w 11269336"/>
              <a:gd name="connsiteY148" fmla="*/ 2205251 h 2323145"/>
              <a:gd name="connsiteX149" fmla="*/ 4308819 w 11269336"/>
              <a:gd name="connsiteY149" fmla="*/ 2203822 h 2323145"/>
              <a:gd name="connsiteX150" fmla="*/ 4301210 w 11269336"/>
              <a:gd name="connsiteY150" fmla="*/ 2204456 h 2323145"/>
              <a:gd name="connsiteX151" fmla="*/ 4283095 w 11269336"/>
              <a:gd name="connsiteY151" fmla="*/ 2198177 h 2323145"/>
              <a:gd name="connsiteX152" fmla="*/ 4250119 w 11269336"/>
              <a:gd name="connsiteY152" fmla="*/ 2196342 h 2323145"/>
              <a:gd name="connsiteX153" fmla="*/ 4189203 w 11269336"/>
              <a:gd name="connsiteY153" fmla="*/ 2178994 h 2323145"/>
              <a:gd name="connsiteX154" fmla="*/ 4154035 w 11269336"/>
              <a:gd name="connsiteY154" fmla="*/ 2171950 h 2323145"/>
              <a:gd name="connsiteX155" fmla="*/ 4129569 w 11269336"/>
              <a:gd name="connsiteY155" fmla="*/ 2163850 h 2323145"/>
              <a:gd name="connsiteX156" fmla="*/ 4061250 w 11269336"/>
              <a:gd name="connsiteY156" fmla="*/ 2159236 h 2323145"/>
              <a:gd name="connsiteX157" fmla="*/ 3945480 w 11269336"/>
              <a:gd name="connsiteY157" fmla="*/ 2158279 h 2323145"/>
              <a:gd name="connsiteX158" fmla="*/ 3921468 w 11269336"/>
              <a:gd name="connsiteY158" fmla="*/ 2156588 h 2323145"/>
              <a:gd name="connsiteX159" fmla="*/ 3903348 w 11269336"/>
              <a:gd name="connsiteY159" fmla="*/ 2149220 h 2323145"/>
              <a:gd name="connsiteX160" fmla="*/ 3901342 w 11269336"/>
              <a:gd name="connsiteY160" fmla="*/ 2142355 h 2323145"/>
              <a:gd name="connsiteX161" fmla="*/ 3888539 w 11269336"/>
              <a:gd name="connsiteY161" fmla="*/ 2140476 h 2323145"/>
              <a:gd name="connsiteX162" fmla="*/ 3885662 w 11269336"/>
              <a:gd name="connsiteY162" fmla="*/ 2138740 h 2323145"/>
              <a:gd name="connsiteX163" fmla="*/ 3868627 w 11269336"/>
              <a:gd name="connsiteY163" fmla="*/ 2130023 h 2323145"/>
              <a:gd name="connsiteX164" fmla="*/ 3819177 w 11269336"/>
              <a:gd name="connsiteY164" fmla="*/ 2142111 h 2323145"/>
              <a:gd name="connsiteX165" fmla="*/ 3769100 w 11269336"/>
              <a:gd name="connsiteY165" fmla="*/ 2131731 h 2323145"/>
              <a:gd name="connsiteX166" fmla="*/ 3562752 w 11269336"/>
              <a:gd name="connsiteY166" fmla="*/ 2131785 h 2323145"/>
              <a:gd name="connsiteX167" fmla="*/ 3541402 w 11269336"/>
              <a:gd name="connsiteY167" fmla="*/ 2106821 h 2323145"/>
              <a:gd name="connsiteX168" fmla="*/ 3365341 w 11269336"/>
              <a:gd name="connsiteY168" fmla="*/ 2077638 h 2323145"/>
              <a:gd name="connsiteX169" fmla="*/ 3170922 w 11269336"/>
              <a:gd name="connsiteY169" fmla="*/ 2115957 h 2323145"/>
              <a:gd name="connsiteX170" fmla="*/ 3156256 w 11269336"/>
              <a:gd name="connsiteY170" fmla="*/ 2124773 h 2323145"/>
              <a:gd name="connsiteX171" fmla="*/ 3140298 w 11269336"/>
              <a:gd name="connsiteY171" fmla="*/ 2129182 h 2323145"/>
              <a:gd name="connsiteX172" fmla="*/ 3138514 w 11269336"/>
              <a:gd name="connsiteY172" fmla="*/ 2128069 h 2323145"/>
              <a:gd name="connsiteX173" fmla="*/ 3120467 w 11269336"/>
              <a:gd name="connsiteY173" fmla="*/ 2128281 h 2323145"/>
              <a:gd name="connsiteX174" fmla="*/ 3116175 w 11269336"/>
              <a:gd name="connsiteY174" fmla="*/ 2131633 h 2323145"/>
              <a:gd name="connsiteX175" fmla="*/ 3103685 w 11269336"/>
              <a:gd name="connsiteY175" fmla="*/ 2132814 h 2323145"/>
              <a:gd name="connsiteX176" fmla="*/ 3078794 w 11269336"/>
              <a:gd name="connsiteY176" fmla="*/ 2137935 h 2323145"/>
              <a:gd name="connsiteX177" fmla="*/ 3074407 w 11269336"/>
              <a:gd name="connsiteY177" fmla="*/ 2136274 h 2323145"/>
              <a:gd name="connsiteX178" fmla="*/ 3037285 w 11269336"/>
              <a:gd name="connsiteY178" fmla="*/ 2139919 h 2323145"/>
              <a:gd name="connsiteX179" fmla="*/ 3036901 w 11269336"/>
              <a:gd name="connsiteY179" fmla="*/ 2138726 h 2323145"/>
              <a:gd name="connsiteX180" fmla="*/ 3026996 w 11269336"/>
              <a:gd name="connsiteY180" fmla="*/ 2134322 h 2323145"/>
              <a:gd name="connsiteX181" fmla="*/ 3007772 w 11269336"/>
              <a:gd name="connsiteY181" fmla="*/ 2128742 h 2323145"/>
              <a:gd name="connsiteX182" fmla="*/ 2965030 w 11269336"/>
              <a:gd name="connsiteY182" fmla="*/ 2100494 h 2323145"/>
              <a:gd name="connsiteX183" fmla="*/ 2926342 w 11269336"/>
              <a:gd name="connsiteY183" fmla="*/ 2104155 h 2323145"/>
              <a:gd name="connsiteX184" fmla="*/ 2918608 w 11269336"/>
              <a:gd name="connsiteY184" fmla="*/ 2104215 h 2323145"/>
              <a:gd name="connsiteX185" fmla="*/ 2918475 w 11269336"/>
              <a:gd name="connsiteY185" fmla="*/ 2103937 h 2323145"/>
              <a:gd name="connsiteX186" fmla="*/ 2910360 w 11269336"/>
              <a:gd name="connsiteY186" fmla="*/ 2103444 h 2323145"/>
              <a:gd name="connsiteX187" fmla="*/ 2904507 w 11269336"/>
              <a:gd name="connsiteY187" fmla="*/ 2104326 h 2323145"/>
              <a:gd name="connsiteX188" fmla="*/ 2889503 w 11269336"/>
              <a:gd name="connsiteY188" fmla="*/ 2104443 h 2323145"/>
              <a:gd name="connsiteX189" fmla="*/ 2884480 w 11269336"/>
              <a:gd name="connsiteY189" fmla="*/ 2102626 h 2323145"/>
              <a:gd name="connsiteX190" fmla="*/ 2882689 w 11269336"/>
              <a:gd name="connsiteY190" fmla="*/ 2099228 h 2323145"/>
              <a:gd name="connsiteX191" fmla="*/ 2881291 w 11269336"/>
              <a:gd name="connsiteY191" fmla="*/ 2099618 h 2323145"/>
              <a:gd name="connsiteX192" fmla="*/ 2853979 w 11269336"/>
              <a:gd name="connsiteY192" fmla="*/ 2090388 h 2323145"/>
              <a:gd name="connsiteX193" fmla="*/ 2791790 w 11269336"/>
              <a:gd name="connsiteY193" fmla="*/ 2080332 h 2323145"/>
              <a:gd name="connsiteX194" fmla="*/ 2755844 w 11269336"/>
              <a:gd name="connsiteY194" fmla="*/ 2078874 h 2323145"/>
              <a:gd name="connsiteX195" fmla="*/ 2657742 w 11269336"/>
              <a:gd name="connsiteY195" fmla="*/ 2070179 h 2323145"/>
              <a:gd name="connsiteX196" fmla="*/ 2559549 w 11269336"/>
              <a:gd name="connsiteY196" fmla="*/ 2057873 h 2323145"/>
              <a:gd name="connsiteX197" fmla="*/ 2512054 w 11269336"/>
              <a:gd name="connsiteY197" fmla="*/ 2031671 h 2323145"/>
              <a:gd name="connsiteX198" fmla="*/ 2506437 w 11269336"/>
              <a:gd name="connsiteY198" fmla="*/ 2030918 h 2323145"/>
              <a:gd name="connsiteX199" fmla="*/ 2491752 w 11269336"/>
              <a:gd name="connsiteY199" fmla="*/ 2033906 h 2323145"/>
              <a:gd name="connsiteX200" fmla="*/ 2486338 w 11269336"/>
              <a:gd name="connsiteY200" fmla="*/ 2035862 h 2323145"/>
              <a:gd name="connsiteX201" fmla="*/ 2478186 w 11269336"/>
              <a:gd name="connsiteY201" fmla="*/ 2036953 h 2323145"/>
              <a:gd name="connsiteX202" fmla="*/ 2477950 w 11269336"/>
              <a:gd name="connsiteY202" fmla="*/ 2036715 h 2323145"/>
              <a:gd name="connsiteX203" fmla="*/ 2470381 w 11269336"/>
              <a:gd name="connsiteY203" fmla="*/ 2038256 h 2323145"/>
              <a:gd name="connsiteX204" fmla="*/ 2433781 w 11269336"/>
              <a:gd name="connsiteY204" fmla="*/ 2049140 h 2323145"/>
              <a:gd name="connsiteX205" fmla="*/ 2381172 w 11269336"/>
              <a:gd name="connsiteY205" fmla="*/ 2030645 h 2323145"/>
              <a:gd name="connsiteX206" fmla="*/ 2360198 w 11269336"/>
              <a:gd name="connsiteY206" fmla="*/ 2029059 h 2323145"/>
              <a:gd name="connsiteX207" fmla="*/ 2348815 w 11269336"/>
              <a:gd name="connsiteY207" fmla="*/ 2026798 h 2323145"/>
              <a:gd name="connsiteX208" fmla="*/ 2347988 w 11269336"/>
              <a:gd name="connsiteY208" fmla="*/ 2025745 h 2323145"/>
              <a:gd name="connsiteX209" fmla="*/ 2312920 w 11269336"/>
              <a:gd name="connsiteY209" fmla="*/ 2036311 h 2323145"/>
              <a:gd name="connsiteX210" fmla="*/ 2307986 w 11269336"/>
              <a:gd name="connsiteY210" fmla="*/ 2035583 h 2323145"/>
              <a:gd name="connsiteX211" fmla="*/ 2285481 w 11269336"/>
              <a:gd name="connsiteY211" fmla="*/ 2045197 h 2323145"/>
              <a:gd name="connsiteX212" fmla="*/ 2273666 w 11269336"/>
              <a:gd name="connsiteY212" fmla="*/ 2048710 h 2323145"/>
              <a:gd name="connsiteX213" fmla="*/ 2270719 w 11269336"/>
              <a:gd name="connsiteY213" fmla="*/ 2052702 h 2323145"/>
              <a:gd name="connsiteX214" fmla="*/ 2253080 w 11269336"/>
              <a:gd name="connsiteY214" fmla="*/ 2056363 h 2323145"/>
              <a:gd name="connsiteX215" fmla="*/ 2250906 w 11269336"/>
              <a:gd name="connsiteY215" fmla="*/ 2055654 h 2323145"/>
              <a:gd name="connsiteX216" fmla="*/ 2236905 w 11269336"/>
              <a:gd name="connsiteY216" fmla="*/ 2062882 h 2323145"/>
              <a:gd name="connsiteX217" fmla="*/ 2225830 w 11269336"/>
              <a:gd name="connsiteY217" fmla="*/ 2074027 h 2323145"/>
              <a:gd name="connsiteX218" fmla="*/ 2073776 w 11269336"/>
              <a:gd name="connsiteY218" fmla="*/ 2089244 h 2323145"/>
              <a:gd name="connsiteX219" fmla="*/ 1948256 w 11269336"/>
              <a:gd name="connsiteY219" fmla="*/ 2146616 h 2323145"/>
              <a:gd name="connsiteX220" fmla="*/ 1865582 w 11269336"/>
              <a:gd name="connsiteY220" fmla="*/ 2153738 h 2323145"/>
              <a:gd name="connsiteX221" fmla="*/ 1835210 w 11269336"/>
              <a:gd name="connsiteY221" fmla="*/ 2134244 h 2323145"/>
              <a:gd name="connsiteX222" fmla="*/ 1632661 w 11269336"/>
              <a:gd name="connsiteY222" fmla="*/ 2173882 h 2323145"/>
              <a:gd name="connsiteX223" fmla="*/ 1579590 w 11269336"/>
              <a:gd name="connsiteY223" fmla="*/ 2173680 h 2323145"/>
              <a:gd name="connsiteX224" fmla="*/ 1535601 w 11269336"/>
              <a:gd name="connsiteY224" fmla="*/ 2194590 h 2323145"/>
              <a:gd name="connsiteX225" fmla="*/ 1515594 w 11269336"/>
              <a:gd name="connsiteY225" fmla="*/ 2189622 h 2323145"/>
              <a:gd name="connsiteX226" fmla="*/ 1512113 w 11269336"/>
              <a:gd name="connsiteY226" fmla="*/ 2188534 h 2323145"/>
              <a:gd name="connsiteX227" fmla="*/ 1498838 w 11269336"/>
              <a:gd name="connsiteY227" fmla="*/ 2189213 h 2323145"/>
              <a:gd name="connsiteX228" fmla="*/ 1494279 w 11269336"/>
              <a:gd name="connsiteY228" fmla="*/ 2183112 h 2323145"/>
              <a:gd name="connsiteX229" fmla="*/ 1473714 w 11269336"/>
              <a:gd name="connsiteY229" fmla="*/ 2179625 h 2323145"/>
              <a:gd name="connsiteX230" fmla="*/ 1449503 w 11269336"/>
              <a:gd name="connsiteY230" fmla="*/ 2182633 h 2323145"/>
              <a:gd name="connsiteX231" fmla="*/ 1266687 w 11269336"/>
              <a:gd name="connsiteY231" fmla="*/ 2212688 h 2323145"/>
              <a:gd name="connsiteX232" fmla="*/ 1239614 w 11269336"/>
              <a:gd name="connsiteY232" fmla="*/ 2209727 h 2323145"/>
              <a:gd name="connsiteX233" fmla="*/ 1202436 w 11269336"/>
              <a:gd name="connsiteY233" fmla="*/ 2209817 h 2323145"/>
              <a:gd name="connsiteX234" fmla="*/ 1136097 w 11269336"/>
              <a:gd name="connsiteY234" fmla="*/ 2205112 h 2323145"/>
              <a:gd name="connsiteX235" fmla="*/ 988232 w 11269336"/>
              <a:gd name="connsiteY235" fmla="*/ 2235635 h 2323145"/>
              <a:gd name="connsiteX236" fmla="*/ 981959 w 11269336"/>
              <a:gd name="connsiteY236" fmla="*/ 2231607 h 2323145"/>
              <a:gd name="connsiteX237" fmla="*/ 938600 w 11269336"/>
              <a:gd name="connsiteY237" fmla="*/ 2238113 h 2323145"/>
              <a:gd name="connsiteX238" fmla="*/ 791788 w 11269336"/>
              <a:gd name="connsiteY238" fmla="*/ 2293224 h 2323145"/>
              <a:gd name="connsiteX239" fmla="*/ 706914 w 11269336"/>
              <a:gd name="connsiteY239" fmla="*/ 2305046 h 2323145"/>
              <a:gd name="connsiteX240" fmla="*/ 675971 w 11269336"/>
              <a:gd name="connsiteY240" fmla="*/ 2304030 h 2323145"/>
              <a:gd name="connsiteX241" fmla="*/ 624180 w 11269336"/>
              <a:gd name="connsiteY241" fmla="*/ 2302650 h 2323145"/>
              <a:gd name="connsiteX242" fmla="*/ 583453 w 11269336"/>
              <a:gd name="connsiteY242" fmla="*/ 2288788 h 2323145"/>
              <a:gd name="connsiteX243" fmla="*/ 540946 w 11269336"/>
              <a:gd name="connsiteY243" fmla="*/ 2292721 h 2323145"/>
              <a:gd name="connsiteX244" fmla="*/ 533680 w 11269336"/>
              <a:gd name="connsiteY244" fmla="*/ 2310233 h 2323145"/>
              <a:gd name="connsiteX245" fmla="*/ 487366 w 11269336"/>
              <a:gd name="connsiteY245" fmla="*/ 2309053 h 2323145"/>
              <a:gd name="connsiteX246" fmla="*/ 416820 w 11269336"/>
              <a:gd name="connsiteY246" fmla="*/ 2305443 h 2323145"/>
              <a:gd name="connsiteX247" fmla="*/ 376805 w 11269336"/>
              <a:gd name="connsiteY247" fmla="*/ 2307647 h 2323145"/>
              <a:gd name="connsiteX248" fmla="*/ 266777 w 11269336"/>
              <a:gd name="connsiteY248" fmla="*/ 2309012 h 2323145"/>
              <a:gd name="connsiteX249" fmla="*/ 156013 w 11269336"/>
              <a:gd name="connsiteY249" fmla="*/ 2306832 h 2323145"/>
              <a:gd name="connsiteX250" fmla="*/ 87258 w 11269336"/>
              <a:gd name="connsiteY250" fmla="*/ 2285511 h 2323145"/>
              <a:gd name="connsiteX251" fmla="*/ 23798 w 11269336"/>
              <a:gd name="connsiteY251" fmla="*/ 2281822 h 2323145"/>
              <a:gd name="connsiteX252" fmla="*/ 0 w 11269336"/>
              <a:gd name="connsiteY252" fmla="*/ 2285369 h 2323145"/>
              <a:gd name="connsiteX253" fmla="*/ 0 w 11269336"/>
              <a:gd name="connsiteY25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67257 w 11269336"/>
              <a:gd name="connsiteY141" fmla="*/ 2196121 h 2323145"/>
              <a:gd name="connsiteX142" fmla="*/ 4405765 w 11269336"/>
              <a:gd name="connsiteY142" fmla="*/ 2199902 h 2323145"/>
              <a:gd name="connsiteX143" fmla="*/ 4401354 w 11269336"/>
              <a:gd name="connsiteY143" fmla="*/ 2194745 h 2323145"/>
              <a:gd name="connsiteX144" fmla="*/ 4366646 w 11269336"/>
              <a:gd name="connsiteY144" fmla="*/ 2198564 h 2323145"/>
              <a:gd name="connsiteX145" fmla="*/ 4354009 w 11269336"/>
              <a:gd name="connsiteY145" fmla="*/ 2204984 h 2323145"/>
              <a:gd name="connsiteX146" fmla="*/ 4348284 w 11269336"/>
              <a:gd name="connsiteY146" fmla="*/ 2205270 h 2323145"/>
              <a:gd name="connsiteX147" fmla="*/ 4333906 w 11269336"/>
              <a:gd name="connsiteY147" fmla="*/ 2205251 h 2323145"/>
              <a:gd name="connsiteX148" fmla="*/ 4308819 w 11269336"/>
              <a:gd name="connsiteY148" fmla="*/ 2203822 h 2323145"/>
              <a:gd name="connsiteX149" fmla="*/ 4301210 w 11269336"/>
              <a:gd name="connsiteY149" fmla="*/ 2204456 h 2323145"/>
              <a:gd name="connsiteX150" fmla="*/ 4283095 w 11269336"/>
              <a:gd name="connsiteY150" fmla="*/ 2198177 h 2323145"/>
              <a:gd name="connsiteX151" fmla="*/ 4250119 w 11269336"/>
              <a:gd name="connsiteY151" fmla="*/ 2196342 h 2323145"/>
              <a:gd name="connsiteX152" fmla="*/ 4189203 w 11269336"/>
              <a:gd name="connsiteY152" fmla="*/ 2178994 h 2323145"/>
              <a:gd name="connsiteX153" fmla="*/ 4154035 w 11269336"/>
              <a:gd name="connsiteY153" fmla="*/ 2171950 h 2323145"/>
              <a:gd name="connsiteX154" fmla="*/ 4129569 w 11269336"/>
              <a:gd name="connsiteY154" fmla="*/ 2163850 h 2323145"/>
              <a:gd name="connsiteX155" fmla="*/ 4061250 w 11269336"/>
              <a:gd name="connsiteY155" fmla="*/ 2159236 h 2323145"/>
              <a:gd name="connsiteX156" fmla="*/ 3945480 w 11269336"/>
              <a:gd name="connsiteY156" fmla="*/ 2158279 h 2323145"/>
              <a:gd name="connsiteX157" fmla="*/ 3921468 w 11269336"/>
              <a:gd name="connsiteY157" fmla="*/ 2156588 h 2323145"/>
              <a:gd name="connsiteX158" fmla="*/ 3903348 w 11269336"/>
              <a:gd name="connsiteY158" fmla="*/ 2149220 h 2323145"/>
              <a:gd name="connsiteX159" fmla="*/ 3901342 w 11269336"/>
              <a:gd name="connsiteY159" fmla="*/ 2142355 h 2323145"/>
              <a:gd name="connsiteX160" fmla="*/ 3888539 w 11269336"/>
              <a:gd name="connsiteY160" fmla="*/ 2140476 h 2323145"/>
              <a:gd name="connsiteX161" fmla="*/ 3885662 w 11269336"/>
              <a:gd name="connsiteY161" fmla="*/ 2138740 h 2323145"/>
              <a:gd name="connsiteX162" fmla="*/ 3868627 w 11269336"/>
              <a:gd name="connsiteY162" fmla="*/ 2130023 h 2323145"/>
              <a:gd name="connsiteX163" fmla="*/ 3819177 w 11269336"/>
              <a:gd name="connsiteY163" fmla="*/ 2142111 h 2323145"/>
              <a:gd name="connsiteX164" fmla="*/ 3769100 w 11269336"/>
              <a:gd name="connsiteY164" fmla="*/ 2131731 h 2323145"/>
              <a:gd name="connsiteX165" fmla="*/ 3562752 w 11269336"/>
              <a:gd name="connsiteY165" fmla="*/ 2131785 h 2323145"/>
              <a:gd name="connsiteX166" fmla="*/ 3541402 w 11269336"/>
              <a:gd name="connsiteY166" fmla="*/ 2106821 h 2323145"/>
              <a:gd name="connsiteX167" fmla="*/ 3365341 w 11269336"/>
              <a:gd name="connsiteY167" fmla="*/ 2077638 h 2323145"/>
              <a:gd name="connsiteX168" fmla="*/ 3170922 w 11269336"/>
              <a:gd name="connsiteY168" fmla="*/ 2115957 h 2323145"/>
              <a:gd name="connsiteX169" fmla="*/ 3156256 w 11269336"/>
              <a:gd name="connsiteY169" fmla="*/ 2124773 h 2323145"/>
              <a:gd name="connsiteX170" fmla="*/ 3140298 w 11269336"/>
              <a:gd name="connsiteY170" fmla="*/ 2129182 h 2323145"/>
              <a:gd name="connsiteX171" fmla="*/ 3138514 w 11269336"/>
              <a:gd name="connsiteY171" fmla="*/ 2128069 h 2323145"/>
              <a:gd name="connsiteX172" fmla="*/ 3120467 w 11269336"/>
              <a:gd name="connsiteY172" fmla="*/ 2128281 h 2323145"/>
              <a:gd name="connsiteX173" fmla="*/ 3116175 w 11269336"/>
              <a:gd name="connsiteY173" fmla="*/ 2131633 h 2323145"/>
              <a:gd name="connsiteX174" fmla="*/ 3103685 w 11269336"/>
              <a:gd name="connsiteY174" fmla="*/ 2132814 h 2323145"/>
              <a:gd name="connsiteX175" fmla="*/ 3078794 w 11269336"/>
              <a:gd name="connsiteY175" fmla="*/ 2137935 h 2323145"/>
              <a:gd name="connsiteX176" fmla="*/ 3074407 w 11269336"/>
              <a:gd name="connsiteY176" fmla="*/ 2136274 h 2323145"/>
              <a:gd name="connsiteX177" fmla="*/ 3037285 w 11269336"/>
              <a:gd name="connsiteY177" fmla="*/ 2139919 h 2323145"/>
              <a:gd name="connsiteX178" fmla="*/ 3036901 w 11269336"/>
              <a:gd name="connsiteY178" fmla="*/ 2138726 h 2323145"/>
              <a:gd name="connsiteX179" fmla="*/ 3026996 w 11269336"/>
              <a:gd name="connsiteY179" fmla="*/ 2134322 h 2323145"/>
              <a:gd name="connsiteX180" fmla="*/ 3007772 w 11269336"/>
              <a:gd name="connsiteY180" fmla="*/ 2128742 h 2323145"/>
              <a:gd name="connsiteX181" fmla="*/ 2965030 w 11269336"/>
              <a:gd name="connsiteY181" fmla="*/ 2100494 h 2323145"/>
              <a:gd name="connsiteX182" fmla="*/ 2926342 w 11269336"/>
              <a:gd name="connsiteY182" fmla="*/ 2104155 h 2323145"/>
              <a:gd name="connsiteX183" fmla="*/ 2918608 w 11269336"/>
              <a:gd name="connsiteY183" fmla="*/ 2104215 h 2323145"/>
              <a:gd name="connsiteX184" fmla="*/ 2918475 w 11269336"/>
              <a:gd name="connsiteY184" fmla="*/ 2103937 h 2323145"/>
              <a:gd name="connsiteX185" fmla="*/ 2910360 w 11269336"/>
              <a:gd name="connsiteY185" fmla="*/ 2103444 h 2323145"/>
              <a:gd name="connsiteX186" fmla="*/ 2904507 w 11269336"/>
              <a:gd name="connsiteY186" fmla="*/ 2104326 h 2323145"/>
              <a:gd name="connsiteX187" fmla="*/ 2889503 w 11269336"/>
              <a:gd name="connsiteY187" fmla="*/ 2104443 h 2323145"/>
              <a:gd name="connsiteX188" fmla="*/ 2884480 w 11269336"/>
              <a:gd name="connsiteY188" fmla="*/ 2102626 h 2323145"/>
              <a:gd name="connsiteX189" fmla="*/ 2882689 w 11269336"/>
              <a:gd name="connsiteY189" fmla="*/ 2099228 h 2323145"/>
              <a:gd name="connsiteX190" fmla="*/ 2881291 w 11269336"/>
              <a:gd name="connsiteY190" fmla="*/ 2099618 h 2323145"/>
              <a:gd name="connsiteX191" fmla="*/ 2853979 w 11269336"/>
              <a:gd name="connsiteY191" fmla="*/ 2090388 h 2323145"/>
              <a:gd name="connsiteX192" fmla="*/ 2791790 w 11269336"/>
              <a:gd name="connsiteY192" fmla="*/ 2080332 h 2323145"/>
              <a:gd name="connsiteX193" fmla="*/ 2755844 w 11269336"/>
              <a:gd name="connsiteY193" fmla="*/ 2078874 h 2323145"/>
              <a:gd name="connsiteX194" fmla="*/ 2657742 w 11269336"/>
              <a:gd name="connsiteY194" fmla="*/ 2070179 h 2323145"/>
              <a:gd name="connsiteX195" fmla="*/ 2559549 w 11269336"/>
              <a:gd name="connsiteY195" fmla="*/ 2057873 h 2323145"/>
              <a:gd name="connsiteX196" fmla="*/ 2512054 w 11269336"/>
              <a:gd name="connsiteY196" fmla="*/ 2031671 h 2323145"/>
              <a:gd name="connsiteX197" fmla="*/ 2506437 w 11269336"/>
              <a:gd name="connsiteY197" fmla="*/ 2030918 h 2323145"/>
              <a:gd name="connsiteX198" fmla="*/ 2491752 w 11269336"/>
              <a:gd name="connsiteY198" fmla="*/ 2033906 h 2323145"/>
              <a:gd name="connsiteX199" fmla="*/ 2486338 w 11269336"/>
              <a:gd name="connsiteY199" fmla="*/ 2035862 h 2323145"/>
              <a:gd name="connsiteX200" fmla="*/ 2478186 w 11269336"/>
              <a:gd name="connsiteY200" fmla="*/ 2036953 h 2323145"/>
              <a:gd name="connsiteX201" fmla="*/ 2477950 w 11269336"/>
              <a:gd name="connsiteY201" fmla="*/ 2036715 h 2323145"/>
              <a:gd name="connsiteX202" fmla="*/ 2470381 w 11269336"/>
              <a:gd name="connsiteY202" fmla="*/ 2038256 h 2323145"/>
              <a:gd name="connsiteX203" fmla="*/ 2433781 w 11269336"/>
              <a:gd name="connsiteY203" fmla="*/ 2049140 h 2323145"/>
              <a:gd name="connsiteX204" fmla="*/ 2381172 w 11269336"/>
              <a:gd name="connsiteY204" fmla="*/ 2030645 h 2323145"/>
              <a:gd name="connsiteX205" fmla="*/ 2360198 w 11269336"/>
              <a:gd name="connsiteY205" fmla="*/ 2029059 h 2323145"/>
              <a:gd name="connsiteX206" fmla="*/ 2348815 w 11269336"/>
              <a:gd name="connsiteY206" fmla="*/ 2026798 h 2323145"/>
              <a:gd name="connsiteX207" fmla="*/ 2347988 w 11269336"/>
              <a:gd name="connsiteY207" fmla="*/ 2025745 h 2323145"/>
              <a:gd name="connsiteX208" fmla="*/ 2312920 w 11269336"/>
              <a:gd name="connsiteY208" fmla="*/ 2036311 h 2323145"/>
              <a:gd name="connsiteX209" fmla="*/ 2307986 w 11269336"/>
              <a:gd name="connsiteY209" fmla="*/ 2035583 h 2323145"/>
              <a:gd name="connsiteX210" fmla="*/ 2285481 w 11269336"/>
              <a:gd name="connsiteY210" fmla="*/ 2045197 h 2323145"/>
              <a:gd name="connsiteX211" fmla="*/ 2273666 w 11269336"/>
              <a:gd name="connsiteY211" fmla="*/ 2048710 h 2323145"/>
              <a:gd name="connsiteX212" fmla="*/ 2270719 w 11269336"/>
              <a:gd name="connsiteY212" fmla="*/ 2052702 h 2323145"/>
              <a:gd name="connsiteX213" fmla="*/ 2253080 w 11269336"/>
              <a:gd name="connsiteY213" fmla="*/ 2056363 h 2323145"/>
              <a:gd name="connsiteX214" fmla="*/ 2250906 w 11269336"/>
              <a:gd name="connsiteY214" fmla="*/ 2055654 h 2323145"/>
              <a:gd name="connsiteX215" fmla="*/ 2236905 w 11269336"/>
              <a:gd name="connsiteY215" fmla="*/ 2062882 h 2323145"/>
              <a:gd name="connsiteX216" fmla="*/ 2225830 w 11269336"/>
              <a:gd name="connsiteY216" fmla="*/ 2074027 h 2323145"/>
              <a:gd name="connsiteX217" fmla="*/ 2073776 w 11269336"/>
              <a:gd name="connsiteY217" fmla="*/ 2089244 h 2323145"/>
              <a:gd name="connsiteX218" fmla="*/ 1948256 w 11269336"/>
              <a:gd name="connsiteY218" fmla="*/ 2146616 h 2323145"/>
              <a:gd name="connsiteX219" fmla="*/ 1865582 w 11269336"/>
              <a:gd name="connsiteY219" fmla="*/ 2153738 h 2323145"/>
              <a:gd name="connsiteX220" fmla="*/ 1835210 w 11269336"/>
              <a:gd name="connsiteY220" fmla="*/ 2134244 h 2323145"/>
              <a:gd name="connsiteX221" fmla="*/ 1632661 w 11269336"/>
              <a:gd name="connsiteY221" fmla="*/ 2173882 h 2323145"/>
              <a:gd name="connsiteX222" fmla="*/ 1579590 w 11269336"/>
              <a:gd name="connsiteY222" fmla="*/ 2173680 h 2323145"/>
              <a:gd name="connsiteX223" fmla="*/ 1535601 w 11269336"/>
              <a:gd name="connsiteY223" fmla="*/ 2194590 h 2323145"/>
              <a:gd name="connsiteX224" fmla="*/ 1515594 w 11269336"/>
              <a:gd name="connsiteY224" fmla="*/ 2189622 h 2323145"/>
              <a:gd name="connsiteX225" fmla="*/ 1512113 w 11269336"/>
              <a:gd name="connsiteY225" fmla="*/ 2188534 h 2323145"/>
              <a:gd name="connsiteX226" fmla="*/ 1498838 w 11269336"/>
              <a:gd name="connsiteY226" fmla="*/ 2189213 h 2323145"/>
              <a:gd name="connsiteX227" fmla="*/ 1494279 w 11269336"/>
              <a:gd name="connsiteY227" fmla="*/ 2183112 h 2323145"/>
              <a:gd name="connsiteX228" fmla="*/ 1473714 w 11269336"/>
              <a:gd name="connsiteY228" fmla="*/ 2179625 h 2323145"/>
              <a:gd name="connsiteX229" fmla="*/ 1449503 w 11269336"/>
              <a:gd name="connsiteY229" fmla="*/ 2182633 h 2323145"/>
              <a:gd name="connsiteX230" fmla="*/ 1266687 w 11269336"/>
              <a:gd name="connsiteY230" fmla="*/ 2212688 h 2323145"/>
              <a:gd name="connsiteX231" fmla="*/ 1239614 w 11269336"/>
              <a:gd name="connsiteY231" fmla="*/ 2209727 h 2323145"/>
              <a:gd name="connsiteX232" fmla="*/ 1202436 w 11269336"/>
              <a:gd name="connsiteY232" fmla="*/ 2209817 h 2323145"/>
              <a:gd name="connsiteX233" fmla="*/ 1136097 w 11269336"/>
              <a:gd name="connsiteY233" fmla="*/ 2205112 h 2323145"/>
              <a:gd name="connsiteX234" fmla="*/ 988232 w 11269336"/>
              <a:gd name="connsiteY234" fmla="*/ 2235635 h 2323145"/>
              <a:gd name="connsiteX235" fmla="*/ 981959 w 11269336"/>
              <a:gd name="connsiteY235" fmla="*/ 2231607 h 2323145"/>
              <a:gd name="connsiteX236" fmla="*/ 938600 w 11269336"/>
              <a:gd name="connsiteY236" fmla="*/ 2238113 h 2323145"/>
              <a:gd name="connsiteX237" fmla="*/ 791788 w 11269336"/>
              <a:gd name="connsiteY237" fmla="*/ 2293224 h 2323145"/>
              <a:gd name="connsiteX238" fmla="*/ 706914 w 11269336"/>
              <a:gd name="connsiteY238" fmla="*/ 2305046 h 2323145"/>
              <a:gd name="connsiteX239" fmla="*/ 675971 w 11269336"/>
              <a:gd name="connsiteY239" fmla="*/ 2304030 h 2323145"/>
              <a:gd name="connsiteX240" fmla="*/ 624180 w 11269336"/>
              <a:gd name="connsiteY240" fmla="*/ 2302650 h 2323145"/>
              <a:gd name="connsiteX241" fmla="*/ 583453 w 11269336"/>
              <a:gd name="connsiteY241" fmla="*/ 2288788 h 2323145"/>
              <a:gd name="connsiteX242" fmla="*/ 540946 w 11269336"/>
              <a:gd name="connsiteY242" fmla="*/ 2292721 h 2323145"/>
              <a:gd name="connsiteX243" fmla="*/ 533680 w 11269336"/>
              <a:gd name="connsiteY243" fmla="*/ 2310233 h 2323145"/>
              <a:gd name="connsiteX244" fmla="*/ 487366 w 11269336"/>
              <a:gd name="connsiteY244" fmla="*/ 2309053 h 2323145"/>
              <a:gd name="connsiteX245" fmla="*/ 416820 w 11269336"/>
              <a:gd name="connsiteY245" fmla="*/ 2305443 h 2323145"/>
              <a:gd name="connsiteX246" fmla="*/ 376805 w 11269336"/>
              <a:gd name="connsiteY246" fmla="*/ 2307647 h 2323145"/>
              <a:gd name="connsiteX247" fmla="*/ 266777 w 11269336"/>
              <a:gd name="connsiteY247" fmla="*/ 2309012 h 2323145"/>
              <a:gd name="connsiteX248" fmla="*/ 156013 w 11269336"/>
              <a:gd name="connsiteY248" fmla="*/ 2306832 h 2323145"/>
              <a:gd name="connsiteX249" fmla="*/ 87258 w 11269336"/>
              <a:gd name="connsiteY249" fmla="*/ 2285511 h 2323145"/>
              <a:gd name="connsiteX250" fmla="*/ 23798 w 11269336"/>
              <a:gd name="connsiteY250" fmla="*/ 2281822 h 2323145"/>
              <a:gd name="connsiteX251" fmla="*/ 0 w 11269336"/>
              <a:gd name="connsiteY251" fmla="*/ 2285369 h 2323145"/>
              <a:gd name="connsiteX252" fmla="*/ 0 w 11269336"/>
              <a:gd name="connsiteY25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05765 w 11269336"/>
              <a:gd name="connsiteY141" fmla="*/ 2199902 h 2323145"/>
              <a:gd name="connsiteX142" fmla="*/ 4401354 w 11269336"/>
              <a:gd name="connsiteY142" fmla="*/ 2194745 h 2323145"/>
              <a:gd name="connsiteX143" fmla="*/ 4366646 w 11269336"/>
              <a:gd name="connsiteY143" fmla="*/ 2198564 h 2323145"/>
              <a:gd name="connsiteX144" fmla="*/ 4354009 w 11269336"/>
              <a:gd name="connsiteY144" fmla="*/ 2204984 h 2323145"/>
              <a:gd name="connsiteX145" fmla="*/ 4348284 w 11269336"/>
              <a:gd name="connsiteY145" fmla="*/ 2205270 h 2323145"/>
              <a:gd name="connsiteX146" fmla="*/ 4333906 w 11269336"/>
              <a:gd name="connsiteY146" fmla="*/ 2205251 h 2323145"/>
              <a:gd name="connsiteX147" fmla="*/ 4308819 w 11269336"/>
              <a:gd name="connsiteY147" fmla="*/ 2203822 h 2323145"/>
              <a:gd name="connsiteX148" fmla="*/ 4301210 w 11269336"/>
              <a:gd name="connsiteY148" fmla="*/ 2204456 h 2323145"/>
              <a:gd name="connsiteX149" fmla="*/ 4283095 w 11269336"/>
              <a:gd name="connsiteY149" fmla="*/ 2198177 h 2323145"/>
              <a:gd name="connsiteX150" fmla="*/ 4250119 w 11269336"/>
              <a:gd name="connsiteY150" fmla="*/ 2196342 h 2323145"/>
              <a:gd name="connsiteX151" fmla="*/ 4189203 w 11269336"/>
              <a:gd name="connsiteY151" fmla="*/ 2178994 h 2323145"/>
              <a:gd name="connsiteX152" fmla="*/ 4154035 w 11269336"/>
              <a:gd name="connsiteY152" fmla="*/ 2171950 h 2323145"/>
              <a:gd name="connsiteX153" fmla="*/ 4129569 w 11269336"/>
              <a:gd name="connsiteY153" fmla="*/ 2163850 h 2323145"/>
              <a:gd name="connsiteX154" fmla="*/ 4061250 w 11269336"/>
              <a:gd name="connsiteY154" fmla="*/ 2159236 h 2323145"/>
              <a:gd name="connsiteX155" fmla="*/ 3945480 w 11269336"/>
              <a:gd name="connsiteY155" fmla="*/ 2158279 h 2323145"/>
              <a:gd name="connsiteX156" fmla="*/ 3921468 w 11269336"/>
              <a:gd name="connsiteY156" fmla="*/ 2156588 h 2323145"/>
              <a:gd name="connsiteX157" fmla="*/ 3903348 w 11269336"/>
              <a:gd name="connsiteY157" fmla="*/ 2149220 h 2323145"/>
              <a:gd name="connsiteX158" fmla="*/ 3901342 w 11269336"/>
              <a:gd name="connsiteY158" fmla="*/ 2142355 h 2323145"/>
              <a:gd name="connsiteX159" fmla="*/ 3888539 w 11269336"/>
              <a:gd name="connsiteY159" fmla="*/ 2140476 h 2323145"/>
              <a:gd name="connsiteX160" fmla="*/ 3885662 w 11269336"/>
              <a:gd name="connsiteY160" fmla="*/ 2138740 h 2323145"/>
              <a:gd name="connsiteX161" fmla="*/ 3868627 w 11269336"/>
              <a:gd name="connsiteY161" fmla="*/ 2130023 h 2323145"/>
              <a:gd name="connsiteX162" fmla="*/ 3819177 w 11269336"/>
              <a:gd name="connsiteY162" fmla="*/ 2142111 h 2323145"/>
              <a:gd name="connsiteX163" fmla="*/ 3769100 w 11269336"/>
              <a:gd name="connsiteY163" fmla="*/ 2131731 h 2323145"/>
              <a:gd name="connsiteX164" fmla="*/ 3562752 w 11269336"/>
              <a:gd name="connsiteY164" fmla="*/ 2131785 h 2323145"/>
              <a:gd name="connsiteX165" fmla="*/ 3541402 w 11269336"/>
              <a:gd name="connsiteY165" fmla="*/ 2106821 h 2323145"/>
              <a:gd name="connsiteX166" fmla="*/ 3365341 w 11269336"/>
              <a:gd name="connsiteY166" fmla="*/ 2077638 h 2323145"/>
              <a:gd name="connsiteX167" fmla="*/ 3170922 w 11269336"/>
              <a:gd name="connsiteY167" fmla="*/ 2115957 h 2323145"/>
              <a:gd name="connsiteX168" fmla="*/ 3156256 w 11269336"/>
              <a:gd name="connsiteY168" fmla="*/ 2124773 h 2323145"/>
              <a:gd name="connsiteX169" fmla="*/ 3140298 w 11269336"/>
              <a:gd name="connsiteY169" fmla="*/ 2129182 h 2323145"/>
              <a:gd name="connsiteX170" fmla="*/ 3138514 w 11269336"/>
              <a:gd name="connsiteY170" fmla="*/ 2128069 h 2323145"/>
              <a:gd name="connsiteX171" fmla="*/ 3120467 w 11269336"/>
              <a:gd name="connsiteY171" fmla="*/ 2128281 h 2323145"/>
              <a:gd name="connsiteX172" fmla="*/ 3116175 w 11269336"/>
              <a:gd name="connsiteY172" fmla="*/ 2131633 h 2323145"/>
              <a:gd name="connsiteX173" fmla="*/ 3103685 w 11269336"/>
              <a:gd name="connsiteY173" fmla="*/ 2132814 h 2323145"/>
              <a:gd name="connsiteX174" fmla="*/ 3078794 w 11269336"/>
              <a:gd name="connsiteY174" fmla="*/ 2137935 h 2323145"/>
              <a:gd name="connsiteX175" fmla="*/ 3074407 w 11269336"/>
              <a:gd name="connsiteY175" fmla="*/ 2136274 h 2323145"/>
              <a:gd name="connsiteX176" fmla="*/ 3037285 w 11269336"/>
              <a:gd name="connsiteY176" fmla="*/ 2139919 h 2323145"/>
              <a:gd name="connsiteX177" fmla="*/ 3036901 w 11269336"/>
              <a:gd name="connsiteY177" fmla="*/ 2138726 h 2323145"/>
              <a:gd name="connsiteX178" fmla="*/ 3026996 w 11269336"/>
              <a:gd name="connsiteY178" fmla="*/ 2134322 h 2323145"/>
              <a:gd name="connsiteX179" fmla="*/ 3007772 w 11269336"/>
              <a:gd name="connsiteY179" fmla="*/ 2128742 h 2323145"/>
              <a:gd name="connsiteX180" fmla="*/ 2965030 w 11269336"/>
              <a:gd name="connsiteY180" fmla="*/ 2100494 h 2323145"/>
              <a:gd name="connsiteX181" fmla="*/ 2926342 w 11269336"/>
              <a:gd name="connsiteY181" fmla="*/ 2104155 h 2323145"/>
              <a:gd name="connsiteX182" fmla="*/ 2918608 w 11269336"/>
              <a:gd name="connsiteY182" fmla="*/ 2104215 h 2323145"/>
              <a:gd name="connsiteX183" fmla="*/ 2918475 w 11269336"/>
              <a:gd name="connsiteY183" fmla="*/ 2103937 h 2323145"/>
              <a:gd name="connsiteX184" fmla="*/ 2910360 w 11269336"/>
              <a:gd name="connsiteY184" fmla="*/ 2103444 h 2323145"/>
              <a:gd name="connsiteX185" fmla="*/ 2904507 w 11269336"/>
              <a:gd name="connsiteY185" fmla="*/ 2104326 h 2323145"/>
              <a:gd name="connsiteX186" fmla="*/ 2889503 w 11269336"/>
              <a:gd name="connsiteY186" fmla="*/ 2104443 h 2323145"/>
              <a:gd name="connsiteX187" fmla="*/ 2884480 w 11269336"/>
              <a:gd name="connsiteY187" fmla="*/ 2102626 h 2323145"/>
              <a:gd name="connsiteX188" fmla="*/ 2882689 w 11269336"/>
              <a:gd name="connsiteY188" fmla="*/ 2099228 h 2323145"/>
              <a:gd name="connsiteX189" fmla="*/ 2881291 w 11269336"/>
              <a:gd name="connsiteY189" fmla="*/ 2099618 h 2323145"/>
              <a:gd name="connsiteX190" fmla="*/ 2853979 w 11269336"/>
              <a:gd name="connsiteY190" fmla="*/ 2090388 h 2323145"/>
              <a:gd name="connsiteX191" fmla="*/ 2791790 w 11269336"/>
              <a:gd name="connsiteY191" fmla="*/ 2080332 h 2323145"/>
              <a:gd name="connsiteX192" fmla="*/ 2755844 w 11269336"/>
              <a:gd name="connsiteY192" fmla="*/ 2078874 h 2323145"/>
              <a:gd name="connsiteX193" fmla="*/ 2657742 w 11269336"/>
              <a:gd name="connsiteY193" fmla="*/ 2070179 h 2323145"/>
              <a:gd name="connsiteX194" fmla="*/ 2559549 w 11269336"/>
              <a:gd name="connsiteY194" fmla="*/ 2057873 h 2323145"/>
              <a:gd name="connsiteX195" fmla="*/ 2512054 w 11269336"/>
              <a:gd name="connsiteY195" fmla="*/ 2031671 h 2323145"/>
              <a:gd name="connsiteX196" fmla="*/ 2506437 w 11269336"/>
              <a:gd name="connsiteY196" fmla="*/ 2030918 h 2323145"/>
              <a:gd name="connsiteX197" fmla="*/ 2491752 w 11269336"/>
              <a:gd name="connsiteY197" fmla="*/ 2033906 h 2323145"/>
              <a:gd name="connsiteX198" fmla="*/ 2486338 w 11269336"/>
              <a:gd name="connsiteY198" fmla="*/ 2035862 h 2323145"/>
              <a:gd name="connsiteX199" fmla="*/ 2478186 w 11269336"/>
              <a:gd name="connsiteY199" fmla="*/ 2036953 h 2323145"/>
              <a:gd name="connsiteX200" fmla="*/ 2477950 w 11269336"/>
              <a:gd name="connsiteY200" fmla="*/ 2036715 h 2323145"/>
              <a:gd name="connsiteX201" fmla="*/ 2470381 w 11269336"/>
              <a:gd name="connsiteY201" fmla="*/ 2038256 h 2323145"/>
              <a:gd name="connsiteX202" fmla="*/ 2433781 w 11269336"/>
              <a:gd name="connsiteY202" fmla="*/ 2049140 h 2323145"/>
              <a:gd name="connsiteX203" fmla="*/ 2381172 w 11269336"/>
              <a:gd name="connsiteY203" fmla="*/ 2030645 h 2323145"/>
              <a:gd name="connsiteX204" fmla="*/ 2360198 w 11269336"/>
              <a:gd name="connsiteY204" fmla="*/ 2029059 h 2323145"/>
              <a:gd name="connsiteX205" fmla="*/ 2348815 w 11269336"/>
              <a:gd name="connsiteY205" fmla="*/ 2026798 h 2323145"/>
              <a:gd name="connsiteX206" fmla="*/ 2347988 w 11269336"/>
              <a:gd name="connsiteY206" fmla="*/ 2025745 h 2323145"/>
              <a:gd name="connsiteX207" fmla="*/ 2312920 w 11269336"/>
              <a:gd name="connsiteY207" fmla="*/ 2036311 h 2323145"/>
              <a:gd name="connsiteX208" fmla="*/ 2307986 w 11269336"/>
              <a:gd name="connsiteY208" fmla="*/ 2035583 h 2323145"/>
              <a:gd name="connsiteX209" fmla="*/ 2285481 w 11269336"/>
              <a:gd name="connsiteY209" fmla="*/ 2045197 h 2323145"/>
              <a:gd name="connsiteX210" fmla="*/ 2273666 w 11269336"/>
              <a:gd name="connsiteY210" fmla="*/ 2048710 h 2323145"/>
              <a:gd name="connsiteX211" fmla="*/ 2270719 w 11269336"/>
              <a:gd name="connsiteY211" fmla="*/ 2052702 h 2323145"/>
              <a:gd name="connsiteX212" fmla="*/ 2253080 w 11269336"/>
              <a:gd name="connsiteY212" fmla="*/ 2056363 h 2323145"/>
              <a:gd name="connsiteX213" fmla="*/ 2250906 w 11269336"/>
              <a:gd name="connsiteY213" fmla="*/ 2055654 h 2323145"/>
              <a:gd name="connsiteX214" fmla="*/ 2236905 w 11269336"/>
              <a:gd name="connsiteY214" fmla="*/ 2062882 h 2323145"/>
              <a:gd name="connsiteX215" fmla="*/ 2225830 w 11269336"/>
              <a:gd name="connsiteY215" fmla="*/ 2074027 h 2323145"/>
              <a:gd name="connsiteX216" fmla="*/ 2073776 w 11269336"/>
              <a:gd name="connsiteY216" fmla="*/ 2089244 h 2323145"/>
              <a:gd name="connsiteX217" fmla="*/ 1948256 w 11269336"/>
              <a:gd name="connsiteY217" fmla="*/ 2146616 h 2323145"/>
              <a:gd name="connsiteX218" fmla="*/ 1865582 w 11269336"/>
              <a:gd name="connsiteY218" fmla="*/ 2153738 h 2323145"/>
              <a:gd name="connsiteX219" fmla="*/ 1835210 w 11269336"/>
              <a:gd name="connsiteY219" fmla="*/ 2134244 h 2323145"/>
              <a:gd name="connsiteX220" fmla="*/ 1632661 w 11269336"/>
              <a:gd name="connsiteY220" fmla="*/ 2173882 h 2323145"/>
              <a:gd name="connsiteX221" fmla="*/ 1579590 w 11269336"/>
              <a:gd name="connsiteY221" fmla="*/ 2173680 h 2323145"/>
              <a:gd name="connsiteX222" fmla="*/ 1535601 w 11269336"/>
              <a:gd name="connsiteY222" fmla="*/ 2194590 h 2323145"/>
              <a:gd name="connsiteX223" fmla="*/ 1515594 w 11269336"/>
              <a:gd name="connsiteY223" fmla="*/ 2189622 h 2323145"/>
              <a:gd name="connsiteX224" fmla="*/ 1512113 w 11269336"/>
              <a:gd name="connsiteY224" fmla="*/ 2188534 h 2323145"/>
              <a:gd name="connsiteX225" fmla="*/ 1498838 w 11269336"/>
              <a:gd name="connsiteY225" fmla="*/ 2189213 h 2323145"/>
              <a:gd name="connsiteX226" fmla="*/ 1494279 w 11269336"/>
              <a:gd name="connsiteY226" fmla="*/ 2183112 h 2323145"/>
              <a:gd name="connsiteX227" fmla="*/ 1473714 w 11269336"/>
              <a:gd name="connsiteY227" fmla="*/ 2179625 h 2323145"/>
              <a:gd name="connsiteX228" fmla="*/ 1449503 w 11269336"/>
              <a:gd name="connsiteY228" fmla="*/ 2182633 h 2323145"/>
              <a:gd name="connsiteX229" fmla="*/ 1266687 w 11269336"/>
              <a:gd name="connsiteY229" fmla="*/ 2212688 h 2323145"/>
              <a:gd name="connsiteX230" fmla="*/ 1239614 w 11269336"/>
              <a:gd name="connsiteY230" fmla="*/ 2209727 h 2323145"/>
              <a:gd name="connsiteX231" fmla="*/ 1202436 w 11269336"/>
              <a:gd name="connsiteY231" fmla="*/ 2209817 h 2323145"/>
              <a:gd name="connsiteX232" fmla="*/ 1136097 w 11269336"/>
              <a:gd name="connsiteY232" fmla="*/ 2205112 h 2323145"/>
              <a:gd name="connsiteX233" fmla="*/ 988232 w 11269336"/>
              <a:gd name="connsiteY233" fmla="*/ 2235635 h 2323145"/>
              <a:gd name="connsiteX234" fmla="*/ 981959 w 11269336"/>
              <a:gd name="connsiteY234" fmla="*/ 2231607 h 2323145"/>
              <a:gd name="connsiteX235" fmla="*/ 938600 w 11269336"/>
              <a:gd name="connsiteY235" fmla="*/ 2238113 h 2323145"/>
              <a:gd name="connsiteX236" fmla="*/ 791788 w 11269336"/>
              <a:gd name="connsiteY236" fmla="*/ 2293224 h 2323145"/>
              <a:gd name="connsiteX237" fmla="*/ 706914 w 11269336"/>
              <a:gd name="connsiteY237" fmla="*/ 2305046 h 2323145"/>
              <a:gd name="connsiteX238" fmla="*/ 675971 w 11269336"/>
              <a:gd name="connsiteY238" fmla="*/ 2304030 h 2323145"/>
              <a:gd name="connsiteX239" fmla="*/ 624180 w 11269336"/>
              <a:gd name="connsiteY239" fmla="*/ 2302650 h 2323145"/>
              <a:gd name="connsiteX240" fmla="*/ 583453 w 11269336"/>
              <a:gd name="connsiteY240" fmla="*/ 2288788 h 2323145"/>
              <a:gd name="connsiteX241" fmla="*/ 540946 w 11269336"/>
              <a:gd name="connsiteY241" fmla="*/ 2292721 h 2323145"/>
              <a:gd name="connsiteX242" fmla="*/ 533680 w 11269336"/>
              <a:gd name="connsiteY242" fmla="*/ 2310233 h 2323145"/>
              <a:gd name="connsiteX243" fmla="*/ 487366 w 11269336"/>
              <a:gd name="connsiteY243" fmla="*/ 2309053 h 2323145"/>
              <a:gd name="connsiteX244" fmla="*/ 416820 w 11269336"/>
              <a:gd name="connsiteY244" fmla="*/ 2305443 h 2323145"/>
              <a:gd name="connsiteX245" fmla="*/ 376805 w 11269336"/>
              <a:gd name="connsiteY245" fmla="*/ 2307647 h 2323145"/>
              <a:gd name="connsiteX246" fmla="*/ 266777 w 11269336"/>
              <a:gd name="connsiteY246" fmla="*/ 2309012 h 2323145"/>
              <a:gd name="connsiteX247" fmla="*/ 156013 w 11269336"/>
              <a:gd name="connsiteY247" fmla="*/ 2306832 h 2323145"/>
              <a:gd name="connsiteX248" fmla="*/ 87258 w 11269336"/>
              <a:gd name="connsiteY248" fmla="*/ 2285511 h 2323145"/>
              <a:gd name="connsiteX249" fmla="*/ 23798 w 11269336"/>
              <a:gd name="connsiteY249" fmla="*/ 2281822 h 2323145"/>
              <a:gd name="connsiteX250" fmla="*/ 0 w 11269336"/>
              <a:gd name="connsiteY250" fmla="*/ 2285369 h 2323145"/>
              <a:gd name="connsiteX251" fmla="*/ 0 w 11269336"/>
              <a:gd name="connsiteY251" fmla="*/ 0 h 2323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Lst>
            <a:rect l="l" t="t" r="r" b="b"/>
            <a:pathLst>
              <a:path w="11269336" h="2323145">
                <a:moveTo>
                  <a:pt x="0" y="0"/>
                </a:moveTo>
                <a:lnTo>
                  <a:pt x="11269336" y="0"/>
                </a:lnTo>
                <a:lnTo>
                  <a:pt x="11268645" y="511"/>
                </a:lnTo>
                <a:cubicBezTo>
                  <a:pt x="11257520" y="14091"/>
                  <a:pt x="11248967" y="32073"/>
                  <a:pt x="11230739" y="37096"/>
                </a:cubicBezTo>
                <a:cubicBezTo>
                  <a:pt x="11194283" y="47141"/>
                  <a:pt x="11124351" y="55013"/>
                  <a:pt x="11082485" y="78590"/>
                </a:cubicBezTo>
                <a:cubicBezTo>
                  <a:pt x="11064655" y="69818"/>
                  <a:pt x="11049588" y="97621"/>
                  <a:pt x="11031776" y="79197"/>
                </a:cubicBezTo>
                <a:cubicBezTo>
                  <a:pt x="11016683" y="85023"/>
                  <a:pt x="11009945" y="92832"/>
                  <a:pt x="10995894" y="83459"/>
                </a:cubicBezTo>
                <a:cubicBezTo>
                  <a:pt x="10971843" y="134740"/>
                  <a:pt x="10888992" y="106042"/>
                  <a:pt x="10861177" y="147419"/>
                </a:cubicBezTo>
                <a:cubicBezTo>
                  <a:pt x="10850370" y="129415"/>
                  <a:pt x="10807086" y="138624"/>
                  <a:pt x="10782732" y="135645"/>
                </a:cubicBezTo>
                <a:cubicBezTo>
                  <a:pt x="10869014" y="196205"/>
                  <a:pt x="10693356" y="147304"/>
                  <a:pt x="10660773" y="179312"/>
                </a:cubicBezTo>
                <a:cubicBezTo>
                  <a:pt x="10667385" y="121467"/>
                  <a:pt x="10595265" y="182241"/>
                  <a:pt x="10564442" y="160738"/>
                </a:cubicBezTo>
                <a:cubicBezTo>
                  <a:pt x="10544419" y="190949"/>
                  <a:pt x="10518436" y="167191"/>
                  <a:pt x="10490200" y="183533"/>
                </a:cubicBezTo>
                <a:cubicBezTo>
                  <a:pt x="10423905" y="202688"/>
                  <a:pt x="10362764" y="244779"/>
                  <a:pt x="10271351" y="243104"/>
                </a:cubicBezTo>
                <a:cubicBezTo>
                  <a:pt x="10247818" y="329775"/>
                  <a:pt x="10135674" y="303068"/>
                  <a:pt x="10061033" y="364937"/>
                </a:cubicBezTo>
                <a:cubicBezTo>
                  <a:pt x="10014289" y="383940"/>
                  <a:pt x="9930032" y="360289"/>
                  <a:pt x="9921770" y="406154"/>
                </a:cubicBezTo>
                <a:cubicBezTo>
                  <a:pt x="9894276" y="384665"/>
                  <a:pt x="9881945" y="430851"/>
                  <a:pt x="9858388" y="439489"/>
                </a:cubicBezTo>
                <a:cubicBezTo>
                  <a:pt x="9835642" y="426888"/>
                  <a:pt x="9828901" y="443125"/>
                  <a:pt x="9811914" y="449865"/>
                </a:cubicBezTo>
                <a:cubicBezTo>
                  <a:pt x="9801869" y="441287"/>
                  <a:pt x="9787055" y="444835"/>
                  <a:pt x="9784394" y="457816"/>
                </a:cubicBezTo>
                <a:cubicBezTo>
                  <a:pt x="9797169" y="483924"/>
                  <a:pt x="9656844" y="450179"/>
                  <a:pt x="9656836" y="469967"/>
                </a:cubicBezTo>
                <a:cubicBezTo>
                  <a:pt x="9589537" y="485301"/>
                  <a:pt x="9662097" y="527310"/>
                  <a:pt x="9561575" y="559978"/>
                </a:cubicBezTo>
                <a:cubicBezTo>
                  <a:pt x="9479149" y="599104"/>
                  <a:pt x="9215234" y="670585"/>
                  <a:pt x="9162278" y="704724"/>
                </a:cubicBezTo>
                <a:cubicBezTo>
                  <a:pt x="9173017" y="730567"/>
                  <a:pt x="9063215" y="727685"/>
                  <a:pt x="9062863" y="754656"/>
                </a:cubicBezTo>
                <a:cubicBezTo>
                  <a:pt x="9021608" y="774940"/>
                  <a:pt x="8924639" y="816390"/>
                  <a:pt x="8914746" y="826428"/>
                </a:cubicBezTo>
                <a:lnTo>
                  <a:pt x="8917778" y="835198"/>
                </a:lnTo>
                <a:lnTo>
                  <a:pt x="8905560" y="838358"/>
                </a:lnTo>
                <a:lnTo>
                  <a:pt x="8897564" y="834287"/>
                </a:lnTo>
                <a:lnTo>
                  <a:pt x="8878040" y="844150"/>
                </a:lnTo>
                <a:cubicBezTo>
                  <a:pt x="8861112" y="848992"/>
                  <a:pt x="8812843" y="856499"/>
                  <a:pt x="8795998" y="863337"/>
                </a:cubicBezTo>
                <a:cubicBezTo>
                  <a:pt x="8792888" y="873975"/>
                  <a:pt x="8786153" y="880792"/>
                  <a:pt x="8776970" y="885177"/>
                </a:cubicBezTo>
                <a:lnTo>
                  <a:pt x="8755719" y="889754"/>
                </a:lnTo>
                <a:lnTo>
                  <a:pt x="8743257" y="904723"/>
                </a:lnTo>
                <a:cubicBezTo>
                  <a:pt x="8737642" y="908108"/>
                  <a:pt x="8730651" y="908759"/>
                  <a:pt x="8721366" y="904711"/>
                </a:cubicBezTo>
                <a:cubicBezTo>
                  <a:pt x="8711895" y="915873"/>
                  <a:pt x="8676250" y="900745"/>
                  <a:pt x="8678353" y="926318"/>
                </a:cubicBezTo>
                <a:cubicBezTo>
                  <a:pt x="8658506" y="928813"/>
                  <a:pt x="8647569" y="933735"/>
                  <a:pt x="8636849" y="937900"/>
                </a:cubicBezTo>
                <a:lnTo>
                  <a:pt x="8620213" y="943068"/>
                </a:lnTo>
                <a:lnTo>
                  <a:pt x="8612581" y="952695"/>
                </a:lnTo>
                <a:cubicBezTo>
                  <a:pt x="8605836" y="959769"/>
                  <a:pt x="8598255" y="964412"/>
                  <a:pt x="8589038" y="963892"/>
                </a:cubicBezTo>
                <a:lnTo>
                  <a:pt x="8579950" y="960899"/>
                </a:lnTo>
                <a:cubicBezTo>
                  <a:pt x="8579740" y="962476"/>
                  <a:pt x="8579529" y="964053"/>
                  <a:pt x="8579319" y="965630"/>
                </a:cubicBezTo>
                <a:cubicBezTo>
                  <a:pt x="8579138" y="972972"/>
                  <a:pt x="8576531" y="980010"/>
                  <a:pt x="8547429" y="984506"/>
                </a:cubicBezTo>
                <a:cubicBezTo>
                  <a:pt x="8529238" y="1001725"/>
                  <a:pt x="8505565" y="1015840"/>
                  <a:pt x="8478704" y="1025490"/>
                </a:cubicBezTo>
                <a:cubicBezTo>
                  <a:pt x="8473109" y="1019545"/>
                  <a:pt x="8465819" y="1032194"/>
                  <a:pt x="8461421" y="1035512"/>
                </a:cubicBezTo>
                <a:cubicBezTo>
                  <a:pt x="8459739" y="1031087"/>
                  <a:pt x="8447663" y="1032074"/>
                  <a:pt x="8445003" y="1036851"/>
                </a:cubicBezTo>
                <a:cubicBezTo>
                  <a:pt x="8366593" y="1075951"/>
                  <a:pt x="8398773" y="1021402"/>
                  <a:pt x="8357350" y="1060213"/>
                </a:cubicBezTo>
                <a:cubicBezTo>
                  <a:pt x="8349366" y="1063843"/>
                  <a:pt x="8342208" y="1063367"/>
                  <a:pt x="8335565" y="1061151"/>
                </a:cubicBezTo>
                <a:lnTo>
                  <a:pt x="8325267" y="1055919"/>
                </a:lnTo>
                <a:lnTo>
                  <a:pt x="8293586" y="1076144"/>
                </a:lnTo>
                <a:cubicBezTo>
                  <a:pt x="8277595" y="1084193"/>
                  <a:pt x="8260401" y="1090863"/>
                  <a:pt x="8242405" y="1095960"/>
                </a:cubicBezTo>
                <a:cubicBezTo>
                  <a:pt x="8226373" y="1101227"/>
                  <a:pt x="8224213" y="1102052"/>
                  <a:pt x="8197391" y="1107746"/>
                </a:cubicBezTo>
                <a:cubicBezTo>
                  <a:pt x="8090266" y="1152133"/>
                  <a:pt x="8141491" y="1082372"/>
                  <a:pt x="8081474" y="1130125"/>
                </a:cubicBezTo>
                <a:cubicBezTo>
                  <a:pt x="8070634" y="1134173"/>
                  <a:pt x="8061619" y="1132810"/>
                  <a:pt x="8053585" y="1129169"/>
                </a:cubicBezTo>
                <a:lnTo>
                  <a:pt x="8038422" y="1119092"/>
                </a:lnTo>
                <a:lnTo>
                  <a:pt x="8029450" y="1125592"/>
                </a:lnTo>
                <a:cubicBezTo>
                  <a:pt x="7992226" y="1133484"/>
                  <a:pt x="7978616" y="1122765"/>
                  <a:pt x="7959552" y="1140188"/>
                </a:cubicBezTo>
                <a:cubicBezTo>
                  <a:pt x="7922008" y="1119572"/>
                  <a:pt x="7937737" y="1141786"/>
                  <a:pt x="7914188" y="1150862"/>
                </a:cubicBezTo>
                <a:cubicBezTo>
                  <a:pt x="7896037" y="1160155"/>
                  <a:pt x="7933463" y="1163411"/>
                  <a:pt x="7914918" y="1168758"/>
                </a:cubicBezTo>
                <a:cubicBezTo>
                  <a:pt x="7893102" y="1165887"/>
                  <a:pt x="7898453" y="1187420"/>
                  <a:pt x="7875510" y="1183153"/>
                </a:cubicBezTo>
                <a:cubicBezTo>
                  <a:pt x="7877354" y="1165743"/>
                  <a:pt x="7834286" y="1194789"/>
                  <a:pt x="7829932" y="1180782"/>
                </a:cubicBezTo>
                <a:cubicBezTo>
                  <a:pt x="7816047" y="1204874"/>
                  <a:pt x="7801901" y="1181513"/>
                  <a:pt x="7779182" y="1192665"/>
                </a:cubicBezTo>
                <a:cubicBezTo>
                  <a:pt x="7769446" y="1202686"/>
                  <a:pt x="7761564" y="1205661"/>
                  <a:pt x="7748774" y="1199586"/>
                </a:cubicBezTo>
                <a:cubicBezTo>
                  <a:pt x="7704339" y="1247771"/>
                  <a:pt x="7717626" y="1207638"/>
                  <a:pt x="7671846" y="1231966"/>
                </a:cubicBezTo>
                <a:cubicBezTo>
                  <a:pt x="7632956" y="1255682"/>
                  <a:pt x="7587383" y="1275180"/>
                  <a:pt x="7554146" y="1319748"/>
                </a:cubicBezTo>
                <a:cubicBezTo>
                  <a:pt x="7548775" y="1331557"/>
                  <a:pt x="7531272" y="1339155"/>
                  <a:pt x="7515052" y="1336718"/>
                </a:cubicBezTo>
                <a:cubicBezTo>
                  <a:pt x="7512260" y="1336298"/>
                  <a:pt x="7509613" y="1335590"/>
                  <a:pt x="7507193" y="1334617"/>
                </a:cubicBezTo>
                <a:cubicBezTo>
                  <a:pt x="7488273" y="1365207"/>
                  <a:pt x="7468925" y="1356298"/>
                  <a:pt x="7461694" y="1375866"/>
                </a:cubicBezTo>
                <a:cubicBezTo>
                  <a:pt x="7422434" y="1391917"/>
                  <a:pt x="7384603" y="1382819"/>
                  <a:pt x="7377571" y="1400128"/>
                </a:cubicBezTo>
                <a:cubicBezTo>
                  <a:pt x="7356236" y="1403926"/>
                  <a:pt x="7322509" y="1393138"/>
                  <a:pt x="7311261" y="1412652"/>
                </a:cubicBezTo>
                <a:cubicBezTo>
                  <a:pt x="7305349" y="1400071"/>
                  <a:pt x="7289966" y="1428039"/>
                  <a:pt x="7275307" y="1422171"/>
                </a:cubicBezTo>
                <a:cubicBezTo>
                  <a:pt x="7264529" y="1416601"/>
                  <a:pt x="7257348" y="1423786"/>
                  <a:pt x="7247783" y="1426330"/>
                </a:cubicBezTo>
                <a:cubicBezTo>
                  <a:pt x="7233839" y="1423056"/>
                  <a:pt x="7194363" y="1442037"/>
                  <a:pt x="7185047" y="1451812"/>
                </a:cubicBezTo>
                <a:cubicBezTo>
                  <a:pt x="7164447" y="1483396"/>
                  <a:pt x="7101577" y="1475742"/>
                  <a:pt x="7084117" y="1500281"/>
                </a:cubicBezTo>
                <a:cubicBezTo>
                  <a:pt x="7076899" y="1504821"/>
                  <a:pt x="7069494" y="1507565"/>
                  <a:pt x="7062011" y="1509183"/>
                </a:cubicBezTo>
                <a:lnTo>
                  <a:pt x="7040555" y="1511207"/>
                </a:lnTo>
                <a:lnTo>
                  <a:pt x="7033438" y="1506772"/>
                </a:lnTo>
                <a:lnTo>
                  <a:pt x="7020886" y="1510764"/>
                </a:lnTo>
                <a:lnTo>
                  <a:pt x="7017033" y="1510650"/>
                </a:lnTo>
                <a:lnTo>
                  <a:pt x="6995460" y="1511173"/>
                </a:lnTo>
                <a:cubicBezTo>
                  <a:pt x="7010208" y="1537643"/>
                  <a:pt x="6938512" y="1522467"/>
                  <a:pt x="6962144" y="1541508"/>
                </a:cubicBezTo>
                <a:cubicBezTo>
                  <a:pt x="6926351" y="1550586"/>
                  <a:pt x="6958236" y="1566326"/>
                  <a:pt x="6910674" y="1554793"/>
                </a:cubicBezTo>
                <a:cubicBezTo>
                  <a:pt x="6859225" y="1589274"/>
                  <a:pt x="6769015" y="1598548"/>
                  <a:pt x="6732152" y="1642538"/>
                </a:cubicBezTo>
                <a:cubicBezTo>
                  <a:pt x="6734901" y="1628031"/>
                  <a:pt x="6709146" y="1622413"/>
                  <a:pt x="6694106" y="1632377"/>
                </a:cubicBezTo>
                <a:cubicBezTo>
                  <a:pt x="6702628" y="1575914"/>
                  <a:pt x="6638899" y="1692862"/>
                  <a:pt x="6617223" y="1659889"/>
                </a:cubicBezTo>
                <a:cubicBezTo>
                  <a:pt x="6623246" y="1693349"/>
                  <a:pt x="6561228" y="1764690"/>
                  <a:pt x="6521138" y="1744340"/>
                </a:cubicBezTo>
                <a:cubicBezTo>
                  <a:pt x="6469831" y="1761656"/>
                  <a:pt x="6438109" y="1796731"/>
                  <a:pt x="6380677" y="1796883"/>
                </a:cubicBezTo>
                <a:cubicBezTo>
                  <a:pt x="6379865" y="1801686"/>
                  <a:pt x="6377810" y="1805986"/>
                  <a:pt x="6374897" y="1809910"/>
                </a:cubicBezTo>
                <a:lnTo>
                  <a:pt x="6364545" y="1820090"/>
                </a:lnTo>
                <a:lnTo>
                  <a:pt x="6362126" y="1819991"/>
                </a:lnTo>
                <a:cubicBezTo>
                  <a:pt x="6353055" y="1821720"/>
                  <a:pt x="6348796" y="1824537"/>
                  <a:pt x="6346673" y="1827824"/>
                </a:cubicBezTo>
                <a:lnTo>
                  <a:pt x="6345588" y="1832232"/>
                </a:lnTo>
                <a:lnTo>
                  <a:pt x="6335708" y="1838451"/>
                </a:lnTo>
                <a:lnTo>
                  <a:pt x="6318182" y="1852975"/>
                </a:lnTo>
                <a:lnTo>
                  <a:pt x="6313084" y="1853561"/>
                </a:lnTo>
                <a:lnTo>
                  <a:pt x="6283816" y="1872148"/>
                </a:lnTo>
                <a:lnTo>
                  <a:pt x="6282550" y="1871392"/>
                </a:lnTo>
                <a:cubicBezTo>
                  <a:pt x="6279041" y="1870121"/>
                  <a:pt x="6275192" y="1869982"/>
                  <a:pt x="6270527" y="1872208"/>
                </a:cubicBezTo>
                <a:cubicBezTo>
                  <a:pt x="6265029" y="1853962"/>
                  <a:pt x="6262790" y="1867903"/>
                  <a:pt x="6249518" y="1876079"/>
                </a:cubicBezTo>
                <a:cubicBezTo>
                  <a:pt x="6238019" y="1849564"/>
                  <a:pt x="6207959" y="1881750"/>
                  <a:pt x="6190386" y="1872478"/>
                </a:cubicBezTo>
                <a:cubicBezTo>
                  <a:pt x="6180893" y="1879083"/>
                  <a:pt x="6170646" y="1885584"/>
                  <a:pt x="6159777" y="1891745"/>
                </a:cubicBezTo>
                <a:lnTo>
                  <a:pt x="6153131" y="1895079"/>
                </a:lnTo>
                <a:lnTo>
                  <a:pt x="6152798" y="1894920"/>
                </a:lnTo>
                <a:cubicBezTo>
                  <a:pt x="6150925" y="1895166"/>
                  <a:pt x="6148578" y="1896082"/>
                  <a:pt x="6145388" y="1897990"/>
                </a:cubicBezTo>
                <a:lnTo>
                  <a:pt x="6141014" y="1901155"/>
                </a:lnTo>
                <a:lnTo>
                  <a:pt x="6128122" y="1907623"/>
                </a:lnTo>
                <a:lnTo>
                  <a:pt x="6122351" y="1908359"/>
                </a:lnTo>
                <a:cubicBezTo>
                  <a:pt x="6099508" y="1905910"/>
                  <a:pt x="6088334" y="1869006"/>
                  <a:pt x="6064750" y="1896394"/>
                </a:cubicBezTo>
                <a:cubicBezTo>
                  <a:pt x="6025977" y="1903785"/>
                  <a:pt x="5997095" y="1889190"/>
                  <a:pt x="5964230" y="1910038"/>
                </a:cubicBezTo>
                <a:cubicBezTo>
                  <a:pt x="5927910" y="1916874"/>
                  <a:pt x="5894873" y="1914928"/>
                  <a:pt x="5865399" y="1926966"/>
                </a:cubicBezTo>
                <a:cubicBezTo>
                  <a:pt x="5851644" y="1923038"/>
                  <a:pt x="5839380" y="1922808"/>
                  <a:pt x="5829951" y="1934755"/>
                </a:cubicBezTo>
                <a:cubicBezTo>
                  <a:pt x="5795498" y="1938369"/>
                  <a:pt x="5784532" y="1926246"/>
                  <a:pt x="5765285" y="1941322"/>
                </a:cubicBezTo>
                <a:cubicBezTo>
                  <a:pt x="5741789" y="1922874"/>
                  <a:pt x="5742385" y="1931607"/>
                  <a:pt x="5734750" y="1939793"/>
                </a:cubicBezTo>
                <a:lnTo>
                  <a:pt x="5733569" y="1940505"/>
                </a:lnTo>
                <a:lnTo>
                  <a:pt x="5730329" y="1937845"/>
                </a:lnTo>
                <a:lnTo>
                  <a:pt x="5724661" y="1937455"/>
                </a:lnTo>
                <a:lnTo>
                  <a:pt x="5710186" y="1941370"/>
                </a:lnTo>
                <a:lnTo>
                  <a:pt x="5704910" y="1943663"/>
                </a:lnTo>
                <a:cubicBezTo>
                  <a:pt x="5701213" y="1944937"/>
                  <a:pt x="5698678" y="1945391"/>
                  <a:pt x="5696836" y="1945271"/>
                </a:cubicBezTo>
                <a:lnTo>
                  <a:pt x="5696583" y="1945050"/>
                </a:lnTo>
                <a:lnTo>
                  <a:pt x="5689123" y="1947067"/>
                </a:lnTo>
                <a:cubicBezTo>
                  <a:pt x="5676655" y="1951072"/>
                  <a:pt x="5664639" y="1955533"/>
                  <a:pt x="5653291" y="1960245"/>
                </a:cubicBezTo>
                <a:cubicBezTo>
                  <a:pt x="5640346" y="1947636"/>
                  <a:pt x="5600180" y="1973739"/>
                  <a:pt x="5599385" y="1945198"/>
                </a:cubicBezTo>
                <a:cubicBezTo>
                  <a:pt x="5583913" y="1950736"/>
                  <a:pt x="5576590" y="1964134"/>
                  <a:pt x="5578300" y="1944963"/>
                </a:cubicBezTo>
                <a:cubicBezTo>
                  <a:pt x="5573104" y="1946266"/>
                  <a:pt x="5569560" y="1945382"/>
                  <a:pt x="5566758" y="1943441"/>
                </a:cubicBezTo>
                <a:lnTo>
                  <a:pt x="5565857" y="1942445"/>
                </a:lnTo>
                <a:lnTo>
                  <a:pt x="5531534" y="1955208"/>
                </a:lnTo>
                <a:lnTo>
                  <a:pt x="5526552" y="1954799"/>
                </a:lnTo>
                <a:lnTo>
                  <a:pt x="5504723" y="1965811"/>
                </a:lnTo>
                <a:lnTo>
                  <a:pt x="5493156" y="1970063"/>
                </a:lnTo>
                <a:lnTo>
                  <a:pt x="5490486" y="1974227"/>
                </a:lnTo>
                <a:cubicBezTo>
                  <a:pt x="5487271" y="1977077"/>
                  <a:pt x="5482233" y="1979045"/>
                  <a:pt x="5473107" y="1979001"/>
                </a:cubicBezTo>
                <a:lnTo>
                  <a:pt x="5470885" y="1978432"/>
                </a:lnTo>
                <a:lnTo>
                  <a:pt x="5457393" y="1986525"/>
                </a:lnTo>
                <a:cubicBezTo>
                  <a:pt x="5453194" y="1989853"/>
                  <a:pt x="5449663" y="1993721"/>
                  <a:pt x="5447102" y="1998329"/>
                </a:cubicBezTo>
                <a:cubicBezTo>
                  <a:pt x="5386283" y="2017364"/>
                  <a:pt x="5223545" y="2015483"/>
                  <a:pt x="5159151" y="2029640"/>
                </a:cubicBezTo>
                <a:cubicBezTo>
                  <a:pt x="5141359" y="2036610"/>
                  <a:pt x="5090827" y="2076822"/>
                  <a:pt x="5098838" y="2062961"/>
                </a:cubicBezTo>
                <a:cubicBezTo>
                  <a:pt x="5047883" y="2099457"/>
                  <a:pt x="4922007" y="2111466"/>
                  <a:pt x="4860988" y="2135698"/>
                </a:cubicBezTo>
                <a:cubicBezTo>
                  <a:pt x="4805413" y="2152292"/>
                  <a:pt x="4784714" y="2158665"/>
                  <a:pt x="4765388" y="2162525"/>
                </a:cubicBezTo>
                <a:cubicBezTo>
                  <a:pt x="4758560" y="2161978"/>
                  <a:pt x="4751823" y="2160531"/>
                  <a:pt x="4745033" y="2158859"/>
                </a:cubicBezTo>
                <a:lnTo>
                  <a:pt x="4741475" y="2157998"/>
                </a:lnTo>
                <a:lnTo>
                  <a:pt x="4728247" y="2159526"/>
                </a:lnTo>
                <a:lnTo>
                  <a:pt x="4723263" y="2153742"/>
                </a:lnTo>
                <a:lnTo>
                  <a:pt x="4593061" y="2171597"/>
                </a:lnTo>
                <a:lnTo>
                  <a:pt x="4405765" y="2199902"/>
                </a:lnTo>
                <a:cubicBezTo>
                  <a:pt x="4403942" y="2198353"/>
                  <a:pt x="4402457" y="2196614"/>
                  <a:pt x="4401354" y="2194745"/>
                </a:cubicBezTo>
                <a:lnTo>
                  <a:pt x="4366646" y="2198564"/>
                </a:lnTo>
                <a:lnTo>
                  <a:pt x="4354009" y="2204984"/>
                </a:lnTo>
                <a:lnTo>
                  <a:pt x="4348284" y="2205270"/>
                </a:lnTo>
                <a:lnTo>
                  <a:pt x="4333906" y="2205251"/>
                </a:lnTo>
                <a:cubicBezTo>
                  <a:pt x="4326429" y="2204713"/>
                  <a:pt x="4318024" y="2203940"/>
                  <a:pt x="4308819" y="2203822"/>
                </a:cubicBezTo>
                <a:lnTo>
                  <a:pt x="4301210" y="2204456"/>
                </a:lnTo>
                <a:lnTo>
                  <a:pt x="4283095" y="2198177"/>
                </a:lnTo>
                <a:cubicBezTo>
                  <a:pt x="4269863" y="2193337"/>
                  <a:pt x="4259612" y="2190345"/>
                  <a:pt x="4250119" y="2196342"/>
                </a:cubicBezTo>
                <a:cubicBezTo>
                  <a:pt x="4230702" y="2190559"/>
                  <a:pt x="4213171" y="2166890"/>
                  <a:pt x="4189203" y="2178994"/>
                </a:cubicBezTo>
                <a:cubicBezTo>
                  <a:pt x="4194512" y="2165594"/>
                  <a:pt x="4160734" y="2183257"/>
                  <a:pt x="4154035" y="2171950"/>
                </a:cubicBezTo>
                <a:cubicBezTo>
                  <a:pt x="4150098" y="2162547"/>
                  <a:pt x="4138934" y="2165714"/>
                  <a:pt x="4129569" y="2163850"/>
                </a:cubicBezTo>
                <a:cubicBezTo>
                  <a:pt x="4121391" y="2155090"/>
                  <a:pt x="4076089" y="2154737"/>
                  <a:pt x="4061250" y="2159236"/>
                </a:cubicBezTo>
                <a:cubicBezTo>
                  <a:pt x="4020618" y="2177811"/>
                  <a:pt x="3978175" y="2144465"/>
                  <a:pt x="3945480" y="2158279"/>
                </a:cubicBezTo>
                <a:cubicBezTo>
                  <a:pt x="3936362" y="2159139"/>
                  <a:pt x="3928502" y="2158369"/>
                  <a:pt x="3921468" y="2156588"/>
                </a:cubicBezTo>
                <a:lnTo>
                  <a:pt x="3903348" y="2149220"/>
                </a:lnTo>
                <a:lnTo>
                  <a:pt x="3901342" y="2142355"/>
                </a:lnTo>
                <a:lnTo>
                  <a:pt x="3888539" y="2140476"/>
                </a:lnTo>
                <a:lnTo>
                  <a:pt x="3885662" y="2138740"/>
                </a:lnTo>
                <a:cubicBezTo>
                  <a:pt x="3880178" y="2135398"/>
                  <a:pt x="3874645" y="2132286"/>
                  <a:pt x="3868627" y="2130023"/>
                </a:cubicBezTo>
                <a:cubicBezTo>
                  <a:pt x="3859240" y="2159198"/>
                  <a:pt x="3815892" y="2115590"/>
                  <a:pt x="3819177" y="2142111"/>
                </a:cubicBezTo>
                <a:cubicBezTo>
                  <a:pt x="3784478" y="2134756"/>
                  <a:pt x="3796708" y="2161930"/>
                  <a:pt x="3769100" y="2131731"/>
                </a:cubicBezTo>
                <a:cubicBezTo>
                  <a:pt x="3702423" y="2139704"/>
                  <a:pt x="3625642" y="2109386"/>
                  <a:pt x="3562752" y="2131785"/>
                </a:cubicBezTo>
                <a:cubicBezTo>
                  <a:pt x="3576244" y="2120400"/>
                  <a:pt x="3560801" y="2104591"/>
                  <a:pt x="3541402" y="2106821"/>
                </a:cubicBezTo>
                <a:cubicBezTo>
                  <a:pt x="3592232" y="2061584"/>
                  <a:pt x="3356194" y="2115384"/>
                  <a:pt x="3365341" y="2077638"/>
                </a:cubicBezTo>
                <a:cubicBezTo>
                  <a:pt x="3303594" y="2079161"/>
                  <a:pt x="3221644" y="2111487"/>
                  <a:pt x="3170922" y="2115957"/>
                </a:cubicBezTo>
                <a:cubicBezTo>
                  <a:pt x="3166532" y="2119769"/>
                  <a:pt x="3161579" y="2122617"/>
                  <a:pt x="3156256" y="2124773"/>
                </a:cubicBezTo>
                <a:lnTo>
                  <a:pt x="3140298" y="2129182"/>
                </a:lnTo>
                <a:lnTo>
                  <a:pt x="3138514" y="2128069"/>
                </a:lnTo>
                <a:cubicBezTo>
                  <a:pt x="3130169" y="2125710"/>
                  <a:pt x="3124679" y="2126336"/>
                  <a:pt x="3120467" y="2128281"/>
                </a:cubicBezTo>
                <a:lnTo>
                  <a:pt x="3116175" y="2131633"/>
                </a:lnTo>
                <a:lnTo>
                  <a:pt x="3103685" y="2132814"/>
                </a:lnTo>
                <a:lnTo>
                  <a:pt x="3078794" y="2137935"/>
                </a:lnTo>
                <a:lnTo>
                  <a:pt x="3074407" y="2136274"/>
                </a:lnTo>
                <a:lnTo>
                  <a:pt x="3037285" y="2139919"/>
                </a:lnTo>
                <a:lnTo>
                  <a:pt x="3036901" y="2138726"/>
                </a:lnTo>
                <a:cubicBezTo>
                  <a:pt x="3035193" y="2136135"/>
                  <a:pt x="3032337" y="2134379"/>
                  <a:pt x="3026996" y="2134322"/>
                </a:cubicBezTo>
                <a:cubicBezTo>
                  <a:pt x="3037063" y="2116196"/>
                  <a:pt x="3024412" y="2127308"/>
                  <a:pt x="3007772" y="2128742"/>
                </a:cubicBezTo>
                <a:cubicBezTo>
                  <a:pt x="3019697" y="2100910"/>
                  <a:pt x="2971305" y="2115987"/>
                  <a:pt x="2965030" y="2100494"/>
                </a:cubicBezTo>
                <a:cubicBezTo>
                  <a:pt x="2952539" y="2102174"/>
                  <a:pt x="2939545" y="2103445"/>
                  <a:pt x="2926342" y="2104155"/>
                </a:cubicBezTo>
                <a:lnTo>
                  <a:pt x="2918608" y="2104215"/>
                </a:lnTo>
                <a:cubicBezTo>
                  <a:pt x="2918564" y="2104122"/>
                  <a:pt x="2918519" y="2104030"/>
                  <a:pt x="2918475" y="2103937"/>
                </a:cubicBezTo>
                <a:cubicBezTo>
                  <a:pt x="2916840" y="2103354"/>
                  <a:pt x="2914314" y="2103149"/>
                  <a:pt x="2910360" y="2103444"/>
                </a:cubicBezTo>
                <a:lnTo>
                  <a:pt x="2904507" y="2104326"/>
                </a:lnTo>
                <a:lnTo>
                  <a:pt x="2889503" y="2104443"/>
                </a:lnTo>
                <a:lnTo>
                  <a:pt x="2884480" y="2102626"/>
                </a:lnTo>
                <a:lnTo>
                  <a:pt x="2882689" y="2099228"/>
                </a:lnTo>
                <a:lnTo>
                  <a:pt x="2881291" y="2099618"/>
                </a:lnTo>
                <a:cubicBezTo>
                  <a:pt x="2870663" y="2105606"/>
                  <a:pt x="2867338" y="2114210"/>
                  <a:pt x="2853979" y="2090388"/>
                </a:cubicBezTo>
                <a:cubicBezTo>
                  <a:pt x="2829652" y="2100099"/>
                  <a:pt x="2824975" y="2085577"/>
                  <a:pt x="2791790" y="2080332"/>
                </a:cubicBezTo>
                <a:cubicBezTo>
                  <a:pt x="2777850" y="2089504"/>
                  <a:pt x="2766709" y="2086170"/>
                  <a:pt x="2755844" y="2078874"/>
                </a:cubicBezTo>
                <a:cubicBezTo>
                  <a:pt x="2723488" y="2083049"/>
                  <a:pt x="2694065" y="2072780"/>
                  <a:pt x="2657742" y="2070179"/>
                </a:cubicBezTo>
                <a:cubicBezTo>
                  <a:pt x="2618372" y="2082020"/>
                  <a:pt x="2598368" y="2060559"/>
                  <a:pt x="2559549" y="2057873"/>
                </a:cubicBezTo>
                <a:cubicBezTo>
                  <a:pt x="2525789" y="2078403"/>
                  <a:pt x="2531908" y="2039838"/>
                  <a:pt x="2512054" y="2031671"/>
                </a:cubicBezTo>
                <a:lnTo>
                  <a:pt x="2506437" y="2030918"/>
                </a:lnTo>
                <a:lnTo>
                  <a:pt x="2491752" y="2033906"/>
                </a:lnTo>
                <a:lnTo>
                  <a:pt x="2486338" y="2035862"/>
                </a:lnTo>
                <a:cubicBezTo>
                  <a:pt x="2482568" y="2036899"/>
                  <a:pt x="2480011" y="2037191"/>
                  <a:pt x="2478186" y="2036953"/>
                </a:cubicBezTo>
                <a:lnTo>
                  <a:pt x="2477950" y="2036715"/>
                </a:lnTo>
                <a:lnTo>
                  <a:pt x="2470381" y="2038256"/>
                </a:lnTo>
                <a:cubicBezTo>
                  <a:pt x="2457686" y="2041461"/>
                  <a:pt x="2445410" y="2045155"/>
                  <a:pt x="2433781" y="2049140"/>
                </a:cubicBezTo>
                <a:cubicBezTo>
                  <a:pt x="2421781" y="2035703"/>
                  <a:pt x="2379959" y="2059234"/>
                  <a:pt x="2381172" y="2030645"/>
                </a:cubicBezTo>
                <a:cubicBezTo>
                  <a:pt x="2365380" y="2035192"/>
                  <a:pt x="2357148" y="2048120"/>
                  <a:pt x="2360198" y="2029059"/>
                </a:cubicBezTo>
                <a:cubicBezTo>
                  <a:pt x="2354933" y="2030031"/>
                  <a:pt x="2351467" y="2028919"/>
                  <a:pt x="2348815" y="2026798"/>
                </a:cubicBezTo>
                <a:lnTo>
                  <a:pt x="2347988" y="2025745"/>
                </a:lnTo>
                <a:lnTo>
                  <a:pt x="2312920" y="2036311"/>
                </a:lnTo>
                <a:lnTo>
                  <a:pt x="2307986" y="2035583"/>
                </a:lnTo>
                <a:lnTo>
                  <a:pt x="2285481" y="2045197"/>
                </a:lnTo>
                <a:lnTo>
                  <a:pt x="2273666" y="2048710"/>
                </a:lnTo>
                <a:lnTo>
                  <a:pt x="2270719" y="2052702"/>
                </a:lnTo>
                <a:cubicBezTo>
                  <a:pt x="2267315" y="2055347"/>
                  <a:pt x="2262161" y="2056992"/>
                  <a:pt x="2253080" y="2056363"/>
                </a:cubicBezTo>
                <a:lnTo>
                  <a:pt x="2250906" y="2055654"/>
                </a:lnTo>
                <a:lnTo>
                  <a:pt x="2236905" y="2062882"/>
                </a:lnTo>
                <a:cubicBezTo>
                  <a:pt x="2232493" y="2065942"/>
                  <a:pt x="2228705" y="2069583"/>
                  <a:pt x="2225830" y="2074027"/>
                </a:cubicBezTo>
                <a:cubicBezTo>
                  <a:pt x="2173117" y="2059597"/>
                  <a:pt x="2128486" y="2085502"/>
                  <a:pt x="2073776" y="2089244"/>
                </a:cubicBezTo>
                <a:cubicBezTo>
                  <a:pt x="2046050" y="2059365"/>
                  <a:pt x="1957570" y="2112693"/>
                  <a:pt x="1948256" y="2146616"/>
                </a:cubicBezTo>
                <a:cubicBezTo>
                  <a:pt x="1943005" y="2109192"/>
                  <a:pt x="1832736" y="2206239"/>
                  <a:pt x="1865582" y="2153738"/>
                </a:cubicBezTo>
                <a:cubicBezTo>
                  <a:pt x="1847376" y="2159567"/>
                  <a:pt x="1826258" y="2147592"/>
                  <a:pt x="1835210" y="2134244"/>
                </a:cubicBezTo>
                <a:cubicBezTo>
                  <a:pt x="1781916" y="2167476"/>
                  <a:pt x="1695112" y="2153556"/>
                  <a:pt x="1632661" y="2173882"/>
                </a:cubicBezTo>
                <a:cubicBezTo>
                  <a:pt x="1594177" y="2150642"/>
                  <a:pt x="1616426" y="2173975"/>
                  <a:pt x="1579590" y="2173680"/>
                </a:cubicBezTo>
                <a:cubicBezTo>
                  <a:pt x="1592812" y="2198112"/>
                  <a:pt x="1533818" y="2165220"/>
                  <a:pt x="1535601" y="2194590"/>
                </a:cubicBezTo>
                <a:cubicBezTo>
                  <a:pt x="1528840" y="2193608"/>
                  <a:pt x="1522236" y="2191728"/>
                  <a:pt x="1515594" y="2189622"/>
                </a:cubicBezTo>
                <a:lnTo>
                  <a:pt x="1512113" y="2188534"/>
                </a:lnTo>
                <a:lnTo>
                  <a:pt x="1498838" y="2189213"/>
                </a:lnTo>
                <a:lnTo>
                  <a:pt x="1494279" y="2183112"/>
                </a:lnTo>
                <a:lnTo>
                  <a:pt x="1473714" y="2179625"/>
                </a:lnTo>
                <a:cubicBezTo>
                  <a:pt x="1466138" y="2179292"/>
                  <a:pt x="1458132" y="2180071"/>
                  <a:pt x="1449503" y="2182633"/>
                </a:cubicBezTo>
                <a:lnTo>
                  <a:pt x="1266687" y="2212688"/>
                </a:lnTo>
                <a:cubicBezTo>
                  <a:pt x="1256792" y="2212722"/>
                  <a:pt x="1247024" y="2217857"/>
                  <a:pt x="1239614" y="2209727"/>
                </a:cubicBezTo>
                <a:cubicBezTo>
                  <a:pt x="1228778" y="2200326"/>
                  <a:pt x="1202276" y="2223497"/>
                  <a:pt x="1202436" y="2209817"/>
                </a:cubicBezTo>
                <a:cubicBezTo>
                  <a:pt x="1183471" y="2225854"/>
                  <a:pt x="1157340" y="2206849"/>
                  <a:pt x="1136097" y="2205112"/>
                </a:cubicBezTo>
                <a:cubicBezTo>
                  <a:pt x="1100396" y="2209415"/>
                  <a:pt x="1013922" y="2231219"/>
                  <a:pt x="988232" y="2235635"/>
                </a:cubicBezTo>
                <a:cubicBezTo>
                  <a:pt x="986445" y="2234079"/>
                  <a:pt x="984332" y="2232722"/>
                  <a:pt x="981959" y="2231607"/>
                </a:cubicBezTo>
                <a:cubicBezTo>
                  <a:pt x="968170" y="2225130"/>
                  <a:pt x="948759" y="2228043"/>
                  <a:pt x="938600" y="2238113"/>
                </a:cubicBezTo>
                <a:cubicBezTo>
                  <a:pt x="888371" y="2272824"/>
                  <a:pt x="837950" y="2280135"/>
                  <a:pt x="791788" y="2293224"/>
                </a:cubicBezTo>
                <a:cubicBezTo>
                  <a:pt x="739035" y="2305159"/>
                  <a:pt x="769009" y="2269676"/>
                  <a:pt x="706914" y="2305046"/>
                </a:cubicBezTo>
                <a:cubicBezTo>
                  <a:pt x="697882" y="2295919"/>
                  <a:pt x="689339" y="2296797"/>
                  <a:pt x="675971" y="2304030"/>
                </a:cubicBezTo>
                <a:cubicBezTo>
                  <a:pt x="650201" y="2309060"/>
                  <a:pt x="647591" y="2282853"/>
                  <a:pt x="624180" y="2302650"/>
                </a:cubicBezTo>
                <a:cubicBezTo>
                  <a:pt x="626400" y="2287987"/>
                  <a:pt x="574045" y="2305175"/>
                  <a:pt x="583453" y="2288788"/>
                </a:cubicBezTo>
                <a:cubicBezTo>
                  <a:pt x="564313" y="2278832"/>
                  <a:pt x="559671" y="2301039"/>
                  <a:pt x="540946" y="2292721"/>
                </a:cubicBezTo>
                <a:cubicBezTo>
                  <a:pt x="521576" y="2293191"/>
                  <a:pt x="554439" y="2305843"/>
                  <a:pt x="533680" y="2310233"/>
                </a:cubicBezTo>
                <a:cubicBezTo>
                  <a:pt x="508069" y="2313043"/>
                  <a:pt x="512638" y="2338541"/>
                  <a:pt x="487366" y="2309053"/>
                </a:cubicBezTo>
                <a:cubicBezTo>
                  <a:pt x="462164" y="2321083"/>
                  <a:pt x="454441" y="2307251"/>
                  <a:pt x="416820" y="2305443"/>
                </a:cubicBezTo>
                <a:cubicBezTo>
                  <a:pt x="403012" y="2315890"/>
                  <a:pt x="390105" y="2313733"/>
                  <a:pt x="376805" y="2307647"/>
                </a:cubicBezTo>
                <a:cubicBezTo>
                  <a:pt x="341751" y="2315035"/>
                  <a:pt x="307408" y="2307897"/>
                  <a:pt x="266777" y="2309012"/>
                </a:cubicBezTo>
                <a:cubicBezTo>
                  <a:pt x="225310" y="2324664"/>
                  <a:pt x="199419" y="2305548"/>
                  <a:pt x="156013" y="2306832"/>
                </a:cubicBezTo>
                <a:cubicBezTo>
                  <a:pt x="117457" y="2333851"/>
                  <a:pt x="122965" y="2279562"/>
                  <a:pt x="87258" y="2285511"/>
                </a:cubicBezTo>
                <a:cubicBezTo>
                  <a:pt x="38977" y="2309189"/>
                  <a:pt x="74043" y="2277969"/>
                  <a:pt x="23798" y="2281822"/>
                </a:cubicBezTo>
                <a:lnTo>
                  <a:pt x="0" y="2285369"/>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2"/>
              </a:solidFill>
            </a:endParaRPr>
          </a:p>
        </p:txBody>
      </p:sp>
      <p:sp>
        <p:nvSpPr>
          <p:cNvPr id="2" name="Title 1">
            <a:extLst>
              <a:ext uri="{FF2B5EF4-FFF2-40B4-BE49-F238E27FC236}">
                <a16:creationId xmlns:a16="http://schemas.microsoft.com/office/drawing/2014/main" id="{F1F70EEF-D328-5C64-9194-A13AFB64F015}"/>
              </a:ext>
            </a:extLst>
          </p:cNvPr>
          <p:cNvSpPr>
            <a:spLocks noGrp="1"/>
          </p:cNvSpPr>
          <p:nvPr>
            <p:ph type="title"/>
          </p:nvPr>
        </p:nvSpPr>
        <p:spPr>
          <a:xfrm>
            <a:off x="497973" y="393380"/>
            <a:ext cx="7655427" cy="739881"/>
          </a:xfrm>
        </p:spPr>
        <p:txBody>
          <a:bodyPr vert="horz" lIns="91440" tIns="45720" rIns="91440" bIns="45720" rtlCol="0" anchor="b">
            <a:normAutofit/>
          </a:bodyPr>
          <a:lstStyle/>
          <a:p>
            <a:r>
              <a:rPr lang="en-US" sz="3600"/>
              <a:t>Visualization</a:t>
            </a:r>
          </a:p>
        </p:txBody>
      </p:sp>
      <p:pic>
        <p:nvPicPr>
          <p:cNvPr id="13" name="Picture 12">
            <a:extLst>
              <a:ext uri="{FF2B5EF4-FFF2-40B4-BE49-F238E27FC236}">
                <a16:creationId xmlns:a16="http://schemas.microsoft.com/office/drawing/2014/main" id="{BCBC8C39-07F9-ACD2-964B-E44EAF594CFC}"/>
              </a:ext>
            </a:extLst>
          </p:cNvPr>
          <p:cNvPicPr>
            <a:picLocks noChangeAspect="1"/>
          </p:cNvPicPr>
          <p:nvPr/>
        </p:nvPicPr>
        <p:blipFill>
          <a:blip r:embed="rId2"/>
          <a:stretch>
            <a:fillRect/>
          </a:stretch>
        </p:blipFill>
        <p:spPr>
          <a:xfrm>
            <a:off x="1655918" y="2337520"/>
            <a:ext cx="4219674" cy="3365190"/>
          </a:xfrm>
          <a:prstGeom prst="rect">
            <a:avLst/>
          </a:prstGeom>
        </p:spPr>
      </p:pic>
      <p:pic>
        <p:nvPicPr>
          <p:cNvPr id="10" name="Picture 9">
            <a:extLst>
              <a:ext uri="{FF2B5EF4-FFF2-40B4-BE49-F238E27FC236}">
                <a16:creationId xmlns:a16="http://schemas.microsoft.com/office/drawing/2014/main" id="{11C9ED78-6A4C-4DE1-86FA-3CDA04558298}"/>
              </a:ext>
            </a:extLst>
          </p:cNvPr>
          <p:cNvPicPr>
            <a:picLocks noChangeAspect="1"/>
          </p:cNvPicPr>
          <p:nvPr/>
        </p:nvPicPr>
        <p:blipFill>
          <a:blip r:embed="rId3"/>
          <a:stretch>
            <a:fillRect/>
          </a:stretch>
        </p:blipFill>
        <p:spPr>
          <a:xfrm>
            <a:off x="6204156" y="2882424"/>
            <a:ext cx="4483510" cy="2275381"/>
          </a:xfrm>
          <a:prstGeom prst="rect">
            <a:avLst/>
          </a:prstGeom>
        </p:spPr>
      </p:pic>
      <p:sp>
        <p:nvSpPr>
          <p:cNvPr id="22" name="Freeform: Shape 21">
            <a:extLst>
              <a:ext uri="{FF2B5EF4-FFF2-40B4-BE49-F238E27FC236}">
                <a16:creationId xmlns:a16="http://schemas.microsoft.com/office/drawing/2014/main" id="{CFDF195F-784B-4D00-8C92-6FC1B0499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7088" y="6277971"/>
            <a:ext cx="6884912" cy="580030"/>
          </a:xfrm>
          <a:custGeom>
            <a:avLst/>
            <a:gdLst>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127968 w 6884912"/>
              <a:gd name="connsiteY58" fmla="*/ 287613 h 1161397"/>
              <a:gd name="connsiteX59" fmla="*/ 3222191 w 6884912"/>
              <a:gd name="connsiteY59" fmla="*/ 307887 h 1161397"/>
              <a:gd name="connsiteX60" fmla="*/ 3227953 w 6884912"/>
              <a:gd name="connsiteY60" fmla="*/ 297650 h 1161397"/>
              <a:gd name="connsiteX61" fmla="*/ 3287859 w 6884912"/>
              <a:gd name="connsiteY61" fmla="*/ 287558 h 1161397"/>
              <a:gd name="connsiteX62" fmla="*/ 3510042 w 6884912"/>
              <a:gd name="connsiteY62" fmla="*/ 311820 h 1161397"/>
              <a:gd name="connsiteX63" fmla="*/ 3626773 w 6884912"/>
              <a:gd name="connsiteY63" fmla="*/ 290452 h 1161397"/>
              <a:gd name="connsiteX64" fmla="*/ 3666217 w 6884912"/>
              <a:gd name="connsiteY64" fmla="*/ 273255 h 1161397"/>
              <a:gd name="connsiteX65" fmla="*/ 3732427 w 6884912"/>
              <a:gd name="connsiteY65" fmla="*/ 245039 h 1161397"/>
              <a:gd name="connsiteX66" fmla="*/ 3777022 w 6884912"/>
              <a:gd name="connsiteY66" fmla="*/ 200276 h 1161397"/>
              <a:gd name="connsiteX67" fmla="*/ 3791246 w 6884912"/>
              <a:gd name="connsiteY67" fmla="*/ 189996 h 1161397"/>
              <a:gd name="connsiteX68" fmla="*/ 3819864 w 6884912"/>
              <a:gd name="connsiteY68" fmla="*/ 194605 h 1161397"/>
              <a:gd name="connsiteX69" fmla="*/ 3830398 w 6884912"/>
              <a:gd name="connsiteY69" fmla="*/ 188383 h 1161397"/>
              <a:gd name="connsiteX70" fmla="*/ 3834360 w 6884912"/>
              <a:gd name="connsiteY70" fmla="*/ 188992 h 1161397"/>
              <a:gd name="connsiteX71" fmla="*/ 3843715 w 6884912"/>
              <a:gd name="connsiteY71" fmla="*/ 188752 h 1161397"/>
              <a:gd name="connsiteX72" fmla="*/ 3842609 w 6884912"/>
              <a:gd name="connsiteY72" fmla="*/ 197386 h 1161397"/>
              <a:gd name="connsiteX73" fmla="*/ 3853961 w 6884912"/>
              <a:gd name="connsiteY73" fmla="*/ 213380 h 1161397"/>
              <a:gd name="connsiteX74" fmla="*/ 3907640 w 6884912"/>
              <a:gd name="connsiteY74" fmla="*/ 207568 h 1161397"/>
              <a:gd name="connsiteX75" fmla="*/ 3910449 w 6884912"/>
              <a:gd name="connsiteY75" fmla="*/ 197808 h 1161397"/>
              <a:gd name="connsiteX76" fmla="*/ 3917197 w 6884912"/>
              <a:gd name="connsiteY76" fmla="*/ 196121 h 1161397"/>
              <a:gd name="connsiteX77" fmla="*/ 3922400 w 6884912"/>
              <a:gd name="connsiteY77" fmla="*/ 205056 h 1161397"/>
              <a:gd name="connsiteX78" fmla="*/ 4013061 w 6884912"/>
              <a:gd name="connsiteY78" fmla="*/ 224874 h 1161397"/>
              <a:gd name="connsiteX79" fmla="*/ 4134285 w 6884912"/>
              <a:gd name="connsiteY79" fmla="*/ 235592 h 1161397"/>
              <a:gd name="connsiteX80" fmla="*/ 4220717 w 6884912"/>
              <a:gd name="connsiteY80" fmla="*/ 192946 h 1161397"/>
              <a:gd name="connsiteX81" fmla="*/ 4228802 w 6884912"/>
              <a:gd name="connsiteY81" fmla="*/ 201468 h 1161397"/>
              <a:gd name="connsiteX82" fmla="*/ 4289361 w 6884912"/>
              <a:gd name="connsiteY82" fmla="*/ 196642 h 1161397"/>
              <a:gd name="connsiteX83" fmla="*/ 4498913 w 6884912"/>
              <a:gd name="connsiteY83" fmla="*/ 118915 h 1161397"/>
              <a:gd name="connsiteX84" fmla="*/ 4617330 w 6884912"/>
              <a:gd name="connsiteY84" fmla="*/ 111163 h 1161397"/>
              <a:gd name="connsiteX85" fmla="*/ 4659778 w 6884912"/>
              <a:gd name="connsiteY85" fmla="*/ 118219 h 1161397"/>
              <a:gd name="connsiteX86" fmla="*/ 4730870 w 6884912"/>
              <a:gd name="connsiteY86" fmla="*/ 129432 h 1161397"/>
              <a:gd name="connsiteX87" fmla="*/ 4785037 w 6884912"/>
              <a:gd name="connsiteY87" fmla="*/ 161964 h 1161397"/>
              <a:gd name="connsiteX88" fmla="*/ 4844073 w 6884912"/>
              <a:gd name="connsiteY88" fmla="*/ 161768 h 1161397"/>
              <a:gd name="connsiteX89" fmla="*/ 4856454 w 6884912"/>
              <a:gd name="connsiteY89" fmla="*/ 130488 h 1161397"/>
              <a:gd name="connsiteX90" fmla="*/ 4920038 w 6884912"/>
              <a:gd name="connsiteY90" fmla="*/ 140418 h 1161397"/>
              <a:gd name="connsiteX91" fmla="*/ 5016639 w 6884912"/>
              <a:gd name="connsiteY91" fmla="*/ 158905 h 1161397"/>
              <a:gd name="connsiteX92" fmla="*/ 5072009 w 6884912"/>
              <a:gd name="connsiteY92" fmla="*/ 161502 h 1161397"/>
              <a:gd name="connsiteX93" fmla="*/ 5223626 w 6884912"/>
              <a:gd name="connsiteY93" fmla="*/ 177356 h 1161397"/>
              <a:gd name="connsiteX94" fmla="*/ 5375773 w 6884912"/>
              <a:gd name="connsiteY94" fmla="*/ 199913 h 1161397"/>
              <a:gd name="connsiteX95" fmla="*/ 5467502 w 6884912"/>
              <a:gd name="connsiteY95" fmla="*/ 250963 h 1161397"/>
              <a:gd name="connsiteX96" fmla="*/ 5592395 w 6884912"/>
              <a:gd name="connsiteY96" fmla="*/ 265434 h 1161397"/>
              <a:gd name="connsiteX97" fmla="*/ 5613532 w 6884912"/>
              <a:gd name="connsiteY97" fmla="*/ 273379 h 1161397"/>
              <a:gd name="connsiteX98" fmla="*/ 5642173 w 6884912"/>
              <a:gd name="connsiteY98" fmla="*/ 266904 h 1161397"/>
              <a:gd name="connsiteX99" fmla="*/ 5756910 w 6884912"/>
              <a:gd name="connsiteY99" fmla="*/ 239211 h 1161397"/>
              <a:gd name="connsiteX100" fmla="*/ 5846667 w 6884912"/>
              <a:gd name="connsiteY100" fmla="*/ 201786 h 1161397"/>
              <a:gd name="connsiteX101" fmla="*/ 5960732 w 6884912"/>
              <a:gd name="connsiteY101" fmla="*/ 220708 h 1161397"/>
              <a:gd name="connsiteX102" fmla="*/ 6029542 w 6884912"/>
              <a:gd name="connsiteY102" fmla="*/ 210339 h 1161397"/>
              <a:gd name="connsiteX103" fmla="*/ 6141123 w 6884912"/>
              <a:gd name="connsiteY103" fmla="*/ 159923 h 1161397"/>
              <a:gd name="connsiteX104" fmla="*/ 6290640 w 6884912"/>
              <a:gd name="connsiteY104" fmla="*/ 167441 h 1161397"/>
              <a:gd name="connsiteX105" fmla="*/ 6322806 w 6884912"/>
              <a:gd name="connsiteY105" fmla="*/ 213293 h 1161397"/>
              <a:gd name="connsiteX106" fmla="*/ 6364914 w 6884912"/>
              <a:gd name="connsiteY106" fmla="*/ 240140 h 1161397"/>
              <a:gd name="connsiteX107" fmla="*/ 6380420 w 6884912"/>
              <a:gd name="connsiteY107" fmla="*/ 173195 h 1161397"/>
              <a:gd name="connsiteX108" fmla="*/ 6507891 w 6884912"/>
              <a:gd name="connsiteY108" fmla="*/ 118474 h 1161397"/>
              <a:gd name="connsiteX109" fmla="*/ 6571807 w 6884912"/>
              <a:gd name="connsiteY109" fmla="*/ 98636 h 1161397"/>
              <a:gd name="connsiteX110" fmla="*/ 6671880 w 6884912"/>
              <a:gd name="connsiteY110" fmla="*/ 82931 h 1161397"/>
              <a:gd name="connsiteX111" fmla="*/ 6702266 w 6884912"/>
              <a:gd name="connsiteY111" fmla="*/ 75470 h 1161397"/>
              <a:gd name="connsiteX112" fmla="*/ 6845802 w 6884912"/>
              <a:gd name="connsiteY112" fmla="*/ 24496 h 1161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6884912" h="1161397">
                <a:moveTo>
                  <a:pt x="6884912" y="0"/>
                </a:moveTo>
                <a:lnTo>
                  <a:pt x="6884912" y="1161397"/>
                </a:lnTo>
                <a:lnTo>
                  <a:pt x="0" y="1161397"/>
                </a:lnTo>
                <a:lnTo>
                  <a:pt x="27135" y="1147460"/>
                </a:lnTo>
                <a:cubicBezTo>
                  <a:pt x="57431" y="1167048"/>
                  <a:pt x="61886" y="1135904"/>
                  <a:pt x="115388" y="1159043"/>
                </a:cubicBezTo>
                <a:cubicBezTo>
                  <a:pt x="116121" y="1155340"/>
                  <a:pt x="117370" y="1151777"/>
                  <a:pt x="119094" y="1148463"/>
                </a:cubicBezTo>
                <a:cubicBezTo>
                  <a:pt x="129121" y="1129214"/>
                  <a:pt x="152727" y="1122391"/>
                  <a:pt x="171824" y="1133224"/>
                </a:cubicBezTo>
                <a:cubicBezTo>
                  <a:pt x="254344" y="1161369"/>
                  <a:pt x="315458" y="1143220"/>
                  <a:pt x="376455" y="1137381"/>
                </a:cubicBezTo>
                <a:cubicBezTo>
                  <a:pt x="443775" y="1125614"/>
                  <a:pt x="382885" y="1083927"/>
                  <a:pt x="478946" y="1106011"/>
                </a:cubicBezTo>
                <a:cubicBezTo>
                  <a:pt x="481662" y="1085172"/>
                  <a:pt x="491731" y="1081489"/>
                  <a:pt x="512111" y="1085599"/>
                </a:cubicBezTo>
                <a:cubicBezTo>
                  <a:pt x="544368" y="1078502"/>
                  <a:pt x="526559" y="1032754"/>
                  <a:pt x="567875" y="1051976"/>
                </a:cubicBezTo>
                <a:cubicBezTo>
                  <a:pt x="553871" y="1028602"/>
                  <a:pt x="624901" y="1025930"/>
                  <a:pt x="601644" y="1003997"/>
                </a:cubicBezTo>
                <a:cubicBezTo>
                  <a:pt x="614803" y="975652"/>
                  <a:pt x="637415" y="1010272"/>
                  <a:pt x="651408" y="984938"/>
                </a:cubicBezTo>
                <a:cubicBezTo>
                  <a:pt x="673042" y="974024"/>
                  <a:pt x="646948" y="1015207"/>
                  <a:pt x="673197" y="1010060"/>
                </a:cubicBezTo>
                <a:cubicBezTo>
                  <a:pt x="703527" y="999318"/>
                  <a:pt x="718626" y="1045053"/>
                  <a:pt x="723108" y="980081"/>
                </a:cubicBezTo>
                <a:cubicBezTo>
                  <a:pt x="760262" y="985126"/>
                  <a:pt x="757827" y="957145"/>
                  <a:pt x="797699" y="931362"/>
                </a:cubicBezTo>
                <a:cubicBezTo>
                  <a:pt x="821097" y="940623"/>
                  <a:pt x="833565" y="929189"/>
                  <a:pt x="843359" y="910894"/>
                </a:cubicBezTo>
                <a:cubicBezTo>
                  <a:pt x="887668" y="902160"/>
                  <a:pt x="919738" y="869376"/>
                  <a:pt x="965215" y="846701"/>
                </a:cubicBezTo>
                <a:cubicBezTo>
                  <a:pt x="1023081" y="848019"/>
                  <a:pt x="1036422" y="800154"/>
                  <a:pt x="1085080" y="776086"/>
                </a:cubicBezTo>
                <a:cubicBezTo>
                  <a:pt x="1140763" y="795544"/>
                  <a:pt x="1110309" y="730471"/>
                  <a:pt x="1131224" y="706160"/>
                </a:cubicBezTo>
                <a:lnTo>
                  <a:pt x="1138051" y="702034"/>
                </a:lnTo>
                <a:lnTo>
                  <a:pt x="1158800" y="700004"/>
                </a:lnTo>
                <a:lnTo>
                  <a:pt x="1166947" y="700762"/>
                </a:lnTo>
                <a:cubicBezTo>
                  <a:pt x="1172432" y="700717"/>
                  <a:pt x="1175913" y="699961"/>
                  <a:pt x="1178135" y="698631"/>
                </a:cubicBezTo>
                <a:lnTo>
                  <a:pt x="1178301" y="698094"/>
                </a:lnTo>
                <a:lnTo>
                  <a:pt x="1188995" y="697048"/>
                </a:lnTo>
                <a:cubicBezTo>
                  <a:pt x="1207294" y="696390"/>
                  <a:pt x="1225337" y="696802"/>
                  <a:pt x="1242716" y="698052"/>
                </a:cubicBezTo>
                <a:cubicBezTo>
                  <a:pt x="1250387" y="668345"/>
                  <a:pt x="1318259" y="689091"/>
                  <a:pt x="1299977" y="639196"/>
                </a:cubicBezTo>
                <a:cubicBezTo>
                  <a:pt x="1323072" y="639367"/>
                  <a:pt x="1341279" y="658105"/>
                  <a:pt x="1326190" y="625955"/>
                </a:cubicBezTo>
                <a:cubicBezTo>
                  <a:pt x="1333572" y="625050"/>
                  <a:pt x="1337406" y="621362"/>
                  <a:pt x="1339600" y="616295"/>
                </a:cubicBezTo>
                <a:lnTo>
                  <a:pt x="1340054" y="614022"/>
                </a:lnTo>
                <a:lnTo>
                  <a:pt x="1391606" y="615229"/>
                </a:lnTo>
                <a:lnTo>
                  <a:pt x="1397565" y="611490"/>
                </a:lnTo>
                <a:lnTo>
                  <a:pt x="1432302" y="617267"/>
                </a:lnTo>
                <a:lnTo>
                  <a:pt x="1449644" y="617591"/>
                </a:lnTo>
                <a:lnTo>
                  <a:pt x="1455793" y="623174"/>
                </a:lnTo>
                <a:cubicBezTo>
                  <a:pt x="1461744" y="626151"/>
                  <a:pt x="1469373" y="626493"/>
                  <a:pt x="1480758" y="620863"/>
                </a:cubicBezTo>
                <a:lnTo>
                  <a:pt x="1483154" y="618527"/>
                </a:lnTo>
                <a:lnTo>
                  <a:pt x="1505495" y="624325"/>
                </a:lnTo>
                <a:cubicBezTo>
                  <a:pt x="1512992" y="627532"/>
                  <a:pt x="1520025" y="632078"/>
                  <a:pt x="1526340" y="638496"/>
                </a:cubicBezTo>
                <a:cubicBezTo>
                  <a:pt x="1586113" y="586768"/>
                  <a:pt x="1659006" y="610309"/>
                  <a:pt x="1731986" y="589682"/>
                </a:cubicBezTo>
                <a:cubicBezTo>
                  <a:pt x="1750397" y="523106"/>
                  <a:pt x="1896056" y="573257"/>
                  <a:pt x="1927935" y="628540"/>
                </a:cubicBezTo>
                <a:cubicBezTo>
                  <a:pt x="1912854" y="559823"/>
                  <a:pt x="2112261" y="676347"/>
                  <a:pt x="2039075" y="599964"/>
                </a:cubicBezTo>
                <a:cubicBezTo>
                  <a:pt x="2066036" y="601198"/>
                  <a:pt x="2086366" y="569532"/>
                  <a:pt x="2066980" y="550413"/>
                </a:cubicBezTo>
                <a:cubicBezTo>
                  <a:pt x="2155364" y="582582"/>
                  <a:pt x="2259548" y="514786"/>
                  <a:pt x="2352236" y="519602"/>
                </a:cubicBezTo>
                <a:cubicBezTo>
                  <a:pt x="2388450" y="459394"/>
                  <a:pt x="2373298" y="511682"/>
                  <a:pt x="2420791" y="492826"/>
                </a:cubicBezTo>
                <a:cubicBezTo>
                  <a:pt x="2417962" y="542563"/>
                  <a:pt x="2475071" y="455098"/>
                  <a:pt x="2489932" y="507864"/>
                </a:cubicBezTo>
                <a:cubicBezTo>
                  <a:pt x="2498105" y="502761"/>
                  <a:pt x="2505553" y="496153"/>
                  <a:pt x="2512917" y="489127"/>
                </a:cubicBezTo>
                <a:lnTo>
                  <a:pt x="2516783" y="485473"/>
                </a:lnTo>
                <a:lnTo>
                  <a:pt x="2534360" y="480064"/>
                </a:lnTo>
                <a:lnTo>
                  <a:pt x="2536691" y="467018"/>
                </a:lnTo>
                <a:lnTo>
                  <a:pt x="2561265" y="450623"/>
                </a:lnTo>
                <a:cubicBezTo>
                  <a:pt x="2570872" y="446262"/>
                  <a:pt x="2581686" y="443655"/>
                  <a:pt x="2594349" y="443884"/>
                </a:cubicBezTo>
                <a:cubicBezTo>
                  <a:pt x="2640435" y="464638"/>
                  <a:pt x="2696955" y="396361"/>
                  <a:pt x="2754324" y="424766"/>
                </a:cubicBezTo>
                <a:cubicBezTo>
                  <a:pt x="2775130" y="430896"/>
                  <a:pt x="2837731" y="423458"/>
                  <a:pt x="2848470" y="405966"/>
                </a:cubicBezTo>
                <a:cubicBezTo>
                  <a:pt x="2861295" y="401100"/>
                  <a:pt x="2876936" y="405309"/>
                  <a:pt x="2881772" y="387260"/>
                </a:cubicBezTo>
                <a:cubicBezTo>
                  <a:pt x="2890299" y="365261"/>
                  <a:pt x="2938134" y="392997"/>
                  <a:pt x="2929932" y="368912"/>
                </a:cubicBezTo>
                <a:cubicBezTo>
                  <a:pt x="2963844" y="387799"/>
                  <a:pt x="2986550" y="341223"/>
                  <a:pt x="3013020" y="327578"/>
                </a:cubicBezTo>
                <a:cubicBezTo>
                  <a:pt x="3040041" y="346996"/>
                  <a:pt x="3068934" y="299222"/>
                  <a:pt x="3127968" y="287613"/>
                </a:cubicBezTo>
                <a:cubicBezTo>
                  <a:pt x="3157770" y="310215"/>
                  <a:pt x="3167695" y="279445"/>
                  <a:pt x="3222191" y="307887"/>
                </a:cubicBezTo>
                <a:cubicBezTo>
                  <a:pt x="3223593" y="304249"/>
                  <a:pt x="3225533" y="300801"/>
                  <a:pt x="3227953" y="297650"/>
                </a:cubicBezTo>
                <a:cubicBezTo>
                  <a:pt x="3242008" y="279345"/>
                  <a:pt x="3268831" y="274825"/>
                  <a:pt x="3287859" y="287558"/>
                </a:cubicBezTo>
                <a:cubicBezTo>
                  <a:pt x="3373144" y="323866"/>
                  <a:pt x="3442657" y="311681"/>
                  <a:pt x="3510042" y="311820"/>
                </a:cubicBezTo>
                <a:cubicBezTo>
                  <a:pt x="3585274" y="306641"/>
                  <a:pt x="3525753" y="258887"/>
                  <a:pt x="3626773" y="290452"/>
                </a:cubicBezTo>
                <a:cubicBezTo>
                  <a:pt x="3633124" y="269835"/>
                  <a:pt x="3644693" y="267134"/>
                  <a:pt x="3666217" y="273255"/>
                </a:cubicBezTo>
                <a:cubicBezTo>
                  <a:pt x="3702502" y="269310"/>
                  <a:pt x="3690563" y="221720"/>
                  <a:pt x="3732427" y="245039"/>
                </a:cubicBezTo>
                <a:cubicBezTo>
                  <a:pt x="3720985" y="220241"/>
                  <a:pt x="3798776" y="224539"/>
                  <a:pt x="3777022" y="200276"/>
                </a:cubicBezTo>
                <a:cubicBezTo>
                  <a:pt x="3781759" y="193499"/>
                  <a:pt x="3786499" y="190723"/>
                  <a:pt x="3791246" y="189996"/>
                </a:cubicBezTo>
                <a:cubicBezTo>
                  <a:pt x="3800740" y="188542"/>
                  <a:pt x="3810265" y="195284"/>
                  <a:pt x="3819864" y="194605"/>
                </a:cubicBezTo>
                <a:lnTo>
                  <a:pt x="3830398" y="188383"/>
                </a:lnTo>
                <a:lnTo>
                  <a:pt x="3834360" y="188992"/>
                </a:lnTo>
                <a:lnTo>
                  <a:pt x="3843715" y="188752"/>
                </a:lnTo>
                <a:lnTo>
                  <a:pt x="3842609" y="197386"/>
                </a:lnTo>
                <a:cubicBezTo>
                  <a:pt x="3840673" y="205638"/>
                  <a:pt x="3839248" y="214671"/>
                  <a:pt x="3853961" y="213380"/>
                </a:cubicBezTo>
                <a:cubicBezTo>
                  <a:pt x="3884396" y="206569"/>
                  <a:pt x="3895082" y="241941"/>
                  <a:pt x="3907640" y="207568"/>
                </a:cubicBezTo>
                <a:lnTo>
                  <a:pt x="3910449" y="197808"/>
                </a:lnTo>
                <a:lnTo>
                  <a:pt x="3917197" y="196121"/>
                </a:lnTo>
                <a:cubicBezTo>
                  <a:pt x="3920833" y="196372"/>
                  <a:pt x="3922919" y="198717"/>
                  <a:pt x="3922400" y="205056"/>
                </a:cubicBezTo>
                <a:cubicBezTo>
                  <a:pt x="3950680" y="178467"/>
                  <a:pt x="3984062" y="218098"/>
                  <a:pt x="4013061" y="224874"/>
                </a:cubicBezTo>
                <a:cubicBezTo>
                  <a:pt x="4034530" y="199451"/>
                  <a:pt x="4074202" y="238734"/>
                  <a:pt x="4134285" y="235592"/>
                </a:cubicBezTo>
                <a:cubicBezTo>
                  <a:pt x="4157674" y="206403"/>
                  <a:pt x="4174806" y="233822"/>
                  <a:pt x="4220717" y="192946"/>
                </a:cubicBezTo>
                <a:cubicBezTo>
                  <a:pt x="4222964" y="196132"/>
                  <a:pt x="4225687" y="199002"/>
                  <a:pt x="4228802" y="201468"/>
                </a:cubicBezTo>
                <a:cubicBezTo>
                  <a:pt x="4246898" y="215792"/>
                  <a:pt x="4274013" y="213632"/>
                  <a:pt x="4289361" y="196642"/>
                </a:cubicBezTo>
                <a:cubicBezTo>
                  <a:pt x="4363212" y="140627"/>
                  <a:pt x="4433598" y="135488"/>
                  <a:pt x="4498913" y="118915"/>
                </a:cubicBezTo>
                <a:cubicBezTo>
                  <a:pt x="4573135" y="105586"/>
                  <a:pt x="4527062" y="166416"/>
                  <a:pt x="4617330" y="111163"/>
                </a:cubicBezTo>
                <a:cubicBezTo>
                  <a:pt x="4628518" y="129608"/>
                  <a:pt x="4640397" y="129405"/>
                  <a:pt x="4659778" y="118219"/>
                </a:cubicBezTo>
                <a:cubicBezTo>
                  <a:pt x="4695929" y="113193"/>
                  <a:pt x="4695958" y="162259"/>
                  <a:pt x="4730870" y="129432"/>
                </a:cubicBezTo>
                <a:cubicBezTo>
                  <a:pt x="4725822" y="156271"/>
                  <a:pt x="4800214" y="133127"/>
                  <a:pt x="4785037" y="161964"/>
                </a:cubicBezTo>
                <a:cubicBezTo>
                  <a:pt x="4810025" y="183633"/>
                  <a:pt x="4819434" y="143205"/>
                  <a:pt x="4844073" y="161768"/>
                </a:cubicBezTo>
                <a:cubicBezTo>
                  <a:pt x="4870797" y="164132"/>
                  <a:pt x="4827288" y="135164"/>
                  <a:pt x="4856454" y="130488"/>
                </a:cubicBezTo>
                <a:cubicBezTo>
                  <a:pt x="4892086" y="129553"/>
                  <a:pt x="4889263" y="81477"/>
                  <a:pt x="4920038" y="140418"/>
                </a:cubicBezTo>
                <a:cubicBezTo>
                  <a:pt x="4956358" y="122308"/>
                  <a:pt x="4965108" y="149263"/>
                  <a:pt x="5016639" y="158905"/>
                </a:cubicBezTo>
                <a:cubicBezTo>
                  <a:pt x="5037063" y="141828"/>
                  <a:pt x="5054534" y="147986"/>
                  <a:pt x="5072009" y="161502"/>
                </a:cubicBezTo>
                <a:cubicBezTo>
                  <a:pt x="5121260" y="153653"/>
                  <a:pt x="5167555" y="172635"/>
                  <a:pt x="5223626" y="177356"/>
                </a:cubicBezTo>
                <a:cubicBezTo>
                  <a:pt x="5282824" y="155243"/>
                  <a:pt x="5315859" y="195041"/>
                  <a:pt x="5375773" y="199913"/>
                </a:cubicBezTo>
                <a:cubicBezTo>
                  <a:pt x="5432511" y="156218"/>
                  <a:pt x="5417550" y="256036"/>
                  <a:pt x="5467502" y="250963"/>
                </a:cubicBezTo>
                <a:cubicBezTo>
                  <a:pt x="5547124" y="209975"/>
                  <a:pt x="5467171" y="283839"/>
                  <a:pt x="5592395" y="265434"/>
                </a:cubicBezTo>
                <a:cubicBezTo>
                  <a:pt x="5599201" y="258867"/>
                  <a:pt x="5614752" y="264706"/>
                  <a:pt x="5613532" y="273379"/>
                </a:cubicBezTo>
                <a:cubicBezTo>
                  <a:pt x="5621390" y="270408"/>
                  <a:pt x="5639720" y="253173"/>
                  <a:pt x="5642173" y="266904"/>
                </a:cubicBezTo>
                <a:cubicBezTo>
                  <a:pt x="5682296" y="267049"/>
                  <a:pt x="5721812" y="257513"/>
                  <a:pt x="5756910" y="239211"/>
                </a:cubicBezTo>
                <a:cubicBezTo>
                  <a:pt x="5834998" y="260050"/>
                  <a:pt x="5790596" y="197229"/>
                  <a:pt x="5846667" y="201786"/>
                </a:cubicBezTo>
                <a:cubicBezTo>
                  <a:pt x="5892444" y="227312"/>
                  <a:pt x="5908324" y="204527"/>
                  <a:pt x="5960732" y="220708"/>
                </a:cubicBezTo>
                <a:cubicBezTo>
                  <a:pt x="5977124" y="175349"/>
                  <a:pt x="6009640" y="223654"/>
                  <a:pt x="6029542" y="210339"/>
                </a:cubicBezTo>
                <a:cubicBezTo>
                  <a:pt x="6063108" y="261420"/>
                  <a:pt x="6107411" y="160034"/>
                  <a:pt x="6141123" y="159923"/>
                </a:cubicBezTo>
                <a:cubicBezTo>
                  <a:pt x="6198068" y="167749"/>
                  <a:pt x="6260628" y="219715"/>
                  <a:pt x="6290640" y="167441"/>
                </a:cubicBezTo>
                <a:cubicBezTo>
                  <a:pt x="6295193" y="188689"/>
                  <a:pt x="6290494" y="217816"/>
                  <a:pt x="6322806" y="213293"/>
                </a:cubicBezTo>
                <a:cubicBezTo>
                  <a:pt x="6335911" y="223881"/>
                  <a:pt x="6338726" y="256581"/>
                  <a:pt x="6364914" y="240140"/>
                </a:cubicBezTo>
                <a:cubicBezTo>
                  <a:pt x="6331888" y="211628"/>
                  <a:pt x="6385856" y="207033"/>
                  <a:pt x="6380420" y="173195"/>
                </a:cubicBezTo>
                <a:cubicBezTo>
                  <a:pt x="6420580" y="151473"/>
                  <a:pt x="6513519" y="179296"/>
                  <a:pt x="6507891" y="118474"/>
                </a:cubicBezTo>
                <a:cubicBezTo>
                  <a:pt x="6519398" y="82452"/>
                  <a:pt x="6571830" y="137398"/>
                  <a:pt x="6571807" y="98636"/>
                </a:cubicBezTo>
                <a:cubicBezTo>
                  <a:pt x="6594702" y="123421"/>
                  <a:pt x="6634676" y="82071"/>
                  <a:pt x="6671880" y="82931"/>
                </a:cubicBezTo>
                <a:cubicBezTo>
                  <a:pt x="6678855" y="65407"/>
                  <a:pt x="6687415" y="66196"/>
                  <a:pt x="6702266" y="75470"/>
                </a:cubicBezTo>
                <a:cubicBezTo>
                  <a:pt x="6747004" y="78450"/>
                  <a:pt x="6798307" y="53072"/>
                  <a:pt x="6845802" y="24496"/>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947359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06EFB8EA-2AD3-1EB9-38EF-3F0387EDADDD}"/>
              </a:ext>
            </a:extLst>
          </p:cNvPr>
          <p:cNvSpPr txBox="1"/>
          <p:nvPr/>
        </p:nvSpPr>
        <p:spPr>
          <a:xfrm>
            <a:off x="838200" y="556995"/>
            <a:ext cx="10515600" cy="113369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kern="1200" cap="all">
                <a:solidFill>
                  <a:schemeClr val="tx1"/>
                </a:solidFill>
                <a:latin typeface="+mj-lt"/>
                <a:ea typeface="+mj-ea"/>
                <a:cs typeface="+mj-cs"/>
              </a:rPr>
              <a:t>Welcome to Mesmerizing World of Data</a:t>
            </a:r>
          </a:p>
        </p:txBody>
      </p:sp>
      <p:graphicFrame>
        <p:nvGraphicFramePr>
          <p:cNvPr id="5" name="Content Placeholder 2">
            <a:extLst>
              <a:ext uri="{FF2B5EF4-FFF2-40B4-BE49-F238E27FC236}">
                <a16:creationId xmlns:a16="http://schemas.microsoft.com/office/drawing/2014/main" id="{4E1F2960-B85C-72B3-DC52-9E1A3E73E4EB}"/>
              </a:ext>
            </a:extLst>
          </p:cNvPr>
          <p:cNvGraphicFramePr>
            <a:graphicFrameLocks noGrp="1"/>
          </p:cNvGraphicFramePr>
          <p:nvPr>
            <p:ph idx="1"/>
            <p:extLst>
              <p:ext uri="{D42A27DB-BD31-4B8C-83A1-F6EECF244321}">
                <p14:modId xmlns:p14="http://schemas.microsoft.com/office/powerpoint/2010/main" val="310856156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646703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45A9F99-D9B1-4094-A2E2-B90AC1DB7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7FAF607-473A-4A43-A23D-BBFF5C4117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FDAAD9-EA93-75D9-1144-D14ABB62F186}"/>
              </a:ext>
            </a:extLst>
          </p:cNvPr>
          <p:cNvSpPr>
            <a:spLocks noGrp="1"/>
          </p:cNvSpPr>
          <p:nvPr>
            <p:ph type="ctrTitle"/>
          </p:nvPr>
        </p:nvSpPr>
        <p:spPr>
          <a:xfrm>
            <a:off x="6094105" y="802955"/>
            <a:ext cx="4977976" cy="1454051"/>
          </a:xfrm>
        </p:spPr>
        <p:txBody>
          <a:bodyPr vert="horz" lIns="91440" tIns="45720" rIns="91440" bIns="45720" rtlCol="0" anchor="ctr">
            <a:normAutofit/>
          </a:bodyPr>
          <a:lstStyle/>
          <a:p>
            <a:pPr algn="l"/>
            <a:r>
              <a:rPr lang="en-US" sz="3600" b="0" i="0" kern="1200" cap="all">
                <a:solidFill>
                  <a:schemeClr val="tx2"/>
                </a:solidFill>
                <a:effectLst/>
                <a:latin typeface="+mj-lt"/>
                <a:ea typeface="+mj-ea"/>
                <a:cs typeface="+mj-cs"/>
              </a:rPr>
              <a:t>What is Data Analytics?</a:t>
            </a:r>
          </a:p>
        </p:txBody>
      </p:sp>
      <p:pic>
        <p:nvPicPr>
          <p:cNvPr id="7" name="Graphic 6" descr="Statistics">
            <a:extLst>
              <a:ext uri="{FF2B5EF4-FFF2-40B4-BE49-F238E27FC236}">
                <a16:creationId xmlns:a16="http://schemas.microsoft.com/office/drawing/2014/main" id="{025B6BE2-9BDE-0708-601C-9D0C8A424D8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86951" y="1793846"/>
            <a:ext cx="3620021" cy="3620021"/>
          </a:xfrm>
          <a:prstGeom prst="rect">
            <a:avLst/>
          </a:prstGeom>
        </p:spPr>
      </p:pic>
      <p:sp>
        <p:nvSpPr>
          <p:cNvPr id="3" name="Subtitle 2">
            <a:extLst>
              <a:ext uri="{FF2B5EF4-FFF2-40B4-BE49-F238E27FC236}">
                <a16:creationId xmlns:a16="http://schemas.microsoft.com/office/drawing/2014/main" id="{6E0D3574-9336-574D-5265-26B19BC27AF6}"/>
              </a:ext>
            </a:extLst>
          </p:cNvPr>
          <p:cNvSpPr>
            <a:spLocks noGrp="1"/>
          </p:cNvSpPr>
          <p:nvPr>
            <p:ph type="subTitle" idx="1"/>
          </p:nvPr>
        </p:nvSpPr>
        <p:spPr>
          <a:xfrm>
            <a:off x="6090574" y="2421682"/>
            <a:ext cx="4977578" cy="3639289"/>
          </a:xfrm>
        </p:spPr>
        <p:txBody>
          <a:bodyPr vert="horz" lIns="91440" tIns="45720" rIns="91440" bIns="45720" rtlCol="0" anchor="ctr">
            <a:normAutofit/>
          </a:bodyPr>
          <a:lstStyle/>
          <a:p>
            <a:pPr marL="342900" indent="-228600" algn="l">
              <a:buFont typeface="Arial" panose="020B0604020202020204" pitchFamily="34" charset="0"/>
              <a:buChar char="•"/>
            </a:pPr>
            <a:r>
              <a:rPr lang="en-US" sz="1800">
                <a:solidFill>
                  <a:schemeClr val="tx2"/>
                </a:solidFill>
              </a:rPr>
              <a:t>Analytics is the use of:</a:t>
            </a:r>
          </a:p>
          <a:p>
            <a:pPr marL="800100" lvl="1" indent="-228600" algn="l">
              <a:buFont typeface="Arial" panose="020B0604020202020204" pitchFamily="34" charset="0"/>
              <a:buChar char="•"/>
            </a:pPr>
            <a:r>
              <a:rPr lang="en-US" sz="1800">
                <a:solidFill>
                  <a:schemeClr val="tx2"/>
                </a:solidFill>
              </a:rPr>
              <a:t>Data  </a:t>
            </a:r>
          </a:p>
          <a:p>
            <a:pPr marL="800100" lvl="1" indent="-228600" algn="l">
              <a:buFont typeface="Arial" panose="020B0604020202020204" pitchFamily="34" charset="0"/>
              <a:buChar char="•"/>
            </a:pPr>
            <a:r>
              <a:rPr lang="en-US" sz="1800">
                <a:solidFill>
                  <a:schemeClr val="tx2"/>
                </a:solidFill>
              </a:rPr>
              <a:t>Information technology</a:t>
            </a:r>
          </a:p>
          <a:p>
            <a:pPr marL="800100" lvl="1" indent="-228600" algn="l">
              <a:buFont typeface="Arial" panose="020B0604020202020204" pitchFamily="34" charset="0"/>
              <a:buChar char="•"/>
            </a:pPr>
            <a:r>
              <a:rPr lang="en-US" sz="1800">
                <a:solidFill>
                  <a:schemeClr val="tx2"/>
                </a:solidFill>
              </a:rPr>
              <a:t>Statistical analysis </a:t>
            </a:r>
          </a:p>
          <a:p>
            <a:pPr marL="800100" lvl="1" indent="-228600" algn="l">
              <a:buFont typeface="Arial" panose="020B0604020202020204" pitchFamily="34" charset="0"/>
              <a:buChar char="•"/>
            </a:pPr>
            <a:r>
              <a:rPr lang="en-US" sz="1800">
                <a:solidFill>
                  <a:schemeClr val="tx2"/>
                </a:solidFill>
              </a:rPr>
              <a:t>Quantitative methods</a:t>
            </a:r>
          </a:p>
          <a:p>
            <a:pPr marL="800100" lvl="1" indent="-228600" algn="l">
              <a:buFont typeface="Arial" panose="020B0604020202020204" pitchFamily="34" charset="0"/>
              <a:buChar char="•"/>
            </a:pPr>
            <a:r>
              <a:rPr lang="en-US" sz="1800">
                <a:solidFill>
                  <a:schemeClr val="tx2"/>
                </a:solidFill>
              </a:rPr>
              <a:t>Mathematical or computer-based models </a:t>
            </a:r>
          </a:p>
          <a:p>
            <a:pPr marL="342900" indent="-228600" algn="l">
              <a:buFont typeface="Arial" panose="020B0604020202020204" pitchFamily="34" charset="0"/>
              <a:buChar char="•"/>
            </a:pPr>
            <a:r>
              <a:rPr lang="en-US" sz="1800">
                <a:solidFill>
                  <a:schemeClr val="tx2"/>
                </a:solidFill>
              </a:rPr>
              <a:t>To help managers:</a:t>
            </a:r>
          </a:p>
          <a:p>
            <a:pPr marL="800100" lvl="1" indent="-228600" algn="l">
              <a:buFont typeface="Arial" panose="020B0604020202020204" pitchFamily="34" charset="0"/>
              <a:buChar char="•"/>
            </a:pPr>
            <a:r>
              <a:rPr lang="en-US" sz="1800">
                <a:solidFill>
                  <a:schemeClr val="tx2"/>
                </a:solidFill>
              </a:rPr>
              <a:t>Gain improved insight about their business operations</a:t>
            </a:r>
          </a:p>
          <a:p>
            <a:pPr marL="800100" lvl="1" indent="-228600" algn="l">
              <a:buFont typeface="Arial" panose="020B0604020202020204" pitchFamily="34" charset="0"/>
              <a:buChar char="•"/>
            </a:pPr>
            <a:r>
              <a:rPr lang="en-US" sz="1800">
                <a:solidFill>
                  <a:schemeClr val="tx2"/>
                </a:solidFill>
              </a:rPr>
              <a:t>Make better, fact-based decisions.</a:t>
            </a:r>
          </a:p>
        </p:txBody>
      </p:sp>
      <p:grpSp>
        <p:nvGrpSpPr>
          <p:cNvPr id="14" name="Group 13">
            <a:extLst>
              <a:ext uri="{FF2B5EF4-FFF2-40B4-BE49-F238E27FC236}">
                <a16:creationId xmlns:a16="http://schemas.microsoft.com/office/drawing/2014/main" id="{C5F6476F-D303-44D3-B30F-1BA348F0F6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2635" y="52996"/>
            <a:ext cx="5928607" cy="6805005"/>
            <a:chOff x="6095999" y="52996"/>
            <a:chExt cx="6093363" cy="6805005"/>
          </a:xfrm>
          <a:solidFill>
            <a:schemeClr val="accent5">
              <a:alpha val="10000"/>
            </a:schemeClr>
          </a:solidFill>
        </p:grpSpPr>
        <p:sp>
          <p:nvSpPr>
            <p:cNvPr id="15" name="Freeform: Shape 14">
              <a:extLst>
                <a:ext uri="{FF2B5EF4-FFF2-40B4-BE49-F238E27FC236}">
                  <a16:creationId xmlns:a16="http://schemas.microsoft.com/office/drawing/2014/main" id="{C972EB4B-0539-4430-9340-8117B9D7C3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CA5348F-9FF6-485F-898D-1BED7EC727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5999"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33B89F41-1D91-447A-88C5-8A917809FE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0937258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4294967295"/>
          </p:nvPr>
        </p:nvSpPr>
        <p:spPr>
          <a:xfrm>
            <a:off x="4343400" y="1600200"/>
            <a:ext cx="7848600" cy="4419600"/>
          </a:xfrm>
          <a:prstGeom prst="rect">
            <a:avLst/>
          </a:prstGeom>
        </p:spPr>
        <p:txBody>
          <a:bodyPr/>
          <a:lstStyle/>
          <a:p>
            <a:pPr marL="45720" indent="0" algn="just">
              <a:buNone/>
            </a:pPr>
            <a:endParaRPr lang="en-US" sz="2400" dirty="0"/>
          </a:p>
          <a:p>
            <a:pPr marL="45720" indent="0" algn="just">
              <a:buNone/>
            </a:pPr>
            <a:endParaRPr lang="en-US" dirty="0">
              <a:solidFill>
                <a:schemeClr val="tx1"/>
              </a:solidFill>
            </a:endParaRPr>
          </a:p>
          <a:p>
            <a:pPr marL="45720" indent="0" algn="just">
              <a:buNone/>
            </a:pPr>
            <a:endParaRPr lang="en-US" dirty="0">
              <a:solidFill>
                <a:schemeClr val="tx1"/>
              </a:solidFill>
            </a:endParaRPr>
          </a:p>
        </p:txBody>
      </p:sp>
      <p:graphicFrame>
        <p:nvGraphicFramePr>
          <p:cNvPr id="5" name="Diagram 4"/>
          <p:cNvGraphicFramePr/>
          <p:nvPr/>
        </p:nvGraphicFramePr>
        <p:xfrm>
          <a:off x="1981200" y="1047750"/>
          <a:ext cx="8305800" cy="56578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le 1">
            <a:extLst>
              <a:ext uri="{FF2B5EF4-FFF2-40B4-BE49-F238E27FC236}">
                <a16:creationId xmlns:a16="http://schemas.microsoft.com/office/drawing/2014/main" id="{BF9209F5-88AB-BEAC-32C2-E65A6F5E6432}"/>
              </a:ext>
            </a:extLst>
          </p:cNvPr>
          <p:cNvSpPr txBox="1">
            <a:spLocks/>
          </p:cNvSpPr>
          <p:nvPr/>
        </p:nvSpPr>
        <p:spPr>
          <a:xfrm>
            <a:off x="1752600" y="569913"/>
            <a:ext cx="9144000" cy="47783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u="sng" dirty="0">
                <a:cs typeface="Calibri" panose="020F0502020204030204" pitchFamily="34" charset="0"/>
              </a:rPr>
              <a:t>6 Steps to Data Analytics</a:t>
            </a:r>
            <a:endParaRPr lang="en-IN" sz="3200" u="sng" dirty="0">
              <a:cs typeface="Calibri" panose="020F0502020204030204" pitchFamily="34" charset="0"/>
            </a:endParaRPr>
          </a:p>
        </p:txBody>
      </p:sp>
    </p:spTree>
    <p:extLst>
      <p:ext uri="{BB962C8B-B14F-4D97-AF65-F5344CB8AC3E}">
        <p14:creationId xmlns:p14="http://schemas.microsoft.com/office/powerpoint/2010/main" val="406642824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DAAD9-EA93-75D9-1144-D14ABB62F186}"/>
              </a:ext>
            </a:extLst>
          </p:cNvPr>
          <p:cNvSpPr>
            <a:spLocks noGrp="1"/>
          </p:cNvSpPr>
          <p:nvPr>
            <p:ph type="ctrTitle"/>
          </p:nvPr>
        </p:nvSpPr>
        <p:spPr>
          <a:xfrm>
            <a:off x="844476" y="1600199"/>
            <a:ext cx="3539266" cy="4297680"/>
          </a:xfrm>
        </p:spPr>
        <p:txBody>
          <a:bodyPr vert="horz" lIns="91440" tIns="45720" rIns="91440" bIns="45720" rtlCol="0" anchor="ctr">
            <a:normAutofit/>
          </a:bodyPr>
          <a:lstStyle/>
          <a:p>
            <a:r>
              <a:rPr lang="en-US" sz="3200" b="0" i="0" kern="1200" cap="all" dirty="0">
                <a:solidFill>
                  <a:schemeClr val="tx1"/>
                </a:solidFill>
                <a:effectLst/>
                <a:latin typeface="+mj-lt"/>
                <a:ea typeface="+mj-ea"/>
                <a:cs typeface="+mj-cs"/>
              </a:rPr>
              <a:t>Introduction to Data Analytics</a:t>
            </a:r>
          </a:p>
        </p:txBody>
      </p:sp>
      <p:sp>
        <p:nvSpPr>
          <p:cNvPr id="3" name="Subtitle 2">
            <a:extLst>
              <a:ext uri="{FF2B5EF4-FFF2-40B4-BE49-F238E27FC236}">
                <a16:creationId xmlns:a16="http://schemas.microsoft.com/office/drawing/2014/main" id="{6E0D3574-9336-574D-5265-26B19BC27AF6}"/>
              </a:ext>
            </a:extLst>
          </p:cNvPr>
          <p:cNvSpPr>
            <a:spLocks noGrp="1"/>
          </p:cNvSpPr>
          <p:nvPr>
            <p:ph type="subTitle" idx="1"/>
          </p:nvPr>
        </p:nvSpPr>
        <p:spPr>
          <a:xfrm>
            <a:off x="4924851" y="1600199"/>
            <a:ext cx="6130003" cy="4297680"/>
          </a:xfrm>
        </p:spPr>
        <p:txBody>
          <a:bodyPr vert="horz" lIns="91440" tIns="45720" rIns="91440" bIns="45720" rtlCol="0" anchor="ctr">
            <a:normAutofit/>
          </a:bodyPr>
          <a:lstStyle/>
          <a:p>
            <a:pPr marL="342900" indent="-228600">
              <a:buFont typeface="Arial" panose="020B0604020202020204" pitchFamily="34" charset="0"/>
              <a:buChar char="•"/>
            </a:pPr>
            <a:r>
              <a:rPr lang="en-US" dirty="0"/>
              <a:t>Data analysis is an integral part of nearly every job role in business today</a:t>
            </a:r>
            <a:endParaRPr lang="en-US"/>
          </a:p>
          <a:p>
            <a:pPr marL="342900" indent="-228600">
              <a:buFont typeface="Arial" panose="020B0604020202020204" pitchFamily="34" charset="0"/>
              <a:buChar char="•"/>
            </a:pPr>
            <a:r>
              <a:rPr lang="en-US" dirty="0"/>
              <a:t>Data is ever-present and strongly influences individual and organizational performance</a:t>
            </a:r>
            <a:endParaRPr lang="en-US"/>
          </a:p>
          <a:p>
            <a:pPr marL="342900" indent="-228600">
              <a:buFont typeface="Arial" panose="020B0604020202020204" pitchFamily="34" charset="0"/>
              <a:buChar char="•"/>
            </a:pPr>
            <a:r>
              <a:rPr lang="en-US" dirty="0"/>
              <a:t>The ability to confidently navigate the path from data to information, understanding, decision, and action is a key characteristic of top performers</a:t>
            </a:r>
            <a:endParaRPr lang="en-US"/>
          </a:p>
          <a:p>
            <a:pPr marL="342900" indent="-228600">
              <a:buFont typeface="Arial" panose="020B0604020202020204" pitchFamily="34" charset="0"/>
              <a:buChar char="•"/>
            </a:pPr>
            <a:r>
              <a:rPr lang="en-US" dirty="0"/>
              <a:t>Turn data points into connected intelligent insights for better decision-making</a:t>
            </a:r>
            <a:endParaRPr lang="en-US"/>
          </a:p>
        </p:txBody>
      </p:sp>
    </p:spTree>
    <p:extLst>
      <p:ext uri="{BB962C8B-B14F-4D97-AF65-F5344CB8AC3E}">
        <p14:creationId xmlns:p14="http://schemas.microsoft.com/office/powerpoint/2010/main" val="26913878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6AAEA0FB2DF124395BB30136811E0F6" ma:contentTypeVersion="12" ma:contentTypeDescription="Create a new document." ma:contentTypeScope="" ma:versionID="bf34af3db09d99911fe43e5f817c16f4">
  <xsd:schema xmlns:xsd="http://www.w3.org/2001/XMLSchema" xmlns:xs="http://www.w3.org/2001/XMLSchema" xmlns:p="http://schemas.microsoft.com/office/2006/metadata/properties" xmlns:ns3="46ccd29f-f70d-4609-a317-8968d41a404d" xmlns:ns4="347dcaf8-0ddc-426e-8eaa-fa982e2d5739" targetNamespace="http://schemas.microsoft.com/office/2006/metadata/properties" ma:root="true" ma:fieldsID="0c108ae30d7427021d65d16ed5a618e8" ns3:_="" ns4:_="">
    <xsd:import namespace="46ccd29f-f70d-4609-a317-8968d41a404d"/>
    <xsd:import namespace="347dcaf8-0ddc-426e-8eaa-fa982e2d5739"/>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3:MediaServiceOCR" minOccurs="0"/>
                <xsd:element ref="ns3:MediaServiceDateTaken" minOccurs="0"/>
                <xsd:element ref="ns4:SharedWithUsers" minOccurs="0"/>
                <xsd:element ref="ns4:SharedWithDetails" minOccurs="0"/>
                <xsd:element ref="ns4:SharingHintHash" minOccurs="0"/>
                <xsd:element ref="ns3:_activity"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6ccd29f-f70d-4609-a317-8968d41a404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internalName="MediaServiceDateTaken" ma:readOnly="true">
      <xsd:simpleType>
        <xsd:restriction base="dms:Text"/>
      </xsd:simpleType>
    </xsd:element>
    <xsd:element name="_activity" ma:index="18" nillable="true" ma:displayName="_activity" ma:hidden="true" ma:internalName="_activity">
      <xsd:simpleType>
        <xsd:restriction base="dms:Note"/>
      </xsd:simpleType>
    </xsd:element>
    <xsd:element name="MediaServiceObjectDetectorVersions" ma:index="19"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47dcaf8-0ddc-426e-8eaa-fa982e2d5739"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element name="SharingHintHash" ma:index="17"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46ccd29f-f70d-4609-a317-8968d41a404d" xsi:nil="true"/>
  </documentManagement>
</p:properties>
</file>

<file path=customXml/itemProps1.xml><?xml version="1.0" encoding="utf-8"?>
<ds:datastoreItem xmlns:ds="http://schemas.openxmlformats.org/officeDocument/2006/customXml" ds:itemID="{981E7C9C-D280-4B5D-A722-791933D0C78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6ccd29f-f70d-4609-a317-8968d41a404d"/>
    <ds:schemaRef ds:uri="347dcaf8-0ddc-426e-8eaa-fa982e2d573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A9CBFD2-4135-4725-BBEC-E27ABA88DCD4}">
  <ds:schemaRefs>
    <ds:schemaRef ds:uri="http://schemas.microsoft.com/sharepoint/v3/contenttype/forms"/>
  </ds:schemaRefs>
</ds:datastoreItem>
</file>

<file path=customXml/itemProps3.xml><?xml version="1.0" encoding="utf-8"?>
<ds:datastoreItem xmlns:ds="http://schemas.openxmlformats.org/officeDocument/2006/customXml" ds:itemID="{0BE9AD36-30A4-4004-A75D-E267272DE5BC}">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347dcaf8-0ddc-426e-8eaa-fa982e2d5739"/>
    <ds:schemaRef ds:uri="http://schemas.openxmlformats.org/package/2006/metadata/core-properties"/>
    <ds:schemaRef ds:uri="46ccd29f-f70d-4609-a317-8968d41a404d"/>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1260</TotalTime>
  <Words>1427</Words>
  <Application>Microsoft Office PowerPoint</Application>
  <PresentationFormat>Widescreen</PresentationFormat>
  <Paragraphs>127</Paragraphs>
  <Slides>14</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Avenir Next LT Pro</vt:lpstr>
      <vt:lpstr>Calibri</vt:lpstr>
      <vt:lpstr>Calibri Light</vt:lpstr>
      <vt:lpstr>Office Theme</vt:lpstr>
      <vt:lpstr>EmpowHer</vt:lpstr>
      <vt:lpstr>Agenda</vt:lpstr>
      <vt:lpstr>DATA Everyday</vt:lpstr>
      <vt:lpstr>Data (RAW)</vt:lpstr>
      <vt:lpstr>Visualization</vt:lpstr>
      <vt:lpstr>PowerPoint Presentation</vt:lpstr>
      <vt:lpstr>What is Data Analytics?</vt:lpstr>
      <vt:lpstr>PowerPoint Presentation</vt:lpstr>
      <vt:lpstr>Introduction to Data Analytics</vt:lpstr>
      <vt:lpstr>ALTERYX</vt:lpstr>
      <vt:lpstr>TABLEAU </vt:lpstr>
      <vt:lpstr>POWER BI </vt:lpstr>
      <vt:lpstr>Appendix</vt:lpstr>
      <vt:lpstr>Q&amp;A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EmpowHer</dc:title>
  <dc:creator>Gupta, Shivangi</dc:creator>
  <cp:lastModifiedBy>Oshin Mishra (MIS)</cp:lastModifiedBy>
  <cp:revision>6</cp:revision>
  <dcterms:created xsi:type="dcterms:W3CDTF">2023-07-20T08:27:39Z</dcterms:created>
  <dcterms:modified xsi:type="dcterms:W3CDTF">2023-08-03T06:59:08Z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0x010100E6AAEA0FB2DF124395BB30136811E0F6</vt:lpwstr>
  </property>
</Properties>
</file>