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95" r:id="rId8"/>
    <p:sldId id="294" r:id="rId9"/>
    <p:sldId id="296" r:id="rId10"/>
    <p:sldId id="297" r:id="rId11"/>
    <p:sldId id="293" r:id="rId12"/>
    <p:sldId id="298" r:id="rId13"/>
    <p:sldId id="301" r:id="rId14"/>
    <p:sldId id="302" r:id="rId15"/>
    <p:sldId id="303" r:id="rId16"/>
    <p:sldId id="278" r:id="rId17"/>
    <p:sldId id="304" r:id="rId18"/>
    <p:sldId id="305" r:id="rId19"/>
    <p:sldId id="306" r:id="rId20"/>
    <p:sldId id="307" r:id="rId21"/>
    <p:sldId id="308" r:id="rId22"/>
    <p:sldId id="309" r:id="rId23"/>
    <p:sldId id="259" r:id="rId24"/>
    <p:sldId id="260" r:id="rId25"/>
    <p:sldId id="281" r:id="rId26"/>
    <p:sldId id="300" r:id="rId27"/>
    <p:sldId id="299" r:id="rId28"/>
    <p:sldId id="279" r:id="rId29"/>
    <p:sldId id="261" r:id="rId30"/>
    <p:sldId id="283" r:id="rId31"/>
    <p:sldId id="315" r:id="rId32"/>
    <p:sldId id="263" r:id="rId33"/>
    <p:sldId id="292" r:id="rId34"/>
    <p:sldId id="264" r:id="rId35"/>
    <p:sldId id="285" r:id="rId36"/>
    <p:sldId id="286" r:id="rId37"/>
    <p:sldId id="284" r:id="rId38"/>
    <p:sldId id="310" r:id="rId39"/>
    <p:sldId id="311" r:id="rId40"/>
    <p:sldId id="312" r:id="rId41"/>
    <p:sldId id="313" r:id="rId42"/>
    <p:sldId id="314" r:id="rId43"/>
    <p:sldId id="265" r:id="rId44"/>
    <p:sldId id="266" r:id="rId45"/>
    <p:sldId id="289" r:id="rId46"/>
    <p:sldId id="267" r:id="rId47"/>
    <p:sldId id="268" r:id="rId48"/>
    <p:sldId id="269" r:id="rId49"/>
    <p:sldId id="271" r:id="rId50"/>
    <p:sldId id="273" r:id="rId51"/>
    <p:sldId id="275" r:id="rId52"/>
    <p:sldId id="316" r:id="rId53"/>
    <p:sldId id="27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56"/>
            <p14:sldId id="257"/>
            <p14:sldId id="258"/>
            <p14:sldId id="295"/>
            <p14:sldId id="294"/>
            <p14:sldId id="296"/>
            <p14:sldId id="297"/>
            <p14:sldId id="293"/>
            <p14:sldId id="298"/>
            <p14:sldId id="301"/>
            <p14:sldId id="302"/>
            <p14:sldId id="303"/>
            <p14:sldId id="278"/>
            <p14:sldId id="304"/>
            <p14:sldId id="305"/>
            <p14:sldId id="306"/>
            <p14:sldId id="307"/>
            <p14:sldId id="308"/>
            <p14:sldId id="309"/>
            <p14:sldId id="259"/>
            <p14:sldId id="260"/>
            <p14:sldId id="281"/>
            <p14:sldId id="300"/>
            <p14:sldId id="299"/>
            <p14:sldId id="279"/>
            <p14:sldId id="261"/>
            <p14:sldId id="283"/>
            <p14:sldId id="315"/>
            <p14:sldId id="263"/>
            <p14:sldId id="292"/>
            <p14:sldId id="264"/>
            <p14:sldId id="285"/>
            <p14:sldId id="286"/>
            <p14:sldId id="284"/>
            <p14:sldId id="310"/>
            <p14:sldId id="311"/>
            <p14:sldId id="312"/>
            <p14:sldId id="313"/>
            <p14:sldId id="314"/>
            <p14:sldId id="265"/>
            <p14:sldId id="266"/>
            <p14:sldId id="289"/>
            <p14:sldId id="267"/>
            <p14:sldId id="268"/>
            <p14:sldId id="269"/>
            <p14:sldId id="271"/>
            <p14:sldId id="273"/>
            <p14:sldId id="275"/>
            <p14:sldId id="316"/>
          </p14:sldIdLst>
        </p14:section>
        <p14:section name="Appendix" id="{9DA01A38-0DDC-4898-B9B5-FF14306FA11D}">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AE405-84C8-B0F7-CCD3-B9628E5BC980}" v="84" dt="2023-08-01T18:38:05.061"/>
    <p1510:client id="{3BF326FF-43DD-F106-A0B4-90738E412202}" v="2" dt="2023-08-03T05:40:55.629"/>
    <p1510:client id="{45E32349-3E82-EF31-3DDE-2523D0BB6B5D}" v="88" dt="2023-08-01T17:55:26.668"/>
    <p1510:client id="{46E183DC-36C1-46BA-B360-D989BA08F649}" v="69" vWet="71" dt="2023-08-01T18:07:32.514"/>
    <p1510:client id="{B98B5E4F-5702-5CC4-528D-B06B6A10AE63}" v="113" dt="2023-08-02T10:24:23.125"/>
    <p1510:client id="{BD79D479-2C06-2606-1674-2486597A844D}" v="1441" dt="2023-08-04T12:56:08.733"/>
    <p1510:client id="{BF574A3A-2CC9-231D-EA59-F04AA951C681}" v="13" dt="2023-08-01T18:02:10.555"/>
    <p1510:client id="{D58D6363-7E66-2823-A8C0-F9E7986E99E1}" v="140" dt="2023-08-03T05:38:31.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Gupta (MIS)" userId="95f11d38-b13a-4ef7-ab1c-f2c68f193ade" providerId="ADAL" clId="{46E183DC-36C1-46BA-B360-D989BA08F649}"/>
    <pc:docChg chg="undo custSel addSld delSld modSld modSection">
      <pc:chgData name="Vaibhav Gupta (MIS)" userId="95f11d38-b13a-4ef7-ab1c-f2c68f193ade" providerId="ADAL" clId="{46E183DC-36C1-46BA-B360-D989BA08F649}" dt="2023-08-01T18:07:05.682" v="68"/>
      <pc:docMkLst>
        <pc:docMk/>
      </pc:docMkLst>
      <pc:sldChg chg="delSp modSp del mod">
        <pc:chgData name="Vaibhav Gupta (MIS)" userId="95f11d38-b13a-4ef7-ab1c-f2c68f193ade" providerId="ADAL" clId="{46E183DC-36C1-46BA-B360-D989BA08F649}" dt="2023-08-01T18:04:46.148" v="2" actId="2696"/>
        <pc:sldMkLst>
          <pc:docMk/>
          <pc:sldMk cId="1935983341" sldId="280"/>
        </pc:sldMkLst>
        <pc:picChg chg="del mod">
          <ac:chgData name="Vaibhav Gupta (MIS)" userId="95f11d38-b13a-4ef7-ab1c-f2c68f193ade" providerId="ADAL" clId="{46E183DC-36C1-46BA-B360-D989BA08F649}" dt="2023-08-01T18:04:35.479" v="1" actId="478"/>
          <ac:picMkLst>
            <pc:docMk/>
            <pc:sldMk cId="1935983341" sldId="280"/>
            <ac:picMk id="63" creationId="{85E4406A-F8E0-549E-5B73-6336EC129431}"/>
          </ac:picMkLst>
        </pc:picChg>
      </pc:sldChg>
      <pc:sldChg chg="addSp delSp modSp">
        <pc:chgData name="Vaibhav Gupta (MIS)" userId="95f11d38-b13a-4ef7-ab1c-f2c68f193ade" providerId="ADAL" clId="{46E183DC-36C1-46BA-B360-D989BA08F649}" dt="2023-08-01T18:07:03.017" v="67"/>
        <pc:sldMkLst>
          <pc:docMk/>
          <pc:sldMk cId="4290087766" sldId="281"/>
        </pc:sldMkLst>
        <pc:spChg chg="add del">
          <ac:chgData name="Vaibhav Gupta (MIS)" userId="95f11d38-b13a-4ef7-ab1c-f2c68f193ade" providerId="ADAL" clId="{46E183DC-36C1-46BA-B360-D989BA08F649}" dt="2023-08-01T18:07:03.017" v="67"/>
          <ac:spMkLst>
            <pc:docMk/>
            <pc:sldMk cId="4290087766" sldId="281"/>
            <ac:spMk id="3" creationId="{2659B1F7-8252-9A76-16A7-4471A04A3144}"/>
          </ac:spMkLst>
        </pc:spChg>
        <pc:spChg chg="add del mod">
          <ac:chgData name="Vaibhav Gupta (MIS)" userId="95f11d38-b13a-4ef7-ab1c-f2c68f193ade" providerId="ADAL" clId="{46E183DC-36C1-46BA-B360-D989BA08F649}" dt="2023-08-01T18:07:03.017" v="67"/>
          <ac:spMkLst>
            <pc:docMk/>
            <pc:sldMk cId="4290087766" sldId="281"/>
            <ac:spMk id="4" creationId="{32ECF15F-AD24-458C-D17C-B4FC85FB5EAB}"/>
          </ac:spMkLst>
        </pc:spChg>
      </pc:sldChg>
      <pc:sldChg chg="addSp delSp modSp add mod">
        <pc:chgData name="Vaibhav Gupta (MIS)" userId="95f11d38-b13a-4ef7-ab1c-f2c68f193ade" providerId="ADAL" clId="{46E183DC-36C1-46BA-B360-D989BA08F649}" dt="2023-08-01T18:07:05.682" v="68"/>
        <pc:sldMkLst>
          <pc:docMk/>
          <pc:sldMk cId="1440557710" sldId="299"/>
        </pc:sldMkLst>
        <pc:spChg chg="mod">
          <ac:chgData name="Vaibhav Gupta (MIS)" userId="95f11d38-b13a-4ef7-ab1c-f2c68f193ade" providerId="ADAL" clId="{46E183DC-36C1-46BA-B360-D989BA08F649}" dt="2023-08-01T18:05:07.902" v="49" actId="20577"/>
          <ac:spMkLst>
            <pc:docMk/>
            <pc:sldMk cId="1440557710" sldId="299"/>
            <ac:spMk id="2" creationId="{51F5A096-F82A-1EFC-4B3A-3B499D96FA81}"/>
          </ac:spMkLst>
        </pc:spChg>
        <pc:spChg chg="del">
          <ac:chgData name="Vaibhav Gupta (MIS)" userId="95f11d38-b13a-4ef7-ab1c-f2c68f193ade" providerId="ADAL" clId="{46E183DC-36C1-46BA-B360-D989BA08F649}" dt="2023-08-01T18:05:26.621" v="50"/>
          <ac:spMkLst>
            <pc:docMk/>
            <pc:sldMk cId="1440557710" sldId="299"/>
            <ac:spMk id="3" creationId="{2659B1F7-8252-9A76-16A7-4471A04A3144}"/>
          </ac:spMkLst>
        </pc:spChg>
        <pc:spChg chg="add del mod">
          <ac:chgData name="Vaibhav Gupta (MIS)" userId="95f11d38-b13a-4ef7-ab1c-f2c68f193ade" providerId="ADAL" clId="{46E183DC-36C1-46BA-B360-D989BA08F649}" dt="2023-08-01T18:06:53.712" v="65" actId="478"/>
          <ac:spMkLst>
            <pc:docMk/>
            <pc:sldMk cId="1440557710" sldId="299"/>
            <ac:spMk id="4" creationId="{0ECC2E57-8E89-0050-00EC-7FDE4B0E4F6C}"/>
          </ac:spMkLst>
        </pc:spChg>
        <pc:spChg chg="add mod">
          <ac:chgData name="Vaibhav Gupta (MIS)" userId="95f11d38-b13a-4ef7-ab1c-f2c68f193ade" providerId="ADAL" clId="{46E183DC-36C1-46BA-B360-D989BA08F649}" dt="2023-08-01T18:07:05.682" v="68"/>
          <ac:spMkLst>
            <pc:docMk/>
            <pc:sldMk cId="1440557710" sldId="299"/>
            <ac:spMk id="5" creationId="{4FE64CD8-FE9C-3682-4E01-5C7E8E3696B2}"/>
          </ac:spMkLst>
        </pc:spChg>
      </pc:sldChg>
    </pc:docChg>
  </pc:docChgLst>
  <pc:docChgLst>
    <pc:chgData name="Spoorthi Kulkarni (MIS)" userId="S::kulkars1@moodys.com::178acc3a-8c8f-4439-a9b1-88379d31a731" providerId="AD" clId="Web-{BD79D479-2C06-2606-1674-2486597A844D}"/>
    <pc:docChg chg="addSld delSld modSld sldOrd modSection">
      <pc:chgData name="Spoorthi Kulkarni (MIS)" userId="S::kulkars1@moodys.com::178acc3a-8c8f-4439-a9b1-88379d31a731" providerId="AD" clId="Web-{BD79D479-2C06-2606-1674-2486597A844D}" dt="2023-08-04T12:56:08.733" v="1379" actId="20577"/>
      <pc:docMkLst>
        <pc:docMk/>
      </pc:docMkLst>
      <pc:sldChg chg="delSp">
        <pc:chgData name="Spoorthi Kulkarni (MIS)" userId="S::kulkars1@moodys.com::178acc3a-8c8f-4439-a9b1-88379d31a731" providerId="AD" clId="Web-{BD79D479-2C06-2606-1674-2486597A844D}" dt="2023-08-04T09:29:07.334" v="640"/>
        <pc:sldMkLst>
          <pc:docMk/>
          <pc:sldMk cId="1064155873" sldId="259"/>
        </pc:sldMkLst>
        <pc:spChg chg="del">
          <ac:chgData name="Spoorthi Kulkarni (MIS)" userId="S::kulkars1@moodys.com::178acc3a-8c8f-4439-a9b1-88379d31a731" providerId="AD" clId="Web-{BD79D479-2C06-2606-1674-2486597A844D}" dt="2023-08-04T09:29:07.334" v="640"/>
          <ac:spMkLst>
            <pc:docMk/>
            <pc:sldMk cId="1064155873" sldId="259"/>
            <ac:spMk id="4" creationId="{FC0E9116-5280-A9D1-4225-1B0A95FB58D4}"/>
          </ac:spMkLst>
        </pc:spChg>
      </pc:sldChg>
      <pc:sldChg chg="addSp delSp modSp mod setBg">
        <pc:chgData name="Spoorthi Kulkarni (MIS)" userId="S::kulkars1@moodys.com::178acc3a-8c8f-4439-a9b1-88379d31a731" providerId="AD" clId="Web-{BD79D479-2C06-2606-1674-2486597A844D}" dt="2023-08-02T09:54:59.455" v="504" actId="20577"/>
        <pc:sldMkLst>
          <pc:docMk/>
          <pc:sldMk cId="1523986440" sldId="260"/>
        </pc:sldMkLst>
        <pc:spChg chg="mod">
          <ac:chgData name="Spoorthi Kulkarni (MIS)" userId="S::kulkars1@moodys.com::178acc3a-8c8f-4439-a9b1-88379d31a731" providerId="AD" clId="Web-{BD79D479-2C06-2606-1674-2486597A844D}" dt="2023-08-02T09:40:23.224" v="391"/>
          <ac:spMkLst>
            <pc:docMk/>
            <pc:sldMk cId="1523986440" sldId="260"/>
            <ac:spMk id="2" creationId="{590A3669-FC20-A360-44D8-83789DD6BEE5}"/>
          </ac:spMkLst>
        </pc:spChg>
        <pc:spChg chg="add del">
          <ac:chgData name="Spoorthi Kulkarni (MIS)" userId="S::kulkars1@moodys.com::178acc3a-8c8f-4439-a9b1-88379d31a731" providerId="AD" clId="Web-{BD79D479-2C06-2606-1674-2486597A844D}" dt="2023-08-02T09:40:23.224" v="391"/>
          <ac:spMkLst>
            <pc:docMk/>
            <pc:sldMk cId="1523986440" sldId="260"/>
            <ac:spMk id="3"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8" creationId="{F837543A-6020-4505-A233-C9DB4BF74011}"/>
          </ac:spMkLst>
        </pc:spChg>
        <pc:spChg chg="add del">
          <ac:chgData name="Spoorthi Kulkarni (MIS)" userId="S::kulkars1@moodys.com::178acc3a-8c8f-4439-a9b1-88379d31a731" providerId="AD" clId="Web-{BD79D479-2C06-2606-1674-2486597A844D}" dt="2023-08-02T09:40:02.520" v="386"/>
          <ac:spMkLst>
            <pc:docMk/>
            <pc:sldMk cId="1523986440" sldId="260"/>
            <ac:spMk id="10" creationId="{4F7EBAE4-9945-4473-9E34-B2C66EA0F03D}"/>
          </ac:spMkLst>
        </pc:spChg>
        <pc:spChg chg="add del">
          <ac:chgData name="Spoorthi Kulkarni (MIS)" userId="S::kulkars1@moodys.com::178acc3a-8c8f-4439-a9b1-88379d31a731" providerId="AD" clId="Web-{BD79D479-2C06-2606-1674-2486597A844D}" dt="2023-08-02T09:40:02.520" v="386"/>
          <ac:spMkLst>
            <pc:docMk/>
            <pc:sldMk cId="1523986440" sldId="260"/>
            <ac:spMk id="12" creationId="{70BEB1E7-2F88-40BC-B73D-42E5B6F80BFC}"/>
          </ac:spMkLst>
        </pc:spChg>
        <pc:spChg chg="add del">
          <ac:chgData name="Spoorthi Kulkarni (MIS)" userId="S::kulkars1@moodys.com::178acc3a-8c8f-4439-a9b1-88379d31a731" providerId="AD" clId="Web-{BD79D479-2C06-2606-1674-2486597A844D}" dt="2023-08-02T09:40:02.520" v="386"/>
          <ac:spMkLst>
            <pc:docMk/>
            <pc:sldMk cId="1523986440" sldId="260"/>
            <ac:spMk id="14" creationId="{A7B99495-F43F-4D80-A44F-2CB4764EB90B}"/>
          </ac:spMkLst>
        </pc:spChg>
        <pc:spChg chg="add del">
          <ac:chgData name="Spoorthi Kulkarni (MIS)" userId="S::kulkars1@moodys.com::178acc3a-8c8f-4439-a9b1-88379d31a731" providerId="AD" clId="Web-{BD79D479-2C06-2606-1674-2486597A844D}" dt="2023-08-02T09:40:16.552" v="388"/>
          <ac:spMkLst>
            <pc:docMk/>
            <pc:sldMk cId="1523986440" sldId="260"/>
            <ac:spMk id="16" creationId="{83BA5EF5-1FE9-4BF9-83BB-269BCDDF6156}"/>
          </ac:spMkLst>
        </pc:spChg>
        <pc:spChg chg="add del">
          <ac:chgData name="Spoorthi Kulkarni (MIS)" userId="S::kulkars1@moodys.com::178acc3a-8c8f-4439-a9b1-88379d31a731" providerId="AD" clId="Web-{BD79D479-2C06-2606-1674-2486597A844D}" dt="2023-08-02T09:40:16.552" v="388"/>
          <ac:spMkLst>
            <pc:docMk/>
            <pc:sldMk cId="1523986440" sldId="260"/>
            <ac:spMk id="17" creationId="{35B16301-FB18-48BA-A6DD-C37CAF6F9A18}"/>
          </ac:spMkLst>
        </pc:spChg>
        <pc:spChg chg="add del">
          <ac:chgData name="Spoorthi Kulkarni (MIS)" userId="S::kulkars1@moodys.com::178acc3a-8c8f-4439-a9b1-88379d31a731" providerId="AD" clId="Web-{BD79D479-2C06-2606-1674-2486597A844D}" dt="2023-08-02T09:40:16.552" v="388"/>
          <ac:spMkLst>
            <pc:docMk/>
            <pc:sldMk cId="1523986440" sldId="260"/>
            <ac:spMk id="19"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20" creationId="{88853921-7BC9-4BDE-ACAB-133C683C82D6}"/>
          </ac:spMkLst>
        </pc:spChg>
        <pc:spChg chg="add del">
          <ac:chgData name="Spoorthi Kulkarni (MIS)" userId="S::kulkars1@moodys.com::178acc3a-8c8f-4439-a9b1-88379d31a731" providerId="AD" clId="Web-{BD79D479-2C06-2606-1674-2486597A844D}" dt="2023-08-02T09:40:16.552" v="388"/>
          <ac:spMkLst>
            <pc:docMk/>
            <pc:sldMk cId="1523986440" sldId="260"/>
            <ac:spMk id="21" creationId="{C3C0D90E-074A-4F52-9B11-B52BEF4BCBE5}"/>
          </ac:spMkLst>
        </pc:spChg>
        <pc:spChg chg="add del">
          <ac:chgData name="Spoorthi Kulkarni (MIS)" userId="S::kulkars1@moodys.com::178acc3a-8c8f-4439-a9b1-88379d31a731" providerId="AD" clId="Web-{BD79D479-2C06-2606-1674-2486597A844D}" dt="2023-08-02T09:40:16.552" v="388"/>
          <ac:spMkLst>
            <pc:docMk/>
            <pc:sldMk cId="1523986440" sldId="260"/>
            <ac:spMk id="22" creationId="{09192968-3AE7-4470-A61C-97294BB92731}"/>
          </ac:spMkLst>
        </pc:spChg>
        <pc:spChg chg="add del">
          <ac:chgData name="Spoorthi Kulkarni (MIS)" userId="S::kulkars1@moodys.com::178acc3a-8c8f-4439-a9b1-88379d31a731" providerId="AD" clId="Web-{BD79D479-2C06-2606-1674-2486597A844D}" dt="2023-08-02T09:40:16.552" v="388"/>
          <ac:spMkLst>
            <pc:docMk/>
            <pc:sldMk cId="1523986440" sldId="260"/>
            <ac:spMk id="23" creationId="{CABBD4C1-E6F8-46F6-8152-A8A97490BF4D}"/>
          </ac:spMkLst>
        </pc:spChg>
        <pc:spChg chg="add del">
          <ac:chgData name="Spoorthi Kulkarni (MIS)" userId="S::kulkars1@moodys.com::178acc3a-8c8f-4439-a9b1-88379d31a731" providerId="AD" clId="Web-{BD79D479-2C06-2606-1674-2486597A844D}" dt="2023-08-02T09:40:16.552" v="388"/>
          <ac:spMkLst>
            <pc:docMk/>
            <pc:sldMk cId="1523986440" sldId="260"/>
            <ac:spMk id="24" creationId="{3AB72E55-43E4-4356-BFE8-E2102CB0B505}"/>
          </ac:spMkLst>
        </pc:spChg>
        <pc:spChg chg="add">
          <ac:chgData name="Spoorthi Kulkarni (MIS)" userId="S::kulkars1@moodys.com::178acc3a-8c8f-4439-a9b1-88379d31a731" providerId="AD" clId="Web-{BD79D479-2C06-2606-1674-2486597A844D}" dt="2023-08-02T09:40:23.224" v="391"/>
          <ac:spMkLst>
            <pc:docMk/>
            <pc:sldMk cId="1523986440" sldId="260"/>
            <ac:spMk id="28" creationId="{777A147A-9ED8-46B4-8660-1B3C2AA880B5}"/>
          </ac:spMkLst>
        </pc:spChg>
        <pc:spChg chg="add">
          <ac:chgData name="Spoorthi Kulkarni (MIS)" userId="S::kulkars1@moodys.com::178acc3a-8c8f-4439-a9b1-88379d31a731" providerId="AD" clId="Web-{BD79D479-2C06-2606-1674-2486597A844D}" dt="2023-08-02T09:40:23.224" v="391"/>
          <ac:spMkLst>
            <pc:docMk/>
            <pc:sldMk cId="1523986440" sldId="260"/>
            <ac:spMk id="29" creationId="{5D6C15A0-C087-4593-8414-2B4EC1CDC3DE}"/>
          </ac:spMkLst>
        </pc:spChg>
        <pc:spChg chg="add mod">
          <ac:chgData name="Spoorthi Kulkarni (MIS)" userId="S::kulkars1@moodys.com::178acc3a-8c8f-4439-a9b1-88379d31a731" providerId="AD" clId="Web-{BD79D479-2C06-2606-1674-2486597A844D}" dt="2023-08-02T09:54:59.455" v="504" actId="20577"/>
          <ac:spMkLst>
            <pc:docMk/>
            <pc:sldMk cId="1523986440" sldId="260"/>
            <ac:spMk id="30" creationId="{68FDFF87-6288-B2D0-832B-42615EAC0407}"/>
          </ac:spMkLst>
        </pc:spChg>
        <pc:graphicFrameChg chg="add del">
          <ac:chgData name="Spoorthi Kulkarni (MIS)" userId="S::kulkars1@moodys.com::178acc3a-8c8f-4439-a9b1-88379d31a731" providerId="AD" clId="Web-{BD79D479-2C06-2606-1674-2486597A844D}" dt="2023-08-02T09:40:02.520" v="386"/>
          <ac:graphicFrameMkLst>
            <pc:docMk/>
            <pc:sldMk cId="1523986440" sldId="260"/>
            <ac:graphicFrameMk id="5" creationId="{C5DA1B06-47C5-3A49-CF6D-4E0D1D5B6DCB}"/>
          </ac:graphicFrameMkLst>
        </pc:graphicFrameChg>
        <pc:graphicFrameChg chg="add del">
          <ac:chgData name="Spoorthi Kulkarni (MIS)" userId="S::kulkars1@moodys.com::178acc3a-8c8f-4439-a9b1-88379d31a731" providerId="AD" clId="Web-{BD79D479-2C06-2606-1674-2486597A844D}" dt="2023-08-02T09:40:23.208" v="390"/>
          <ac:graphicFrameMkLst>
            <pc:docMk/>
            <pc:sldMk cId="1523986440" sldId="260"/>
            <ac:graphicFrameMk id="26" creationId="{55F61EA3-50EC-4392-B344-8A7DA5F891E4}"/>
          </ac:graphicFrameMkLst>
        </pc:graphicFrameChg>
        <pc:picChg chg="add del">
          <ac:chgData name="Spoorthi Kulkarni (MIS)" userId="S::kulkars1@moodys.com::178acc3a-8c8f-4439-a9b1-88379d31a731" providerId="AD" clId="Web-{BD79D479-2C06-2606-1674-2486597A844D}" dt="2023-08-02T09:40:02.520" v="386"/>
          <ac:picMkLst>
            <pc:docMk/>
            <pc:sldMk cId="1523986440" sldId="260"/>
            <ac:picMk id="6" creationId="{A2BA3958-E885-DA15-EF08-61F29D6D279A}"/>
          </ac:picMkLst>
        </pc:picChg>
        <pc:cxnChg chg="add del">
          <ac:chgData name="Spoorthi Kulkarni (MIS)" userId="S::kulkars1@moodys.com::178acc3a-8c8f-4439-a9b1-88379d31a731" providerId="AD" clId="Web-{BD79D479-2C06-2606-1674-2486597A844D}" dt="2023-08-02T09:40:16.552" v="388"/>
          <ac:cxnSpMkLst>
            <pc:docMk/>
            <pc:sldMk cId="1523986440" sldId="260"/>
            <ac:cxnSpMk id="18" creationId="{4B3BCACB-5880-460B-9606-8C433A9AF99D}"/>
          </ac:cxnSpMkLst>
        </pc:cxnChg>
      </pc:sldChg>
      <pc:sldChg chg="delSp modSp">
        <pc:chgData name="Spoorthi Kulkarni (MIS)" userId="S::kulkars1@moodys.com::178acc3a-8c8f-4439-a9b1-88379d31a731" providerId="AD" clId="Web-{BD79D479-2C06-2606-1674-2486597A844D}" dt="2023-08-04T09:29:21.429" v="643"/>
        <pc:sldMkLst>
          <pc:docMk/>
          <pc:sldMk cId="3498668593" sldId="261"/>
        </pc:sldMkLst>
        <pc:spChg chg="mod">
          <ac:chgData name="Spoorthi Kulkarni (MIS)" userId="S::kulkars1@moodys.com::178acc3a-8c8f-4439-a9b1-88379d31a731" providerId="AD" clId="Web-{BD79D479-2C06-2606-1674-2486597A844D}" dt="2023-08-02T10:21:33.396" v="587" actId="20577"/>
          <ac:spMkLst>
            <pc:docMk/>
            <pc:sldMk cId="3498668593" sldId="261"/>
            <ac:spMk id="3" creationId="{68FDFF87-6288-B2D0-832B-42615EAC0407}"/>
          </ac:spMkLst>
        </pc:spChg>
        <pc:spChg chg="del mod">
          <ac:chgData name="Spoorthi Kulkarni (MIS)" userId="S::kulkars1@moodys.com::178acc3a-8c8f-4439-a9b1-88379d31a731" providerId="AD" clId="Web-{BD79D479-2C06-2606-1674-2486597A844D}" dt="2023-08-04T09:29:21.429" v="643"/>
          <ac:spMkLst>
            <pc:docMk/>
            <pc:sldMk cId="3498668593" sldId="261"/>
            <ac:spMk id="4" creationId="{E36F99FA-A81D-D3CA-3420-805BBBE29EFB}"/>
          </ac:spMkLst>
        </pc:spChg>
      </pc:sldChg>
      <pc:sldChg chg="modSp del">
        <pc:chgData name="Spoorthi Kulkarni (MIS)" userId="S::kulkars1@moodys.com::178acc3a-8c8f-4439-a9b1-88379d31a731" providerId="AD" clId="Web-{BD79D479-2C06-2606-1674-2486597A844D}" dt="2023-08-04T10:03:23.479" v="645"/>
        <pc:sldMkLst>
          <pc:docMk/>
          <pc:sldMk cId="2588383368" sldId="262"/>
        </pc:sldMkLst>
        <pc:spChg chg="mod">
          <ac:chgData name="Spoorthi Kulkarni (MIS)" userId="S::kulkars1@moodys.com::178acc3a-8c8f-4439-a9b1-88379d31a731" providerId="AD" clId="Web-{BD79D479-2C06-2606-1674-2486597A844D}" dt="2023-08-02T10:21:51.475" v="598"/>
          <ac:spMkLst>
            <pc:docMk/>
            <pc:sldMk cId="2588383368" sldId="262"/>
            <ac:spMk id="2" creationId="{590A3669-FC20-A360-44D8-83789DD6BEE5}"/>
          </ac:spMkLst>
        </pc:spChg>
        <pc:spChg chg="mod">
          <ac:chgData name="Spoorthi Kulkarni (MIS)" userId="S::kulkars1@moodys.com::178acc3a-8c8f-4439-a9b1-88379d31a731" providerId="AD" clId="Web-{BD79D479-2C06-2606-1674-2486597A844D}" dt="2023-08-02T10:28:48.394" v="621" actId="20577"/>
          <ac:spMkLst>
            <pc:docMk/>
            <pc:sldMk cId="2588383368" sldId="262"/>
            <ac:spMk id="3" creationId="{68FDFF87-6288-B2D0-832B-42615EAC0407}"/>
          </ac:spMkLst>
        </pc:spChg>
      </pc:sldChg>
      <pc:sldChg chg="modSp">
        <pc:chgData name="Spoorthi Kulkarni (MIS)" userId="S::kulkars1@moodys.com::178acc3a-8c8f-4439-a9b1-88379d31a731" providerId="AD" clId="Web-{BD79D479-2C06-2606-1674-2486597A844D}" dt="2023-08-02T10:10:43.844" v="570" actId="20577"/>
        <pc:sldMkLst>
          <pc:docMk/>
          <pc:sldMk cId="3223900660" sldId="263"/>
        </pc:sldMkLst>
        <pc:spChg chg="mod">
          <ac:chgData name="Spoorthi Kulkarni (MIS)" userId="S::kulkars1@moodys.com::178acc3a-8c8f-4439-a9b1-88379d31a731" providerId="AD" clId="Web-{BD79D479-2C06-2606-1674-2486597A844D}" dt="2023-08-02T10:10:43.844" v="570" actId="20577"/>
          <ac:spMkLst>
            <pc:docMk/>
            <pc:sldMk cId="3223900660" sldId="263"/>
            <ac:spMk id="2" creationId="{590A3669-FC20-A360-44D8-83789DD6BEE5}"/>
          </ac:spMkLst>
        </pc:spChg>
      </pc:sldChg>
      <pc:sldChg chg="modSp">
        <pc:chgData name="Spoorthi Kulkarni (MIS)" userId="S::kulkars1@moodys.com::178acc3a-8c8f-4439-a9b1-88379d31a731" providerId="AD" clId="Web-{BD79D479-2C06-2606-1674-2486597A844D}" dt="2023-08-04T12:19:39.744" v="1131" actId="20577"/>
        <pc:sldMkLst>
          <pc:docMk/>
          <pc:sldMk cId="2182428975" sldId="264"/>
        </pc:sldMkLst>
        <pc:spChg chg="mod">
          <ac:chgData name="Spoorthi Kulkarni (MIS)" userId="S::kulkars1@moodys.com::178acc3a-8c8f-4439-a9b1-88379d31a731" providerId="AD" clId="Web-{BD79D479-2C06-2606-1674-2486597A844D}" dt="2023-08-04T12:19:39.744" v="1131" actId="20577"/>
          <ac:spMkLst>
            <pc:docMk/>
            <pc:sldMk cId="2182428975" sldId="264"/>
            <ac:spMk id="2" creationId="{590A3669-FC20-A360-44D8-83789DD6BEE5}"/>
          </ac:spMkLst>
        </pc:spChg>
      </pc:sldChg>
      <pc:sldChg chg="modSp">
        <pc:chgData name="Spoorthi Kulkarni (MIS)" userId="S::kulkars1@moodys.com::178acc3a-8c8f-4439-a9b1-88379d31a731" providerId="AD" clId="Web-{BD79D479-2C06-2606-1674-2486597A844D}" dt="2023-08-04T12:34:01.922" v="1296" actId="20577"/>
        <pc:sldMkLst>
          <pc:docMk/>
          <pc:sldMk cId="1340554221" sldId="265"/>
        </pc:sldMkLst>
        <pc:spChg chg="mod">
          <ac:chgData name="Spoorthi Kulkarni (MIS)" userId="S::kulkars1@moodys.com::178acc3a-8c8f-4439-a9b1-88379d31a731" providerId="AD" clId="Web-{BD79D479-2C06-2606-1674-2486597A844D}" dt="2023-08-04T12:34:01.922" v="1296" actId="20577"/>
          <ac:spMkLst>
            <pc:docMk/>
            <pc:sldMk cId="1340554221" sldId="265"/>
            <ac:spMk id="3" creationId="{68FDFF87-6288-B2D0-832B-42615EAC0407}"/>
          </ac:spMkLst>
        </pc:spChg>
      </pc:sldChg>
      <pc:sldChg chg="addSp delSp modSp">
        <pc:chgData name="Spoorthi Kulkarni (MIS)" userId="S::kulkars1@moodys.com::178acc3a-8c8f-4439-a9b1-88379d31a731" providerId="AD" clId="Web-{BD79D479-2C06-2606-1674-2486597A844D}" dt="2023-08-04T12:21:45.903" v="1156"/>
        <pc:sldMkLst>
          <pc:docMk/>
          <pc:sldMk cId="4127273390" sldId="266"/>
        </pc:sldMkLst>
        <pc:spChg chg="del">
          <ac:chgData name="Spoorthi Kulkarni (MIS)" userId="S::kulkars1@moodys.com::178acc3a-8c8f-4439-a9b1-88379d31a731" providerId="AD" clId="Web-{BD79D479-2C06-2606-1674-2486597A844D}" dt="2023-08-04T12:21:45.903" v="1156"/>
          <ac:spMkLst>
            <pc:docMk/>
            <pc:sldMk cId="4127273390" sldId="266"/>
            <ac:spMk id="3" creationId="{68FDFF87-6288-B2D0-832B-42615EAC0407}"/>
          </ac:spMkLst>
        </pc:spChg>
        <pc:picChg chg="add mod ord">
          <ac:chgData name="Spoorthi Kulkarni (MIS)" userId="S::kulkars1@moodys.com::178acc3a-8c8f-4439-a9b1-88379d31a731" providerId="AD" clId="Web-{BD79D479-2C06-2606-1674-2486597A844D}" dt="2023-08-04T12:21:45.903" v="1156"/>
          <ac:picMkLst>
            <pc:docMk/>
            <pc:sldMk cId="4127273390" sldId="266"/>
            <ac:picMk id="4" creationId="{A450687D-D07F-A523-1989-CE39BDCEDFD8}"/>
          </ac:picMkLst>
        </pc:picChg>
      </pc:sldChg>
      <pc:sldChg chg="delSp modSp">
        <pc:chgData name="Spoorthi Kulkarni (MIS)" userId="S::kulkars1@moodys.com::178acc3a-8c8f-4439-a9b1-88379d31a731" providerId="AD" clId="Web-{BD79D479-2C06-2606-1674-2486597A844D}" dt="2023-08-04T12:36:48.348" v="1315" actId="20577"/>
        <pc:sldMkLst>
          <pc:docMk/>
          <pc:sldMk cId="4219410970" sldId="267"/>
        </pc:sldMkLst>
        <pc:spChg chg="mod">
          <ac:chgData name="Spoorthi Kulkarni (MIS)" userId="S::kulkars1@moodys.com::178acc3a-8c8f-4439-a9b1-88379d31a731" providerId="AD" clId="Web-{BD79D479-2C06-2606-1674-2486597A844D}" dt="2023-08-04T12:36:48.348" v="1315" actId="20577"/>
          <ac:spMkLst>
            <pc:docMk/>
            <pc:sldMk cId="4219410970" sldId="267"/>
            <ac:spMk id="3" creationId="{68FDFF87-6288-B2D0-832B-42615EAC0407}"/>
          </ac:spMkLst>
        </pc:spChg>
        <pc:spChg chg="del">
          <ac:chgData name="Spoorthi Kulkarni (MIS)" userId="S::kulkars1@moodys.com::178acc3a-8c8f-4439-a9b1-88379d31a731" providerId="AD" clId="Web-{BD79D479-2C06-2606-1674-2486597A844D}" dt="2023-08-04T12:34:18.016" v="1297"/>
          <ac:spMkLst>
            <pc:docMk/>
            <pc:sldMk cId="4219410970" sldId="267"/>
            <ac:spMk id="4" creationId="{0FEB1F40-CAA2-2C42-8D93-CA1AC70E5C16}"/>
          </ac:spMkLst>
        </pc:spChg>
      </pc:sldChg>
      <pc:sldChg chg="addSp delSp modSp">
        <pc:chgData name="Spoorthi Kulkarni (MIS)" userId="S::kulkars1@moodys.com::178acc3a-8c8f-4439-a9b1-88379d31a731" providerId="AD" clId="Web-{BD79D479-2C06-2606-1674-2486597A844D}" dt="2023-08-04T12:54:47.950" v="1347"/>
        <pc:sldMkLst>
          <pc:docMk/>
          <pc:sldMk cId="2328161356" sldId="268"/>
        </pc:sldMkLst>
        <pc:spChg chg="del">
          <ac:chgData name="Spoorthi Kulkarni (MIS)" userId="S::kulkars1@moodys.com::178acc3a-8c8f-4439-a9b1-88379d31a731" providerId="AD" clId="Web-{BD79D479-2C06-2606-1674-2486597A844D}" dt="2023-08-04T12:54:47.950" v="1347"/>
          <ac:spMkLst>
            <pc:docMk/>
            <pc:sldMk cId="2328161356" sldId="268"/>
            <ac:spMk id="3" creationId="{68FDFF87-6288-B2D0-832B-42615EAC0407}"/>
          </ac:spMkLst>
        </pc:spChg>
        <pc:picChg chg="add mod ord">
          <ac:chgData name="Spoorthi Kulkarni (MIS)" userId="S::kulkars1@moodys.com::178acc3a-8c8f-4439-a9b1-88379d31a731" providerId="AD" clId="Web-{BD79D479-2C06-2606-1674-2486597A844D}" dt="2023-08-04T12:54:47.950" v="1347"/>
          <ac:picMkLst>
            <pc:docMk/>
            <pc:sldMk cId="2328161356" sldId="268"/>
            <ac:picMk id="4" creationId="{3A1B5159-D69D-0757-E409-BA42FC3E4F9D}"/>
          </ac:picMkLst>
        </pc:picChg>
      </pc:sldChg>
      <pc:sldChg chg="delSp modSp">
        <pc:chgData name="Spoorthi Kulkarni (MIS)" userId="S::kulkars1@moodys.com::178acc3a-8c8f-4439-a9b1-88379d31a731" providerId="AD" clId="Web-{BD79D479-2C06-2606-1674-2486597A844D}" dt="2023-08-04T12:36:56.598" v="1327" actId="20577"/>
        <pc:sldMkLst>
          <pc:docMk/>
          <pc:sldMk cId="890890472" sldId="269"/>
        </pc:sldMkLst>
        <pc:spChg chg="mod">
          <ac:chgData name="Spoorthi Kulkarni (MIS)" userId="S::kulkars1@moodys.com::178acc3a-8c8f-4439-a9b1-88379d31a731" providerId="AD" clId="Web-{BD79D479-2C06-2606-1674-2486597A844D}" dt="2023-08-04T12:36:56.598" v="1327" actId="20577"/>
          <ac:spMkLst>
            <pc:docMk/>
            <pc:sldMk cId="890890472" sldId="269"/>
            <ac:spMk id="3" creationId="{68FDFF87-6288-B2D0-832B-42615EAC0407}"/>
          </ac:spMkLst>
        </pc:spChg>
        <pc:spChg chg="del">
          <ac:chgData name="Spoorthi Kulkarni (MIS)" userId="S::kulkars1@moodys.com::178acc3a-8c8f-4439-a9b1-88379d31a731" providerId="AD" clId="Web-{BD79D479-2C06-2606-1674-2486597A844D}" dt="2023-08-04T12:34:25.595" v="1298"/>
          <ac:spMkLst>
            <pc:docMk/>
            <pc:sldMk cId="890890472" sldId="269"/>
            <ac:spMk id="4" creationId="{9173D2F3-9D45-BB8A-1BF3-C7DC627804FC}"/>
          </ac:spMkLst>
        </pc:spChg>
      </pc:sldChg>
      <pc:sldChg chg="del">
        <pc:chgData name="Spoorthi Kulkarni (MIS)" userId="S::kulkars1@moodys.com::178acc3a-8c8f-4439-a9b1-88379d31a731" providerId="AD" clId="Web-{BD79D479-2C06-2606-1674-2486597A844D}" dt="2023-08-04T12:36:23.722" v="1305"/>
        <pc:sldMkLst>
          <pc:docMk/>
          <pc:sldMk cId="4020267788" sldId="270"/>
        </pc:sldMkLst>
      </pc:sldChg>
      <pc:sldChg chg="delSp modSp">
        <pc:chgData name="Spoorthi Kulkarni (MIS)" userId="S::kulkars1@moodys.com::178acc3a-8c8f-4439-a9b1-88379d31a731" providerId="AD" clId="Web-{BD79D479-2C06-2606-1674-2486597A844D}" dt="2023-08-04T12:37:02.614" v="1335" actId="20577"/>
        <pc:sldMkLst>
          <pc:docMk/>
          <pc:sldMk cId="1621637293" sldId="271"/>
        </pc:sldMkLst>
        <pc:spChg chg="mod">
          <ac:chgData name="Spoorthi Kulkarni (MIS)" userId="S::kulkars1@moodys.com::178acc3a-8c8f-4439-a9b1-88379d31a731" providerId="AD" clId="Web-{BD79D479-2C06-2606-1674-2486597A844D}" dt="2023-08-04T12:37:02.614" v="1335" actId="20577"/>
          <ac:spMkLst>
            <pc:docMk/>
            <pc:sldMk cId="1621637293" sldId="271"/>
            <ac:spMk id="3" creationId="{68FDFF87-6288-B2D0-832B-42615EAC0407}"/>
          </ac:spMkLst>
        </pc:spChg>
        <pc:spChg chg="del">
          <ac:chgData name="Spoorthi Kulkarni (MIS)" userId="S::kulkars1@moodys.com::178acc3a-8c8f-4439-a9b1-88379d31a731" providerId="AD" clId="Web-{BD79D479-2C06-2606-1674-2486597A844D}" dt="2023-08-04T12:34:37.892" v="1299"/>
          <ac:spMkLst>
            <pc:docMk/>
            <pc:sldMk cId="1621637293" sldId="271"/>
            <ac:spMk id="4" creationId="{84D22036-F68D-C8A0-E921-B129C01197A6}"/>
          </ac:spMkLst>
        </pc:spChg>
      </pc:sldChg>
      <pc:sldChg chg="del">
        <pc:chgData name="Spoorthi Kulkarni (MIS)" userId="S::kulkars1@moodys.com::178acc3a-8c8f-4439-a9b1-88379d31a731" providerId="AD" clId="Web-{BD79D479-2C06-2606-1674-2486597A844D}" dt="2023-08-04T12:36:18.425" v="1304"/>
        <pc:sldMkLst>
          <pc:docMk/>
          <pc:sldMk cId="3492977779" sldId="272"/>
        </pc:sldMkLst>
      </pc:sldChg>
      <pc:sldChg chg="delSp modSp">
        <pc:chgData name="Spoorthi Kulkarni (MIS)" userId="S::kulkars1@moodys.com::178acc3a-8c8f-4439-a9b1-88379d31a731" providerId="AD" clId="Web-{BD79D479-2C06-2606-1674-2486597A844D}" dt="2023-08-04T12:37:11.051" v="1346" actId="20577"/>
        <pc:sldMkLst>
          <pc:docMk/>
          <pc:sldMk cId="3409202409" sldId="273"/>
        </pc:sldMkLst>
        <pc:spChg chg="mod">
          <ac:chgData name="Spoorthi Kulkarni (MIS)" userId="S::kulkars1@moodys.com::178acc3a-8c8f-4439-a9b1-88379d31a731" providerId="AD" clId="Web-{BD79D479-2C06-2606-1674-2486597A844D}" dt="2023-08-04T12:37:11.051" v="1346" actId="20577"/>
          <ac:spMkLst>
            <pc:docMk/>
            <pc:sldMk cId="3409202409" sldId="273"/>
            <ac:spMk id="3" creationId="{68FDFF87-6288-B2D0-832B-42615EAC0407}"/>
          </ac:spMkLst>
        </pc:spChg>
        <pc:spChg chg="del">
          <ac:chgData name="Spoorthi Kulkarni (MIS)" userId="S::kulkars1@moodys.com::178acc3a-8c8f-4439-a9b1-88379d31a731" providerId="AD" clId="Web-{BD79D479-2C06-2606-1674-2486597A844D}" dt="2023-08-04T12:34:41.626" v="1300"/>
          <ac:spMkLst>
            <pc:docMk/>
            <pc:sldMk cId="3409202409" sldId="273"/>
            <ac:spMk id="4" creationId="{9173D2F3-9D45-BB8A-1BF3-C7DC627804FC}"/>
          </ac:spMkLst>
        </pc:spChg>
      </pc:sldChg>
      <pc:sldChg chg="del">
        <pc:chgData name="Spoorthi Kulkarni (MIS)" userId="S::kulkars1@moodys.com::178acc3a-8c8f-4439-a9b1-88379d31a731" providerId="AD" clId="Web-{BD79D479-2C06-2606-1674-2486597A844D}" dt="2023-08-04T12:36:09.737" v="1303"/>
        <pc:sldMkLst>
          <pc:docMk/>
          <pc:sldMk cId="3407516488" sldId="274"/>
        </pc:sldMkLst>
      </pc:sldChg>
      <pc:sldChg chg="delSp modSp">
        <pc:chgData name="Spoorthi Kulkarni (MIS)" userId="S::kulkars1@moodys.com::178acc3a-8c8f-4439-a9b1-88379d31a731" providerId="AD" clId="Web-{BD79D479-2C06-2606-1674-2486597A844D}" dt="2023-08-04T12:55:08.513" v="1358" actId="20577"/>
        <pc:sldMkLst>
          <pc:docMk/>
          <pc:sldMk cId="760017415" sldId="275"/>
        </pc:sldMkLst>
        <pc:spChg chg="mod">
          <ac:chgData name="Spoorthi Kulkarni (MIS)" userId="S::kulkars1@moodys.com::178acc3a-8c8f-4439-a9b1-88379d31a731" providerId="AD" clId="Web-{BD79D479-2C06-2606-1674-2486597A844D}" dt="2023-08-04T12:55:08.513" v="1358" actId="20577"/>
          <ac:spMkLst>
            <pc:docMk/>
            <pc:sldMk cId="760017415" sldId="275"/>
            <ac:spMk id="3" creationId="{68FDFF87-6288-B2D0-832B-42615EAC0407}"/>
          </ac:spMkLst>
        </pc:spChg>
        <pc:spChg chg="del">
          <ac:chgData name="Spoorthi Kulkarni (MIS)" userId="S::kulkars1@moodys.com::178acc3a-8c8f-4439-a9b1-88379d31a731" providerId="AD" clId="Web-{BD79D479-2C06-2606-1674-2486597A844D}" dt="2023-08-04T12:34:46.611" v="1301"/>
          <ac:spMkLst>
            <pc:docMk/>
            <pc:sldMk cId="760017415" sldId="275"/>
            <ac:spMk id="4" creationId="{84D22036-F68D-C8A0-E921-B129C01197A6}"/>
          </ac:spMkLst>
        </pc:spChg>
      </pc:sldChg>
      <pc:sldChg chg="del">
        <pc:chgData name="Spoorthi Kulkarni (MIS)" userId="S::kulkars1@moodys.com::178acc3a-8c8f-4439-a9b1-88379d31a731" providerId="AD" clId="Web-{BD79D479-2C06-2606-1674-2486597A844D}" dt="2023-08-04T12:36:05.472" v="1302"/>
        <pc:sldMkLst>
          <pc:docMk/>
          <pc:sldMk cId="1442676294" sldId="276"/>
        </pc:sldMkLst>
      </pc:sldChg>
      <pc:sldChg chg="modSp">
        <pc:chgData name="Spoorthi Kulkarni (MIS)" userId="S::kulkars1@moodys.com::178acc3a-8c8f-4439-a9b1-88379d31a731" providerId="AD" clId="Web-{BD79D479-2C06-2606-1674-2486597A844D}" dt="2023-08-02T09:35:25.105" v="380" actId="20577"/>
        <pc:sldMkLst>
          <pc:docMk/>
          <pc:sldMk cId="4290087766" sldId="281"/>
        </pc:sldMkLst>
        <pc:spChg chg="mod">
          <ac:chgData name="Spoorthi Kulkarni (MIS)" userId="S::kulkars1@moodys.com::178acc3a-8c8f-4439-a9b1-88379d31a731" providerId="AD" clId="Web-{BD79D479-2C06-2606-1674-2486597A844D}" dt="2023-08-02T09:35:25.105" v="380" actId="20577"/>
          <ac:spMkLst>
            <pc:docMk/>
            <pc:sldMk cId="4290087766" sldId="281"/>
            <ac:spMk id="2" creationId="{51F5A096-F82A-1EFC-4B3A-3B499D96FA81}"/>
          </ac:spMkLst>
        </pc:spChg>
      </pc:sldChg>
      <pc:sldChg chg="modSp del">
        <pc:chgData name="Spoorthi Kulkarni (MIS)" userId="S::kulkars1@moodys.com::178acc3a-8c8f-4439-a9b1-88379d31a731" providerId="AD" clId="Web-{BD79D479-2C06-2606-1674-2486597A844D}" dt="2023-08-04T10:03:20.510" v="644"/>
        <pc:sldMkLst>
          <pc:docMk/>
          <pc:sldMk cId="1268822452" sldId="282"/>
        </pc:sldMkLst>
        <pc:spChg chg="mod">
          <ac:chgData name="Spoorthi Kulkarni (MIS)" userId="S::kulkars1@moodys.com::178acc3a-8c8f-4439-a9b1-88379d31a731" providerId="AD" clId="Web-{BD79D479-2C06-2606-1674-2486597A844D}" dt="2023-08-02T10:29:33.411" v="632" actId="20577"/>
          <ac:spMkLst>
            <pc:docMk/>
            <pc:sldMk cId="1268822452" sldId="282"/>
            <ac:spMk id="2" creationId="{E03A1F56-92AA-7867-5C17-D1E37D81C3BD}"/>
          </ac:spMkLst>
        </pc:spChg>
        <pc:spChg chg="mod">
          <ac:chgData name="Spoorthi Kulkarni (MIS)" userId="S::kulkars1@moodys.com::178acc3a-8c8f-4439-a9b1-88379d31a731" providerId="AD" clId="Web-{BD79D479-2C06-2606-1674-2486597A844D}" dt="2023-08-02T10:29:52.881" v="639" actId="20577"/>
          <ac:spMkLst>
            <pc:docMk/>
            <pc:sldMk cId="1268822452" sldId="282"/>
            <ac:spMk id="3" creationId="{D2942DCF-9BC4-E214-8C33-C05C9354C814}"/>
          </ac:spMkLst>
        </pc:spChg>
      </pc:sldChg>
      <pc:sldChg chg="modSp">
        <pc:chgData name="Spoorthi Kulkarni (MIS)" userId="S::kulkars1@moodys.com::178acc3a-8c8f-4439-a9b1-88379d31a731" providerId="AD" clId="Web-{BD79D479-2C06-2606-1674-2486597A844D}" dt="2023-08-04T12:04:09.362" v="725" actId="20577"/>
        <pc:sldMkLst>
          <pc:docMk/>
          <pc:sldMk cId="321927179" sldId="283"/>
        </pc:sldMkLst>
        <pc:spChg chg="mod">
          <ac:chgData name="Spoorthi Kulkarni (MIS)" userId="S::kulkars1@moodys.com::178acc3a-8c8f-4439-a9b1-88379d31a731" providerId="AD" clId="Web-{BD79D479-2C06-2606-1674-2486597A844D}" dt="2023-08-04T10:04:07.199" v="653" actId="20577"/>
          <ac:spMkLst>
            <pc:docMk/>
            <pc:sldMk cId="321927179" sldId="283"/>
            <ac:spMk id="2" creationId="{64A39099-026F-7CFF-47D6-7D68055D413D}"/>
          </ac:spMkLst>
        </pc:spChg>
        <pc:spChg chg="mod">
          <ac:chgData name="Spoorthi Kulkarni (MIS)" userId="S::kulkars1@moodys.com::178acc3a-8c8f-4439-a9b1-88379d31a731" providerId="AD" clId="Web-{BD79D479-2C06-2606-1674-2486597A844D}" dt="2023-08-04T12:04:09.362" v="725" actId="20577"/>
          <ac:spMkLst>
            <pc:docMk/>
            <pc:sldMk cId="321927179" sldId="283"/>
            <ac:spMk id="3" creationId="{E5BD1BF9-8635-7A74-7386-633403EC414E}"/>
          </ac:spMkLst>
        </pc:spChg>
      </pc:sldChg>
      <pc:sldChg chg="modSp">
        <pc:chgData name="Spoorthi Kulkarni (MIS)" userId="S::kulkars1@moodys.com::178acc3a-8c8f-4439-a9b1-88379d31a731" providerId="AD" clId="Web-{BD79D479-2C06-2606-1674-2486597A844D}" dt="2023-08-04T12:19:55.619" v="1145" actId="14100"/>
        <pc:sldMkLst>
          <pc:docMk/>
          <pc:sldMk cId="3241539632" sldId="285"/>
        </pc:sldMkLst>
        <pc:spChg chg="mod">
          <ac:chgData name="Spoorthi Kulkarni (MIS)" userId="S::kulkars1@moodys.com::178acc3a-8c8f-4439-a9b1-88379d31a731" providerId="AD" clId="Web-{BD79D479-2C06-2606-1674-2486597A844D}" dt="2023-08-04T12:19:55.619" v="1145" actId="14100"/>
          <ac:spMkLst>
            <pc:docMk/>
            <pc:sldMk cId="3241539632" sldId="285"/>
            <ac:spMk id="2" creationId="{590A3669-FC20-A360-44D8-83789DD6BEE5}"/>
          </ac:spMkLst>
        </pc:spChg>
      </pc:sldChg>
      <pc:sldChg chg="modSp">
        <pc:chgData name="Spoorthi Kulkarni (MIS)" userId="S::kulkars1@moodys.com::178acc3a-8c8f-4439-a9b1-88379d31a731" providerId="AD" clId="Web-{BD79D479-2C06-2606-1674-2486597A844D}" dt="2023-08-04T12:20:08.369" v="1152" actId="14100"/>
        <pc:sldMkLst>
          <pc:docMk/>
          <pc:sldMk cId="3362076854" sldId="286"/>
        </pc:sldMkLst>
        <pc:spChg chg="mod">
          <ac:chgData name="Spoorthi Kulkarni (MIS)" userId="S::kulkars1@moodys.com::178acc3a-8c8f-4439-a9b1-88379d31a731" providerId="AD" clId="Web-{BD79D479-2C06-2606-1674-2486597A844D}" dt="2023-08-04T12:20:08.369" v="1152" actId="14100"/>
          <ac:spMkLst>
            <pc:docMk/>
            <pc:sldMk cId="3362076854" sldId="286"/>
            <ac:spMk id="2" creationId="{590A3669-FC20-A360-44D8-83789DD6BEE5}"/>
          </ac:spMkLst>
        </pc:spChg>
      </pc:sldChg>
      <pc:sldChg chg="modSp del">
        <pc:chgData name="Spoorthi Kulkarni (MIS)" userId="S::kulkars1@moodys.com::178acc3a-8c8f-4439-a9b1-88379d31a731" providerId="AD" clId="Web-{BD79D479-2C06-2606-1674-2486597A844D}" dt="2023-08-04T12:25:09.782" v="1189"/>
        <pc:sldMkLst>
          <pc:docMk/>
          <pc:sldMk cId="4289950666" sldId="287"/>
        </pc:sldMkLst>
        <pc:spChg chg="mod">
          <ac:chgData name="Spoorthi Kulkarni (MIS)" userId="S::kulkars1@moodys.com::178acc3a-8c8f-4439-a9b1-88379d31a731" providerId="AD" clId="Web-{BD79D479-2C06-2606-1674-2486597A844D}" dt="2023-08-04T12:24:57.313" v="1185" actId="20577"/>
          <ac:spMkLst>
            <pc:docMk/>
            <pc:sldMk cId="4289950666" sldId="287"/>
            <ac:spMk id="2" creationId="{590A3669-FC20-A360-44D8-83789DD6BEE5}"/>
          </ac:spMkLst>
        </pc:spChg>
        <pc:spChg chg="mod">
          <ac:chgData name="Spoorthi Kulkarni (MIS)" userId="S::kulkars1@moodys.com::178acc3a-8c8f-4439-a9b1-88379d31a731" providerId="AD" clId="Web-{BD79D479-2C06-2606-1674-2486597A844D}" dt="2023-08-04T12:24:43.438" v="1184" actId="20577"/>
          <ac:spMkLst>
            <pc:docMk/>
            <pc:sldMk cId="4289950666" sldId="287"/>
            <ac:spMk id="3" creationId="{68FDFF87-6288-B2D0-832B-42615EAC0407}"/>
          </ac:spMkLst>
        </pc:spChg>
      </pc:sldChg>
      <pc:sldChg chg="del">
        <pc:chgData name="Spoorthi Kulkarni (MIS)" userId="S::kulkars1@moodys.com::178acc3a-8c8f-4439-a9b1-88379d31a731" providerId="AD" clId="Web-{BD79D479-2C06-2606-1674-2486597A844D}" dt="2023-08-04T12:26:18.034" v="1236"/>
        <pc:sldMkLst>
          <pc:docMk/>
          <pc:sldMk cId="3992449428" sldId="288"/>
        </pc:sldMkLst>
      </pc:sldChg>
      <pc:sldChg chg="modSp">
        <pc:chgData name="Spoorthi Kulkarni (MIS)" userId="S::kulkars1@moodys.com::178acc3a-8c8f-4439-a9b1-88379d31a731" providerId="AD" clId="Web-{BD79D479-2C06-2606-1674-2486597A844D}" dt="2023-08-04T12:33:52.781" v="1281" actId="20577"/>
        <pc:sldMkLst>
          <pc:docMk/>
          <pc:sldMk cId="2038834891" sldId="289"/>
        </pc:sldMkLst>
        <pc:spChg chg="mod">
          <ac:chgData name="Spoorthi Kulkarni (MIS)" userId="S::kulkars1@moodys.com::178acc3a-8c8f-4439-a9b1-88379d31a731" providerId="AD" clId="Web-{BD79D479-2C06-2606-1674-2486597A844D}" dt="2023-08-04T12:32:04.998" v="1266" actId="20577"/>
          <ac:spMkLst>
            <pc:docMk/>
            <pc:sldMk cId="2038834891" sldId="289"/>
            <ac:spMk id="2" creationId="{590A3669-FC20-A360-44D8-83789DD6BEE5}"/>
          </ac:spMkLst>
        </pc:spChg>
        <pc:spChg chg="mod">
          <ac:chgData name="Spoorthi Kulkarni (MIS)" userId="S::kulkars1@moodys.com::178acc3a-8c8f-4439-a9b1-88379d31a731" providerId="AD" clId="Web-{BD79D479-2C06-2606-1674-2486597A844D}" dt="2023-08-04T12:33:52.781" v="1281" actId="20577"/>
          <ac:spMkLst>
            <pc:docMk/>
            <pc:sldMk cId="2038834891" sldId="289"/>
            <ac:spMk id="3" creationId="{68FDFF87-6288-B2D0-832B-42615EAC0407}"/>
          </ac:spMkLst>
        </pc:spChg>
      </pc:sldChg>
      <pc:sldChg chg="del">
        <pc:chgData name="Spoorthi Kulkarni (MIS)" userId="S::kulkars1@moodys.com::178acc3a-8c8f-4439-a9b1-88379d31a731" providerId="AD" clId="Web-{BD79D479-2C06-2606-1674-2486597A844D}" dt="2023-08-04T12:26:13.940" v="1235"/>
        <pc:sldMkLst>
          <pc:docMk/>
          <pc:sldMk cId="3119994133" sldId="290"/>
        </pc:sldMkLst>
      </pc:sldChg>
      <pc:sldChg chg="del">
        <pc:chgData name="Spoorthi Kulkarni (MIS)" userId="S::kulkars1@moodys.com::178acc3a-8c8f-4439-a9b1-88379d31a731" providerId="AD" clId="Web-{BD79D479-2C06-2606-1674-2486597A844D}" dt="2023-08-04T12:26:22.362" v="1237"/>
        <pc:sldMkLst>
          <pc:docMk/>
          <pc:sldMk cId="3276917715" sldId="291"/>
        </pc:sldMkLst>
      </pc:sldChg>
      <pc:sldChg chg="modSp">
        <pc:chgData name="Spoorthi Kulkarni (MIS)" userId="S::kulkars1@moodys.com::178acc3a-8c8f-4439-a9b1-88379d31a731" providerId="AD" clId="Web-{BD79D479-2C06-2606-1674-2486597A844D}" dt="2023-08-02T09:08:50.867" v="3" actId="20577"/>
        <pc:sldMkLst>
          <pc:docMk/>
          <pc:sldMk cId="628367778" sldId="294"/>
        </pc:sldMkLst>
        <pc:spChg chg="mod">
          <ac:chgData name="Spoorthi Kulkarni (MIS)" userId="S::kulkars1@moodys.com::178acc3a-8c8f-4439-a9b1-88379d31a731" providerId="AD" clId="Web-{BD79D479-2C06-2606-1674-2486597A844D}" dt="2023-08-02T09:08:50.867" v="3" actId="20577"/>
          <ac:spMkLst>
            <pc:docMk/>
            <pc:sldMk cId="628367778" sldId="294"/>
            <ac:spMk id="5" creationId="{4F3394B8-174A-11C0-AC7D-F0BA984E9969}"/>
          </ac:spMkLst>
        </pc:spChg>
      </pc:sldChg>
      <pc:sldChg chg="modSp">
        <pc:chgData name="Spoorthi Kulkarni (MIS)" userId="S::kulkars1@moodys.com::178acc3a-8c8f-4439-a9b1-88379d31a731" providerId="AD" clId="Web-{BD79D479-2C06-2606-1674-2486597A844D}" dt="2023-08-02T09:09:09.149" v="7" actId="20577"/>
        <pc:sldMkLst>
          <pc:docMk/>
          <pc:sldMk cId="3417571080" sldId="296"/>
        </pc:sldMkLst>
        <pc:spChg chg="mod">
          <ac:chgData name="Spoorthi Kulkarni (MIS)" userId="S::kulkars1@moodys.com::178acc3a-8c8f-4439-a9b1-88379d31a731" providerId="AD" clId="Web-{BD79D479-2C06-2606-1674-2486597A844D}" dt="2023-08-02T09:09:09.149" v="7" actId="20577"/>
          <ac:spMkLst>
            <pc:docMk/>
            <pc:sldMk cId="3417571080" sldId="296"/>
            <ac:spMk id="3" creationId="{A489B346-E54F-295B-8D83-8542D597FB25}"/>
          </ac:spMkLst>
        </pc:spChg>
      </pc:sldChg>
      <pc:sldChg chg="addSp delSp modSp mod setBg">
        <pc:chgData name="Spoorthi Kulkarni (MIS)" userId="S::kulkars1@moodys.com::178acc3a-8c8f-4439-a9b1-88379d31a731" providerId="AD" clId="Web-{BD79D479-2C06-2606-1674-2486597A844D}" dt="2023-08-02T09:11:32.388" v="33" actId="14100"/>
        <pc:sldMkLst>
          <pc:docMk/>
          <pc:sldMk cId="2098643457" sldId="298"/>
        </pc:sldMkLst>
        <pc:spChg chg="mod">
          <ac:chgData name="Spoorthi Kulkarni (MIS)" userId="S::kulkars1@moodys.com::178acc3a-8c8f-4439-a9b1-88379d31a731" providerId="AD" clId="Web-{BD79D479-2C06-2606-1674-2486597A844D}" dt="2023-08-02T09:11:25.982" v="32" actId="20577"/>
          <ac:spMkLst>
            <pc:docMk/>
            <pc:sldMk cId="2098643457" sldId="298"/>
            <ac:spMk id="2" creationId="{F2456180-04A0-A718-7B17-9038C0A5FF80}"/>
          </ac:spMkLst>
        </pc:spChg>
        <pc:spChg chg="mod ord">
          <ac:chgData name="Spoorthi Kulkarni (MIS)" userId="S::kulkars1@moodys.com::178acc3a-8c8f-4439-a9b1-88379d31a731" providerId="AD" clId="Web-{BD79D479-2C06-2606-1674-2486597A844D}" dt="2023-08-02T09:11:17.669" v="28" actId="20577"/>
          <ac:spMkLst>
            <pc:docMk/>
            <pc:sldMk cId="2098643457" sldId="298"/>
            <ac:spMk id="3" creationId="{DD8B195F-0F32-8C52-63E0-C6B42B7873E3}"/>
          </ac:spMkLst>
        </pc:spChg>
        <pc:spChg chg="add del">
          <ac:chgData name="Spoorthi Kulkarni (MIS)" userId="S::kulkars1@moodys.com::178acc3a-8c8f-4439-a9b1-88379d31a731" providerId="AD" clId="Web-{BD79D479-2C06-2606-1674-2486597A844D}" dt="2023-08-02T09:10:38.652" v="18"/>
          <ac:spMkLst>
            <pc:docMk/>
            <pc:sldMk cId="2098643457" sldId="298"/>
            <ac:spMk id="9" creationId="{1A95671B-3CC6-4792-9114-B74FAEA224E6}"/>
          </ac:spMkLst>
        </pc:spChg>
        <pc:spChg chg="add del">
          <ac:chgData name="Spoorthi Kulkarni (MIS)" userId="S::kulkars1@moodys.com::178acc3a-8c8f-4439-a9b1-88379d31a731" providerId="AD" clId="Web-{BD79D479-2C06-2606-1674-2486597A844D}" dt="2023-08-02T09:10:57.481" v="24"/>
          <ac:spMkLst>
            <pc:docMk/>
            <pc:sldMk cId="2098643457" sldId="298"/>
            <ac:spMk id="11" creationId="{CD8B4F24-440B-49E9-B85D-733523DC064B}"/>
          </ac:spMkLst>
        </pc:spChg>
        <pc:spChg chg="add del">
          <ac:chgData name="Spoorthi Kulkarni (MIS)" userId="S::kulkars1@moodys.com::178acc3a-8c8f-4439-a9b1-88379d31a731" providerId="AD" clId="Web-{BD79D479-2C06-2606-1674-2486597A844D}" dt="2023-08-02T09:10:57.481" v="24"/>
          <ac:spMkLst>
            <pc:docMk/>
            <pc:sldMk cId="2098643457" sldId="298"/>
            <ac:spMk id="12" creationId="{2B97F24A-32CE-4C1C-A50D-3016B394DCFB}"/>
          </ac:spMkLst>
        </pc:spChg>
        <pc:spChg chg="add del">
          <ac:chgData name="Spoorthi Kulkarni (MIS)" userId="S::kulkars1@moodys.com::178acc3a-8c8f-4439-a9b1-88379d31a731" providerId="AD" clId="Web-{BD79D479-2C06-2606-1674-2486597A844D}" dt="2023-08-02T09:10:57.465" v="23"/>
          <ac:spMkLst>
            <pc:docMk/>
            <pc:sldMk cId="2098643457" sldId="298"/>
            <ac:spMk id="17" creationId="{0D7B6173-1D58-48E2-83CF-37350F315F75}"/>
          </ac:spMkLst>
        </pc:spChg>
        <pc:spChg chg="add del">
          <ac:chgData name="Spoorthi Kulkarni (MIS)" userId="S::kulkars1@moodys.com::178acc3a-8c8f-4439-a9b1-88379d31a731" providerId="AD" clId="Web-{BD79D479-2C06-2606-1674-2486597A844D}" dt="2023-08-02T09:10:57.465" v="23"/>
          <ac:spMkLst>
            <pc:docMk/>
            <pc:sldMk cId="2098643457" sldId="298"/>
            <ac:spMk id="19" creationId="{02EBFA83-D4DB-4CA0-B229-9E44634D7FE9}"/>
          </ac:spMkLst>
        </pc:spChg>
        <pc:spChg chg="add del">
          <ac:chgData name="Spoorthi Kulkarni (MIS)" userId="S::kulkars1@moodys.com::178acc3a-8c8f-4439-a9b1-88379d31a731" providerId="AD" clId="Web-{BD79D479-2C06-2606-1674-2486597A844D}" dt="2023-08-02T09:10:57.465" v="23"/>
          <ac:spMkLst>
            <pc:docMk/>
            <pc:sldMk cId="2098643457" sldId="298"/>
            <ac:spMk id="23" creationId="{21BDEC81-16A7-4451-B893-C15000083B77}"/>
          </ac:spMkLst>
        </pc:spChg>
        <pc:spChg chg="add del">
          <ac:chgData name="Spoorthi Kulkarni (MIS)" userId="S::kulkars1@moodys.com::178acc3a-8c8f-4439-a9b1-88379d31a731" providerId="AD" clId="Web-{BD79D479-2C06-2606-1674-2486597A844D}" dt="2023-08-02T09:10:57.465" v="23"/>
          <ac:spMkLst>
            <pc:docMk/>
            <pc:sldMk cId="2098643457" sldId="298"/>
            <ac:spMk id="25" creationId="{26A515A1-4D80-430E-BE0A-71A290516A82}"/>
          </ac:spMkLst>
        </pc:spChg>
        <pc:spChg chg="add">
          <ac:chgData name="Spoorthi Kulkarni (MIS)" userId="S::kulkars1@moodys.com::178acc3a-8c8f-4439-a9b1-88379d31a731" providerId="AD" clId="Web-{BD79D479-2C06-2606-1674-2486597A844D}" dt="2023-08-02T09:10:57.481" v="24"/>
          <ac:spMkLst>
            <pc:docMk/>
            <pc:sldMk cId="2098643457" sldId="298"/>
            <ac:spMk id="27" creationId="{2B97F24A-32CE-4C1C-A50D-3016B394DCFB}"/>
          </ac:spMkLst>
        </pc:spChg>
        <pc:spChg chg="add">
          <ac:chgData name="Spoorthi Kulkarni (MIS)" userId="S::kulkars1@moodys.com::178acc3a-8c8f-4439-a9b1-88379d31a731" providerId="AD" clId="Web-{BD79D479-2C06-2606-1674-2486597A844D}" dt="2023-08-02T09:10:57.481" v="24"/>
          <ac:spMkLst>
            <pc:docMk/>
            <pc:sldMk cId="2098643457" sldId="298"/>
            <ac:spMk id="28" creationId="{6357EC4F-235E-4222-A36F-C7878ACE37F2}"/>
          </ac:spMkLst>
        </pc:spChg>
        <pc:picChg chg="add mod">
          <ac:chgData name="Spoorthi Kulkarni (MIS)" userId="S::kulkars1@moodys.com::178acc3a-8c8f-4439-a9b1-88379d31a731" providerId="AD" clId="Web-{BD79D479-2C06-2606-1674-2486597A844D}" dt="2023-08-02T09:11:32.388" v="33" actId="14100"/>
          <ac:picMkLst>
            <pc:docMk/>
            <pc:sldMk cId="2098643457" sldId="298"/>
            <ac:picMk id="4" creationId="{83DFFF57-1DE8-9F15-AC1E-E4C40B184536}"/>
          </ac:picMkLst>
        </pc:picChg>
        <pc:picChg chg="add del">
          <ac:chgData name="Spoorthi Kulkarni (MIS)" userId="S::kulkars1@moodys.com::178acc3a-8c8f-4439-a9b1-88379d31a731" providerId="AD" clId="Web-{BD79D479-2C06-2606-1674-2486597A844D}" dt="2023-08-02T09:10:57.465" v="23"/>
          <ac:picMkLst>
            <pc:docMk/>
            <pc:sldMk cId="2098643457" sldId="298"/>
            <ac:picMk id="21" creationId="{B0DAC8FB-A162-44E3-A606-C855A03A5B09}"/>
          </ac:picMkLst>
        </pc:picChg>
      </pc:sldChg>
      <pc:sldChg chg="modSp">
        <pc:chgData name="Spoorthi Kulkarni (MIS)" userId="S::kulkars1@moodys.com::178acc3a-8c8f-4439-a9b1-88379d31a731" providerId="AD" clId="Web-{BD79D479-2C06-2606-1674-2486597A844D}" dt="2023-08-02T09:35:39.887" v="384" actId="20577"/>
        <pc:sldMkLst>
          <pc:docMk/>
          <pc:sldMk cId="1440557710" sldId="299"/>
        </pc:sldMkLst>
        <pc:spChg chg="mod">
          <ac:chgData name="Spoorthi Kulkarni (MIS)" userId="S::kulkars1@moodys.com::178acc3a-8c8f-4439-a9b1-88379d31a731" providerId="AD" clId="Web-{BD79D479-2C06-2606-1674-2486597A844D}" dt="2023-08-02T09:35:39.887" v="384" actId="20577"/>
          <ac:spMkLst>
            <pc:docMk/>
            <pc:sldMk cId="1440557710" sldId="299"/>
            <ac:spMk id="2" creationId="{51F5A096-F82A-1EFC-4B3A-3B499D96FA81}"/>
          </ac:spMkLst>
        </pc:spChg>
      </pc:sldChg>
      <pc:sldChg chg="modSp">
        <pc:chgData name="Spoorthi Kulkarni (MIS)" userId="S::kulkars1@moodys.com::178acc3a-8c8f-4439-a9b1-88379d31a731" providerId="AD" clId="Web-{BD79D479-2C06-2606-1674-2486597A844D}" dt="2023-08-02T10:00:23.715" v="568" actId="20577"/>
        <pc:sldMkLst>
          <pc:docMk/>
          <pc:sldMk cId="4203919606" sldId="300"/>
        </pc:sldMkLst>
        <pc:spChg chg="mod">
          <ac:chgData name="Spoorthi Kulkarni (MIS)" userId="S::kulkars1@moodys.com::178acc3a-8c8f-4439-a9b1-88379d31a731" providerId="AD" clId="Web-{BD79D479-2C06-2606-1674-2486597A844D}" dt="2023-08-02T09:35:31.699" v="382" actId="20577"/>
          <ac:spMkLst>
            <pc:docMk/>
            <pc:sldMk cId="4203919606" sldId="300"/>
            <ac:spMk id="2" creationId="{D98CE099-9841-1164-91D6-B4BA160FDF6A}"/>
          </ac:spMkLst>
        </pc:spChg>
        <pc:spChg chg="mod">
          <ac:chgData name="Spoorthi Kulkarni (MIS)" userId="S::kulkars1@moodys.com::178acc3a-8c8f-4439-a9b1-88379d31a731" providerId="AD" clId="Web-{BD79D479-2C06-2606-1674-2486597A844D}" dt="2023-08-02T10:00:23.715" v="568" actId="20577"/>
          <ac:spMkLst>
            <pc:docMk/>
            <pc:sldMk cId="4203919606" sldId="300"/>
            <ac:spMk id="6" creationId="{F582EAE0-E6FD-B94C-E452-07A3DDA4821D}"/>
          </ac:spMkLst>
        </pc:spChg>
      </pc:sldChg>
      <pc:sldChg chg="modSp new">
        <pc:chgData name="Spoorthi Kulkarni (MIS)" userId="S::kulkars1@moodys.com::178acc3a-8c8f-4439-a9b1-88379d31a731" providerId="AD" clId="Web-{BD79D479-2C06-2606-1674-2486597A844D}" dt="2023-08-02T09:13:47.939" v="184" actId="20577"/>
        <pc:sldMkLst>
          <pc:docMk/>
          <pc:sldMk cId="2761077501" sldId="301"/>
        </pc:sldMkLst>
        <pc:spChg chg="mod">
          <ac:chgData name="Spoorthi Kulkarni (MIS)" userId="S::kulkars1@moodys.com::178acc3a-8c8f-4439-a9b1-88379d31a731" providerId="AD" clId="Web-{BD79D479-2C06-2606-1674-2486597A844D}" dt="2023-08-02T09:11:53.295" v="65" actId="20577"/>
          <ac:spMkLst>
            <pc:docMk/>
            <pc:sldMk cId="2761077501" sldId="301"/>
            <ac:spMk id="2" creationId="{3F992EA3-9098-50D1-159B-3996589842B2}"/>
          </ac:spMkLst>
        </pc:spChg>
        <pc:spChg chg="mod">
          <ac:chgData name="Spoorthi Kulkarni (MIS)" userId="S::kulkars1@moodys.com::178acc3a-8c8f-4439-a9b1-88379d31a731" providerId="AD" clId="Web-{BD79D479-2C06-2606-1674-2486597A844D}" dt="2023-08-02T09:13:47.939" v="184" actId="20577"/>
          <ac:spMkLst>
            <pc:docMk/>
            <pc:sldMk cId="2761077501" sldId="301"/>
            <ac:spMk id="3" creationId="{7E5142A4-C73D-A2F8-2FED-1E98823F62B7}"/>
          </ac:spMkLst>
        </pc:spChg>
      </pc:sldChg>
      <pc:sldChg chg="addSp delSp modSp new">
        <pc:chgData name="Spoorthi Kulkarni (MIS)" userId="S::kulkars1@moodys.com::178acc3a-8c8f-4439-a9b1-88379d31a731" providerId="AD" clId="Web-{BD79D479-2C06-2606-1674-2486597A844D}" dt="2023-08-02T09:14:21.690" v="190"/>
        <pc:sldMkLst>
          <pc:docMk/>
          <pc:sldMk cId="3356839689" sldId="302"/>
        </pc:sldMkLst>
        <pc:spChg chg="mod">
          <ac:chgData name="Spoorthi Kulkarni (MIS)" userId="S::kulkars1@moodys.com::178acc3a-8c8f-4439-a9b1-88379d31a731" providerId="AD" clId="Web-{BD79D479-2C06-2606-1674-2486597A844D}" dt="2023-08-02T09:14:11.534" v="187" actId="20577"/>
          <ac:spMkLst>
            <pc:docMk/>
            <pc:sldMk cId="3356839689" sldId="302"/>
            <ac:spMk id="2" creationId="{253677F8-EA9E-8310-27D1-D7A11518141F}"/>
          </ac:spMkLst>
        </pc:spChg>
        <pc:spChg chg="del mod">
          <ac:chgData name="Spoorthi Kulkarni (MIS)" userId="S::kulkars1@moodys.com::178acc3a-8c8f-4439-a9b1-88379d31a731" providerId="AD" clId="Web-{BD79D479-2C06-2606-1674-2486597A844D}" dt="2023-08-02T09:14:21.690" v="190"/>
          <ac:spMkLst>
            <pc:docMk/>
            <pc:sldMk cId="3356839689" sldId="302"/>
            <ac:spMk id="3" creationId="{66039144-0DCF-4102-7F7D-5774017425B2}"/>
          </ac:spMkLst>
        </pc:spChg>
        <pc:picChg chg="add mod ord">
          <ac:chgData name="Spoorthi Kulkarni (MIS)" userId="S::kulkars1@moodys.com::178acc3a-8c8f-4439-a9b1-88379d31a731" providerId="AD" clId="Web-{BD79D479-2C06-2606-1674-2486597A844D}" dt="2023-08-02T09:14:21.690" v="190"/>
          <ac:picMkLst>
            <pc:docMk/>
            <pc:sldMk cId="3356839689" sldId="302"/>
            <ac:picMk id="4" creationId="{87487C22-A8CF-D211-C740-163E17F9AD1B}"/>
          </ac:picMkLst>
        </pc:picChg>
      </pc:sldChg>
      <pc:sldChg chg="addSp delSp modSp new">
        <pc:chgData name="Spoorthi Kulkarni (MIS)" userId="S::kulkars1@moodys.com::178acc3a-8c8f-4439-a9b1-88379d31a731" providerId="AD" clId="Web-{BD79D479-2C06-2606-1674-2486597A844D}" dt="2023-08-02T09:22:57.832" v="235"/>
        <pc:sldMkLst>
          <pc:docMk/>
          <pc:sldMk cId="1478048118" sldId="303"/>
        </pc:sldMkLst>
        <pc:spChg chg="mod">
          <ac:chgData name="Spoorthi Kulkarni (MIS)" userId="S::kulkars1@moodys.com::178acc3a-8c8f-4439-a9b1-88379d31a731" providerId="AD" clId="Web-{BD79D479-2C06-2606-1674-2486597A844D}" dt="2023-08-02T09:19:54.920" v="224" actId="1076"/>
          <ac:spMkLst>
            <pc:docMk/>
            <pc:sldMk cId="1478048118" sldId="303"/>
            <ac:spMk id="2" creationId="{0316B355-D352-7E4C-4643-57E9396AB1C3}"/>
          </ac:spMkLst>
        </pc:spChg>
        <pc:spChg chg="del">
          <ac:chgData name="Spoorthi Kulkarni (MIS)" userId="S::kulkars1@moodys.com::178acc3a-8c8f-4439-a9b1-88379d31a731" providerId="AD" clId="Web-{BD79D479-2C06-2606-1674-2486597A844D}" dt="2023-08-02T09:15:22.427" v="192"/>
          <ac:spMkLst>
            <pc:docMk/>
            <pc:sldMk cId="1478048118" sldId="303"/>
            <ac:spMk id="3" creationId="{BE215A46-FD3B-1821-5CF9-B9D481DED529}"/>
          </ac:spMkLst>
        </pc:spChg>
        <pc:spChg chg="add del mod">
          <ac:chgData name="Spoorthi Kulkarni (MIS)" userId="S::kulkars1@moodys.com::178acc3a-8c8f-4439-a9b1-88379d31a731" providerId="AD" clId="Web-{BD79D479-2C06-2606-1674-2486597A844D}" dt="2023-08-02T09:18:44.808" v="200"/>
          <ac:spMkLst>
            <pc:docMk/>
            <pc:sldMk cId="1478048118" sldId="303"/>
            <ac:spMk id="8" creationId="{D1140E39-9912-964C-5CF9-3EA30F49DEA1}"/>
          </ac:spMkLst>
        </pc:spChg>
        <pc:graphicFrameChg chg="add del mod ord modGraphic">
          <ac:chgData name="Spoorthi Kulkarni (MIS)" userId="S::kulkars1@moodys.com::178acc3a-8c8f-4439-a9b1-88379d31a731" providerId="AD" clId="Web-{BD79D479-2C06-2606-1674-2486597A844D}" dt="2023-08-02T09:18:26.089" v="195"/>
          <ac:graphicFrameMkLst>
            <pc:docMk/>
            <pc:sldMk cId="1478048118" sldId="303"/>
            <ac:graphicFrameMk id="4" creationId="{E7A80420-5339-0D0B-F6EB-12D34B0E32EB}"/>
          </ac:graphicFrameMkLst>
        </pc:graphicFrameChg>
        <pc:graphicFrameChg chg="add mod modGraphic">
          <ac:chgData name="Spoorthi Kulkarni (MIS)" userId="S::kulkars1@moodys.com::178acc3a-8c8f-4439-a9b1-88379d31a731" providerId="AD" clId="Web-{BD79D479-2C06-2606-1674-2486597A844D}" dt="2023-08-02T09:22:57.832" v="235"/>
          <ac:graphicFrameMkLst>
            <pc:docMk/>
            <pc:sldMk cId="1478048118" sldId="303"/>
            <ac:graphicFrameMk id="6" creationId="{B102C616-3EA3-C274-CA55-4BE1FE3D7E34}"/>
          </ac:graphicFrameMkLst>
        </pc:graphicFrameChg>
      </pc:sldChg>
      <pc:sldChg chg="addSp delSp modSp new mod ord setBg">
        <pc:chgData name="Spoorthi Kulkarni (MIS)" userId="S::kulkars1@moodys.com::178acc3a-8c8f-4439-a9b1-88379d31a731" providerId="AD" clId="Web-{BD79D479-2C06-2606-1674-2486597A844D}" dt="2023-08-02T09:27:20.215" v="253"/>
        <pc:sldMkLst>
          <pc:docMk/>
          <pc:sldMk cId="1851829427" sldId="304"/>
        </pc:sldMkLst>
        <pc:spChg chg="mod">
          <ac:chgData name="Spoorthi Kulkarni (MIS)" userId="S::kulkars1@moodys.com::178acc3a-8c8f-4439-a9b1-88379d31a731" providerId="AD" clId="Web-{BD79D479-2C06-2606-1674-2486597A844D}" dt="2023-08-02T09:24:07.178" v="240"/>
          <ac:spMkLst>
            <pc:docMk/>
            <pc:sldMk cId="1851829427" sldId="304"/>
            <ac:spMk id="2" creationId="{DBF357E1-7C22-3DA6-E419-8D032C78D840}"/>
          </ac:spMkLst>
        </pc:spChg>
        <pc:spChg chg="mod ord">
          <ac:chgData name="Spoorthi Kulkarni (MIS)" userId="S::kulkars1@moodys.com::178acc3a-8c8f-4439-a9b1-88379d31a731" providerId="AD" clId="Web-{BD79D479-2C06-2606-1674-2486597A844D}" dt="2023-08-02T09:27:20.215" v="253"/>
          <ac:spMkLst>
            <pc:docMk/>
            <pc:sldMk cId="1851829427" sldId="304"/>
            <ac:spMk id="3" creationId="{85CA4269-6025-EA71-A67A-DF4AA490A122}"/>
          </ac:spMkLst>
        </pc:spChg>
        <pc:spChg chg="add del">
          <ac:chgData name="Spoorthi Kulkarni (MIS)" userId="S::kulkars1@moodys.com::178acc3a-8c8f-4439-a9b1-88379d31a731" providerId="AD" clId="Web-{BD79D479-2C06-2606-1674-2486597A844D}" dt="2023-08-02T09:24:07.178" v="240"/>
          <ac:spMkLst>
            <pc:docMk/>
            <pc:sldMk cId="1851829427" sldId="304"/>
            <ac:spMk id="9" creationId="{6F4C891B-62D0-4250-AEB7-0F42BAD78D7D}"/>
          </ac:spMkLst>
        </pc:spChg>
        <pc:picChg chg="add mod">
          <ac:chgData name="Spoorthi Kulkarni (MIS)" userId="S::kulkars1@moodys.com::178acc3a-8c8f-4439-a9b1-88379d31a731" providerId="AD" clId="Web-{BD79D479-2C06-2606-1674-2486597A844D}" dt="2023-08-02T09:24:34.538" v="244" actId="1076"/>
          <ac:picMkLst>
            <pc:docMk/>
            <pc:sldMk cId="1851829427" sldId="304"/>
            <ac:picMk id="4" creationId="{DA852D3A-BE47-3FD5-6C32-A65ADF0EA527}"/>
          </ac:picMkLst>
        </pc:picChg>
      </pc:sldChg>
      <pc:sldChg chg="addSp modSp new">
        <pc:chgData name="Spoorthi Kulkarni (MIS)" userId="S::kulkars1@moodys.com::178acc3a-8c8f-4439-a9b1-88379d31a731" providerId="AD" clId="Web-{BD79D479-2C06-2606-1674-2486597A844D}" dt="2023-08-02T09:27:58.200" v="268" actId="20577"/>
        <pc:sldMkLst>
          <pc:docMk/>
          <pc:sldMk cId="2394167743" sldId="305"/>
        </pc:sldMkLst>
        <pc:spChg chg="mod">
          <ac:chgData name="Spoorthi Kulkarni (MIS)" userId="S::kulkars1@moodys.com::178acc3a-8c8f-4439-a9b1-88379d31a731" providerId="AD" clId="Web-{BD79D479-2C06-2606-1674-2486597A844D}" dt="2023-08-02T09:27:58.200" v="268" actId="20577"/>
          <ac:spMkLst>
            <pc:docMk/>
            <pc:sldMk cId="2394167743" sldId="305"/>
            <ac:spMk id="2" creationId="{345EE8A2-281C-63A2-F15D-1DAB91B454C2}"/>
          </ac:spMkLst>
        </pc:spChg>
        <pc:spChg chg="mod">
          <ac:chgData name="Spoorthi Kulkarni (MIS)" userId="S::kulkars1@moodys.com::178acc3a-8c8f-4439-a9b1-88379d31a731" providerId="AD" clId="Web-{BD79D479-2C06-2606-1674-2486597A844D}" dt="2023-08-02T09:27:45.591" v="262" actId="20577"/>
          <ac:spMkLst>
            <pc:docMk/>
            <pc:sldMk cId="2394167743" sldId="305"/>
            <ac:spMk id="3" creationId="{23352D07-4FF3-18AC-912F-992B97B7A9FD}"/>
          </ac:spMkLst>
        </pc:spChg>
        <pc:picChg chg="add mod">
          <ac:chgData name="Spoorthi Kulkarni (MIS)" userId="S::kulkars1@moodys.com::178acc3a-8c8f-4439-a9b1-88379d31a731" providerId="AD" clId="Web-{BD79D479-2C06-2606-1674-2486597A844D}" dt="2023-08-02T09:27:51.638" v="265" actId="1076"/>
          <ac:picMkLst>
            <pc:docMk/>
            <pc:sldMk cId="2394167743" sldId="305"/>
            <ac:picMk id="4" creationId="{F086E8BB-36B8-D334-2113-E75C48AF471B}"/>
          </ac:picMkLst>
        </pc:picChg>
      </pc:sldChg>
      <pc:sldChg chg="addSp delSp modSp add replId">
        <pc:chgData name="Spoorthi Kulkarni (MIS)" userId="S::kulkars1@moodys.com::178acc3a-8c8f-4439-a9b1-88379d31a731" providerId="AD" clId="Web-{BD79D479-2C06-2606-1674-2486597A844D}" dt="2023-08-02T09:29:31.813" v="285" actId="1076"/>
        <pc:sldMkLst>
          <pc:docMk/>
          <pc:sldMk cId="120291592" sldId="306"/>
        </pc:sldMkLst>
        <pc:spChg chg="mod">
          <ac:chgData name="Spoorthi Kulkarni (MIS)" userId="S::kulkars1@moodys.com::178acc3a-8c8f-4439-a9b1-88379d31a731" providerId="AD" clId="Web-{BD79D479-2C06-2606-1674-2486597A844D}" dt="2023-08-02T09:28:55.452" v="275" actId="20577"/>
          <ac:spMkLst>
            <pc:docMk/>
            <pc:sldMk cId="120291592" sldId="306"/>
            <ac:spMk id="2" creationId="{345EE8A2-281C-63A2-F15D-1DAB91B454C2}"/>
          </ac:spMkLst>
        </pc:spChg>
        <pc:spChg chg="mod">
          <ac:chgData name="Spoorthi Kulkarni (MIS)" userId="S::kulkars1@moodys.com::178acc3a-8c8f-4439-a9b1-88379d31a731" providerId="AD" clId="Web-{BD79D479-2C06-2606-1674-2486597A844D}" dt="2023-08-02T09:29:14.156" v="280"/>
          <ac:spMkLst>
            <pc:docMk/>
            <pc:sldMk cId="120291592" sldId="306"/>
            <ac:spMk id="3" creationId="{23352D07-4FF3-18AC-912F-992B97B7A9FD}"/>
          </ac:spMkLst>
        </pc:spChg>
        <pc:picChg chg="del">
          <ac:chgData name="Spoorthi Kulkarni (MIS)" userId="S::kulkars1@moodys.com::178acc3a-8c8f-4439-a9b1-88379d31a731" providerId="AD" clId="Web-{BD79D479-2C06-2606-1674-2486597A844D}" dt="2023-08-02T09:29:17.203" v="281"/>
          <ac:picMkLst>
            <pc:docMk/>
            <pc:sldMk cId="120291592" sldId="306"/>
            <ac:picMk id="4" creationId="{F086E8BB-36B8-D334-2113-E75C48AF471B}"/>
          </ac:picMkLst>
        </pc:picChg>
        <pc:picChg chg="add mod">
          <ac:chgData name="Spoorthi Kulkarni (MIS)" userId="S::kulkars1@moodys.com::178acc3a-8c8f-4439-a9b1-88379d31a731" providerId="AD" clId="Web-{BD79D479-2C06-2606-1674-2486597A844D}" dt="2023-08-02T09:29:31.813" v="285" actId="1076"/>
          <ac:picMkLst>
            <pc:docMk/>
            <pc:sldMk cId="120291592" sldId="306"/>
            <ac:picMk id="5" creationId="{2C6E12C0-6265-6F12-5C0C-530B05C65B0E}"/>
          </ac:picMkLst>
        </pc:picChg>
      </pc:sldChg>
      <pc:sldChg chg="addSp delSp modSp new mod setBg">
        <pc:chgData name="Spoorthi Kulkarni (MIS)" userId="S::kulkars1@moodys.com::178acc3a-8c8f-4439-a9b1-88379d31a731" providerId="AD" clId="Web-{BD79D479-2C06-2606-1674-2486597A844D}" dt="2023-08-02T09:30:54.097" v="298"/>
        <pc:sldMkLst>
          <pc:docMk/>
          <pc:sldMk cId="2190239004" sldId="307"/>
        </pc:sldMkLst>
        <pc:spChg chg="mod">
          <ac:chgData name="Spoorthi Kulkarni (MIS)" userId="S::kulkars1@moodys.com::178acc3a-8c8f-4439-a9b1-88379d31a731" providerId="AD" clId="Web-{BD79D479-2C06-2606-1674-2486597A844D}" dt="2023-08-02T09:30:54.097" v="298"/>
          <ac:spMkLst>
            <pc:docMk/>
            <pc:sldMk cId="2190239004" sldId="307"/>
            <ac:spMk id="2" creationId="{E3C75BD8-F340-F7FA-2FED-87471677F395}"/>
          </ac:spMkLst>
        </pc:spChg>
        <pc:spChg chg="del">
          <ac:chgData name="Spoorthi Kulkarni (MIS)" userId="S::kulkars1@moodys.com::178acc3a-8c8f-4439-a9b1-88379d31a731" providerId="AD" clId="Web-{BD79D479-2C06-2606-1674-2486597A844D}" dt="2023-08-02T09:30:46.518" v="295"/>
          <ac:spMkLst>
            <pc:docMk/>
            <pc:sldMk cId="2190239004" sldId="307"/>
            <ac:spMk id="3" creationId="{AD5D274E-C059-2A50-5E0F-2C8BF33287A0}"/>
          </ac:spMkLst>
        </pc:spChg>
        <pc:spChg chg="add mod">
          <ac:chgData name="Spoorthi Kulkarni (MIS)" userId="S::kulkars1@moodys.com::178acc3a-8c8f-4439-a9b1-88379d31a731" providerId="AD" clId="Web-{BD79D479-2C06-2606-1674-2486597A844D}" dt="2023-08-02T09:30:46.518" v="297"/>
          <ac:spMkLst>
            <pc:docMk/>
            <pc:sldMk cId="2190239004" sldId="307"/>
            <ac:spMk id="6" creationId="{C3F464C8-17A9-B235-D771-7D5DB53FB438}"/>
          </ac:spMkLst>
        </pc:spChg>
        <pc:spChg chg="add">
          <ac:chgData name="Spoorthi Kulkarni (MIS)" userId="S::kulkars1@moodys.com::178acc3a-8c8f-4439-a9b1-88379d31a731" providerId="AD" clId="Web-{BD79D479-2C06-2606-1674-2486597A844D}" dt="2023-08-02T09:30:54.097" v="298"/>
          <ac:spMkLst>
            <pc:docMk/>
            <pc:sldMk cId="2190239004" sldId="307"/>
            <ac:spMk id="11" creationId="{56E9B3E6-E277-4D68-BA48-9CB43FFBD6E2}"/>
          </ac:spMkLst>
        </pc:spChg>
        <pc:spChg chg="add">
          <ac:chgData name="Spoorthi Kulkarni (MIS)" userId="S::kulkars1@moodys.com::178acc3a-8c8f-4439-a9b1-88379d31a731" providerId="AD" clId="Web-{BD79D479-2C06-2606-1674-2486597A844D}" dt="2023-08-02T09:30:54.097" v="298"/>
          <ac:spMkLst>
            <pc:docMk/>
            <pc:sldMk cId="2190239004" sldId="307"/>
            <ac:spMk id="18" creationId="{D5B0017B-2ECA-49AF-B397-DC140825DF8D}"/>
          </ac:spMkLst>
        </pc:spChg>
        <pc:grpChg chg="add">
          <ac:chgData name="Spoorthi Kulkarni (MIS)" userId="S::kulkars1@moodys.com::178acc3a-8c8f-4439-a9b1-88379d31a731" providerId="AD" clId="Web-{BD79D479-2C06-2606-1674-2486597A844D}" dt="2023-08-02T09:30:54.097" v="298"/>
          <ac:grpSpMkLst>
            <pc:docMk/>
            <pc:sldMk cId="2190239004" sldId="307"/>
            <ac:grpSpMk id="13" creationId="{AE1C45F0-260A-458C-96ED-C1F6D2151219}"/>
          </ac:grpSpMkLst>
        </pc:grpChg>
        <pc:graphicFrameChg chg="add mod ord modGraphic">
          <ac:chgData name="Spoorthi Kulkarni (MIS)" userId="S::kulkars1@moodys.com::178acc3a-8c8f-4439-a9b1-88379d31a731" providerId="AD" clId="Web-{BD79D479-2C06-2606-1674-2486597A844D}" dt="2023-08-02T09:30:54.097" v="298"/>
          <ac:graphicFrameMkLst>
            <pc:docMk/>
            <pc:sldMk cId="2190239004" sldId="307"/>
            <ac:graphicFrameMk id="5" creationId="{9C3BF75E-A319-2781-531E-253033022639}"/>
          </ac:graphicFrameMkLst>
        </pc:graphicFrameChg>
        <pc:cxnChg chg="add">
          <ac:chgData name="Spoorthi Kulkarni (MIS)" userId="S::kulkars1@moodys.com::178acc3a-8c8f-4439-a9b1-88379d31a731" providerId="AD" clId="Web-{BD79D479-2C06-2606-1674-2486597A844D}" dt="2023-08-02T09:30:54.097" v="298"/>
          <ac:cxnSpMkLst>
            <pc:docMk/>
            <pc:sldMk cId="2190239004" sldId="307"/>
            <ac:cxnSpMk id="20" creationId="{6CF1BAF6-AD41-4082-B212-8A1F9A2E8779}"/>
          </ac:cxnSpMkLst>
        </pc:cxnChg>
      </pc:sldChg>
      <pc:sldChg chg="modSp new">
        <pc:chgData name="Spoorthi Kulkarni (MIS)" userId="S::kulkars1@moodys.com::178acc3a-8c8f-4439-a9b1-88379d31a731" providerId="AD" clId="Web-{BD79D479-2C06-2606-1674-2486597A844D}" dt="2023-08-02T09:33:00.898" v="339" actId="20577"/>
        <pc:sldMkLst>
          <pc:docMk/>
          <pc:sldMk cId="2857529195" sldId="308"/>
        </pc:sldMkLst>
        <pc:spChg chg="mod">
          <ac:chgData name="Spoorthi Kulkarni (MIS)" userId="S::kulkars1@moodys.com::178acc3a-8c8f-4439-a9b1-88379d31a731" providerId="AD" clId="Web-{BD79D479-2C06-2606-1674-2486597A844D}" dt="2023-08-02T09:31:43.098" v="316" actId="20577"/>
          <ac:spMkLst>
            <pc:docMk/>
            <pc:sldMk cId="2857529195" sldId="308"/>
            <ac:spMk id="2" creationId="{5C9BF483-9D58-F524-F0B9-215133190930}"/>
          </ac:spMkLst>
        </pc:spChg>
        <pc:spChg chg="mod">
          <ac:chgData name="Spoorthi Kulkarni (MIS)" userId="S::kulkars1@moodys.com::178acc3a-8c8f-4439-a9b1-88379d31a731" providerId="AD" clId="Web-{BD79D479-2C06-2606-1674-2486597A844D}" dt="2023-08-02T09:33:00.898" v="339" actId="20577"/>
          <ac:spMkLst>
            <pc:docMk/>
            <pc:sldMk cId="2857529195" sldId="308"/>
            <ac:spMk id="3" creationId="{59662B97-1D75-2406-B99E-AC07BFA8A3B4}"/>
          </ac:spMkLst>
        </pc:spChg>
      </pc:sldChg>
      <pc:sldChg chg="addSp delSp modSp new mod setBg">
        <pc:chgData name="Spoorthi Kulkarni (MIS)" userId="S::kulkars1@moodys.com::178acc3a-8c8f-4439-a9b1-88379d31a731" providerId="AD" clId="Web-{BD79D479-2C06-2606-1674-2486597A844D}" dt="2023-08-02T09:35:00.042" v="376" actId="20577"/>
        <pc:sldMkLst>
          <pc:docMk/>
          <pc:sldMk cId="1565634392" sldId="309"/>
        </pc:sldMkLst>
        <pc:spChg chg="mod">
          <ac:chgData name="Spoorthi Kulkarni (MIS)" userId="S::kulkars1@moodys.com::178acc3a-8c8f-4439-a9b1-88379d31a731" providerId="AD" clId="Web-{BD79D479-2C06-2606-1674-2486597A844D}" dt="2023-08-02T09:34:43.729" v="373"/>
          <ac:spMkLst>
            <pc:docMk/>
            <pc:sldMk cId="1565634392" sldId="309"/>
            <ac:spMk id="2" creationId="{29AF6F15-3EDD-0F25-94BA-3697196D0182}"/>
          </ac:spMkLst>
        </pc:spChg>
        <pc:spChg chg="mod">
          <ac:chgData name="Spoorthi Kulkarni (MIS)" userId="S::kulkars1@moodys.com::178acc3a-8c8f-4439-a9b1-88379d31a731" providerId="AD" clId="Web-{BD79D479-2C06-2606-1674-2486597A844D}" dt="2023-08-02T09:35:00.042" v="376" actId="20577"/>
          <ac:spMkLst>
            <pc:docMk/>
            <pc:sldMk cId="1565634392" sldId="309"/>
            <ac:spMk id="3" creationId="{2BA2106E-2A64-D728-CE9D-4B9A98643ACE}"/>
          </ac:spMkLst>
        </pc:spChg>
        <pc:spChg chg="add del mod">
          <ac:chgData name="Spoorthi Kulkarni (MIS)" userId="S::kulkars1@moodys.com::178acc3a-8c8f-4439-a9b1-88379d31a731" providerId="AD" clId="Web-{BD79D479-2C06-2606-1674-2486597A844D}" dt="2023-08-02T09:34:11.212" v="364"/>
          <ac:spMkLst>
            <pc:docMk/>
            <pc:sldMk cId="1565634392" sldId="309"/>
            <ac:spMk id="6" creationId="{355FCC9F-5E02-30AF-36EE-A50740856A61}"/>
          </ac:spMkLst>
        </pc:spChg>
        <pc:spChg chg="add del">
          <ac:chgData name="Spoorthi Kulkarni (MIS)" userId="S::kulkars1@moodys.com::178acc3a-8c8f-4439-a9b1-88379d31a731" providerId="AD" clId="Web-{BD79D479-2C06-2606-1674-2486597A844D}" dt="2023-08-02T09:34:43.713" v="372"/>
          <ac:spMkLst>
            <pc:docMk/>
            <pc:sldMk cId="1565634392" sldId="309"/>
            <ac:spMk id="8" creationId="{09588DA8-065E-4F6F-8EFD-43104AB2E0CF}"/>
          </ac:spMkLst>
        </pc:spChg>
        <pc:spChg chg="add del">
          <ac:chgData name="Spoorthi Kulkarni (MIS)" userId="S::kulkars1@moodys.com::178acc3a-8c8f-4439-a9b1-88379d31a731" providerId="AD" clId="Web-{BD79D479-2C06-2606-1674-2486597A844D}" dt="2023-08-02T09:34:43.713" v="372"/>
          <ac:spMkLst>
            <pc:docMk/>
            <pc:sldMk cId="1565634392" sldId="309"/>
            <ac:spMk id="10" creationId="{C4285719-470E-454C-AF62-8323075F1F5B}"/>
          </ac:spMkLst>
        </pc:spChg>
        <pc:spChg chg="add del">
          <ac:chgData name="Spoorthi Kulkarni (MIS)" userId="S::kulkars1@moodys.com::178acc3a-8c8f-4439-a9b1-88379d31a731" providerId="AD" clId="Web-{BD79D479-2C06-2606-1674-2486597A844D}" dt="2023-08-02T09:34:43.713" v="372"/>
          <ac:spMkLst>
            <pc:docMk/>
            <pc:sldMk cId="1565634392" sldId="309"/>
            <ac:spMk id="12" creationId="{CD9FE4EF-C4D8-49A0-B2FF-81D8DB7D8A24}"/>
          </ac:spMkLst>
        </pc:spChg>
        <pc:spChg chg="add del">
          <ac:chgData name="Spoorthi Kulkarni (MIS)" userId="S::kulkars1@moodys.com::178acc3a-8c8f-4439-a9b1-88379d31a731" providerId="AD" clId="Web-{BD79D479-2C06-2606-1674-2486597A844D}" dt="2023-08-02T09:34:43.713" v="372"/>
          <ac:spMkLst>
            <pc:docMk/>
            <pc:sldMk cId="1565634392" sldId="309"/>
            <ac:spMk id="14" creationId="{4300840D-0A0B-4512-BACA-B439D5B9C57C}"/>
          </ac:spMkLst>
        </pc:spChg>
        <pc:spChg chg="add del">
          <ac:chgData name="Spoorthi Kulkarni (MIS)" userId="S::kulkars1@moodys.com::178acc3a-8c8f-4439-a9b1-88379d31a731" providerId="AD" clId="Web-{BD79D479-2C06-2606-1674-2486597A844D}" dt="2023-08-02T09:34:43.713" v="372"/>
          <ac:spMkLst>
            <pc:docMk/>
            <pc:sldMk cId="1565634392" sldId="309"/>
            <ac:spMk id="16" creationId="{D2B78728-A580-49A7-84F9-6EF6F583ADE0}"/>
          </ac:spMkLst>
        </pc:spChg>
        <pc:spChg chg="add del">
          <ac:chgData name="Spoorthi Kulkarni (MIS)" userId="S::kulkars1@moodys.com::178acc3a-8c8f-4439-a9b1-88379d31a731" providerId="AD" clId="Web-{BD79D479-2C06-2606-1674-2486597A844D}" dt="2023-08-02T09:34:43.713" v="372"/>
          <ac:spMkLst>
            <pc:docMk/>
            <pc:sldMk cId="1565634392" sldId="309"/>
            <ac:spMk id="18" creationId="{38FAA1A1-D861-433F-88FA-1E9D6FD31D11}"/>
          </ac:spMkLst>
        </pc:spChg>
        <pc:spChg chg="add del">
          <ac:chgData name="Spoorthi Kulkarni (MIS)" userId="S::kulkars1@moodys.com::178acc3a-8c8f-4439-a9b1-88379d31a731" providerId="AD" clId="Web-{BD79D479-2C06-2606-1674-2486597A844D}" dt="2023-08-02T09:34:43.713" v="372"/>
          <ac:spMkLst>
            <pc:docMk/>
            <pc:sldMk cId="1565634392" sldId="309"/>
            <ac:spMk id="20" creationId="{8D71EDA1-87BF-4D5D-AB79-F346FD19278A}"/>
          </ac:spMkLst>
        </pc:spChg>
        <pc:spChg chg="add">
          <ac:chgData name="Spoorthi Kulkarni (MIS)" userId="S::kulkars1@moodys.com::178acc3a-8c8f-4439-a9b1-88379d31a731" providerId="AD" clId="Web-{BD79D479-2C06-2606-1674-2486597A844D}" dt="2023-08-02T09:34:43.729" v="373"/>
          <ac:spMkLst>
            <pc:docMk/>
            <pc:sldMk cId="1565634392" sldId="309"/>
            <ac:spMk id="22" creationId="{907EF6B7-1338-4443-8C46-6A318D952DFD}"/>
          </ac:spMkLst>
        </pc:spChg>
        <pc:spChg chg="add">
          <ac:chgData name="Spoorthi Kulkarni (MIS)" userId="S::kulkars1@moodys.com::178acc3a-8c8f-4439-a9b1-88379d31a731" providerId="AD" clId="Web-{BD79D479-2C06-2606-1674-2486597A844D}" dt="2023-08-02T09:34:43.729" v="373"/>
          <ac:spMkLst>
            <pc:docMk/>
            <pc:sldMk cId="1565634392" sldId="309"/>
            <ac:spMk id="23" creationId="{DAAE4CDD-124C-4DCF-9584-B6033B545DD5}"/>
          </ac:spMkLst>
        </pc:spChg>
        <pc:spChg chg="add">
          <ac:chgData name="Spoorthi Kulkarni (MIS)" userId="S::kulkars1@moodys.com::178acc3a-8c8f-4439-a9b1-88379d31a731" providerId="AD" clId="Web-{BD79D479-2C06-2606-1674-2486597A844D}" dt="2023-08-02T09:34:43.729" v="373"/>
          <ac:spMkLst>
            <pc:docMk/>
            <pc:sldMk cId="1565634392" sldId="309"/>
            <ac:spMk id="24" creationId="{081E4A58-353D-44AE-B2FC-2A74E2E400F7}"/>
          </ac:spMkLst>
        </pc:spChg>
        <pc:graphicFrameChg chg="add del mod">
          <ac:chgData name="Spoorthi Kulkarni (MIS)" userId="S::kulkars1@moodys.com::178acc3a-8c8f-4439-a9b1-88379d31a731" providerId="AD" clId="Web-{BD79D479-2C06-2606-1674-2486597A844D}" dt="2023-08-02T09:34:11.212" v="365"/>
          <ac:graphicFrameMkLst>
            <pc:docMk/>
            <pc:sldMk cId="1565634392" sldId="309"/>
            <ac:graphicFrameMk id="5" creationId="{8ACBA301-8254-2285-5B18-1CF510A4682C}"/>
          </ac:graphicFrameMkLst>
        </pc:graphicFrameChg>
      </pc:sldChg>
      <pc:sldChg chg="modSp new">
        <pc:chgData name="Spoorthi Kulkarni (MIS)" userId="S::kulkars1@moodys.com::178acc3a-8c8f-4439-a9b1-88379d31a731" providerId="AD" clId="Web-{BD79D479-2C06-2606-1674-2486597A844D}" dt="2023-08-04T12:17:38.038" v="1127" actId="20577"/>
        <pc:sldMkLst>
          <pc:docMk/>
          <pc:sldMk cId="963137040" sldId="315"/>
        </pc:sldMkLst>
        <pc:spChg chg="mod">
          <ac:chgData name="Spoorthi Kulkarni (MIS)" userId="S::kulkars1@moodys.com::178acc3a-8c8f-4439-a9b1-88379d31a731" providerId="AD" clId="Web-{BD79D479-2C06-2606-1674-2486597A844D}" dt="2023-08-04T12:04:59.207" v="733" actId="20577"/>
          <ac:spMkLst>
            <pc:docMk/>
            <pc:sldMk cId="963137040" sldId="315"/>
            <ac:spMk id="2" creationId="{9D382FD6-F86E-CB7B-F6D3-D8AB17AD7C62}"/>
          </ac:spMkLst>
        </pc:spChg>
        <pc:spChg chg="mod">
          <ac:chgData name="Spoorthi Kulkarni (MIS)" userId="S::kulkars1@moodys.com::178acc3a-8c8f-4439-a9b1-88379d31a731" providerId="AD" clId="Web-{BD79D479-2C06-2606-1674-2486597A844D}" dt="2023-08-04T12:17:38.038" v="1127" actId="20577"/>
          <ac:spMkLst>
            <pc:docMk/>
            <pc:sldMk cId="963137040" sldId="315"/>
            <ac:spMk id="3" creationId="{E959B4E4-81E7-6B46-36F7-ADB4E1E1E6CC}"/>
          </ac:spMkLst>
        </pc:spChg>
      </pc:sldChg>
      <pc:sldChg chg="addSp delSp modSp new mod setBg setClrOvrMap">
        <pc:chgData name="Spoorthi Kulkarni (MIS)" userId="S::kulkars1@moodys.com::178acc3a-8c8f-4439-a9b1-88379d31a731" providerId="AD" clId="Web-{BD79D479-2C06-2606-1674-2486597A844D}" dt="2023-08-04T12:56:08.733" v="1379" actId="20577"/>
        <pc:sldMkLst>
          <pc:docMk/>
          <pc:sldMk cId="2431812747" sldId="316"/>
        </pc:sldMkLst>
        <pc:spChg chg="del mod">
          <ac:chgData name="Spoorthi Kulkarni (MIS)" userId="S::kulkars1@moodys.com::178acc3a-8c8f-4439-a9b1-88379d31a731" providerId="AD" clId="Web-{BD79D479-2C06-2606-1674-2486597A844D}" dt="2023-08-04T12:55:52.217" v="1365"/>
          <ac:spMkLst>
            <pc:docMk/>
            <pc:sldMk cId="2431812747" sldId="316"/>
            <ac:spMk id="2" creationId="{CBC77540-1D58-3D6B-1624-8968F048C612}"/>
          </ac:spMkLst>
        </pc:spChg>
        <pc:spChg chg="add del">
          <ac:chgData name="Spoorthi Kulkarni (MIS)" userId="S::kulkars1@moodys.com::178acc3a-8c8f-4439-a9b1-88379d31a731" providerId="AD" clId="Web-{BD79D479-2C06-2606-1674-2486597A844D}" dt="2023-08-04T12:55:45.498" v="1364"/>
          <ac:spMkLst>
            <pc:docMk/>
            <pc:sldMk cId="2431812747" sldId="316"/>
            <ac:spMk id="3" creationId="{257B01F8-2A4B-B3EB-DD4A-6CB78A3003F6}"/>
          </ac:spMkLst>
        </pc:spChg>
        <pc:spChg chg="add del">
          <ac:chgData name="Spoorthi Kulkarni (MIS)" userId="S::kulkars1@moodys.com::178acc3a-8c8f-4439-a9b1-88379d31a731" providerId="AD" clId="Web-{BD79D479-2C06-2606-1674-2486597A844D}" dt="2023-08-04T12:55:41.983" v="1361"/>
          <ac:spMkLst>
            <pc:docMk/>
            <pc:sldMk cId="2431812747" sldId="316"/>
            <ac:spMk id="8" creationId="{66B332A4-D438-4773-A77F-5ED49A448D9D}"/>
          </ac:spMkLst>
        </pc:spChg>
        <pc:spChg chg="add del">
          <ac:chgData name="Spoorthi Kulkarni (MIS)" userId="S::kulkars1@moodys.com::178acc3a-8c8f-4439-a9b1-88379d31a731" providerId="AD" clId="Web-{BD79D479-2C06-2606-1674-2486597A844D}" dt="2023-08-04T12:55:41.983" v="1361"/>
          <ac:spMkLst>
            <pc:docMk/>
            <pc:sldMk cId="2431812747" sldId="316"/>
            <ac:spMk id="10" creationId="{DF9AD32D-FF05-44F4-BD4D-9CEE89B71EB9}"/>
          </ac:spMkLst>
        </pc:spChg>
        <pc:spChg chg="add del">
          <ac:chgData name="Spoorthi Kulkarni (MIS)" userId="S::kulkars1@moodys.com::178acc3a-8c8f-4439-a9b1-88379d31a731" providerId="AD" clId="Web-{BD79D479-2C06-2606-1674-2486597A844D}" dt="2023-08-04T12:55:45.483" v="1363"/>
          <ac:spMkLst>
            <pc:docMk/>
            <pc:sldMk cId="2431812747" sldId="316"/>
            <ac:spMk id="12" creationId="{100EDD19-6802-4EC3-95CE-CFFAB042CFD6}"/>
          </ac:spMkLst>
        </pc:spChg>
        <pc:spChg chg="add del">
          <ac:chgData name="Spoorthi Kulkarni (MIS)" userId="S::kulkars1@moodys.com::178acc3a-8c8f-4439-a9b1-88379d31a731" providerId="AD" clId="Web-{BD79D479-2C06-2606-1674-2486597A844D}" dt="2023-08-04T12:55:45.483" v="1363"/>
          <ac:spMkLst>
            <pc:docMk/>
            <pc:sldMk cId="2431812747" sldId="316"/>
            <ac:spMk id="13" creationId="{DB17E863-922E-4C26-BD64-E8FD41D28661}"/>
          </ac:spMkLst>
        </pc:spChg>
        <pc:spChg chg="add del">
          <ac:chgData name="Spoorthi Kulkarni (MIS)" userId="S::kulkars1@moodys.com::178acc3a-8c8f-4439-a9b1-88379d31a731" providerId="AD" clId="Web-{BD79D479-2C06-2606-1674-2486597A844D}" dt="2023-08-04T12:55:45.483" v="1363"/>
          <ac:spMkLst>
            <pc:docMk/>
            <pc:sldMk cId="2431812747" sldId="316"/>
            <ac:spMk id="14" creationId="{257B01F8-2A4B-B3EB-DD4A-6CB78A3003F6}"/>
          </ac:spMkLst>
        </pc:spChg>
        <pc:spChg chg="add">
          <ac:chgData name="Spoorthi Kulkarni (MIS)" userId="S::kulkars1@moodys.com::178acc3a-8c8f-4439-a9b1-88379d31a731" providerId="AD" clId="Web-{BD79D479-2C06-2606-1674-2486597A844D}" dt="2023-08-04T12:55:45.498" v="1364"/>
          <ac:spMkLst>
            <pc:docMk/>
            <pc:sldMk cId="2431812747" sldId="316"/>
            <ac:spMk id="16" creationId="{907EF6B7-1338-4443-8C46-6A318D952DFD}"/>
          </ac:spMkLst>
        </pc:spChg>
        <pc:spChg chg="add">
          <ac:chgData name="Spoorthi Kulkarni (MIS)" userId="S::kulkars1@moodys.com::178acc3a-8c8f-4439-a9b1-88379d31a731" providerId="AD" clId="Web-{BD79D479-2C06-2606-1674-2486597A844D}" dt="2023-08-04T12:55:45.498" v="1364"/>
          <ac:spMkLst>
            <pc:docMk/>
            <pc:sldMk cId="2431812747" sldId="316"/>
            <ac:spMk id="17" creationId="{DAAE4CDD-124C-4DCF-9584-B6033B545DD5}"/>
          </ac:spMkLst>
        </pc:spChg>
        <pc:spChg chg="add">
          <ac:chgData name="Spoorthi Kulkarni (MIS)" userId="S::kulkars1@moodys.com::178acc3a-8c8f-4439-a9b1-88379d31a731" providerId="AD" clId="Web-{BD79D479-2C06-2606-1674-2486597A844D}" dt="2023-08-04T12:55:45.498" v="1364"/>
          <ac:spMkLst>
            <pc:docMk/>
            <pc:sldMk cId="2431812747" sldId="316"/>
            <ac:spMk id="18" creationId="{081E4A58-353D-44AE-B2FC-2A74E2E400F7}"/>
          </ac:spMkLst>
        </pc:spChg>
        <pc:spChg chg="add mod">
          <ac:chgData name="Spoorthi Kulkarni (MIS)" userId="S::kulkars1@moodys.com::178acc3a-8c8f-4439-a9b1-88379d31a731" providerId="AD" clId="Web-{BD79D479-2C06-2606-1674-2486597A844D}" dt="2023-08-04T12:56:08.733" v="1379" actId="20577"/>
          <ac:spMkLst>
            <pc:docMk/>
            <pc:sldMk cId="2431812747" sldId="316"/>
            <ac:spMk id="19" creationId="{257B01F8-2A4B-B3EB-DD4A-6CB78A3003F6}"/>
          </ac:spMkLst>
        </pc:spChg>
      </pc:sldChg>
    </pc:docChg>
  </pc:docChgLst>
  <pc:docChgLst>
    <pc:chgData name="Swati Goel (MIS)" userId="S::goels1@moodys.com::7abef6ce-af06-42a2-a0bc-d06cde410128" providerId="AD" clId="Web-{9A70CB01-B483-F7A5-772A-5E8DB8938ED5}"/>
    <pc:docChg chg="modSld">
      <pc:chgData name="Swati Goel (MIS)" userId="S::goels1@moodys.com::7abef6ce-af06-42a2-a0bc-d06cde410128" providerId="AD" clId="Web-{9A70CB01-B483-F7A5-772A-5E8DB8938ED5}" dt="2023-07-31T11:32:04.838" v="1" actId="14100"/>
      <pc:docMkLst>
        <pc:docMk/>
      </pc:docMkLst>
      <pc:sldChg chg="modSp">
        <pc:chgData name="Swati Goel (MIS)" userId="S::goels1@moodys.com::7abef6ce-af06-42a2-a0bc-d06cde410128" providerId="AD" clId="Web-{9A70CB01-B483-F7A5-772A-5E8DB8938ED5}" dt="2023-07-31T11:32:04.838" v="1" actId="14100"/>
        <pc:sldMkLst>
          <pc:docMk/>
          <pc:sldMk cId="2864670378" sldId="258"/>
        </pc:sldMkLst>
        <pc:picChg chg="mod">
          <ac:chgData name="Swati Goel (MIS)" userId="S::goels1@moodys.com::7abef6ce-af06-42a2-a0bc-d06cde410128" providerId="AD" clId="Web-{9A70CB01-B483-F7A5-772A-5E8DB8938ED5}" dt="2023-07-31T11:32:04.838" v="1" actId="14100"/>
          <ac:picMkLst>
            <pc:docMk/>
            <pc:sldMk cId="2864670378" sldId="258"/>
            <ac:picMk id="4" creationId="{C2099E51-28E7-088C-7E38-71E344D11374}"/>
          </ac:picMkLst>
        </pc:picChg>
      </pc:sldChg>
    </pc:docChg>
  </pc:docChgLst>
  <pc:docChgLst>
    <pc:chgData name="Vaibhav Gupta (MIS)" userId="S::guptav5@moodys.com::95f11d38-b13a-4ef7-ab1c-f2c68f193ade" providerId="AD" clId="Web-{2BAAE405-84C8-B0F7-CCD3-B9628E5BC980}"/>
    <pc:docChg chg="addSld modSld modSection">
      <pc:chgData name="Vaibhav Gupta (MIS)" userId="S::guptav5@moodys.com::95f11d38-b13a-4ef7-ab1c-f2c68f193ade" providerId="AD" clId="Web-{2BAAE405-84C8-B0F7-CCD3-B9628E5BC980}" dt="2023-08-01T18:38:02.404" v="74" actId="20577"/>
      <pc:docMkLst>
        <pc:docMk/>
      </pc:docMkLst>
      <pc:sldChg chg="modSp">
        <pc:chgData name="Vaibhav Gupta (MIS)" userId="S::guptav5@moodys.com::95f11d38-b13a-4ef7-ab1c-f2c68f193ade" providerId="AD" clId="Web-{2BAAE405-84C8-B0F7-CCD3-B9628E5BC980}" dt="2023-08-01T18:11:44.203" v="18" actId="20577"/>
        <pc:sldMkLst>
          <pc:docMk/>
          <pc:sldMk cId="1523986440" sldId="260"/>
        </pc:sldMkLst>
        <pc:spChg chg="mod">
          <ac:chgData name="Vaibhav Gupta (MIS)" userId="S::guptav5@moodys.com::95f11d38-b13a-4ef7-ab1c-f2c68f193ade" providerId="AD" clId="Web-{2BAAE405-84C8-B0F7-CCD3-B9628E5BC980}" dt="2023-08-01T18:11:44.203" v="18" actId="20577"/>
          <ac:spMkLst>
            <pc:docMk/>
            <pc:sldMk cId="1523986440" sldId="260"/>
            <ac:spMk id="2" creationId="{590A3669-FC20-A360-44D8-83789DD6BEE5}"/>
          </ac:spMkLst>
        </pc:spChg>
        <pc:spChg chg="mod">
          <ac:chgData name="Vaibhav Gupta (MIS)" userId="S::guptav5@moodys.com::95f11d38-b13a-4ef7-ab1c-f2c68f193ade" providerId="AD" clId="Web-{2BAAE405-84C8-B0F7-CCD3-B9628E5BC980}" dt="2023-08-01T18:08:45.697" v="11" actId="20577"/>
          <ac:spMkLst>
            <pc:docMk/>
            <pc:sldMk cId="1523986440" sldId="260"/>
            <ac:spMk id="3" creationId="{68FDFF87-6288-B2D0-832B-42615EAC0407}"/>
          </ac:spMkLst>
        </pc:spChg>
      </pc:sldChg>
      <pc:sldChg chg="addSp delSp modSp">
        <pc:chgData name="Vaibhav Gupta (MIS)" userId="S::guptav5@moodys.com::95f11d38-b13a-4ef7-ab1c-f2c68f193ade" providerId="AD" clId="Web-{2BAAE405-84C8-B0F7-CCD3-B9628E5BC980}" dt="2023-08-01T18:37:53.857" v="67" actId="20577"/>
        <pc:sldMkLst>
          <pc:docMk/>
          <pc:sldMk cId="4290087766" sldId="281"/>
        </pc:sldMkLst>
        <pc:spChg chg="mod">
          <ac:chgData name="Vaibhav Gupta (MIS)" userId="S::guptav5@moodys.com::95f11d38-b13a-4ef7-ab1c-f2c68f193ade" providerId="AD" clId="Web-{2BAAE405-84C8-B0F7-CCD3-B9628E5BC980}" dt="2023-08-01T18:37:53.857" v="67" actId="20577"/>
          <ac:spMkLst>
            <pc:docMk/>
            <pc:sldMk cId="4290087766" sldId="281"/>
            <ac:spMk id="2" creationId="{51F5A096-F82A-1EFC-4B3A-3B499D96FA81}"/>
          </ac:spMkLst>
        </pc:spChg>
        <pc:spChg chg="del mod">
          <ac:chgData name="Vaibhav Gupta (MIS)" userId="S::guptav5@moodys.com::95f11d38-b13a-4ef7-ab1c-f2c68f193ade" providerId="AD" clId="Web-{2BAAE405-84C8-B0F7-CCD3-B9628E5BC980}" dt="2023-08-01T18:23:00.244" v="31"/>
          <ac:spMkLst>
            <pc:docMk/>
            <pc:sldMk cId="4290087766" sldId="281"/>
            <ac:spMk id="3" creationId="{2659B1F7-8252-9A76-16A7-4471A04A3144}"/>
          </ac:spMkLst>
        </pc:spChg>
        <pc:picChg chg="add mod ord">
          <ac:chgData name="Vaibhav Gupta (MIS)" userId="S::guptav5@moodys.com::95f11d38-b13a-4ef7-ab1c-f2c68f193ade" providerId="AD" clId="Web-{2BAAE405-84C8-B0F7-CCD3-B9628E5BC980}" dt="2023-08-01T18:23:00.244" v="31"/>
          <ac:picMkLst>
            <pc:docMk/>
            <pc:sldMk cId="4290087766" sldId="281"/>
            <ac:picMk id="5" creationId="{F5CD38E8-4CBE-BDFE-534C-0690A650AD44}"/>
          </ac:picMkLst>
        </pc:picChg>
      </pc:sldChg>
      <pc:sldChg chg="modSp">
        <pc:chgData name="Vaibhav Gupta (MIS)" userId="S::guptav5@moodys.com::95f11d38-b13a-4ef7-ab1c-f2c68f193ade" providerId="AD" clId="Web-{2BAAE405-84C8-B0F7-CCD3-B9628E5BC980}" dt="2023-08-01T18:07:49.898" v="5" actId="20577"/>
        <pc:sldMkLst>
          <pc:docMk/>
          <pc:sldMk cId="1440557710" sldId="299"/>
        </pc:sldMkLst>
        <pc:spChg chg="mod">
          <ac:chgData name="Vaibhav Gupta (MIS)" userId="S::guptav5@moodys.com::95f11d38-b13a-4ef7-ab1c-f2c68f193ade" providerId="AD" clId="Web-{2BAAE405-84C8-B0F7-CCD3-B9628E5BC980}" dt="2023-08-01T18:07:49.898" v="5" actId="20577"/>
          <ac:spMkLst>
            <pc:docMk/>
            <pc:sldMk cId="1440557710" sldId="299"/>
            <ac:spMk id="5" creationId="{4FE64CD8-FE9C-3682-4E01-5C7E8E3696B2}"/>
          </ac:spMkLst>
        </pc:spChg>
      </pc:sldChg>
      <pc:sldChg chg="addSp delSp modSp new">
        <pc:chgData name="Vaibhav Gupta (MIS)" userId="S::guptav5@moodys.com::95f11d38-b13a-4ef7-ab1c-f2c68f193ade" providerId="AD" clId="Web-{2BAAE405-84C8-B0F7-CCD3-B9628E5BC980}" dt="2023-08-01T18:38:02.404" v="74" actId="20577"/>
        <pc:sldMkLst>
          <pc:docMk/>
          <pc:sldMk cId="4203919606" sldId="300"/>
        </pc:sldMkLst>
        <pc:spChg chg="mod">
          <ac:chgData name="Vaibhav Gupta (MIS)" userId="S::guptav5@moodys.com::95f11d38-b13a-4ef7-ab1c-f2c68f193ade" providerId="AD" clId="Web-{2BAAE405-84C8-B0F7-CCD3-B9628E5BC980}" dt="2023-08-01T18:38:02.404" v="74" actId="20577"/>
          <ac:spMkLst>
            <pc:docMk/>
            <pc:sldMk cId="4203919606" sldId="300"/>
            <ac:spMk id="2" creationId="{D98CE099-9841-1164-91D6-B4BA160FDF6A}"/>
          </ac:spMkLst>
        </pc:spChg>
        <pc:spChg chg="del">
          <ac:chgData name="Vaibhav Gupta (MIS)" userId="S::guptav5@moodys.com::95f11d38-b13a-4ef7-ab1c-f2c68f193ade" providerId="AD" clId="Web-{2BAAE405-84C8-B0F7-CCD3-B9628E5BC980}" dt="2023-08-01T18:30:05.242" v="33"/>
          <ac:spMkLst>
            <pc:docMk/>
            <pc:sldMk cId="4203919606" sldId="300"/>
            <ac:spMk id="3" creationId="{51BE2D8D-E19C-E098-AEC0-BB9FCB136582}"/>
          </ac:spMkLst>
        </pc:spChg>
        <pc:spChg chg="add mod">
          <ac:chgData name="Vaibhav Gupta (MIS)" userId="S::guptav5@moodys.com::95f11d38-b13a-4ef7-ab1c-f2c68f193ade" providerId="AD" clId="Web-{2BAAE405-84C8-B0F7-CCD3-B9628E5BC980}" dt="2023-08-01T18:36:51.730" v="53" actId="20577"/>
          <ac:spMkLst>
            <pc:docMk/>
            <pc:sldMk cId="4203919606" sldId="300"/>
            <ac:spMk id="6" creationId="{F582EAE0-E6FD-B94C-E452-07A3DDA4821D}"/>
          </ac:spMkLst>
        </pc:spChg>
        <pc:picChg chg="add del mod ord">
          <ac:chgData name="Vaibhav Gupta (MIS)" userId="S::guptav5@moodys.com::95f11d38-b13a-4ef7-ab1c-f2c68f193ade" providerId="AD" clId="Web-{2BAAE405-84C8-B0F7-CCD3-B9628E5BC980}" dt="2023-08-01T18:31:06.197" v="37"/>
          <ac:picMkLst>
            <pc:docMk/>
            <pc:sldMk cId="4203919606" sldId="300"/>
            <ac:picMk id="4" creationId="{FECAFDD2-4F9A-AE7C-8599-0ECFBA910488}"/>
          </ac:picMkLst>
        </pc:picChg>
      </pc:sldChg>
    </pc:docChg>
  </pc:docChgLst>
  <pc:docChgLst>
    <pc:chgData name="Vaibhav Gupta (MIS)" userId="S::guptav5@moodys.com::95f11d38-b13a-4ef7-ab1c-f2c68f193ade" providerId="AD" clId="Web-{BF574A3A-2CC9-231D-EA59-F04AA951C681}"/>
    <pc:docChg chg="modSld">
      <pc:chgData name="Vaibhav Gupta (MIS)" userId="S::guptav5@moodys.com::95f11d38-b13a-4ef7-ab1c-f2c68f193ade" providerId="AD" clId="Web-{BF574A3A-2CC9-231D-EA59-F04AA951C681}" dt="2023-08-01T18:02:36.650" v="17"/>
      <pc:docMkLst>
        <pc:docMk/>
      </pc:docMkLst>
      <pc:sldChg chg="modSp">
        <pc:chgData name="Vaibhav Gupta (MIS)" userId="S::guptav5@moodys.com::95f11d38-b13a-4ef7-ab1c-f2c68f193ade" providerId="AD" clId="Web-{BF574A3A-2CC9-231D-EA59-F04AA951C681}" dt="2023-08-01T18:01:50.617" v="13" actId="14100"/>
        <pc:sldMkLst>
          <pc:docMk/>
          <pc:sldMk cId="1523986440" sldId="260"/>
        </pc:sldMkLst>
        <pc:spChg chg="mod">
          <ac:chgData name="Vaibhav Gupta (MIS)" userId="S::guptav5@moodys.com::95f11d38-b13a-4ef7-ab1c-f2c68f193ade" providerId="AD" clId="Web-{BF574A3A-2CC9-231D-EA59-F04AA951C681}" dt="2023-08-01T18:01:50.617" v="13" actId="14100"/>
          <ac:spMkLst>
            <pc:docMk/>
            <pc:sldMk cId="1523986440" sldId="260"/>
            <ac:spMk id="3" creationId="{68FDFF87-6288-B2D0-832B-42615EAC0407}"/>
          </ac:spMkLst>
        </pc:spChg>
      </pc:sldChg>
      <pc:sldChg chg="addSp delSp modSp">
        <pc:chgData name="Vaibhav Gupta (MIS)" userId="S::guptav5@moodys.com::95f11d38-b13a-4ef7-ab1c-f2c68f193ade" providerId="AD" clId="Web-{BF574A3A-2CC9-231D-EA59-F04AA951C681}" dt="2023-08-01T18:02:36.650" v="17"/>
        <pc:sldMkLst>
          <pc:docMk/>
          <pc:sldMk cId="1935983341" sldId="280"/>
        </pc:sldMkLst>
        <pc:spChg chg="mod">
          <ac:chgData name="Vaibhav Gupta (MIS)" userId="S::guptav5@moodys.com::95f11d38-b13a-4ef7-ab1c-f2c68f193ade" providerId="AD" clId="Web-{BF574A3A-2CC9-231D-EA59-F04AA951C681}" dt="2023-08-01T18:02:36.650" v="17"/>
          <ac:spMkLst>
            <pc:docMk/>
            <pc:sldMk cId="1935983341" sldId="280"/>
            <ac:spMk id="2" creationId="{C9804A93-F24D-4F06-40F3-62C49207F684}"/>
          </ac:spMkLst>
        </pc:spChg>
        <pc:spChg chg="add del">
          <ac:chgData name="Vaibhav Gupta (MIS)" userId="S::guptav5@moodys.com::95f11d38-b13a-4ef7-ab1c-f2c68f193ade" providerId="AD" clId="Web-{BF574A3A-2CC9-231D-EA59-F04AA951C681}" dt="2023-08-01T18:02:36.650" v="17"/>
          <ac:spMkLst>
            <pc:docMk/>
            <pc:sldMk cId="1935983341" sldId="280"/>
            <ac:spMk id="77" creationId="{B50AB553-2A96-4A92-96F2-93548E096954}"/>
          </ac:spMkLst>
        </pc:spChg>
        <pc:spChg chg="add del">
          <ac:chgData name="Vaibhav Gupta (MIS)" userId="S::guptav5@moodys.com::95f11d38-b13a-4ef7-ab1c-f2c68f193ade" providerId="AD" clId="Web-{BF574A3A-2CC9-231D-EA59-F04AA951C681}" dt="2023-08-01T18:02:36.525" v="16"/>
          <ac:spMkLst>
            <pc:docMk/>
            <pc:sldMk cId="1935983341" sldId="280"/>
            <ac:spMk id="82" creationId="{2E17E911-875F-4DE5-8699-99D9F1805A5D}"/>
          </ac:spMkLst>
        </pc:spChg>
        <pc:spChg chg="add del">
          <ac:chgData name="Vaibhav Gupta (MIS)" userId="S::guptav5@moodys.com::95f11d38-b13a-4ef7-ab1c-f2c68f193ade" providerId="AD" clId="Web-{BF574A3A-2CC9-231D-EA59-F04AA951C681}" dt="2023-08-01T18:02:36.525" v="16"/>
          <ac:spMkLst>
            <pc:docMk/>
            <pc:sldMk cId="1935983341" sldId="280"/>
            <ac:spMk id="84" creationId="{CD9FE4EF-C4D8-49A0-B2FF-81D8DB7D8A24}"/>
          </ac:spMkLst>
        </pc:spChg>
        <pc:spChg chg="add del">
          <ac:chgData name="Vaibhav Gupta (MIS)" userId="S::guptav5@moodys.com::95f11d38-b13a-4ef7-ab1c-f2c68f193ade" providerId="AD" clId="Web-{BF574A3A-2CC9-231D-EA59-F04AA951C681}" dt="2023-08-01T18:02:36.525" v="16"/>
          <ac:spMkLst>
            <pc:docMk/>
            <pc:sldMk cId="1935983341" sldId="280"/>
            <ac:spMk id="86" creationId="{4300840D-0A0B-4512-BACA-B439D5B9C57C}"/>
          </ac:spMkLst>
        </pc:spChg>
        <pc:spChg chg="add del">
          <ac:chgData name="Vaibhav Gupta (MIS)" userId="S::guptav5@moodys.com::95f11d38-b13a-4ef7-ab1c-f2c68f193ade" providerId="AD" clId="Web-{BF574A3A-2CC9-231D-EA59-F04AA951C681}" dt="2023-08-01T18:02:36.525" v="16"/>
          <ac:spMkLst>
            <pc:docMk/>
            <pc:sldMk cId="1935983341" sldId="280"/>
            <ac:spMk id="88" creationId="{D2B78728-A580-49A7-84F9-6EF6F583ADE0}"/>
          </ac:spMkLst>
        </pc:spChg>
        <pc:spChg chg="add del">
          <ac:chgData name="Vaibhav Gupta (MIS)" userId="S::guptav5@moodys.com::95f11d38-b13a-4ef7-ab1c-f2c68f193ade" providerId="AD" clId="Web-{BF574A3A-2CC9-231D-EA59-F04AA951C681}" dt="2023-08-01T18:02:36.525" v="16"/>
          <ac:spMkLst>
            <pc:docMk/>
            <pc:sldMk cId="1935983341" sldId="280"/>
            <ac:spMk id="90" creationId="{38FAA1A1-D861-433F-88FA-1E9D6FD31D11}"/>
          </ac:spMkLst>
        </pc:spChg>
        <pc:spChg chg="add del">
          <ac:chgData name="Vaibhav Gupta (MIS)" userId="S::guptav5@moodys.com::95f11d38-b13a-4ef7-ab1c-f2c68f193ade" providerId="AD" clId="Web-{BF574A3A-2CC9-231D-EA59-F04AA951C681}" dt="2023-08-01T18:02:36.525" v="16"/>
          <ac:spMkLst>
            <pc:docMk/>
            <pc:sldMk cId="1935983341" sldId="280"/>
            <ac:spMk id="92" creationId="{8D71EDA1-87BF-4D5D-AB79-F346FD19278A}"/>
          </ac:spMkLst>
        </pc:spChg>
        <pc:spChg chg="add">
          <ac:chgData name="Vaibhav Gupta (MIS)" userId="S::guptav5@moodys.com::95f11d38-b13a-4ef7-ab1c-f2c68f193ade" providerId="AD" clId="Web-{BF574A3A-2CC9-231D-EA59-F04AA951C681}" dt="2023-08-01T18:02:36.650" v="17"/>
          <ac:spMkLst>
            <pc:docMk/>
            <pc:sldMk cId="1935983341" sldId="280"/>
            <ac:spMk id="94" creationId="{3AFE8227-C443-417B-BA91-520EB1EF4559}"/>
          </ac:spMkLst>
        </pc:spChg>
        <pc:spChg chg="add">
          <ac:chgData name="Vaibhav Gupta (MIS)" userId="S::guptav5@moodys.com::95f11d38-b13a-4ef7-ab1c-f2c68f193ade" providerId="AD" clId="Web-{BF574A3A-2CC9-231D-EA59-F04AA951C681}" dt="2023-08-01T18:02:36.650" v="17"/>
          <ac:spMkLst>
            <pc:docMk/>
            <pc:sldMk cId="1935983341" sldId="280"/>
            <ac:spMk id="95" creationId="{907741FC-B544-4A6E-B831-6789D042333D}"/>
          </ac:spMkLst>
        </pc:spChg>
        <pc:spChg chg="add">
          <ac:chgData name="Vaibhav Gupta (MIS)" userId="S::guptav5@moodys.com::95f11d38-b13a-4ef7-ab1c-f2c68f193ade" providerId="AD" clId="Web-{BF574A3A-2CC9-231D-EA59-F04AA951C681}" dt="2023-08-01T18:02:36.650" v="17"/>
          <ac:spMkLst>
            <pc:docMk/>
            <pc:sldMk cId="1935983341" sldId="280"/>
            <ac:spMk id="96" creationId="{3F0BE7ED-7814-4273-B18A-F26CC0380380}"/>
          </ac:spMkLst>
        </pc:spChg>
        <pc:graphicFrameChg chg="mod modGraphic">
          <ac:chgData name="Vaibhav Gupta (MIS)" userId="S::guptav5@moodys.com::95f11d38-b13a-4ef7-ab1c-f2c68f193ade" providerId="AD" clId="Web-{BF574A3A-2CC9-231D-EA59-F04AA951C681}" dt="2023-08-01T18:02:36.650" v="17"/>
          <ac:graphicFrameMkLst>
            <pc:docMk/>
            <pc:sldMk cId="1935983341" sldId="280"/>
            <ac:graphicFrameMk id="62" creationId="{5DD891C1-7922-EFCC-97D8-9B504A235C04}"/>
          </ac:graphicFrameMkLst>
        </pc:graphicFrameChg>
        <pc:picChg chg="mod ord">
          <ac:chgData name="Vaibhav Gupta (MIS)" userId="S::guptav5@moodys.com::95f11d38-b13a-4ef7-ab1c-f2c68f193ade" providerId="AD" clId="Web-{BF574A3A-2CC9-231D-EA59-F04AA951C681}" dt="2023-08-01T18:02:36.650" v="17"/>
          <ac:picMkLst>
            <pc:docMk/>
            <pc:sldMk cId="1935983341" sldId="280"/>
            <ac:picMk id="63" creationId="{85E4406A-F8E0-549E-5B73-6336EC129431}"/>
          </ac:picMkLst>
        </pc:picChg>
      </pc:sldChg>
    </pc:docChg>
  </pc:docChgLst>
  <pc:docChgLst>
    <pc:chgData name="Abhijeet Soni (MIS)" userId="S::sonia4@moodys.com::23408077-03f3-48b9-8c89-bc697776f2e6" providerId="AD" clId="Web-{B98B5E4F-5702-5CC4-528D-B06B6A10AE63}"/>
    <pc:docChg chg="modSld">
      <pc:chgData name="Abhijeet Soni (MIS)" userId="S::sonia4@moodys.com::23408077-03f3-48b9-8c89-bc697776f2e6" providerId="AD" clId="Web-{B98B5E4F-5702-5CC4-528D-B06B6A10AE63}" dt="2023-08-02T10:24:23.125" v="105" actId="20577"/>
      <pc:docMkLst>
        <pc:docMk/>
      </pc:docMkLst>
      <pc:sldChg chg="modSp">
        <pc:chgData name="Abhijeet Soni (MIS)" userId="S::sonia4@moodys.com::23408077-03f3-48b9-8c89-bc697776f2e6" providerId="AD" clId="Web-{B98B5E4F-5702-5CC4-528D-B06B6A10AE63}" dt="2023-08-02T10:24:23.125" v="105" actId="20577"/>
        <pc:sldMkLst>
          <pc:docMk/>
          <pc:sldMk cId="3223900660" sldId="263"/>
        </pc:sldMkLst>
        <pc:spChg chg="mod">
          <ac:chgData name="Abhijeet Soni (MIS)" userId="S::sonia4@moodys.com::23408077-03f3-48b9-8c89-bc697776f2e6" providerId="AD" clId="Web-{B98B5E4F-5702-5CC4-528D-B06B6A10AE63}" dt="2023-08-02T10:24:23.125" v="105" actId="20577"/>
          <ac:spMkLst>
            <pc:docMk/>
            <pc:sldMk cId="3223900660" sldId="263"/>
            <ac:spMk id="3" creationId="{68FDFF87-6288-B2D0-832B-42615EAC0407}"/>
          </ac:spMkLst>
        </pc:spChg>
      </pc:sldChg>
      <pc:sldChg chg="modSp">
        <pc:chgData name="Abhijeet Soni (MIS)" userId="S::sonia4@moodys.com::23408077-03f3-48b9-8c89-bc697776f2e6" providerId="AD" clId="Web-{B98B5E4F-5702-5CC4-528D-B06B6A10AE63}" dt="2023-08-02T10:21:59.433" v="102" actId="20577"/>
        <pc:sldMkLst>
          <pc:docMk/>
          <pc:sldMk cId="2182428975" sldId="264"/>
        </pc:sldMkLst>
        <pc:spChg chg="mod">
          <ac:chgData name="Abhijeet Soni (MIS)" userId="S::sonia4@moodys.com::23408077-03f3-48b9-8c89-bc697776f2e6" providerId="AD" clId="Web-{B98B5E4F-5702-5CC4-528D-B06B6A10AE63}" dt="2023-08-02T10:21:59.433" v="102" actId="20577"/>
          <ac:spMkLst>
            <pc:docMk/>
            <pc:sldMk cId="2182428975" sldId="264"/>
            <ac:spMk id="2" creationId="{590A3669-FC20-A360-44D8-83789DD6BEE5}"/>
          </ac:spMkLst>
        </pc:spChg>
        <pc:spChg chg="mod">
          <ac:chgData name="Abhijeet Soni (MIS)" userId="S::sonia4@moodys.com::23408077-03f3-48b9-8c89-bc697776f2e6" providerId="AD" clId="Web-{B98B5E4F-5702-5CC4-528D-B06B6A10AE63}" dt="2023-08-02T08:53:28.709" v="12" actId="20577"/>
          <ac:spMkLst>
            <pc:docMk/>
            <pc:sldMk cId="2182428975" sldId="264"/>
            <ac:spMk id="3" creationId="{68FDFF87-6288-B2D0-832B-42615EAC0407}"/>
          </ac:spMkLst>
        </pc:spChg>
      </pc:sldChg>
      <pc:sldChg chg="addSp delSp modSp">
        <pc:chgData name="Abhijeet Soni (MIS)" userId="S::sonia4@moodys.com::23408077-03f3-48b9-8c89-bc697776f2e6" providerId="AD" clId="Web-{B98B5E4F-5702-5CC4-528D-B06B6A10AE63}" dt="2023-08-02T10:15:27.951" v="84" actId="20577"/>
        <pc:sldMkLst>
          <pc:docMk/>
          <pc:sldMk cId="1246774820" sldId="284"/>
        </pc:sldMkLst>
        <pc:spChg chg="mod">
          <ac:chgData name="Abhijeet Soni (MIS)" userId="S::sonia4@moodys.com::23408077-03f3-48b9-8c89-bc697776f2e6" providerId="AD" clId="Web-{B98B5E4F-5702-5CC4-528D-B06B6A10AE63}" dt="2023-08-02T10:15:27.951" v="84" actId="20577"/>
          <ac:spMkLst>
            <pc:docMk/>
            <pc:sldMk cId="1246774820" sldId="284"/>
            <ac:spMk id="2" creationId="{590A3669-FC20-A360-44D8-83789DD6BEE5}"/>
          </ac:spMkLst>
        </pc:spChg>
        <pc:spChg chg="mod">
          <ac:chgData name="Abhijeet Soni (MIS)" userId="S::sonia4@moodys.com::23408077-03f3-48b9-8c89-bc697776f2e6" providerId="AD" clId="Web-{B98B5E4F-5702-5CC4-528D-B06B6A10AE63}" dt="2023-08-02T10:14:30.278" v="81" actId="20577"/>
          <ac:spMkLst>
            <pc:docMk/>
            <pc:sldMk cId="1246774820" sldId="284"/>
            <ac:spMk id="3" creationId="{68FDFF87-6288-B2D0-832B-42615EAC0407}"/>
          </ac:spMkLst>
        </pc:spChg>
        <pc:picChg chg="add del mod">
          <ac:chgData name="Abhijeet Soni (MIS)" userId="S::sonia4@moodys.com::23408077-03f3-48b9-8c89-bc697776f2e6" providerId="AD" clId="Web-{B98B5E4F-5702-5CC4-528D-B06B6A10AE63}" dt="2023-08-02T10:13:55.917" v="53"/>
          <ac:picMkLst>
            <pc:docMk/>
            <pc:sldMk cId="1246774820" sldId="284"/>
            <ac:picMk id="4" creationId="{11C0422D-3076-4890-D4BE-C5EC950BB592}"/>
          </ac:picMkLst>
        </pc:picChg>
        <pc:picChg chg="add mod">
          <ac:chgData name="Abhijeet Soni (MIS)" userId="S::sonia4@moodys.com::23408077-03f3-48b9-8c89-bc697776f2e6" providerId="AD" clId="Web-{B98B5E4F-5702-5CC4-528D-B06B6A10AE63}" dt="2023-08-02T10:14:49.653" v="83" actId="14100"/>
          <ac:picMkLst>
            <pc:docMk/>
            <pc:sldMk cId="1246774820" sldId="284"/>
            <ac:picMk id="5" creationId="{BD23D9ED-7BD5-2797-5E94-288F6162340B}"/>
          </ac:picMkLst>
        </pc:picChg>
      </pc:sldChg>
      <pc:sldChg chg="modSp">
        <pc:chgData name="Abhijeet Soni (MIS)" userId="S::sonia4@moodys.com::23408077-03f3-48b9-8c89-bc697776f2e6" providerId="AD" clId="Web-{B98B5E4F-5702-5CC4-528D-B06B6A10AE63}" dt="2023-08-02T08:58:22.153" v="35" actId="20577"/>
        <pc:sldMkLst>
          <pc:docMk/>
          <pc:sldMk cId="3241539632" sldId="285"/>
        </pc:sldMkLst>
        <pc:spChg chg="mod">
          <ac:chgData name="Abhijeet Soni (MIS)" userId="S::sonia4@moodys.com::23408077-03f3-48b9-8c89-bc697776f2e6" providerId="AD" clId="Web-{B98B5E4F-5702-5CC4-528D-B06B6A10AE63}" dt="2023-08-02T08:54:24.054" v="20" actId="20577"/>
          <ac:spMkLst>
            <pc:docMk/>
            <pc:sldMk cId="3241539632" sldId="285"/>
            <ac:spMk id="2" creationId="{590A3669-FC20-A360-44D8-83789DD6BEE5}"/>
          </ac:spMkLst>
        </pc:spChg>
        <pc:spChg chg="mod">
          <ac:chgData name="Abhijeet Soni (MIS)" userId="S::sonia4@moodys.com::23408077-03f3-48b9-8c89-bc697776f2e6" providerId="AD" clId="Web-{B98B5E4F-5702-5CC4-528D-B06B6A10AE63}" dt="2023-08-02T08:58:22.153" v="35" actId="20577"/>
          <ac:spMkLst>
            <pc:docMk/>
            <pc:sldMk cId="3241539632" sldId="285"/>
            <ac:spMk id="3" creationId="{68FDFF87-6288-B2D0-832B-42615EAC0407}"/>
          </ac:spMkLst>
        </pc:spChg>
      </pc:sldChg>
      <pc:sldChg chg="modSp">
        <pc:chgData name="Abhijeet Soni (MIS)" userId="S::sonia4@moodys.com::23408077-03f3-48b9-8c89-bc697776f2e6" providerId="AD" clId="Web-{B98B5E4F-5702-5CC4-528D-B06B6A10AE63}" dt="2023-08-02T08:58:31.466" v="44" actId="20577"/>
        <pc:sldMkLst>
          <pc:docMk/>
          <pc:sldMk cId="3362076854" sldId="286"/>
        </pc:sldMkLst>
        <pc:spChg chg="mod">
          <ac:chgData name="Abhijeet Soni (MIS)" userId="S::sonia4@moodys.com::23408077-03f3-48b9-8c89-bc697776f2e6" providerId="AD" clId="Web-{B98B5E4F-5702-5CC4-528D-B06B6A10AE63}" dt="2023-08-02T08:57:46.153" v="22" actId="20577"/>
          <ac:spMkLst>
            <pc:docMk/>
            <pc:sldMk cId="3362076854" sldId="286"/>
            <ac:spMk id="2" creationId="{590A3669-FC20-A360-44D8-83789DD6BEE5}"/>
          </ac:spMkLst>
        </pc:spChg>
        <pc:spChg chg="mod">
          <ac:chgData name="Abhijeet Soni (MIS)" userId="S::sonia4@moodys.com::23408077-03f3-48b9-8c89-bc697776f2e6" providerId="AD" clId="Web-{B98B5E4F-5702-5CC4-528D-B06B6A10AE63}" dt="2023-08-02T08:58:31.466" v="44" actId="20577"/>
          <ac:spMkLst>
            <pc:docMk/>
            <pc:sldMk cId="3362076854" sldId="286"/>
            <ac:spMk id="3" creationId="{68FDFF87-6288-B2D0-832B-42615EAC0407}"/>
          </ac:spMkLst>
        </pc:spChg>
      </pc:sldChg>
      <pc:sldChg chg="addSp delSp modSp">
        <pc:chgData name="Abhijeet Soni (MIS)" userId="S::sonia4@moodys.com::23408077-03f3-48b9-8c89-bc697776f2e6" providerId="AD" clId="Web-{B98B5E4F-5702-5CC4-528D-B06B6A10AE63}" dt="2023-08-02T10:21:36.838" v="92" actId="14100"/>
        <pc:sldMkLst>
          <pc:docMk/>
          <pc:sldMk cId="4220056229" sldId="292"/>
        </pc:sldMkLst>
        <pc:spChg chg="del mod">
          <ac:chgData name="Abhijeet Soni (MIS)" userId="S::sonia4@moodys.com::23408077-03f3-48b9-8c89-bc697776f2e6" providerId="AD" clId="Web-{B98B5E4F-5702-5CC4-528D-B06B6A10AE63}" dt="2023-08-02T10:21:19.259" v="88"/>
          <ac:spMkLst>
            <pc:docMk/>
            <pc:sldMk cId="4220056229" sldId="292"/>
            <ac:spMk id="3" creationId="{84FDB489-EA08-B027-A4A5-4CFFB565F850}"/>
          </ac:spMkLst>
        </pc:spChg>
        <pc:picChg chg="add mod ord">
          <ac:chgData name="Abhijeet Soni (MIS)" userId="S::sonia4@moodys.com::23408077-03f3-48b9-8c89-bc697776f2e6" providerId="AD" clId="Web-{B98B5E4F-5702-5CC4-528D-B06B6A10AE63}" dt="2023-08-02T10:21:36.838" v="92" actId="14100"/>
          <ac:picMkLst>
            <pc:docMk/>
            <pc:sldMk cId="4220056229" sldId="292"/>
            <ac:picMk id="4" creationId="{3DED7668-F770-4D02-370F-42454C74811A}"/>
          </ac:picMkLst>
        </pc:picChg>
      </pc:sldChg>
    </pc:docChg>
  </pc:docChgLst>
  <pc:docChgLst>
    <pc:chgData name="Abhijeet Soni (MIS)" userId="S::sonia4@moodys.com::23408077-03f3-48b9-8c89-bc697776f2e6" providerId="AD" clId="Web-{3BF326FF-43DD-F106-A0B4-90738E412202}"/>
    <pc:docChg chg="modSld">
      <pc:chgData name="Abhijeet Soni (MIS)" userId="S::sonia4@moodys.com::23408077-03f3-48b9-8c89-bc697776f2e6" providerId="AD" clId="Web-{3BF326FF-43DD-F106-A0B4-90738E412202}" dt="2023-08-03T05:40:55.629" v="1" actId="20577"/>
      <pc:docMkLst>
        <pc:docMk/>
      </pc:docMkLst>
      <pc:sldChg chg="modSp">
        <pc:chgData name="Abhijeet Soni (MIS)" userId="S::sonia4@moodys.com::23408077-03f3-48b9-8c89-bc697776f2e6" providerId="AD" clId="Web-{3BF326FF-43DD-F106-A0B4-90738E412202}" dt="2023-08-03T05:40:55.629" v="1" actId="20577"/>
        <pc:sldMkLst>
          <pc:docMk/>
          <pc:sldMk cId="3289454346" sldId="314"/>
        </pc:sldMkLst>
        <pc:spChg chg="mod">
          <ac:chgData name="Abhijeet Soni (MIS)" userId="S::sonia4@moodys.com::23408077-03f3-48b9-8c89-bc697776f2e6" providerId="AD" clId="Web-{3BF326FF-43DD-F106-A0B4-90738E412202}" dt="2023-08-03T05:40:55.629" v="1" actId="20577"/>
          <ac:spMkLst>
            <pc:docMk/>
            <pc:sldMk cId="3289454346" sldId="314"/>
            <ac:spMk id="3" creationId="{68FDFF87-6288-B2D0-832B-42615EAC0407}"/>
          </ac:spMkLst>
        </pc:spChg>
      </pc:sldChg>
    </pc:docChg>
  </pc:docChgLst>
  <pc:docChgLst>
    <pc:chgData name="Vaibhav Gupta (MIS)" userId="S::guptav5@moodys.com::95f11d38-b13a-4ef7-ab1c-f2c68f193ade" providerId="AD" clId="Web-{45E32349-3E82-EF31-3DDE-2523D0BB6B5D}"/>
    <pc:docChg chg="modSld">
      <pc:chgData name="Vaibhav Gupta (MIS)" userId="S::guptav5@moodys.com::95f11d38-b13a-4ef7-ab1c-f2c68f193ade" providerId="AD" clId="Web-{45E32349-3E82-EF31-3DDE-2523D0BB6B5D}" dt="2023-08-01T17:55:37.637" v="97"/>
      <pc:docMkLst>
        <pc:docMk/>
      </pc:docMkLst>
      <pc:sldChg chg="modSp">
        <pc:chgData name="Vaibhav Gupta (MIS)" userId="S::guptav5@moodys.com::95f11d38-b13a-4ef7-ab1c-f2c68f193ade" providerId="AD" clId="Web-{45E32349-3E82-EF31-3DDE-2523D0BB6B5D}" dt="2023-08-01T17:46:19.802" v="12" actId="20577"/>
        <pc:sldMkLst>
          <pc:docMk/>
          <pc:sldMk cId="2908278509" sldId="279"/>
        </pc:sldMkLst>
        <pc:spChg chg="mod">
          <ac:chgData name="Vaibhav Gupta (MIS)" userId="S::guptav5@moodys.com::95f11d38-b13a-4ef7-ab1c-f2c68f193ade" providerId="AD" clId="Web-{45E32349-3E82-EF31-3DDE-2523D0BB6B5D}" dt="2023-08-01T17:46:19.802" v="12" actId="20577"/>
          <ac:spMkLst>
            <pc:docMk/>
            <pc:sldMk cId="2908278509" sldId="279"/>
            <ac:spMk id="2" creationId="{590A3669-FC20-A360-44D8-83789DD6BEE5}"/>
          </ac:spMkLst>
        </pc:spChg>
      </pc:sldChg>
      <pc:sldChg chg="addSp delSp modSp mod setBg setClrOvrMap">
        <pc:chgData name="Vaibhav Gupta (MIS)" userId="S::guptav5@moodys.com::95f11d38-b13a-4ef7-ab1c-f2c68f193ade" providerId="AD" clId="Web-{45E32349-3E82-EF31-3DDE-2523D0BB6B5D}" dt="2023-08-01T17:55:37.637" v="97"/>
        <pc:sldMkLst>
          <pc:docMk/>
          <pc:sldMk cId="1935983341" sldId="280"/>
        </pc:sldMkLst>
        <pc:spChg chg="mod">
          <ac:chgData name="Vaibhav Gupta (MIS)" userId="S::guptav5@moodys.com::95f11d38-b13a-4ef7-ab1c-f2c68f193ade" providerId="AD" clId="Web-{45E32349-3E82-EF31-3DDE-2523D0BB6B5D}" dt="2023-08-01T17:55:37.637" v="97"/>
          <ac:spMkLst>
            <pc:docMk/>
            <pc:sldMk cId="1935983341" sldId="280"/>
            <ac:spMk id="2" creationId="{C9804A93-F24D-4F06-40F3-62C49207F684}"/>
          </ac:spMkLst>
        </pc:spChg>
        <pc:spChg chg="add del mod">
          <ac:chgData name="Vaibhav Gupta (MIS)" userId="S::guptav5@moodys.com::95f11d38-b13a-4ef7-ab1c-f2c68f193ade" providerId="AD" clId="Web-{45E32349-3E82-EF31-3DDE-2523D0BB6B5D}" dt="2023-08-01T17:53:15.710" v="75"/>
          <ac:spMkLst>
            <pc:docMk/>
            <pc:sldMk cId="1935983341" sldId="280"/>
            <ac:spMk id="3" creationId="{707F11CB-A692-5B7F-4838-530BE74AC8F4}"/>
          </ac:spMkLst>
        </pc:spChg>
        <pc:spChg chg="add del">
          <ac:chgData name="Vaibhav Gupta (MIS)" userId="S::guptav5@moodys.com::95f11d38-b13a-4ef7-ab1c-f2c68f193ade" providerId="AD" clId="Web-{45E32349-3E82-EF31-3DDE-2523D0BB6B5D}" dt="2023-08-01T17:53:09.647" v="72"/>
          <ac:spMkLst>
            <pc:docMk/>
            <pc:sldMk cId="1935983341" sldId="280"/>
            <ac:spMk id="8" creationId="{09588DA8-065E-4F6F-8EFD-43104AB2E0CF}"/>
          </ac:spMkLst>
        </pc:spChg>
        <pc:spChg chg="add del">
          <ac:chgData name="Vaibhav Gupta (MIS)" userId="S::guptav5@moodys.com::95f11d38-b13a-4ef7-ab1c-f2c68f193ade" providerId="AD" clId="Web-{45E32349-3E82-EF31-3DDE-2523D0BB6B5D}" dt="2023-08-01T17:53:15.694" v="74"/>
          <ac:spMkLst>
            <pc:docMk/>
            <pc:sldMk cId="1935983341" sldId="280"/>
            <ac:spMk id="9" creationId="{BACC6370-2D7E-4714-9D71-7542949D7D5D}"/>
          </ac:spMkLst>
        </pc:spChg>
        <pc:spChg chg="add del">
          <ac:chgData name="Vaibhav Gupta (MIS)" userId="S::guptav5@moodys.com::95f11d38-b13a-4ef7-ab1c-f2c68f193ade" providerId="AD" clId="Web-{45E32349-3E82-EF31-3DDE-2523D0BB6B5D}" dt="2023-08-01T17:53:09.647" v="72"/>
          <ac:spMkLst>
            <pc:docMk/>
            <pc:sldMk cId="1935983341" sldId="280"/>
            <ac:spMk id="10" creationId="{C4285719-470E-454C-AF62-8323075F1F5B}"/>
          </ac:spMkLst>
        </pc:spChg>
        <pc:spChg chg="add del">
          <ac:chgData name="Vaibhav Gupta (MIS)" userId="S::guptav5@moodys.com::95f11d38-b13a-4ef7-ab1c-f2c68f193ade" providerId="AD" clId="Web-{45E32349-3E82-EF31-3DDE-2523D0BB6B5D}" dt="2023-08-01T17:53:15.694" v="74"/>
          <ac:spMkLst>
            <pc:docMk/>
            <pc:sldMk cId="1935983341" sldId="280"/>
            <ac:spMk id="11" creationId="{F68B3F68-107C-434F-AA38-110D5EA91B85}"/>
          </ac:spMkLst>
        </pc:spChg>
        <pc:spChg chg="add del">
          <ac:chgData name="Vaibhav Gupta (MIS)" userId="S::guptav5@moodys.com::95f11d38-b13a-4ef7-ab1c-f2c68f193ade" providerId="AD" clId="Web-{45E32349-3E82-EF31-3DDE-2523D0BB6B5D}" dt="2023-08-01T17:53:09.647" v="72"/>
          <ac:spMkLst>
            <pc:docMk/>
            <pc:sldMk cId="1935983341" sldId="280"/>
            <ac:spMk id="12" creationId="{CD9FE4EF-C4D8-49A0-B2FF-81D8DB7D8A24}"/>
          </ac:spMkLst>
        </pc:spChg>
        <pc:spChg chg="add del">
          <ac:chgData name="Vaibhav Gupta (MIS)" userId="S::guptav5@moodys.com::95f11d38-b13a-4ef7-ab1c-f2c68f193ade" providerId="AD" clId="Web-{45E32349-3E82-EF31-3DDE-2523D0BB6B5D}" dt="2023-08-01T17:53:15.694" v="74"/>
          <ac:spMkLst>
            <pc:docMk/>
            <pc:sldMk cId="1935983341" sldId="280"/>
            <ac:spMk id="13" creationId="{AAD0DBB9-1A4B-4391-81D4-CB19F9AB918A}"/>
          </ac:spMkLst>
        </pc:spChg>
        <pc:spChg chg="add del">
          <ac:chgData name="Vaibhav Gupta (MIS)" userId="S::guptav5@moodys.com::95f11d38-b13a-4ef7-ab1c-f2c68f193ade" providerId="AD" clId="Web-{45E32349-3E82-EF31-3DDE-2523D0BB6B5D}" dt="2023-08-01T17:53:09.647" v="72"/>
          <ac:spMkLst>
            <pc:docMk/>
            <pc:sldMk cId="1935983341" sldId="280"/>
            <ac:spMk id="14" creationId="{4300840D-0A0B-4512-BACA-B439D5B9C57C}"/>
          </ac:spMkLst>
        </pc:spChg>
        <pc:spChg chg="add del">
          <ac:chgData name="Vaibhav Gupta (MIS)" userId="S::guptav5@moodys.com::95f11d38-b13a-4ef7-ab1c-f2c68f193ade" providerId="AD" clId="Web-{45E32349-3E82-EF31-3DDE-2523D0BB6B5D}" dt="2023-08-01T17:53:15.694" v="74"/>
          <ac:spMkLst>
            <pc:docMk/>
            <pc:sldMk cId="1935983341" sldId="280"/>
            <ac:spMk id="15" creationId="{063BBA22-50EA-4C4D-BE05-F1CE4E63AA56}"/>
          </ac:spMkLst>
        </pc:spChg>
        <pc:spChg chg="add del">
          <ac:chgData name="Vaibhav Gupta (MIS)" userId="S::guptav5@moodys.com::95f11d38-b13a-4ef7-ab1c-f2c68f193ade" providerId="AD" clId="Web-{45E32349-3E82-EF31-3DDE-2523D0BB6B5D}" dt="2023-08-01T17:53:09.647" v="72"/>
          <ac:spMkLst>
            <pc:docMk/>
            <pc:sldMk cId="1935983341" sldId="280"/>
            <ac:spMk id="16"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17" creationId="{09588DA8-065E-4F6F-8EFD-43104AB2E0CF}"/>
          </ac:spMkLst>
        </pc:spChg>
        <pc:spChg chg="add del">
          <ac:chgData name="Vaibhav Gupta (MIS)" userId="S::guptav5@moodys.com::95f11d38-b13a-4ef7-ab1c-f2c68f193ade" providerId="AD" clId="Web-{45E32349-3E82-EF31-3DDE-2523D0BB6B5D}" dt="2023-08-01T17:53:09.647" v="72"/>
          <ac:spMkLst>
            <pc:docMk/>
            <pc:sldMk cId="1935983341" sldId="280"/>
            <ac:spMk id="18"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19" creationId="{C4285719-470E-454C-AF62-8323075F1F5B}"/>
          </ac:spMkLst>
        </pc:spChg>
        <pc:spChg chg="add del">
          <ac:chgData name="Vaibhav Gupta (MIS)" userId="S::guptav5@moodys.com::95f11d38-b13a-4ef7-ab1c-f2c68f193ade" providerId="AD" clId="Web-{45E32349-3E82-EF31-3DDE-2523D0BB6B5D}" dt="2023-08-01T17:53:09.647" v="72"/>
          <ac:spMkLst>
            <pc:docMk/>
            <pc:sldMk cId="1935983341" sldId="280"/>
            <ac:spMk id="20" creationId="{8D71EDA1-87BF-4D5D-AB79-F346FD19278A}"/>
          </ac:spMkLst>
        </pc:spChg>
        <pc:spChg chg="add del">
          <ac:chgData name="Vaibhav Gupta (MIS)" userId="S::guptav5@moodys.com::95f11d38-b13a-4ef7-ab1c-f2c68f193ade" providerId="AD" clId="Web-{45E32349-3E82-EF31-3DDE-2523D0BB6B5D}" dt="2023-08-01T17:55:02.011" v="92"/>
          <ac:spMkLst>
            <pc:docMk/>
            <pc:sldMk cId="1935983341" sldId="280"/>
            <ac:spMk id="21" creationId="{CD9FE4EF-C4D8-49A0-B2FF-81D8DB7D8A24}"/>
          </ac:spMkLst>
        </pc:spChg>
        <pc:spChg chg="add del">
          <ac:chgData name="Vaibhav Gupta (MIS)" userId="S::guptav5@moodys.com::95f11d38-b13a-4ef7-ab1c-f2c68f193ade" providerId="AD" clId="Web-{45E32349-3E82-EF31-3DDE-2523D0BB6B5D}" dt="2023-08-01T17:55:02.011" v="92"/>
          <ac:spMkLst>
            <pc:docMk/>
            <pc:sldMk cId="1935983341" sldId="280"/>
            <ac:spMk id="22" creationId="{4300840D-0A0B-4512-BACA-B439D5B9C57C}"/>
          </ac:spMkLst>
        </pc:spChg>
        <pc:spChg chg="add del">
          <ac:chgData name="Vaibhav Gupta (MIS)" userId="S::guptav5@moodys.com::95f11d38-b13a-4ef7-ab1c-f2c68f193ade" providerId="AD" clId="Web-{45E32349-3E82-EF31-3DDE-2523D0BB6B5D}" dt="2023-08-01T17:55:02.011" v="92"/>
          <ac:spMkLst>
            <pc:docMk/>
            <pc:sldMk cId="1935983341" sldId="280"/>
            <ac:spMk id="23"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24"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25" creationId="{8D71EDA1-87BF-4D5D-AB79-F346FD19278A}"/>
          </ac:spMkLst>
        </pc:spChg>
        <pc:spChg chg="add del mod">
          <ac:chgData name="Vaibhav Gupta (MIS)" userId="S::guptav5@moodys.com::95f11d38-b13a-4ef7-ab1c-f2c68f193ade" providerId="AD" clId="Web-{45E32349-3E82-EF31-3DDE-2523D0BB6B5D}" dt="2023-08-01T17:55:02.011" v="92"/>
          <ac:spMkLst>
            <pc:docMk/>
            <pc:sldMk cId="1935983341" sldId="280"/>
            <ac:spMk id="26" creationId="{707F11CB-A692-5B7F-4838-530BE74AC8F4}"/>
          </ac:spMkLst>
        </pc:spChg>
        <pc:spChg chg="add del">
          <ac:chgData name="Vaibhav Gupta (MIS)" userId="S::guptav5@moodys.com::95f11d38-b13a-4ef7-ab1c-f2c68f193ade" providerId="AD" clId="Web-{45E32349-3E82-EF31-3DDE-2523D0BB6B5D}" dt="2023-08-01T17:54:27.697" v="83"/>
          <ac:spMkLst>
            <pc:docMk/>
            <pc:sldMk cId="1935983341" sldId="280"/>
            <ac:spMk id="31" creationId="{100EDD19-6802-4EC3-95CE-CFFAB042CFD6}"/>
          </ac:spMkLst>
        </pc:spChg>
        <pc:spChg chg="add del">
          <ac:chgData name="Vaibhav Gupta (MIS)" userId="S::guptav5@moodys.com::95f11d38-b13a-4ef7-ab1c-f2c68f193ade" providerId="AD" clId="Web-{45E32349-3E82-EF31-3DDE-2523D0BB6B5D}" dt="2023-08-01T17:54:27.697" v="83"/>
          <ac:spMkLst>
            <pc:docMk/>
            <pc:sldMk cId="1935983341" sldId="280"/>
            <ac:spMk id="33" creationId="{DB17E863-922E-4C26-BD64-E8FD41D28661}"/>
          </ac:spMkLst>
        </pc:spChg>
        <pc:spChg chg="add del">
          <ac:chgData name="Vaibhav Gupta (MIS)" userId="S::guptav5@moodys.com::95f11d38-b13a-4ef7-ab1c-f2c68f193ade" providerId="AD" clId="Web-{45E32349-3E82-EF31-3DDE-2523D0BB6B5D}" dt="2023-08-01T17:54:39.963" v="85"/>
          <ac:spMkLst>
            <pc:docMk/>
            <pc:sldMk cId="1935983341" sldId="280"/>
            <ac:spMk id="35" creationId="{9228552E-C8B1-4A80-8448-0787CE0FC704}"/>
          </ac:spMkLst>
        </pc:spChg>
        <pc:spChg chg="add del">
          <ac:chgData name="Vaibhav Gupta (MIS)" userId="S::guptav5@moodys.com::95f11d38-b13a-4ef7-ab1c-f2c68f193ade" providerId="AD" clId="Web-{45E32349-3E82-EF31-3DDE-2523D0BB6B5D}" dt="2023-08-01T17:54:50.385" v="87"/>
          <ac:spMkLst>
            <pc:docMk/>
            <pc:sldMk cId="1935983341" sldId="280"/>
            <ac:spMk id="37" creationId="{21C9FE86-FCC3-4A31-AA1C-C882262B7FE7}"/>
          </ac:spMkLst>
        </pc:spChg>
        <pc:spChg chg="add del">
          <ac:chgData name="Vaibhav Gupta (MIS)" userId="S::guptav5@moodys.com::95f11d38-b13a-4ef7-ab1c-f2c68f193ade" providerId="AD" clId="Web-{45E32349-3E82-EF31-3DDE-2523D0BB6B5D}" dt="2023-08-01T17:54:50.385" v="87"/>
          <ac:spMkLst>
            <pc:docMk/>
            <pc:sldMk cId="1935983341" sldId="280"/>
            <ac:spMk id="38" creationId="{DEE2AD96-B495-4E06-9291-B71706F728CB}"/>
          </ac:spMkLst>
        </pc:spChg>
        <pc:spChg chg="add del">
          <ac:chgData name="Vaibhav Gupta (MIS)" userId="S::guptav5@moodys.com::95f11d38-b13a-4ef7-ab1c-f2c68f193ade" providerId="AD" clId="Web-{45E32349-3E82-EF31-3DDE-2523D0BB6B5D}" dt="2023-08-01T17:54:50.385" v="87"/>
          <ac:spMkLst>
            <pc:docMk/>
            <pc:sldMk cId="1935983341" sldId="280"/>
            <ac:spMk id="39" creationId="{7D96243B-ECED-4B71-8E06-AE9A285EAD20}"/>
          </ac:spMkLst>
        </pc:spChg>
        <pc:spChg chg="add del">
          <ac:chgData name="Vaibhav Gupta (MIS)" userId="S::guptav5@moodys.com::95f11d38-b13a-4ef7-ab1c-f2c68f193ade" providerId="AD" clId="Web-{45E32349-3E82-EF31-3DDE-2523D0BB6B5D}" dt="2023-08-01T17:54:50.385" v="87"/>
          <ac:spMkLst>
            <pc:docMk/>
            <pc:sldMk cId="1935983341" sldId="280"/>
            <ac:spMk id="40" creationId="{53CF6D67-C5A8-4ADD-9E8E-1E38CA1D3166}"/>
          </ac:spMkLst>
        </pc:spChg>
        <pc:spChg chg="add del">
          <ac:chgData name="Vaibhav Gupta (MIS)" userId="S::guptav5@moodys.com::95f11d38-b13a-4ef7-ab1c-f2c68f193ade" providerId="AD" clId="Web-{45E32349-3E82-EF31-3DDE-2523D0BB6B5D}" dt="2023-08-01T17:54:50.385" v="87"/>
          <ac:spMkLst>
            <pc:docMk/>
            <pc:sldMk cId="1935983341" sldId="280"/>
            <ac:spMk id="41" creationId="{A09989E4-EFDC-4A90-A633-E0525FB4139E}"/>
          </ac:spMkLst>
        </pc:spChg>
        <pc:spChg chg="add del">
          <ac:chgData name="Vaibhav Gupta (MIS)" userId="S::guptav5@moodys.com::95f11d38-b13a-4ef7-ab1c-f2c68f193ade" providerId="AD" clId="Web-{45E32349-3E82-EF31-3DDE-2523D0BB6B5D}" dt="2023-08-01T17:54:50.385" v="87"/>
          <ac:spMkLst>
            <pc:docMk/>
            <pc:sldMk cId="1935983341" sldId="280"/>
            <ac:spMk id="42" creationId="{86909FA0-B515-4681-B7A8-FA281D133B94}"/>
          </ac:spMkLst>
        </pc:spChg>
        <pc:spChg chg="add del">
          <ac:chgData name="Vaibhav Gupta (MIS)" userId="S::guptav5@moodys.com::95f11d38-b13a-4ef7-ab1c-f2c68f193ade" providerId="AD" clId="Web-{45E32349-3E82-EF31-3DDE-2523D0BB6B5D}" dt="2023-08-01T17:54:50.385" v="87"/>
          <ac:spMkLst>
            <pc:docMk/>
            <pc:sldMk cId="1935983341" sldId="280"/>
            <ac:spMk id="43" creationId="{707F11CB-A692-5B7F-4838-530BE74AC8F4}"/>
          </ac:spMkLst>
        </pc:spChg>
        <pc:spChg chg="add del">
          <ac:chgData name="Vaibhav Gupta (MIS)" userId="S::guptav5@moodys.com::95f11d38-b13a-4ef7-ab1c-f2c68f193ade" providerId="AD" clId="Web-{45E32349-3E82-EF31-3DDE-2523D0BB6B5D}" dt="2023-08-01T17:54:57.932" v="89"/>
          <ac:spMkLst>
            <pc:docMk/>
            <pc:sldMk cId="1935983341" sldId="280"/>
            <ac:spMk id="45" creationId="{907EF6B7-1338-4443-8C46-6A318D952DFD}"/>
          </ac:spMkLst>
        </pc:spChg>
        <pc:spChg chg="add del">
          <ac:chgData name="Vaibhav Gupta (MIS)" userId="S::guptav5@moodys.com::95f11d38-b13a-4ef7-ab1c-f2c68f193ade" providerId="AD" clId="Web-{45E32349-3E82-EF31-3DDE-2523D0BB6B5D}" dt="2023-08-01T17:54:57.932" v="89"/>
          <ac:spMkLst>
            <pc:docMk/>
            <pc:sldMk cId="1935983341" sldId="280"/>
            <ac:spMk id="46" creationId="{DAAE4CDD-124C-4DCF-9584-B6033B545DD5}"/>
          </ac:spMkLst>
        </pc:spChg>
        <pc:spChg chg="add del">
          <ac:chgData name="Vaibhav Gupta (MIS)" userId="S::guptav5@moodys.com::95f11d38-b13a-4ef7-ab1c-f2c68f193ade" providerId="AD" clId="Web-{45E32349-3E82-EF31-3DDE-2523D0BB6B5D}" dt="2023-08-01T17:54:57.932" v="89"/>
          <ac:spMkLst>
            <pc:docMk/>
            <pc:sldMk cId="1935983341" sldId="280"/>
            <ac:spMk id="47" creationId="{081E4A58-353D-44AE-B2FC-2A74E2E400F7}"/>
          </ac:spMkLst>
        </pc:spChg>
        <pc:spChg chg="add del">
          <ac:chgData name="Vaibhav Gupta (MIS)" userId="S::guptav5@moodys.com::95f11d38-b13a-4ef7-ab1c-f2c68f193ade" providerId="AD" clId="Web-{45E32349-3E82-EF31-3DDE-2523D0BB6B5D}" dt="2023-08-01T17:54:57.932" v="89"/>
          <ac:spMkLst>
            <pc:docMk/>
            <pc:sldMk cId="1935983341" sldId="280"/>
            <ac:spMk id="48" creationId="{707F11CB-A692-5B7F-4838-530BE74AC8F4}"/>
          </ac:spMkLst>
        </pc:spChg>
        <pc:spChg chg="add del">
          <ac:chgData name="Vaibhav Gupta (MIS)" userId="S::guptav5@moodys.com::95f11d38-b13a-4ef7-ab1c-f2c68f193ade" providerId="AD" clId="Web-{45E32349-3E82-EF31-3DDE-2523D0BB6B5D}" dt="2023-08-01T17:55:01.995" v="91"/>
          <ac:spMkLst>
            <pc:docMk/>
            <pc:sldMk cId="1935983341" sldId="280"/>
            <ac:spMk id="50" creationId="{18873D23-2DCF-4B31-A009-95721C06E8E1}"/>
          </ac:spMkLst>
        </pc:spChg>
        <pc:spChg chg="add del">
          <ac:chgData name="Vaibhav Gupta (MIS)" userId="S::guptav5@moodys.com::95f11d38-b13a-4ef7-ab1c-f2c68f193ade" providerId="AD" clId="Web-{45E32349-3E82-EF31-3DDE-2523D0BB6B5D}" dt="2023-08-01T17:55:01.995" v="91"/>
          <ac:spMkLst>
            <pc:docMk/>
            <pc:sldMk cId="1935983341" sldId="280"/>
            <ac:spMk id="51" creationId="{C13EF075-D4EF-4929-ADBC-91B27DA19955}"/>
          </ac:spMkLst>
        </pc:spChg>
        <pc:spChg chg="add del">
          <ac:chgData name="Vaibhav Gupta (MIS)" userId="S::guptav5@moodys.com::95f11d38-b13a-4ef7-ab1c-f2c68f193ade" providerId="AD" clId="Web-{45E32349-3E82-EF31-3DDE-2523D0BB6B5D}" dt="2023-08-01T17:55:01.995" v="91"/>
          <ac:spMkLst>
            <pc:docMk/>
            <pc:sldMk cId="1935983341" sldId="280"/>
            <ac:spMk id="56" creationId="{707F11CB-A692-5B7F-4838-530BE74AC8F4}"/>
          </ac:spMkLst>
        </pc:spChg>
        <pc:spChg chg="add del">
          <ac:chgData name="Vaibhav Gupta (MIS)" userId="S::guptav5@moodys.com::95f11d38-b13a-4ef7-ab1c-f2c68f193ade" providerId="AD" clId="Web-{45E32349-3E82-EF31-3DDE-2523D0BB6B5D}" dt="2023-08-01T17:55:37.637" v="97"/>
          <ac:spMkLst>
            <pc:docMk/>
            <pc:sldMk cId="1935983341" sldId="280"/>
            <ac:spMk id="58" creationId="{17718681-A12E-49D6-9925-DD7C68176D61}"/>
          </ac:spMkLst>
        </pc:spChg>
        <pc:spChg chg="add del">
          <ac:chgData name="Vaibhav Gupta (MIS)" userId="S::guptav5@moodys.com::95f11d38-b13a-4ef7-ab1c-f2c68f193ade" providerId="AD" clId="Web-{45E32349-3E82-EF31-3DDE-2523D0BB6B5D}" dt="2023-08-01T17:55:37.637" v="97"/>
          <ac:spMkLst>
            <pc:docMk/>
            <pc:sldMk cId="1935983341" sldId="280"/>
            <ac:spMk id="59" creationId="{FBD77573-9EF2-4C35-8285-A1CF6FBB0EA5}"/>
          </ac:spMkLst>
        </pc:spChg>
        <pc:spChg chg="add del mod">
          <ac:chgData name="Vaibhav Gupta (MIS)" userId="S::guptav5@moodys.com::95f11d38-b13a-4ef7-ab1c-f2c68f193ade" providerId="AD" clId="Web-{45E32349-3E82-EF31-3DDE-2523D0BB6B5D}" dt="2023-08-01T17:55:37.637" v="97"/>
          <ac:spMkLst>
            <pc:docMk/>
            <pc:sldMk cId="1935983341" sldId="280"/>
            <ac:spMk id="60" creationId="{707F11CB-A692-5B7F-4838-530BE74AC8F4}"/>
          </ac:spMkLst>
        </pc:spChg>
        <pc:spChg chg="add del">
          <ac:chgData name="Vaibhav Gupta (MIS)" userId="S::guptav5@moodys.com::95f11d38-b13a-4ef7-ab1c-f2c68f193ade" providerId="AD" clId="Web-{45E32349-3E82-EF31-3DDE-2523D0BB6B5D}" dt="2023-08-01T17:55:37.559" v="96"/>
          <ac:spMkLst>
            <pc:docMk/>
            <pc:sldMk cId="1935983341" sldId="280"/>
            <ac:spMk id="65" creationId="{DEE2AD96-B495-4E06-9291-B71706F728CB}"/>
          </ac:spMkLst>
        </pc:spChg>
        <pc:spChg chg="add del">
          <ac:chgData name="Vaibhav Gupta (MIS)" userId="S::guptav5@moodys.com::95f11d38-b13a-4ef7-ab1c-f2c68f193ade" providerId="AD" clId="Web-{45E32349-3E82-EF31-3DDE-2523D0BB6B5D}" dt="2023-08-01T17:55:37.559" v="96"/>
          <ac:spMkLst>
            <pc:docMk/>
            <pc:sldMk cId="1935983341" sldId="280"/>
            <ac:spMk id="67" creationId="{53CF6D67-C5A8-4ADD-9E8E-1E38CA1D3166}"/>
          </ac:spMkLst>
        </pc:spChg>
        <pc:spChg chg="add del">
          <ac:chgData name="Vaibhav Gupta (MIS)" userId="S::guptav5@moodys.com::95f11d38-b13a-4ef7-ab1c-f2c68f193ade" providerId="AD" clId="Web-{45E32349-3E82-EF31-3DDE-2523D0BB6B5D}" dt="2023-08-01T17:55:37.559" v="96"/>
          <ac:spMkLst>
            <pc:docMk/>
            <pc:sldMk cId="1935983341" sldId="280"/>
            <ac:spMk id="69" creationId="{86909FA0-B515-4681-B7A8-FA281D133B94}"/>
          </ac:spMkLst>
        </pc:spChg>
        <pc:spChg chg="add del">
          <ac:chgData name="Vaibhav Gupta (MIS)" userId="S::guptav5@moodys.com::95f11d38-b13a-4ef7-ab1c-f2c68f193ade" providerId="AD" clId="Web-{45E32349-3E82-EF31-3DDE-2523D0BB6B5D}" dt="2023-08-01T17:55:37.559" v="96"/>
          <ac:spMkLst>
            <pc:docMk/>
            <pc:sldMk cId="1935983341" sldId="280"/>
            <ac:spMk id="71" creationId="{21C9FE86-FCC3-4A31-AA1C-C882262B7FE7}"/>
          </ac:spMkLst>
        </pc:spChg>
        <pc:spChg chg="add del">
          <ac:chgData name="Vaibhav Gupta (MIS)" userId="S::guptav5@moodys.com::95f11d38-b13a-4ef7-ab1c-f2c68f193ade" providerId="AD" clId="Web-{45E32349-3E82-EF31-3DDE-2523D0BB6B5D}" dt="2023-08-01T17:55:37.559" v="96"/>
          <ac:spMkLst>
            <pc:docMk/>
            <pc:sldMk cId="1935983341" sldId="280"/>
            <ac:spMk id="73" creationId="{7D96243B-ECED-4B71-8E06-AE9A285EAD20}"/>
          </ac:spMkLst>
        </pc:spChg>
        <pc:spChg chg="add del">
          <ac:chgData name="Vaibhav Gupta (MIS)" userId="S::guptav5@moodys.com::95f11d38-b13a-4ef7-ab1c-f2c68f193ade" providerId="AD" clId="Web-{45E32349-3E82-EF31-3DDE-2523D0BB6B5D}" dt="2023-08-01T17:55:37.559" v="96"/>
          <ac:spMkLst>
            <pc:docMk/>
            <pc:sldMk cId="1935983341" sldId="280"/>
            <ac:spMk id="75" creationId="{A09989E4-EFDC-4A90-A633-E0525FB4139E}"/>
          </ac:spMkLst>
        </pc:spChg>
        <pc:spChg chg="add">
          <ac:chgData name="Vaibhav Gupta (MIS)" userId="S::guptav5@moodys.com::95f11d38-b13a-4ef7-ab1c-f2c68f193ade" providerId="AD" clId="Web-{45E32349-3E82-EF31-3DDE-2523D0BB6B5D}" dt="2023-08-01T17:55:37.637" v="97"/>
          <ac:spMkLst>
            <pc:docMk/>
            <pc:sldMk cId="1935983341" sldId="280"/>
            <ac:spMk id="77" creationId="{B50AB553-2A96-4A92-96F2-93548E096954}"/>
          </ac:spMkLst>
        </pc:spChg>
        <pc:grpChg chg="add del">
          <ac:chgData name="Vaibhav Gupta (MIS)" userId="S::guptav5@moodys.com::95f11d38-b13a-4ef7-ab1c-f2c68f193ade" providerId="AD" clId="Web-{45E32349-3E82-EF31-3DDE-2523D0BB6B5D}" dt="2023-08-01T17:55:01.995" v="91"/>
          <ac:grpSpMkLst>
            <pc:docMk/>
            <pc:sldMk cId="1935983341" sldId="280"/>
            <ac:grpSpMk id="52" creationId="{DAA26DFA-AAB2-4973-9C17-16D587C7B198}"/>
          </ac:grpSpMkLst>
        </pc:grpChg>
        <pc:graphicFrameChg chg="add del">
          <ac:chgData name="Vaibhav Gupta (MIS)" userId="S::guptav5@moodys.com::95f11d38-b13a-4ef7-ab1c-f2c68f193ade" providerId="AD" clId="Web-{45E32349-3E82-EF31-3DDE-2523D0BB6B5D}" dt="2023-08-01T17:53:15.694" v="74"/>
          <ac:graphicFrameMkLst>
            <pc:docMk/>
            <pc:sldMk cId="1935983341" sldId="280"/>
            <ac:graphicFrameMk id="5" creationId="{A3518A2A-9659-88A8-EE95-EC8A81ACCD8A}"/>
          </ac:graphicFrameMkLst>
        </pc:graphicFrameChg>
        <pc:graphicFrameChg chg="add del">
          <ac:chgData name="Vaibhav Gupta (MIS)" userId="S::guptav5@moodys.com::95f11d38-b13a-4ef7-ab1c-f2c68f193ade" providerId="AD" clId="Web-{45E32349-3E82-EF31-3DDE-2523D0BB6B5D}" dt="2023-08-01T17:54:39.963" v="85"/>
          <ac:graphicFrameMkLst>
            <pc:docMk/>
            <pc:sldMk cId="1935983341" sldId="280"/>
            <ac:graphicFrameMk id="28" creationId="{8B7BB4E7-7FBB-5443-C094-430FC07754A2}"/>
          </ac:graphicFrameMkLst>
        </pc:graphicFrameChg>
        <pc:graphicFrameChg chg="add">
          <ac:chgData name="Vaibhav Gupta (MIS)" userId="S::guptav5@moodys.com::95f11d38-b13a-4ef7-ab1c-f2c68f193ade" providerId="AD" clId="Web-{45E32349-3E82-EF31-3DDE-2523D0BB6B5D}" dt="2023-08-01T17:55:37.637" v="97"/>
          <ac:graphicFrameMkLst>
            <pc:docMk/>
            <pc:sldMk cId="1935983341" sldId="280"/>
            <ac:graphicFrameMk id="62" creationId="{5DD891C1-7922-EFCC-97D8-9B504A235C04}"/>
          </ac:graphicFrameMkLst>
        </pc:graphicFrameChg>
        <pc:picChg chg="add del">
          <ac:chgData name="Vaibhav Gupta (MIS)" userId="S::guptav5@moodys.com::95f11d38-b13a-4ef7-ab1c-f2c68f193ade" providerId="AD" clId="Web-{45E32349-3E82-EF31-3DDE-2523D0BB6B5D}" dt="2023-08-01T17:54:39.963" v="85"/>
          <ac:picMkLst>
            <pc:docMk/>
            <pc:sldMk cId="1935983341" sldId="280"/>
            <ac:picMk id="29" creationId="{22B4626B-6F87-04AB-B117-456BE897CA02}"/>
          </ac:picMkLst>
        </pc:picChg>
        <pc:picChg chg="add">
          <ac:chgData name="Vaibhav Gupta (MIS)" userId="S::guptav5@moodys.com::95f11d38-b13a-4ef7-ab1c-f2c68f193ade" providerId="AD" clId="Web-{45E32349-3E82-EF31-3DDE-2523D0BB6B5D}" dt="2023-08-01T17:55:37.637" v="97"/>
          <ac:picMkLst>
            <pc:docMk/>
            <pc:sldMk cId="1935983341" sldId="280"/>
            <ac:picMk id="63" creationId="{85E4406A-F8E0-549E-5B73-6336EC129431}"/>
          </ac:picMkLst>
        </pc:picChg>
      </pc:sldChg>
    </pc:docChg>
  </pc:docChgLst>
  <pc:docChgLst>
    <pc:chgData name="Abhijeet Soni (MIS)" userId="S::sonia4@moodys.com::23408077-03f3-48b9-8c89-bc697776f2e6" providerId="AD" clId="Web-{D58D6363-7E66-2823-A8C0-F9E7986E99E1}"/>
    <pc:docChg chg="addSld modSld modSection">
      <pc:chgData name="Abhijeet Soni (MIS)" userId="S::sonia4@moodys.com::23408077-03f3-48b9-8c89-bc697776f2e6" providerId="AD" clId="Web-{D58D6363-7E66-2823-A8C0-F9E7986E99E1}" dt="2023-08-03T05:38:31.578" v="129" actId="20577"/>
      <pc:docMkLst>
        <pc:docMk/>
      </pc:docMkLst>
      <pc:sldChg chg="modSp">
        <pc:chgData name="Abhijeet Soni (MIS)" userId="S::sonia4@moodys.com::23408077-03f3-48b9-8c89-bc697776f2e6" providerId="AD" clId="Web-{D58D6363-7E66-2823-A8C0-F9E7986E99E1}" dt="2023-08-03T05:20:09.834" v="28" actId="20577"/>
        <pc:sldMkLst>
          <pc:docMk/>
          <pc:sldMk cId="1246774820" sldId="284"/>
        </pc:sldMkLst>
        <pc:spChg chg="mod">
          <ac:chgData name="Abhijeet Soni (MIS)" userId="S::sonia4@moodys.com::23408077-03f3-48b9-8c89-bc697776f2e6" providerId="AD" clId="Web-{D58D6363-7E66-2823-A8C0-F9E7986E99E1}" dt="2023-08-03T05:19:54.302" v="25" actId="20577"/>
          <ac:spMkLst>
            <pc:docMk/>
            <pc:sldMk cId="1246774820" sldId="284"/>
            <ac:spMk id="2" creationId="{590A3669-FC20-A360-44D8-83789DD6BEE5}"/>
          </ac:spMkLst>
        </pc:spChg>
        <pc:spChg chg="mod">
          <ac:chgData name="Abhijeet Soni (MIS)" userId="S::sonia4@moodys.com::23408077-03f3-48b9-8c89-bc697776f2e6" providerId="AD" clId="Web-{D58D6363-7E66-2823-A8C0-F9E7986E99E1}" dt="2023-08-03T05:20:09.834" v="28" actId="20577"/>
          <ac:spMkLst>
            <pc:docMk/>
            <pc:sldMk cId="1246774820" sldId="284"/>
            <ac:spMk id="3" creationId="{68FDFF87-6288-B2D0-832B-42615EAC0407}"/>
          </ac:spMkLst>
        </pc:spChg>
      </pc:sldChg>
      <pc:sldChg chg="addSp delSp modSp add replId">
        <pc:chgData name="Abhijeet Soni (MIS)" userId="S::sonia4@moodys.com::23408077-03f3-48b9-8c89-bc697776f2e6" providerId="AD" clId="Web-{D58D6363-7E66-2823-A8C0-F9E7986E99E1}" dt="2023-08-03T05:19:22.192" v="21" actId="14100"/>
        <pc:sldMkLst>
          <pc:docMk/>
          <pc:sldMk cId="2628509848" sldId="310"/>
        </pc:sldMkLst>
        <pc:spChg chg="mod">
          <ac:chgData name="Abhijeet Soni (MIS)" userId="S::sonia4@moodys.com::23408077-03f3-48b9-8c89-bc697776f2e6" providerId="AD" clId="Web-{D58D6363-7E66-2823-A8C0-F9E7986E99E1}" dt="2023-08-03T05:17:06.955" v="7" actId="20577"/>
          <ac:spMkLst>
            <pc:docMk/>
            <pc:sldMk cId="2628509848" sldId="310"/>
            <ac:spMk id="2" creationId="{590A3669-FC20-A360-44D8-83789DD6BEE5}"/>
          </ac:spMkLst>
        </pc:spChg>
        <pc:spChg chg="mod">
          <ac:chgData name="Abhijeet Soni (MIS)" userId="S::sonia4@moodys.com::23408077-03f3-48b9-8c89-bc697776f2e6" providerId="AD" clId="Web-{D58D6363-7E66-2823-A8C0-F9E7986E99E1}" dt="2023-08-03T05:17:09.314" v="9" actId="20577"/>
          <ac:spMkLst>
            <pc:docMk/>
            <pc:sldMk cId="2628509848" sldId="310"/>
            <ac:spMk id="3" creationId="{68FDFF87-6288-B2D0-832B-42615EAC0407}"/>
          </ac:spMkLst>
        </pc:spChg>
        <pc:picChg chg="add mod">
          <ac:chgData name="Abhijeet Soni (MIS)" userId="S::sonia4@moodys.com::23408077-03f3-48b9-8c89-bc697776f2e6" providerId="AD" clId="Web-{D58D6363-7E66-2823-A8C0-F9E7986E99E1}" dt="2023-08-03T05:19:22.192" v="21" actId="14100"/>
          <ac:picMkLst>
            <pc:docMk/>
            <pc:sldMk cId="2628509848" sldId="310"/>
            <ac:picMk id="4" creationId="{E5181EF2-2C19-723D-0C1B-4B2771C3914B}"/>
          </ac:picMkLst>
        </pc:picChg>
        <pc:picChg chg="del">
          <ac:chgData name="Abhijeet Soni (MIS)" userId="S::sonia4@moodys.com::23408077-03f3-48b9-8c89-bc697776f2e6" providerId="AD" clId="Web-{D58D6363-7E66-2823-A8C0-F9E7986E99E1}" dt="2023-08-03T05:16:34.454" v="1"/>
          <ac:picMkLst>
            <pc:docMk/>
            <pc:sldMk cId="2628509848" sldId="310"/>
            <ac:picMk id="5" creationId="{BD23D9ED-7BD5-2797-5E94-288F6162340B}"/>
          </ac:picMkLst>
        </pc:picChg>
      </pc:sldChg>
      <pc:sldChg chg="modSp add replId">
        <pc:chgData name="Abhijeet Soni (MIS)" userId="S::sonia4@moodys.com::23408077-03f3-48b9-8c89-bc697776f2e6" providerId="AD" clId="Web-{D58D6363-7E66-2823-A8C0-F9E7986E99E1}" dt="2023-08-03T05:27:22.828" v="56" actId="20577"/>
        <pc:sldMkLst>
          <pc:docMk/>
          <pc:sldMk cId="499083492" sldId="311"/>
        </pc:sldMkLst>
        <pc:spChg chg="mod">
          <ac:chgData name="Abhijeet Soni (MIS)" userId="S::sonia4@moodys.com::23408077-03f3-48b9-8c89-bc697776f2e6" providerId="AD" clId="Web-{D58D6363-7E66-2823-A8C0-F9E7986E99E1}" dt="2023-08-03T05:26:09.827" v="37" actId="20577"/>
          <ac:spMkLst>
            <pc:docMk/>
            <pc:sldMk cId="499083492" sldId="311"/>
            <ac:spMk id="2" creationId="{590A3669-FC20-A360-44D8-83789DD6BEE5}"/>
          </ac:spMkLst>
        </pc:spChg>
        <pc:spChg chg="mod">
          <ac:chgData name="Abhijeet Soni (MIS)" userId="S::sonia4@moodys.com::23408077-03f3-48b9-8c89-bc697776f2e6" providerId="AD" clId="Web-{D58D6363-7E66-2823-A8C0-F9E7986E99E1}" dt="2023-08-03T05:27:22.828" v="56" actId="20577"/>
          <ac:spMkLst>
            <pc:docMk/>
            <pc:sldMk cId="499083492" sldId="311"/>
            <ac:spMk id="3" creationId="{68FDFF87-6288-B2D0-832B-42615EAC0407}"/>
          </ac:spMkLst>
        </pc:spChg>
      </pc:sldChg>
      <pc:sldChg chg="modSp add replId">
        <pc:chgData name="Abhijeet Soni (MIS)" userId="S::sonia4@moodys.com::23408077-03f3-48b9-8c89-bc697776f2e6" providerId="AD" clId="Web-{D58D6363-7E66-2823-A8C0-F9E7986E99E1}" dt="2023-08-03T05:32:02.805" v="104" actId="20577"/>
        <pc:sldMkLst>
          <pc:docMk/>
          <pc:sldMk cId="2320037628" sldId="312"/>
        </pc:sldMkLst>
        <pc:spChg chg="mod">
          <ac:chgData name="Abhijeet Soni (MIS)" userId="S::sonia4@moodys.com::23408077-03f3-48b9-8c89-bc697776f2e6" providerId="AD" clId="Web-{D58D6363-7E66-2823-A8C0-F9E7986E99E1}" dt="2023-08-03T05:30:51.490" v="88" actId="20577"/>
          <ac:spMkLst>
            <pc:docMk/>
            <pc:sldMk cId="2320037628" sldId="312"/>
            <ac:spMk id="2" creationId="{590A3669-FC20-A360-44D8-83789DD6BEE5}"/>
          </ac:spMkLst>
        </pc:spChg>
        <pc:spChg chg="mod">
          <ac:chgData name="Abhijeet Soni (MIS)" userId="S::sonia4@moodys.com::23408077-03f3-48b9-8c89-bc697776f2e6" providerId="AD" clId="Web-{D58D6363-7E66-2823-A8C0-F9E7986E99E1}" dt="2023-08-03T05:32:02.805" v="104" actId="20577"/>
          <ac:spMkLst>
            <pc:docMk/>
            <pc:sldMk cId="2320037628" sldId="312"/>
            <ac:spMk id="3" creationId="{68FDFF87-6288-B2D0-832B-42615EAC0407}"/>
          </ac:spMkLst>
        </pc:spChg>
      </pc:sldChg>
      <pc:sldChg chg="modSp add replId">
        <pc:chgData name="Abhijeet Soni (MIS)" userId="S::sonia4@moodys.com::23408077-03f3-48b9-8c89-bc697776f2e6" providerId="AD" clId="Web-{D58D6363-7E66-2823-A8C0-F9E7986E99E1}" dt="2023-08-03T05:35:35.309" v="117" actId="20577"/>
        <pc:sldMkLst>
          <pc:docMk/>
          <pc:sldMk cId="2655236901" sldId="313"/>
        </pc:sldMkLst>
        <pc:spChg chg="mod">
          <ac:chgData name="Abhijeet Soni (MIS)" userId="S::sonia4@moodys.com::23408077-03f3-48b9-8c89-bc697776f2e6" providerId="AD" clId="Web-{D58D6363-7E66-2823-A8C0-F9E7986E99E1}" dt="2023-08-03T05:34:53.589" v="110" actId="20577"/>
          <ac:spMkLst>
            <pc:docMk/>
            <pc:sldMk cId="2655236901" sldId="313"/>
            <ac:spMk id="2" creationId="{590A3669-FC20-A360-44D8-83789DD6BEE5}"/>
          </ac:spMkLst>
        </pc:spChg>
        <pc:spChg chg="mod">
          <ac:chgData name="Abhijeet Soni (MIS)" userId="S::sonia4@moodys.com::23408077-03f3-48b9-8c89-bc697776f2e6" providerId="AD" clId="Web-{D58D6363-7E66-2823-A8C0-F9E7986E99E1}" dt="2023-08-03T05:35:35.309" v="117" actId="20577"/>
          <ac:spMkLst>
            <pc:docMk/>
            <pc:sldMk cId="2655236901" sldId="313"/>
            <ac:spMk id="3" creationId="{68FDFF87-6288-B2D0-832B-42615EAC0407}"/>
          </ac:spMkLst>
        </pc:spChg>
      </pc:sldChg>
      <pc:sldChg chg="modSp add replId">
        <pc:chgData name="Abhijeet Soni (MIS)" userId="S::sonia4@moodys.com::23408077-03f3-48b9-8c89-bc697776f2e6" providerId="AD" clId="Web-{D58D6363-7E66-2823-A8C0-F9E7986E99E1}" dt="2023-08-03T05:38:31.578" v="129" actId="20577"/>
        <pc:sldMkLst>
          <pc:docMk/>
          <pc:sldMk cId="3289454346" sldId="314"/>
        </pc:sldMkLst>
        <pc:spChg chg="mod">
          <ac:chgData name="Abhijeet Soni (MIS)" userId="S::sonia4@moodys.com::23408077-03f3-48b9-8c89-bc697776f2e6" providerId="AD" clId="Web-{D58D6363-7E66-2823-A8C0-F9E7986E99E1}" dt="2023-08-03T05:38:14.140" v="124" actId="20577"/>
          <ac:spMkLst>
            <pc:docMk/>
            <pc:sldMk cId="3289454346" sldId="314"/>
            <ac:spMk id="2" creationId="{590A3669-FC20-A360-44D8-83789DD6BEE5}"/>
          </ac:spMkLst>
        </pc:spChg>
        <pc:spChg chg="mod">
          <ac:chgData name="Abhijeet Soni (MIS)" userId="S::sonia4@moodys.com::23408077-03f3-48b9-8c89-bc697776f2e6" providerId="AD" clId="Web-{D58D6363-7E66-2823-A8C0-F9E7986E99E1}" dt="2023-08-03T05:38:31.578" v="129" actId="20577"/>
          <ac:spMkLst>
            <pc:docMk/>
            <pc:sldMk cId="3289454346" sldId="314"/>
            <ac:spMk id="3" creationId="{68FDFF87-6288-B2D0-832B-42615EAC0407}"/>
          </ac:spMkLst>
        </pc:spChg>
      </pc:sldChg>
    </pc:docChg>
  </pc:docChgLst>
  <pc:docChgLst>
    <pc:chgData name="Spoorthi Kulkarni (MIS)" userId="S::kulkars1@moodys.com::178acc3a-8c8f-4439-a9b1-88379d31a731" providerId="AD" clId="Web-{F94E45BB-E3F6-EA9D-B075-CEACD8B86994}"/>
    <pc:docChg chg="addSld modSld sldOrd modSection">
      <pc:chgData name="Spoorthi Kulkarni (MIS)" userId="S::kulkars1@moodys.com::178acc3a-8c8f-4439-a9b1-88379d31a731" providerId="AD" clId="Web-{F94E45BB-E3F6-EA9D-B075-CEACD8B86994}" dt="2023-07-29T13:48:31.958" v="1594" actId="20577"/>
      <pc:docMkLst>
        <pc:docMk/>
      </pc:docMkLst>
      <pc:sldChg chg="addSp delSp modSp mod setBg">
        <pc:chgData name="Spoorthi Kulkarni (MIS)" userId="S::kulkars1@moodys.com::178acc3a-8c8f-4439-a9b1-88379d31a731" providerId="AD" clId="Web-{F94E45BB-E3F6-EA9D-B075-CEACD8B86994}" dt="2023-07-28T08:54:24.955" v="586"/>
        <pc:sldMkLst>
          <pc:docMk/>
          <pc:sldMk cId="2533666835" sldId="256"/>
        </pc:sldMkLst>
        <pc:spChg chg="mod">
          <ac:chgData name="Spoorthi Kulkarni (MIS)" userId="S::kulkars1@moodys.com::178acc3a-8c8f-4439-a9b1-88379d31a731" providerId="AD" clId="Web-{F94E45BB-E3F6-EA9D-B075-CEACD8B86994}" dt="2023-07-28T08:54:24.955" v="586"/>
          <ac:spMkLst>
            <pc:docMk/>
            <pc:sldMk cId="2533666835" sldId="256"/>
            <ac:spMk id="2" creationId="{038DA74E-5A8E-5500-0B4D-DCCE91C41639}"/>
          </ac:spMkLst>
        </pc:spChg>
        <pc:spChg chg="mod">
          <ac:chgData name="Spoorthi Kulkarni (MIS)" userId="S::kulkars1@moodys.com::178acc3a-8c8f-4439-a9b1-88379d31a731" providerId="AD" clId="Web-{F94E45BB-E3F6-EA9D-B075-CEACD8B86994}" dt="2023-07-28T08:54:24.955" v="586"/>
          <ac:spMkLst>
            <pc:docMk/>
            <pc:sldMk cId="2533666835" sldId="256"/>
            <ac:spMk id="3" creationId="{8D2C3A2B-BE1A-77EC-7892-9DC418B74FD3}"/>
          </ac:spMkLst>
        </pc:spChg>
        <pc:spChg chg="add del">
          <ac:chgData name="Spoorthi Kulkarni (MIS)" userId="S::kulkars1@moodys.com::178acc3a-8c8f-4439-a9b1-88379d31a731" providerId="AD" clId="Web-{F94E45BB-E3F6-EA9D-B075-CEACD8B86994}" dt="2023-07-28T08:54:21.642" v="583"/>
          <ac:spMkLst>
            <pc:docMk/>
            <pc:sldMk cId="2533666835" sldId="256"/>
            <ac:spMk id="8" creationId="{4E1BEB12-92AF-4445-98AD-4C7756E7C93B}"/>
          </ac:spMkLst>
        </pc:spChg>
        <pc:spChg chg="add del">
          <ac:chgData name="Spoorthi Kulkarni (MIS)" userId="S::kulkars1@moodys.com::178acc3a-8c8f-4439-a9b1-88379d31a731" providerId="AD" clId="Web-{F94E45BB-E3F6-EA9D-B075-CEACD8B86994}" dt="2023-07-28T08:54:21.642" v="583"/>
          <ac:spMkLst>
            <pc:docMk/>
            <pc:sldMk cId="2533666835" sldId="256"/>
            <ac:spMk id="10" creationId="{D0522C2C-7B5C-48A7-A969-03941E5D2E76}"/>
          </ac:spMkLst>
        </pc:spChg>
        <pc:spChg chg="add del">
          <ac:chgData name="Spoorthi Kulkarni (MIS)" userId="S::kulkars1@moodys.com::178acc3a-8c8f-4439-a9b1-88379d31a731" providerId="AD" clId="Web-{F94E45BB-E3F6-EA9D-B075-CEACD8B86994}" dt="2023-07-28T08:54:21.642" v="583"/>
          <ac:spMkLst>
            <pc:docMk/>
            <pc:sldMk cId="2533666835" sldId="256"/>
            <ac:spMk id="12" creationId="{9C682A1A-5B2D-4111-BBD6-620165633E5B}"/>
          </ac:spMkLst>
        </pc:spChg>
        <pc:spChg chg="add del">
          <ac:chgData name="Spoorthi Kulkarni (MIS)" userId="S::kulkars1@moodys.com::178acc3a-8c8f-4439-a9b1-88379d31a731" providerId="AD" clId="Web-{F94E45BB-E3F6-EA9D-B075-CEACD8B86994}" dt="2023-07-28T08:54:21.642" v="583"/>
          <ac:spMkLst>
            <pc:docMk/>
            <pc:sldMk cId="2533666835" sldId="256"/>
            <ac:spMk id="14" creationId="{D6EE29F2-D77F-4BD0-A20B-334D316A1C9D}"/>
          </ac:spMkLst>
        </pc:spChg>
        <pc:spChg chg="add del">
          <ac:chgData name="Spoorthi Kulkarni (MIS)" userId="S::kulkars1@moodys.com::178acc3a-8c8f-4439-a9b1-88379d31a731" providerId="AD" clId="Web-{F94E45BB-E3F6-EA9D-B075-CEACD8B86994}" dt="2023-07-28T08:54:21.642" v="583"/>
          <ac:spMkLst>
            <pc:docMk/>
            <pc:sldMk cId="2533666835" sldId="256"/>
            <ac:spMk id="16" creationId="{22D09ED2-868F-42C6-866E-F92E0CEF314F}"/>
          </ac:spMkLst>
        </pc:spChg>
        <pc:spChg chg="add del">
          <ac:chgData name="Spoorthi Kulkarni (MIS)" userId="S::kulkars1@moodys.com::178acc3a-8c8f-4439-a9b1-88379d31a731" providerId="AD" clId="Web-{F94E45BB-E3F6-EA9D-B075-CEACD8B86994}" dt="2023-07-28T08:54:24.939" v="585"/>
          <ac:spMkLst>
            <pc:docMk/>
            <pc:sldMk cId="2533666835" sldId="256"/>
            <ac:spMk id="20" creationId="{1EADCAF8-8823-4E89-8612-21029831A4B2}"/>
          </ac:spMkLst>
        </pc:spChg>
        <pc:spChg chg="add del">
          <ac:chgData name="Spoorthi Kulkarni (MIS)" userId="S::kulkars1@moodys.com::178acc3a-8c8f-4439-a9b1-88379d31a731" providerId="AD" clId="Web-{F94E45BB-E3F6-EA9D-B075-CEACD8B86994}" dt="2023-07-28T08:54:24.939" v="585"/>
          <ac:spMkLst>
            <pc:docMk/>
            <pc:sldMk cId="2533666835" sldId="256"/>
            <ac:spMk id="21" creationId="{28CA07B2-0819-4B62-9425-7A52BBDD7070}"/>
          </ac:spMkLst>
        </pc:spChg>
        <pc:spChg chg="add">
          <ac:chgData name="Spoorthi Kulkarni (MIS)" userId="S::kulkars1@moodys.com::178acc3a-8c8f-4439-a9b1-88379d31a731" providerId="AD" clId="Web-{F94E45BB-E3F6-EA9D-B075-CEACD8B86994}" dt="2023-07-28T08:54:24.955" v="586"/>
          <ac:spMkLst>
            <pc:docMk/>
            <pc:sldMk cId="2533666835" sldId="256"/>
            <ac:spMk id="26" creationId="{4E1BEB12-92AF-4445-98AD-4C7756E7C93B}"/>
          </ac:spMkLst>
        </pc:spChg>
        <pc:spChg chg="add">
          <ac:chgData name="Spoorthi Kulkarni (MIS)" userId="S::kulkars1@moodys.com::178acc3a-8c8f-4439-a9b1-88379d31a731" providerId="AD" clId="Web-{F94E45BB-E3F6-EA9D-B075-CEACD8B86994}" dt="2023-07-28T08:54:24.955" v="586"/>
          <ac:spMkLst>
            <pc:docMk/>
            <pc:sldMk cId="2533666835" sldId="256"/>
            <ac:spMk id="27" creationId="{D0522C2C-7B5C-48A7-A969-03941E5D2E76}"/>
          </ac:spMkLst>
        </pc:spChg>
        <pc:spChg chg="add">
          <ac:chgData name="Spoorthi Kulkarni (MIS)" userId="S::kulkars1@moodys.com::178acc3a-8c8f-4439-a9b1-88379d31a731" providerId="AD" clId="Web-{F94E45BB-E3F6-EA9D-B075-CEACD8B86994}" dt="2023-07-28T08:54:24.955" v="586"/>
          <ac:spMkLst>
            <pc:docMk/>
            <pc:sldMk cId="2533666835" sldId="256"/>
            <ac:spMk id="28" creationId="{9C682A1A-5B2D-4111-BBD6-620165633E5B}"/>
          </ac:spMkLst>
        </pc:spChg>
        <pc:spChg chg="add">
          <ac:chgData name="Spoorthi Kulkarni (MIS)" userId="S::kulkars1@moodys.com::178acc3a-8c8f-4439-a9b1-88379d31a731" providerId="AD" clId="Web-{F94E45BB-E3F6-EA9D-B075-CEACD8B86994}" dt="2023-07-28T08:54:24.955" v="586"/>
          <ac:spMkLst>
            <pc:docMk/>
            <pc:sldMk cId="2533666835" sldId="256"/>
            <ac:spMk id="29" creationId="{D6EE29F2-D77F-4BD0-A20B-334D316A1C9D}"/>
          </ac:spMkLst>
        </pc:spChg>
        <pc:spChg chg="add">
          <ac:chgData name="Spoorthi Kulkarni (MIS)" userId="S::kulkars1@moodys.com::178acc3a-8c8f-4439-a9b1-88379d31a731" providerId="AD" clId="Web-{F94E45BB-E3F6-EA9D-B075-CEACD8B86994}" dt="2023-07-28T08:54:24.955" v="586"/>
          <ac:spMkLst>
            <pc:docMk/>
            <pc:sldMk cId="2533666835" sldId="256"/>
            <ac:spMk id="30" creationId="{22D09ED2-868F-42C6-866E-F92E0CEF314F}"/>
          </ac:spMkLst>
        </pc:spChg>
        <pc:grpChg chg="add del">
          <ac:chgData name="Spoorthi Kulkarni (MIS)" userId="S::kulkars1@moodys.com::178acc3a-8c8f-4439-a9b1-88379d31a731" providerId="AD" clId="Web-{F94E45BB-E3F6-EA9D-B075-CEACD8B86994}" dt="2023-07-28T08:54:24.939" v="585"/>
          <ac:grpSpMkLst>
            <pc:docMk/>
            <pc:sldMk cId="2533666835" sldId="256"/>
            <ac:grpSpMk id="22" creationId="{DA02BEE4-A5D4-40AF-882D-49D34B086FFF}"/>
          </ac:grpSpMkLst>
        </pc:grpChg>
      </pc:sldChg>
      <pc:sldChg chg="addSp modSp mod setBg">
        <pc:chgData name="Spoorthi Kulkarni (MIS)" userId="S::kulkars1@moodys.com::178acc3a-8c8f-4439-a9b1-88379d31a731" providerId="AD" clId="Web-{F94E45BB-E3F6-EA9D-B075-CEACD8B86994}" dt="2023-07-29T13:29:31.805" v="840" actId="20577"/>
        <pc:sldMkLst>
          <pc:docMk/>
          <pc:sldMk cId="2864670378" sldId="258"/>
        </pc:sldMkLst>
        <pc:spChg chg="mod">
          <ac:chgData name="Spoorthi Kulkarni (MIS)" userId="S::kulkars1@moodys.com::178acc3a-8c8f-4439-a9b1-88379d31a731" providerId="AD" clId="Web-{F94E45BB-E3F6-EA9D-B075-CEACD8B86994}" dt="2023-07-29T13:27:15.129" v="820"/>
          <ac:spMkLst>
            <pc:docMk/>
            <pc:sldMk cId="2864670378" sldId="258"/>
            <ac:spMk id="2" creationId="{590A3669-FC20-A360-44D8-83789DD6BEE5}"/>
          </ac:spMkLst>
        </pc:spChg>
        <pc:spChg chg="mod">
          <ac:chgData name="Spoorthi Kulkarni (MIS)" userId="S::kulkars1@moodys.com::178acc3a-8c8f-4439-a9b1-88379d31a731" providerId="AD" clId="Web-{F94E45BB-E3F6-EA9D-B075-CEACD8B86994}" dt="2023-07-29T13:29:31.805" v="840" actId="20577"/>
          <ac:spMkLst>
            <pc:docMk/>
            <pc:sldMk cId="2864670378" sldId="258"/>
            <ac:spMk id="3" creationId="{68FDFF87-6288-B2D0-832B-42615EAC0407}"/>
          </ac:spMkLst>
        </pc:spChg>
        <pc:spChg chg="add">
          <ac:chgData name="Spoorthi Kulkarni (MIS)" userId="S::kulkars1@moodys.com::178acc3a-8c8f-4439-a9b1-88379d31a731" providerId="AD" clId="Web-{F94E45BB-E3F6-EA9D-B075-CEACD8B86994}" dt="2023-07-29T13:27:15.129" v="820"/>
          <ac:spMkLst>
            <pc:docMk/>
            <pc:sldMk cId="2864670378" sldId="258"/>
            <ac:spMk id="9" creationId="{F13C74B1-5B17-4795-BED0-7140497B445A}"/>
          </ac:spMkLst>
        </pc:spChg>
        <pc:spChg chg="add">
          <ac:chgData name="Spoorthi Kulkarni (MIS)" userId="S::kulkars1@moodys.com::178acc3a-8c8f-4439-a9b1-88379d31a731" providerId="AD" clId="Web-{F94E45BB-E3F6-EA9D-B075-CEACD8B86994}" dt="2023-07-29T13:27:15.129" v="820"/>
          <ac:spMkLst>
            <pc:docMk/>
            <pc:sldMk cId="2864670378" sldId="258"/>
            <ac:spMk id="11" creationId="{D4974D33-8DC5-464E-8C6D-BE58F0669C17}"/>
          </ac:spMkLst>
        </pc:spChg>
        <pc:picChg chg="add mod">
          <ac:chgData name="Spoorthi Kulkarni (MIS)" userId="S::kulkars1@moodys.com::178acc3a-8c8f-4439-a9b1-88379d31a731" providerId="AD" clId="Web-{F94E45BB-E3F6-EA9D-B075-CEACD8B86994}" dt="2023-07-29T13:27:21.848" v="821" actId="14100"/>
          <ac:picMkLst>
            <pc:docMk/>
            <pc:sldMk cId="2864670378" sldId="258"/>
            <ac:picMk id="4" creationId="{C2099E51-28E7-088C-7E38-71E344D11374}"/>
          </ac:picMkLst>
        </pc:picChg>
      </pc:sldChg>
      <pc:sldChg chg="modSp">
        <pc:chgData name="Spoorthi Kulkarni (MIS)" userId="S::kulkars1@moodys.com::178acc3a-8c8f-4439-a9b1-88379d31a731" providerId="AD" clId="Web-{F94E45BB-E3F6-EA9D-B075-CEACD8B86994}" dt="2023-07-28T08:53:38.563" v="581" actId="20577"/>
        <pc:sldMkLst>
          <pc:docMk/>
          <pc:sldMk cId="1064155873" sldId="259"/>
        </pc:sldMkLst>
        <pc:spChg chg="mod">
          <ac:chgData name="Spoorthi Kulkarni (MIS)" userId="S::kulkars1@moodys.com::178acc3a-8c8f-4439-a9b1-88379d31a731" providerId="AD" clId="Web-{F94E45BB-E3F6-EA9D-B075-CEACD8B86994}" dt="2023-07-28T08:53:38.563" v="581" actId="20577"/>
          <ac:spMkLst>
            <pc:docMk/>
            <pc:sldMk cId="1064155873" sldId="259"/>
            <ac:spMk id="3" creationId="{68FDFF87-6288-B2D0-832B-42615EAC0407}"/>
          </ac:spMkLst>
        </pc:spChg>
      </pc:sldChg>
      <pc:sldChg chg="modSp">
        <pc:chgData name="Spoorthi Kulkarni (MIS)" userId="S::kulkars1@moodys.com::178acc3a-8c8f-4439-a9b1-88379d31a731" providerId="AD" clId="Web-{F94E45BB-E3F6-EA9D-B075-CEACD8B86994}" dt="2023-07-28T08:39:52.304" v="145" actId="20577"/>
        <pc:sldMkLst>
          <pc:docMk/>
          <pc:sldMk cId="1523986440" sldId="260"/>
        </pc:sldMkLst>
        <pc:spChg chg="mod">
          <ac:chgData name="Spoorthi Kulkarni (MIS)" userId="S::kulkars1@moodys.com::178acc3a-8c8f-4439-a9b1-88379d31a731" providerId="AD" clId="Web-{F94E45BB-E3F6-EA9D-B075-CEACD8B86994}" dt="2023-07-28T08:35:30.811" v="42" actId="20577"/>
          <ac:spMkLst>
            <pc:docMk/>
            <pc:sldMk cId="1523986440" sldId="260"/>
            <ac:spMk id="2" creationId="{590A3669-FC20-A360-44D8-83789DD6BEE5}"/>
          </ac:spMkLst>
        </pc:spChg>
        <pc:spChg chg="mod">
          <ac:chgData name="Spoorthi Kulkarni (MIS)" userId="S::kulkars1@moodys.com::178acc3a-8c8f-4439-a9b1-88379d31a731" providerId="AD" clId="Web-{F94E45BB-E3F6-EA9D-B075-CEACD8B86994}" dt="2023-07-28T08:39:52.304" v="145" actId="20577"/>
          <ac:spMkLst>
            <pc:docMk/>
            <pc:sldMk cId="1523986440" sldId="260"/>
            <ac:spMk id="3" creationId="{68FDFF87-6288-B2D0-832B-42615EAC0407}"/>
          </ac:spMkLst>
        </pc:spChg>
      </pc:sldChg>
      <pc:sldChg chg="modSp">
        <pc:chgData name="Spoorthi Kulkarni (MIS)" userId="S::kulkars1@moodys.com::178acc3a-8c8f-4439-a9b1-88379d31a731" providerId="AD" clId="Web-{F94E45BB-E3F6-EA9D-B075-CEACD8B86994}" dt="2023-07-28T08:51:43.591" v="529" actId="20577"/>
        <pc:sldMkLst>
          <pc:docMk/>
          <pc:sldMk cId="3498668593" sldId="261"/>
        </pc:sldMkLst>
        <pc:spChg chg="mod">
          <ac:chgData name="Spoorthi Kulkarni (MIS)" userId="S::kulkars1@moodys.com::178acc3a-8c8f-4439-a9b1-88379d31a731" providerId="AD" clId="Web-{F94E45BB-E3F6-EA9D-B075-CEACD8B86994}" dt="2023-07-28T08:51:43.591" v="529" actId="20577"/>
          <ac:spMkLst>
            <pc:docMk/>
            <pc:sldMk cId="3498668593" sldId="261"/>
            <ac:spMk id="3" creationId="{68FDFF87-6288-B2D0-832B-42615EAC0407}"/>
          </ac:spMkLst>
        </pc:spChg>
      </pc:sldChg>
      <pc:sldChg chg="modSp">
        <pc:chgData name="Spoorthi Kulkarni (MIS)" userId="S::kulkars1@moodys.com::178acc3a-8c8f-4439-a9b1-88379d31a731" providerId="AD" clId="Web-{F94E45BB-E3F6-EA9D-B075-CEACD8B86994}" dt="2023-07-28T08:43:33.138" v="201" actId="20577"/>
        <pc:sldMkLst>
          <pc:docMk/>
          <pc:sldMk cId="2588383368" sldId="262"/>
        </pc:sldMkLst>
        <pc:spChg chg="mod">
          <ac:chgData name="Spoorthi Kulkarni (MIS)" userId="S::kulkars1@moodys.com::178acc3a-8c8f-4439-a9b1-88379d31a731" providerId="AD" clId="Web-{F94E45BB-E3F6-EA9D-B075-CEACD8B86994}" dt="2023-07-28T08:43:33.138" v="201" actId="20577"/>
          <ac:spMkLst>
            <pc:docMk/>
            <pc:sldMk cId="2588383368" sldId="262"/>
            <ac:spMk id="2" creationId="{590A3669-FC20-A360-44D8-83789DD6BEE5}"/>
          </ac:spMkLst>
        </pc:spChg>
      </pc:sldChg>
      <pc:sldChg chg="delSp modSp">
        <pc:chgData name="Spoorthi Kulkarni (MIS)" userId="S::kulkars1@moodys.com::178acc3a-8c8f-4439-a9b1-88379d31a731" providerId="AD" clId="Web-{F94E45BB-E3F6-EA9D-B075-CEACD8B86994}" dt="2023-07-28T09:46:18.506" v="760" actId="20577"/>
        <pc:sldMkLst>
          <pc:docMk/>
          <pc:sldMk cId="3223900660" sldId="263"/>
        </pc:sldMkLst>
        <pc:spChg chg="mod">
          <ac:chgData name="Spoorthi Kulkarni (MIS)" userId="S::kulkars1@moodys.com::178acc3a-8c8f-4439-a9b1-88379d31a731" providerId="AD" clId="Web-{F94E45BB-E3F6-EA9D-B075-CEACD8B86994}" dt="2023-07-28T09:38:35.417" v="594" actId="20577"/>
          <ac:spMkLst>
            <pc:docMk/>
            <pc:sldMk cId="3223900660" sldId="263"/>
            <ac:spMk id="2" creationId="{590A3669-FC20-A360-44D8-83789DD6BEE5}"/>
          </ac:spMkLst>
        </pc:spChg>
        <pc:spChg chg="mod">
          <ac:chgData name="Spoorthi Kulkarni (MIS)" userId="S::kulkars1@moodys.com::178acc3a-8c8f-4439-a9b1-88379d31a731" providerId="AD" clId="Web-{F94E45BB-E3F6-EA9D-B075-CEACD8B86994}" dt="2023-07-28T09:46:18.506" v="760" actId="20577"/>
          <ac:spMkLst>
            <pc:docMk/>
            <pc:sldMk cId="3223900660" sldId="263"/>
            <ac:spMk id="3" creationId="{68FDFF87-6288-B2D0-832B-42615EAC0407}"/>
          </ac:spMkLst>
        </pc:spChg>
        <pc:spChg chg="del mod">
          <ac:chgData name="Spoorthi Kulkarni (MIS)" userId="S::kulkars1@moodys.com::178acc3a-8c8f-4439-a9b1-88379d31a731" providerId="AD" clId="Web-{F94E45BB-E3F6-EA9D-B075-CEACD8B86994}" dt="2023-07-28T09:42:38.391" v="726"/>
          <ac:spMkLst>
            <pc:docMk/>
            <pc:sldMk cId="3223900660" sldId="263"/>
            <ac:spMk id="4" creationId="{EC47D179-8BF3-6AAA-4414-38B45E51865E}"/>
          </ac:spMkLst>
        </pc:spChg>
      </pc:sldChg>
      <pc:sldChg chg="modSp">
        <pc:chgData name="Spoorthi Kulkarni (MIS)" userId="S::kulkars1@moodys.com::178acc3a-8c8f-4439-a9b1-88379d31a731" providerId="AD" clId="Web-{F94E45BB-E3F6-EA9D-B075-CEACD8B86994}" dt="2023-07-28T09:38:53.121" v="605" actId="20577"/>
        <pc:sldMkLst>
          <pc:docMk/>
          <pc:sldMk cId="2182428975" sldId="264"/>
        </pc:sldMkLst>
        <pc:spChg chg="mod">
          <ac:chgData name="Spoorthi Kulkarni (MIS)" userId="S::kulkars1@moodys.com::178acc3a-8c8f-4439-a9b1-88379d31a731" providerId="AD" clId="Web-{F94E45BB-E3F6-EA9D-B075-CEACD8B86994}" dt="2023-07-28T09:38:47.824" v="601" actId="20577"/>
          <ac:spMkLst>
            <pc:docMk/>
            <pc:sldMk cId="2182428975" sldId="264"/>
            <ac:spMk id="2" creationId="{590A3669-FC20-A360-44D8-83789DD6BEE5}"/>
          </ac:spMkLst>
        </pc:spChg>
        <pc:spChg chg="mod">
          <ac:chgData name="Spoorthi Kulkarni (MIS)" userId="S::kulkars1@moodys.com::178acc3a-8c8f-4439-a9b1-88379d31a731" providerId="AD" clId="Web-{F94E45BB-E3F6-EA9D-B075-CEACD8B86994}" dt="2023-07-28T09:38:53.121" v="605" actId="20577"/>
          <ac:spMkLst>
            <pc:docMk/>
            <pc:sldMk cId="2182428975" sldId="264"/>
            <ac:spMk id="3" creationId="{68FDFF87-6288-B2D0-832B-42615EAC0407}"/>
          </ac:spMkLst>
        </pc:spChg>
      </pc:sldChg>
      <pc:sldChg chg="delSp modSp">
        <pc:chgData name="Spoorthi Kulkarni (MIS)" userId="S::kulkars1@moodys.com::178acc3a-8c8f-4439-a9b1-88379d31a731" providerId="AD" clId="Web-{F94E45BB-E3F6-EA9D-B075-CEACD8B86994}" dt="2023-07-28T09:59:26.695" v="765"/>
        <pc:sldMkLst>
          <pc:docMk/>
          <pc:sldMk cId="1340554221" sldId="265"/>
        </pc:sldMkLst>
        <pc:spChg chg="mod">
          <ac:chgData name="Spoorthi Kulkarni (MIS)" userId="S::kulkars1@moodys.com::178acc3a-8c8f-4439-a9b1-88379d31a731" providerId="AD" clId="Web-{F94E45BB-E3F6-EA9D-B075-CEACD8B86994}" dt="2023-07-28T08:47:25.567" v="287" actId="20577"/>
          <ac:spMkLst>
            <pc:docMk/>
            <pc:sldMk cId="1340554221" sldId="265"/>
            <ac:spMk id="3" creationId="{68FDFF87-6288-B2D0-832B-42615EAC0407}"/>
          </ac:spMkLst>
        </pc:spChg>
        <pc:spChg chg="del">
          <ac:chgData name="Spoorthi Kulkarni (MIS)" userId="S::kulkars1@moodys.com::178acc3a-8c8f-4439-a9b1-88379d31a731" providerId="AD" clId="Web-{F94E45BB-E3F6-EA9D-B075-CEACD8B86994}" dt="2023-07-28T09:59:26.695" v="765"/>
          <ac:spMkLst>
            <pc:docMk/>
            <pc:sldMk cId="1340554221" sldId="265"/>
            <ac:spMk id="4" creationId="{2152422A-D418-C68E-2BF6-62F9FA5A0F33}"/>
          </ac:spMkLst>
        </pc:spChg>
      </pc:sldChg>
      <pc:sldChg chg="modSp">
        <pc:chgData name="Spoorthi Kulkarni (MIS)" userId="S::kulkars1@moodys.com::178acc3a-8c8f-4439-a9b1-88379d31a731" providerId="AD" clId="Web-{F94E45BB-E3F6-EA9D-B075-CEACD8B86994}" dt="2023-07-28T08:47:35.755" v="304" actId="20577"/>
        <pc:sldMkLst>
          <pc:docMk/>
          <pc:sldMk cId="4127273390" sldId="266"/>
        </pc:sldMkLst>
        <pc:spChg chg="mod">
          <ac:chgData name="Spoorthi Kulkarni (MIS)" userId="S::kulkars1@moodys.com::178acc3a-8c8f-4439-a9b1-88379d31a731" providerId="AD" clId="Web-{F94E45BB-E3F6-EA9D-B075-CEACD8B86994}" dt="2023-07-28T08:47:35.755" v="304" actId="20577"/>
          <ac:spMkLst>
            <pc:docMk/>
            <pc:sldMk cId="4127273390" sldId="266"/>
            <ac:spMk id="2" creationId="{590A3669-FC20-A360-44D8-83789DD6BEE5}"/>
          </ac:spMkLst>
        </pc:spChg>
      </pc:sldChg>
      <pc:sldChg chg="modSp">
        <pc:chgData name="Spoorthi Kulkarni (MIS)" userId="S::kulkars1@moodys.com::178acc3a-8c8f-4439-a9b1-88379d31a731" providerId="AD" clId="Web-{F94E45BB-E3F6-EA9D-B075-CEACD8B86994}" dt="2023-07-28T08:50:52.246" v="491" actId="20577"/>
        <pc:sldMkLst>
          <pc:docMk/>
          <pc:sldMk cId="4219410970" sldId="267"/>
        </pc:sldMkLst>
        <pc:spChg chg="mod">
          <ac:chgData name="Spoorthi Kulkarni (MIS)" userId="S::kulkars1@moodys.com::178acc3a-8c8f-4439-a9b1-88379d31a731" providerId="AD" clId="Web-{F94E45BB-E3F6-EA9D-B075-CEACD8B86994}" dt="2023-07-28T08:50:52.246" v="491" actId="20577"/>
          <ac:spMkLst>
            <pc:docMk/>
            <pc:sldMk cId="4219410970" sldId="267"/>
            <ac:spMk id="3" creationId="{68FDFF87-6288-B2D0-832B-42615EAC0407}"/>
          </ac:spMkLst>
        </pc:spChg>
      </pc:sldChg>
      <pc:sldChg chg="modSp">
        <pc:chgData name="Spoorthi Kulkarni (MIS)" userId="S::kulkars1@moodys.com::178acc3a-8c8f-4439-a9b1-88379d31a731" providerId="AD" clId="Web-{F94E45BB-E3F6-EA9D-B075-CEACD8B86994}" dt="2023-07-28T08:51:05.199" v="514" actId="20577"/>
        <pc:sldMkLst>
          <pc:docMk/>
          <pc:sldMk cId="2328161356" sldId="268"/>
        </pc:sldMkLst>
        <pc:spChg chg="mod">
          <ac:chgData name="Spoorthi Kulkarni (MIS)" userId="S::kulkars1@moodys.com::178acc3a-8c8f-4439-a9b1-88379d31a731" providerId="AD" clId="Web-{F94E45BB-E3F6-EA9D-B075-CEACD8B86994}" dt="2023-07-28T08:51:05.199" v="514" actId="20577"/>
          <ac:spMkLst>
            <pc:docMk/>
            <pc:sldMk cId="2328161356" sldId="268"/>
            <ac:spMk id="2" creationId="{590A3669-FC20-A360-44D8-83789DD6BEE5}"/>
          </ac:spMkLst>
        </pc:spChg>
      </pc:sldChg>
      <pc:sldChg chg="addSp delSp modSp ord">
        <pc:chgData name="Spoorthi Kulkarni (MIS)" userId="S::kulkars1@moodys.com::178acc3a-8c8f-4439-a9b1-88379d31a731" providerId="AD" clId="Web-{F94E45BB-E3F6-EA9D-B075-CEACD8B86994}" dt="2023-07-29T13:29:42.274" v="842"/>
        <pc:sldMkLst>
          <pc:docMk/>
          <pc:sldMk cId="3001419854" sldId="278"/>
        </pc:sldMkLst>
        <pc:spChg chg="del">
          <ac:chgData name="Spoorthi Kulkarni (MIS)" userId="S::kulkars1@moodys.com::178acc3a-8c8f-4439-a9b1-88379d31a731" providerId="AD" clId="Web-{F94E45BB-E3F6-EA9D-B075-CEACD8B86994}" dt="2023-07-28T09:34:56.209" v="588"/>
          <ac:spMkLst>
            <pc:docMk/>
            <pc:sldMk cId="3001419854" sldId="278"/>
            <ac:spMk id="3" creationId="{4D8FB750-CDCA-6E09-4BB2-D5D6F6ED237E}"/>
          </ac:spMkLst>
        </pc:spChg>
        <pc:spChg chg="mod">
          <ac:chgData name="Spoorthi Kulkarni (MIS)" userId="S::kulkars1@moodys.com::178acc3a-8c8f-4439-a9b1-88379d31a731" providerId="AD" clId="Web-{F94E45BB-E3F6-EA9D-B075-CEACD8B86994}" dt="2023-07-28T09:34:53.100" v="587" actId="20577"/>
          <ac:spMkLst>
            <pc:docMk/>
            <pc:sldMk cId="3001419854" sldId="278"/>
            <ac:spMk id="4" creationId="{7B32EEA1-9DD1-0006-9864-4CD0FEED81B8}"/>
          </ac:spMkLst>
        </pc:spChg>
        <pc:picChg chg="add mod ord">
          <ac:chgData name="Spoorthi Kulkarni (MIS)" userId="S::kulkars1@moodys.com::178acc3a-8c8f-4439-a9b1-88379d31a731" providerId="AD" clId="Web-{F94E45BB-E3F6-EA9D-B075-CEACD8B86994}" dt="2023-07-28T09:34:57.491" v="589" actId="14100"/>
          <ac:picMkLst>
            <pc:docMk/>
            <pc:sldMk cId="3001419854" sldId="278"/>
            <ac:picMk id="2" creationId="{918FE97E-2A48-DA67-9B5E-B8826031DF7C}"/>
          </ac:picMkLst>
        </pc:picChg>
      </pc:sldChg>
      <pc:sldChg chg="addSp delSp modSp add mod replId setBg">
        <pc:chgData name="Spoorthi Kulkarni (MIS)" userId="S::kulkars1@moodys.com::178acc3a-8c8f-4439-a9b1-88379d31a731" providerId="AD" clId="Web-{F94E45BB-E3F6-EA9D-B075-CEACD8B86994}" dt="2023-07-28T08:40:52.555" v="174" actId="20577"/>
        <pc:sldMkLst>
          <pc:docMk/>
          <pc:sldMk cId="2908278509" sldId="279"/>
        </pc:sldMkLst>
        <pc:spChg chg="mod">
          <ac:chgData name="Spoorthi Kulkarni (MIS)" userId="S::kulkars1@moodys.com::178acc3a-8c8f-4439-a9b1-88379d31a731" providerId="AD" clId="Web-{F94E45BB-E3F6-EA9D-B075-CEACD8B86994}" dt="2023-07-28T08:40:39.977" v="171" actId="20577"/>
          <ac:spMkLst>
            <pc:docMk/>
            <pc:sldMk cId="2908278509" sldId="279"/>
            <ac:spMk id="2" creationId="{590A3669-FC20-A360-44D8-83789DD6BEE5}"/>
          </ac:spMkLst>
        </pc:spChg>
        <pc:spChg chg="mod">
          <ac:chgData name="Spoorthi Kulkarni (MIS)" userId="S::kulkars1@moodys.com::178acc3a-8c8f-4439-a9b1-88379d31a731" providerId="AD" clId="Web-{F94E45BB-E3F6-EA9D-B075-CEACD8B86994}" dt="2023-07-28T08:40:52.555" v="174" actId="20577"/>
          <ac:spMkLst>
            <pc:docMk/>
            <pc:sldMk cId="2908278509" sldId="279"/>
            <ac:spMk id="3" creationId="{68FDFF87-6288-B2D0-832B-42615EAC0407}"/>
          </ac:spMkLst>
        </pc:spChg>
        <pc:spChg chg="add del">
          <ac:chgData name="Spoorthi Kulkarni (MIS)" userId="S::kulkars1@moodys.com::178acc3a-8c8f-4439-a9b1-88379d31a731" providerId="AD" clId="Web-{F94E45BB-E3F6-EA9D-B075-CEACD8B86994}" dt="2023-07-28T08:38:49.724" v="127"/>
          <ac:spMkLst>
            <pc:docMk/>
            <pc:sldMk cId="2908278509" sldId="279"/>
            <ac:spMk id="9" creationId="{2B97F24A-32CE-4C1C-A50D-3016B394DCFB}"/>
          </ac:spMkLst>
        </pc:spChg>
        <pc:spChg chg="add del">
          <ac:chgData name="Spoorthi Kulkarni (MIS)" userId="S::kulkars1@moodys.com::178acc3a-8c8f-4439-a9b1-88379d31a731" providerId="AD" clId="Web-{F94E45BB-E3F6-EA9D-B075-CEACD8B86994}" dt="2023-07-28T08:38:49.724" v="127"/>
          <ac:spMkLst>
            <pc:docMk/>
            <pc:sldMk cId="2908278509" sldId="279"/>
            <ac:spMk id="11" creationId="{CD8B4F24-440B-49E9-B85D-733523DC064B}"/>
          </ac:spMkLst>
        </pc:spChg>
        <pc:spChg chg="add del">
          <ac:chgData name="Spoorthi Kulkarni (MIS)" userId="S::kulkars1@moodys.com::178acc3a-8c8f-4439-a9b1-88379d31a731" providerId="AD" clId="Web-{F94E45BB-E3F6-EA9D-B075-CEACD8B86994}" dt="2023-07-28T08:38:53.114" v="129"/>
          <ac:spMkLst>
            <pc:docMk/>
            <pc:sldMk cId="2908278509" sldId="279"/>
            <ac:spMk id="13" creationId="{E659831F-0D9A-4C63-9EBB-8435B85A440F}"/>
          </ac:spMkLst>
        </pc:spChg>
        <pc:spChg chg="add del">
          <ac:chgData name="Spoorthi Kulkarni (MIS)" userId="S::kulkars1@moodys.com::178acc3a-8c8f-4439-a9b1-88379d31a731" providerId="AD" clId="Web-{F94E45BB-E3F6-EA9D-B075-CEACD8B86994}" dt="2023-07-28T08:38:53.114" v="129"/>
          <ac:spMkLst>
            <pc:docMk/>
            <pc:sldMk cId="2908278509" sldId="279"/>
            <ac:spMk id="14" creationId="{058A14AF-9FB5-4CC7-BA35-E8E85D3EDF0E}"/>
          </ac:spMkLst>
        </pc:spChg>
        <pc:spChg chg="add del">
          <ac:chgData name="Spoorthi Kulkarni (MIS)" userId="S::kulkars1@moodys.com::178acc3a-8c8f-4439-a9b1-88379d31a731" providerId="AD" clId="Web-{F94E45BB-E3F6-EA9D-B075-CEACD8B86994}" dt="2023-07-28T08:38:53.114" v="129"/>
          <ac:spMkLst>
            <pc:docMk/>
            <pc:sldMk cId="2908278509" sldId="279"/>
            <ac:spMk id="15" creationId="{E6995CE5-F890-4ABA-82A2-26507CE8D2A3}"/>
          </ac:spMkLst>
        </pc:spChg>
        <pc:spChg chg="add del">
          <ac:chgData name="Spoorthi Kulkarni (MIS)" userId="S::kulkars1@moodys.com::178acc3a-8c8f-4439-a9b1-88379d31a731" providerId="AD" clId="Web-{F94E45BB-E3F6-EA9D-B075-CEACD8B86994}" dt="2023-07-28T08:38:53.114" v="129"/>
          <ac:spMkLst>
            <pc:docMk/>
            <pc:sldMk cId="2908278509" sldId="279"/>
            <ac:spMk id="16" creationId="{3A9A4357-BD1D-4622-A4FE-766E6AB8DE84}"/>
          </ac:spMkLst>
        </pc:spChg>
        <pc:spChg chg="add del">
          <ac:chgData name="Spoorthi Kulkarni (MIS)" userId="S::kulkars1@moodys.com::178acc3a-8c8f-4439-a9b1-88379d31a731" providerId="AD" clId="Web-{F94E45BB-E3F6-EA9D-B075-CEACD8B86994}" dt="2023-07-28T08:38:56.755" v="131"/>
          <ac:spMkLst>
            <pc:docMk/>
            <pc:sldMk cId="2908278509" sldId="279"/>
            <ac:spMk id="18" creationId="{F13C74B1-5B17-4795-BED0-7140497B445A}"/>
          </ac:spMkLst>
        </pc:spChg>
        <pc:spChg chg="add del">
          <ac:chgData name="Spoorthi Kulkarni (MIS)" userId="S::kulkars1@moodys.com::178acc3a-8c8f-4439-a9b1-88379d31a731" providerId="AD" clId="Web-{F94E45BB-E3F6-EA9D-B075-CEACD8B86994}" dt="2023-07-28T08:38:56.755" v="131"/>
          <ac:spMkLst>
            <pc:docMk/>
            <pc:sldMk cId="2908278509" sldId="279"/>
            <ac:spMk id="19" creationId="{D4974D33-8DC5-464E-8C6D-BE58F0669C17}"/>
          </ac:spMkLst>
        </pc:spChg>
        <pc:spChg chg="add">
          <ac:chgData name="Spoorthi Kulkarni (MIS)" userId="S::kulkars1@moodys.com::178acc3a-8c8f-4439-a9b1-88379d31a731" providerId="AD" clId="Web-{F94E45BB-E3F6-EA9D-B075-CEACD8B86994}" dt="2023-07-28T08:38:56.771" v="132"/>
          <ac:spMkLst>
            <pc:docMk/>
            <pc:sldMk cId="2908278509" sldId="279"/>
            <ac:spMk id="21" creationId="{2B97F24A-32CE-4C1C-A50D-3016B394DCFB}"/>
          </ac:spMkLst>
        </pc:spChg>
        <pc:spChg chg="add">
          <ac:chgData name="Spoorthi Kulkarni (MIS)" userId="S::kulkars1@moodys.com::178acc3a-8c8f-4439-a9b1-88379d31a731" providerId="AD" clId="Web-{F94E45BB-E3F6-EA9D-B075-CEACD8B86994}" dt="2023-07-28T08:38:56.771" v="132"/>
          <ac:spMkLst>
            <pc:docMk/>
            <pc:sldMk cId="2908278509" sldId="279"/>
            <ac:spMk id="22" creationId="{CD8B4F24-440B-49E9-B85D-733523DC064B}"/>
          </ac:spMkLst>
        </pc:spChg>
        <pc:picChg chg="add mod">
          <ac:chgData name="Spoorthi Kulkarni (MIS)" userId="S::kulkars1@moodys.com::178acc3a-8c8f-4439-a9b1-88379d31a731" providerId="AD" clId="Web-{F94E45BB-E3F6-EA9D-B075-CEACD8B86994}" dt="2023-07-28T08:39:23.271" v="139" actId="1076"/>
          <ac:picMkLst>
            <pc:docMk/>
            <pc:sldMk cId="2908278509" sldId="279"/>
            <ac:picMk id="4" creationId="{26C3E467-2A2B-8BB9-172E-D01BB2CB5325}"/>
          </ac:picMkLst>
        </pc:picChg>
      </pc:sldChg>
      <pc:sldChg chg="modSp new ord">
        <pc:chgData name="Spoorthi Kulkarni (MIS)" userId="S::kulkars1@moodys.com::178acc3a-8c8f-4439-a9b1-88379d31a731" providerId="AD" clId="Web-{F94E45BB-E3F6-EA9D-B075-CEACD8B86994}" dt="2023-07-28T08:41:51.620" v="187" actId="20577"/>
        <pc:sldMkLst>
          <pc:docMk/>
          <pc:sldMk cId="1935983341" sldId="280"/>
        </pc:sldMkLst>
        <pc:spChg chg="mod">
          <ac:chgData name="Spoorthi Kulkarni (MIS)" userId="S::kulkars1@moodys.com::178acc3a-8c8f-4439-a9b1-88379d31a731" providerId="AD" clId="Web-{F94E45BB-E3F6-EA9D-B075-CEACD8B86994}" dt="2023-07-28T08:41:51.620" v="187" actId="20577"/>
          <ac:spMkLst>
            <pc:docMk/>
            <pc:sldMk cId="1935983341" sldId="280"/>
            <ac:spMk id="2" creationId="{C9804A93-F24D-4F06-40F3-62C49207F684}"/>
          </ac:spMkLst>
        </pc:spChg>
      </pc:sldChg>
      <pc:sldChg chg="modSp new ord">
        <pc:chgData name="Spoorthi Kulkarni (MIS)" userId="S::kulkars1@moodys.com::178acc3a-8c8f-4439-a9b1-88379d31a731" providerId="AD" clId="Web-{F94E45BB-E3F6-EA9D-B075-CEACD8B86994}" dt="2023-07-28T08:52:54.624" v="573" actId="20577"/>
        <pc:sldMkLst>
          <pc:docMk/>
          <pc:sldMk cId="4290087766" sldId="281"/>
        </pc:sldMkLst>
        <pc:spChg chg="mod">
          <ac:chgData name="Spoorthi Kulkarni (MIS)" userId="S::kulkars1@moodys.com::178acc3a-8c8f-4439-a9b1-88379d31a731" providerId="AD" clId="Web-{F94E45BB-E3F6-EA9D-B075-CEACD8B86994}" dt="2023-07-28T08:52:54.624" v="573" actId="20577"/>
          <ac:spMkLst>
            <pc:docMk/>
            <pc:sldMk cId="4290087766" sldId="281"/>
            <ac:spMk id="2" creationId="{51F5A096-F82A-1EFC-4B3A-3B499D96FA81}"/>
          </ac:spMkLst>
        </pc:spChg>
      </pc:sldChg>
      <pc:sldChg chg="modSp new">
        <pc:chgData name="Spoorthi Kulkarni (MIS)" userId="S::kulkars1@moodys.com::178acc3a-8c8f-4439-a9b1-88379d31a731" providerId="AD" clId="Web-{F94E45BB-E3F6-EA9D-B075-CEACD8B86994}" dt="2023-07-28T08:43:53.342" v="212" actId="20577"/>
        <pc:sldMkLst>
          <pc:docMk/>
          <pc:sldMk cId="1268822452" sldId="282"/>
        </pc:sldMkLst>
        <pc:spChg chg="mod">
          <ac:chgData name="Spoorthi Kulkarni (MIS)" userId="S::kulkars1@moodys.com::178acc3a-8c8f-4439-a9b1-88379d31a731" providerId="AD" clId="Web-{F94E45BB-E3F6-EA9D-B075-CEACD8B86994}" dt="2023-07-28T08:43:53.342" v="212" actId="20577"/>
          <ac:spMkLst>
            <pc:docMk/>
            <pc:sldMk cId="1268822452" sldId="282"/>
            <ac:spMk id="2" creationId="{E03A1F56-92AA-7867-5C17-D1E37D81C3BD}"/>
          </ac:spMkLst>
        </pc:spChg>
      </pc:sldChg>
      <pc:sldChg chg="modSp new">
        <pc:chgData name="Spoorthi Kulkarni (MIS)" userId="S::kulkars1@moodys.com::178acc3a-8c8f-4439-a9b1-88379d31a731" providerId="AD" clId="Web-{F94E45BB-E3F6-EA9D-B075-CEACD8B86994}" dt="2023-07-28T08:43:58.249" v="219" actId="20577"/>
        <pc:sldMkLst>
          <pc:docMk/>
          <pc:sldMk cId="321927179" sldId="283"/>
        </pc:sldMkLst>
        <pc:spChg chg="mod">
          <ac:chgData name="Spoorthi Kulkarni (MIS)" userId="S::kulkars1@moodys.com::178acc3a-8c8f-4439-a9b1-88379d31a731" providerId="AD" clId="Web-{F94E45BB-E3F6-EA9D-B075-CEACD8B86994}" dt="2023-07-28T08:43:58.249" v="219" actId="20577"/>
          <ac:spMkLst>
            <pc:docMk/>
            <pc:sldMk cId="321927179" sldId="283"/>
            <ac:spMk id="2" creationId="{64A39099-026F-7CFF-47D6-7D68055D413D}"/>
          </ac:spMkLst>
        </pc:spChg>
      </pc:sldChg>
      <pc:sldChg chg="modSp add replId">
        <pc:chgData name="Spoorthi Kulkarni (MIS)" userId="S::kulkars1@moodys.com::178acc3a-8c8f-4439-a9b1-88379d31a731" providerId="AD" clId="Web-{F94E45BB-E3F6-EA9D-B075-CEACD8B86994}" dt="2023-07-28T08:46:26.019" v="276" actId="20577"/>
        <pc:sldMkLst>
          <pc:docMk/>
          <pc:sldMk cId="1246774820" sldId="284"/>
        </pc:sldMkLst>
        <pc:spChg chg="mod">
          <ac:chgData name="Spoorthi Kulkarni (MIS)" userId="S::kulkars1@moodys.com::178acc3a-8c8f-4439-a9b1-88379d31a731" providerId="AD" clId="Web-{F94E45BB-E3F6-EA9D-B075-CEACD8B86994}" dt="2023-07-28T08:46:26.019" v="276" actId="20577"/>
          <ac:spMkLst>
            <pc:docMk/>
            <pc:sldMk cId="1246774820" sldId="284"/>
            <ac:spMk id="2" creationId="{590A3669-FC20-A360-44D8-83789DD6BEE5}"/>
          </ac:spMkLst>
        </pc:spChg>
      </pc:sldChg>
      <pc:sldChg chg="modSp add replId">
        <pc:chgData name="Spoorthi Kulkarni (MIS)" userId="S::kulkars1@moodys.com::178acc3a-8c8f-4439-a9b1-88379d31a731" providerId="AD" clId="Web-{F94E45BB-E3F6-EA9D-B075-CEACD8B86994}" dt="2023-07-28T08:46:23.019" v="275" actId="20577"/>
        <pc:sldMkLst>
          <pc:docMk/>
          <pc:sldMk cId="3241539632" sldId="285"/>
        </pc:sldMkLst>
        <pc:spChg chg="mod">
          <ac:chgData name="Spoorthi Kulkarni (MIS)" userId="S::kulkars1@moodys.com::178acc3a-8c8f-4439-a9b1-88379d31a731" providerId="AD" clId="Web-{F94E45BB-E3F6-EA9D-B075-CEACD8B86994}" dt="2023-07-28T08:46:23.019" v="275" actId="20577"/>
          <ac:spMkLst>
            <pc:docMk/>
            <pc:sldMk cId="3241539632" sldId="285"/>
            <ac:spMk id="2" creationId="{590A3669-FC20-A360-44D8-83789DD6BEE5}"/>
          </ac:spMkLst>
        </pc:spChg>
      </pc:sldChg>
      <pc:sldChg chg="modSp add replId">
        <pc:chgData name="Spoorthi Kulkarni (MIS)" userId="S::kulkars1@moodys.com::178acc3a-8c8f-4439-a9b1-88379d31a731" providerId="AD" clId="Web-{F94E45BB-E3F6-EA9D-B075-CEACD8B86994}" dt="2023-07-28T08:46:18.456" v="273" actId="20577"/>
        <pc:sldMkLst>
          <pc:docMk/>
          <pc:sldMk cId="3362076854" sldId="286"/>
        </pc:sldMkLst>
        <pc:spChg chg="mod">
          <ac:chgData name="Spoorthi Kulkarni (MIS)" userId="S::kulkars1@moodys.com::178acc3a-8c8f-4439-a9b1-88379d31a731" providerId="AD" clId="Web-{F94E45BB-E3F6-EA9D-B075-CEACD8B86994}" dt="2023-07-28T08:46:18.456" v="273" actId="20577"/>
          <ac:spMkLst>
            <pc:docMk/>
            <pc:sldMk cId="3362076854" sldId="286"/>
            <ac:spMk id="2" creationId="{590A3669-FC20-A360-44D8-83789DD6BEE5}"/>
          </ac:spMkLst>
        </pc:spChg>
      </pc:sldChg>
      <pc:sldChg chg="modSp add replId">
        <pc:chgData name="Spoorthi Kulkarni (MIS)" userId="S::kulkars1@moodys.com::178acc3a-8c8f-4439-a9b1-88379d31a731" providerId="AD" clId="Web-{F94E45BB-E3F6-EA9D-B075-CEACD8B86994}" dt="2023-07-28T08:48:19.163" v="350" actId="20577"/>
        <pc:sldMkLst>
          <pc:docMk/>
          <pc:sldMk cId="4289950666" sldId="287"/>
        </pc:sldMkLst>
        <pc:spChg chg="mod">
          <ac:chgData name="Spoorthi Kulkarni (MIS)" userId="S::kulkars1@moodys.com::178acc3a-8c8f-4439-a9b1-88379d31a731" providerId="AD" clId="Web-{F94E45BB-E3F6-EA9D-B075-CEACD8B86994}" dt="2023-07-28T08:48:19.163" v="350" actId="20577"/>
          <ac:spMkLst>
            <pc:docMk/>
            <pc:sldMk cId="4289950666" sldId="287"/>
            <ac:spMk id="2" creationId="{590A3669-FC20-A360-44D8-83789DD6BEE5}"/>
          </ac:spMkLst>
        </pc:spChg>
      </pc:sldChg>
      <pc:sldChg chg="modSp add replId">
        <pc:chgData name="Spoorthi Kulkarni (MIS)" userId="S::kulkars1@moodys.com::178acc3a-8c8f-4439-a9b1-88379d31a731" providerId="AD" clId="Web-{F94E45BB-E3F6-EA9D-B075-CEACD8B86994}" dt="2023-07-28T08:49:33.493" v="422" actId="20577"/>
        <pc:sldMkLst>
          <pc:docMk/>
          <pc:sldMk cId="3992449428" sldId="288"/>
        </pc:sldMkLst>
        <pc:spChg chg="mod">
          <ac:chgData name="Spoorthi Kulkarni (MIS)" userId="S::kulkars1@moodys.com::178acc3a-8c8f-4439-a9b1-88379d31a731" providerId="AD" clId="Web-{F94E45BB-E3F6-EA9D-B075-CEACD8B86994}" dt="2023-07-28T08:49:33.493" v="422" actId="20577"/>
          <ac:spMkLst>
            <pc:docMk/>
            <pc:sldMk cId="3992449428" sldId="288"/>
            <ac:spMk id="2" creationId="{590A3669-FC20-A360-44D8-83789DD6BEE5}"/>
          </ac:spMkLst>
        </pc:spChg>
      </pc:sldChg>
      <pc:sldChg chg="modSp add replId">
        <pc:chgData name="Spoorthi Kulkarni (MIS)" userId="S::kulkars1@moodys.com::178acc3a-8c8f-4439-a9b1-88379d31a731" providerId="AD" clId="Web-{F94E45BB-E3F6-EA9D-B075-CEACD8B86994}" dt="2023-07-28T08:49:26.977" v="418" actId="20577"/>
        <pc:sldMkLst>
          <pc:docMk/>
          <pc:sldMk cId="2038834891" sldId="289"/>
        </pc:sldMkLst>
        <pc:spChg chg="mod">
          <ac:chgData name="Spoorthi Kulkarni (MIS)" userId="S::kulkars1@moodys.com::178acc3a-8c8f-4439-a9b1-88379d31a731" providerId="AD" clId="Web-{F94E45BB-E3F6-EA9D-B075-CEACD8B86994}" dt="2023-07-28T08:49:26.977" v="418" actId="20577"/>
          <ac:spMkLst>
            <pc:docMk/>
            <pc:sldMk cId="2038834891" sldId="289"/>
            <ac:spMk id="2" creationId="{590A3669-FC20-A360-44D8-83789DD6BEE5}"/>
          </ac:spMkLst>
        </pc:spChg>
      </pc:sldChg>
      <pc:sldChg chg="modSp add replId">
        <pc:chgData name="Spoorthi Kulkarni (MIS)" userId="S::kulkars1@moodys.com::178acc3a-8c8f-4439-a9b1-88379d31a731" providerId="AD" clId="Web-{F94E45BB-E3F6-EA9D-B075-CEACD8B86994}" dt="2023-07-28T08:49:30.087" v="420" actId="20577"/>
        <pc:sldMkLst>
          <pc:docMk/>
          <pc:sldMk cId="3119994133" sldId="290"/>
        </pc:sldMkLst>
        <pc:spChg chg="mod">
          <ac:chgData name="Spoorthi Kulkarni (MIS)" userId="S::kulkars1@moodys.com::178acc3a-8c8f-4439-a9b1-88379d31a731" providerId="AD" clId="Web-{F94E45BB-E3F6-EA9D-B075-CEACD8B86994}" dt="2023-07-28T08:49:30.087" v="420" actId="20577"/>
          <ac:spMkLst>
            <pc:docMk/>
            <pc:sldMk cId="3119994133" sldId="290"/>
            <ac:spMk id="2" creationId="{590A3669-FC20-A360-44D8-83789DD6BEE5}"/>
          </ac:spMkLst>
        </pc:spChg>
      </pc:sldChg>
      <pc:sldChg chg="modSp new">
        <pc:chgData name="Spoorthi Kulkarni (MIS)" userId="S::kulkars1@moodys.com::178acc3a-8c8f-4439-a9b1-88379d31a731" providerId="AD" clId="Web-{F94E45BB-E3F6-EA9D-B075-CEACD8B86994}" dt="2023-07-28T08:50:08.260" v="440" actId="20577"/>
        <pc:sldMkLst>
          <pc:docMk/>
          <pc:sldMk cId="3276917715" sldId="291"/>
        </pc:sldMkLst>
        <pc:spChg chg="mod">
          <ac:chgData name="Spoorthi Kulkarni (MIS)" userId="S::kulkars1@moodys.com::178acc3a-8c8f-4439-a9b1-88379d31a731" providerId="AD" clId="Web-{F94E45BB-E3F6-EA9D-B075-CEACD8B86994}" dt="2023-07-28T08:50:08.260" v="440" actId="20577"/>
          <ac:spMkLst>
            <pc:docMk/>
            <pc:sldMk cId="3276917715" sldId="291"/>
            <ac:spMk id="2" creationId="{DDFB71D8-B977-5FE9-F4A8-861FAAA1B648}"/>
          </ac:spMkLst>
        </pc:spChg>
      </pc:sldChg>
      <pc:sldChg chg="modSp new">
        <pc:chgData name="Spoorthi Kulkarni (MIS)" userId="S::kulkars1@moodys.com::178acc3a-8c8f-4439-a9b1-88379d31a731" providerId="AD" clId="Web-{F94E45BB-E3F6-EA9D-B075-CEACD8B86994}" dt="2023-07-28T09:40:45.186" v="696" actId="20577"/>
        <pc:sldMkLst>
          <pc:docMk/>
          <pc:sldMk cId="4220056229" sldId="292"/>
        </pc:sldMkLst>
        <pc:spChg chg="mod">
          <ac:chgData name="Spoorthi Kulkarni (MIS)" userId="S::kulkars1@moodys.com::178acc3a-8c8f-4439-a9b1-88379d31a731" providerId="AD" clId="Web-{F94E45BB-E3F6-EA9D-B075-CEACD8B86994}" dt="2023-07-28T09:40:45.186" v="696" actId="20577"/>
          <ac:spMkLst>
            <pc:docMk/>
            <pc:sldMk cId="4220056229" sldId="292"/>
            <ac:spMk id="2" creationId="{3FE03E6B-3161-E00C-107F-C12E316789AF}"/>
          </ac:spMkLst>
        </pc:spChg>
      </pc:sldChg>
      <pc:sldChg chg="modSp new ord">
        <pc:chgData name="Spoorthi Kulkarni (MIS)" userId="S::kulkars1@moodys.com::178acc3a-8c8f-4439-a9b1-88379d31a731" providerId="AD" clId="Web-{F94E45BB-E3F6-EA9D-B075-CEACD8B86994}" dt="2023-07-29T13:48:31.958" v="1594" actId="20577"/>
        <pc:sldMkLst>
          <pc:docMk/>
          <pc:sldMk cId="619744444" sldId="293"/>
        </pc:sldMkLst>
        <pc:spChg chg="mod">
          <ac:chgData name="Spoorthi Kulkarni (MIS)" userId="S::kulkars1@moodys.com::178acc3a-8c8f-4439-a9b1-88379d31a731" providerId="AD" clId="Web-{F94E45BB-E3F6-EA9D-B075-CEACD8B86994}" dt="2023-07-29T13:45:37.610" v="1577" actId="20577"/>
          <ac:spMkLst>
            <pc:docMk/>
            <pc:sldMk cId="619744444" sldId="293"/>
            <ac:spMk id="2" creationId="{DD619410-900F-F469-E5F6-09032565601C}"/>
          </ac:spMkLst>
        </pc:spChg>
        <pc:spChg chg="mod">
          <ac:chgData name="Spoorthi Kulkarni (MIS)" userId="S::kulkars1@moodys.com::178acc3a-8c8f-4439-a9b1-88379d31a731" providerId="AD" clId="Web-{F94E45BB-E3F6-EA9D-B075-CEACD8B86994}" dt="2023-07-29T13:48:31.958" v="1594" actId="20577"/>
          <ac:spMkLst>
            <pc:docMk/>
            <pc:sldMk cId="619744444" sldId="293"/>
            <ac:spMk id="3" creationId="{A65A87EF-D6B3-8EA9-B669-B394A2502DC8}"/>
          </ac:spMkLst>
        </pc:spChg>
      </pc:sldChg>
      <pc:sldChg chg="addSp modSp new mod setBg">
        <pc:chgData name="Spoorthi Kulkarni (MIS)" userId="S::kulkars1@moodys.com::178acc3a-8c8f-4439-a9b1-88379d31a731" providerId="AD" clId="Web-{F94E45BB-E3F6-EA9D-B075-CEACD8B86994}" dt="2023-07-29T13:36:16.940" v="992" actId="20577"/>
        <pc:sldMkLst>
          <pc:docMk/>
          <pc:sldMk cId="628367778" sldId="294"/>
        </pc:sldMkLst>
        <pc:spChg chg="mod">
          <ac:chgData name="Spoorthi Kulkarni (MIS)" userId="S::kulkars1@moodys.com::178acc3a-8c8f-4439-a9b1-88379d31a731" providerId="AD" clId="Web-{F94E45BB-E3F6-EA9D-B075-CEACD8B86994}" dt="2023-07-29T13:31:49.214" v="878"/>
          <ac:spMkLst>
            <pc:docMk/>
            <pc:sldMk cId="628367778" sldId="294"/>
            <ac:spMk id="2" creationId="{71D9527A-3940-6997-9DB4-9D4AB2220048}"/>
          </ac:spMkLst>
        </pc:spChg>
        <pc:spChg chg="mod">
          <ac:chgData name="Spoorthi Kulkarni (MIS)" userId="S::kulkars1@moodys.com::178acc3a-8c8f-4439-a9b1-88379d31a731" providerId="AD" clId="Web-{F94E45BB-E3F6-EA9D-B075-CEACD8B86994}" dt="2023-07-29T13:32:19.856" v="879" actId="20577"/>
          <ac:spMkLst>
            <pc:docMk/>
            <pc:sldMk cId="628367778" sldId="294"/>
            <ac:spMk id="3" creationId="{EE60FAE5-7463-A65B-D764-680FDDEAAEA0}"/>
          </ac:spMkLst>
        </pc:spChg>
        <pc:spChg chg="add mod">
          <ac:chgData name="Spoorthi Kulkarni (MIS)" userId="S::kulkars1@moodys.com::178acc3a-8c8f-4439-a9b1-88379d31a731" providerId="AD" clId="Web-{F94E45BB-E3F6-EA9D-B075-CEACD8B86994}" dt="2023-07-29T13:36:16.940" v="992" actId="20577"/>
          <ac:spMkLst>
            <pc:docMk/>
            <pc:sldMk cId="628367778" sldId="294"/>
            <ac:spMk id="5" creationId="{4F3394B8-174A-11C0-AC7D-F0BA984E9969}"/>
          </ac:spMkLst>
        </pc:spChg>
        <pc:spChg chg="add">
          <ac:chgData name="Spoorthi Kulkarni (MIS)" userId="S::kulkars1@moodys.com::178acc3a-8c8f-4439-a9b1-88379d31a731" providerId="AD" clId="Web-{F94E45BB-E3F6-EA9D-B075-CEACD8B86994}" dt="2023-07-29T13:31:49.214" v="878"/>
          <ac:spMkLst>
            <pc:docMk/>
            <pc:sldMk cId="628367778" sldId="294"/>
            <ac:spMk id="9" creationId="{201CC55D-ED54-4C5C-95E6-10947BD1103B}"/>
          </ac:spMkLst>
        </pc:spChg>
        <pc:spChg chg="add">
          <ac:chgData name="Spoorthi Kulkarni (MIS)" userId="S::kulkars1@moodys.com::178acc3a-8c8f-4439-a9b1-88379d31a731" providerId="AD" clId="Web-{F94E45BB-E3F6-EA9D-B075-CEACD8B86994}" dt="2023-07-29T13:31:49.214" v="878"/>
          <ac:spMkLst>
            <pc:docMk/>
            <pc:sldMk cId="628367778" sldId="294"/>
            <ac:spMk id="15" creationId="{3873B707-463F-40B0-8227-E8CC6C67EB25}"/>
          </ac:spMkLst>
        </pc:spChg>
        <pc:spChg chg="add">
          <ac:chgData name="Spoorthi Kulkarni (MIS)" userId="S::kulkars1@moodys.com::178acc3a-8c8f-4439-a9b1-88379d31a731" providerId="AD" clId="Web-{F94E45BB-E3F6-EA9D-B075-CEACD8B86994}" dt="2023-07-29T13:31:49.214" v="878"/>
          <ac:spMkLst>
            <pc:docMk/>
            <pc:sldMk cId="628367778" sldId="294"/>
            <ac:spMk id="17" creationId="{C13237C8-E62C-4F0D-A318-BD6FB6C2D138}"/>
          </ac:spMkLst>
        </pc:spChg>
        <pc:spChg chg="add">
          <ac:chgData name="Spoorthi Kulkarni (MIS)" userId="S::kulkars1@moodys.com::178acc3a-8c8f-4439-a9b1-88379d31a731" providerId="AD" clId="Web-{F94E45BB-E3F6-EA9D-B075-CEACD8B86994}" dt="2023-07-29T13:31:49.214" v="878"/>
          <ac:spMkLst>
            <pc:docMk/>
            <pc:sldMk cId="628367778" sldId="294"/>
            <ac:spMk id="19" creationId="{19C9EAEA-39D0-4B0E-A0EB-51E7B26740B1}"/>
          </ac:spMkLst>
        </pc:spChg>
        <pc:grpChg chg="add">
          <ac:chgData name="Spoorthi Kulkarni (MIS)" userId="S::kulkars1@moodys.com::178acc3a-8c8f-4439-a9b1-88379d31a731" providerId="AD" clId="Web-{F94E45BB-E3F6-EA9D-B075-CEACD8B86994}" dt="2023-07-29T13:31:49.214" v="878"/>
          <ac:grpSpMkLst>
            <pc:docMk/>
            <pc:sldMk cId="628367778" sldId="294"/>
            <ac:grpSpMk id="11" creationId="{1DE889C7-FAD6-4397-98E2-05D503484459}"/>
          </ac:grpSpMkLst>
        </pc:grpChg>
        <pc:picChg chg="add mod">
          <ac:chgData name="Spoorthi Kulkarni (MIS)" userId="S::kulkars1@moodys.com::178acc3a-8c8f-4439-a9b1-88379d31a731" providerId="AD" clId="Web-{F94E45BB-E3F6-EA9D-B075-CEACD8B86994}" dt="2023-07-29T13:31:49.214" v="878"/>
          <ac:picMkLst>
            <pc:docMk/>
            <pc:sldMk cId="628367778" sldId="294"/>
            <ac:picMk id="4" creationId="{8355F833-8EC6-0FDE-06AB-71B69A65DEA2}"/>
          </ac:picMkLst>
        </pc:picChg>
      </pc:sldChg>
      <pc:sldChg chg="modSp new">
        <pc:chgData name="Spoorthi Kulkarni (MIS)" userId="S::kulkars1@moodys.com::178acc3a-8c8f-4439-a9b1-88379d31a731" providerId="AD" clId="Web-{F94E45BB-E3F6-EA9D-B075-CEACD8B86994}" dt="2023-07-29T13:36:10.627" v="991" actId="20577"/>
        <pc:sldMkLst>
          <pc:docMk/>
          <pc:sldMk cId="372102226" sldId="295"/>
        </pc:sldMkLst>
        <pc:spChg chg="mod">
          <ac:chgData name="Spoorthi Kulkarni (MIS)" userId="S::kulkars1@moodys.com::178acc3a-8c8f-4439-a9b1-88379d31a731" providerId="AD" clId="Web-{F94E45BB-E3F6-EA9D-B075-CEACD8B86994}" dt="2023-07-29T13:32:35.716" v="904" actId="20577"/>
          <ac:spMkLst>
            <pc:docMk/>
            <pc:sldMk cId="372102226" sldId="295"/>
            <ac:spMk id="2" creationId="{9AB64FDF-720F-D5C1-7769-F10781D9553B}"/>
          </ac:spMkLst>
        </pc:spChg>
        <pc:spChg chg="mod">
          <ac:chgData name="Spoorthi Kulkarni (MIS)" userId="S::kulkars1@moodys.com::178acc3a-8c8f-4439-a9b1-88379d31a731" providerId="AD" clId="Web-{F94E45BB-E3F6-EA9D-B075-CEACD8B86994}" dt="2023-07-29T13:36:10.627" v="991" actId="20577"/>
          <ac:spMkLst>
            <pc:docMk/>
            <pc:sldMk cId="372102226" sldId="295"/>
            <ac:spMk id="3" creationId="{5D3509DE-EE4B-C37F-CC76-3C786DE01813}"/>
          </ac:spMkLst>
        </pc:spChg>
      </pc:sldChg>
      <pc:sldChg chg="modSp new">
        <pc:chgData name="Spoorthi Kulkarni (MIS)" userId="S::kulkars1@moodys.com::178acc3a-8c8f-4439-a9b1-88379d31a731" providerId="AD" clId="Web-{F94E45BB-E3F6-EA9D-B075-CEACD8B86994}" dt="2023-07-29T13:41:46.073" v="1402" actId="20577"/>
        <pc:sldMkLst>
          <pc:docMk/>
          <pc:sldMk cId="3417571080" sldId="296"/>
        </pc:sldMkLst>
        <pc:spChg chg="mod">
          <ac:chgData name="Spoorthi Kulkarni (MIS)" userId="S::kulkars1@moodys.com::178acc3a-8c8f-4439-a9b1-88379d31a731" providerId="AD" clId="Web-{F94E45BB-E3F6-EA9D-B075-CEACD8B86994}" dt="2023-07-29T13:35:24.298" v="980" actId="20577"/>
          <ac:spMkLst>
            <pc:docMk/>
            <pc:sldMk cId="3417571080" sldId="296"/>
            <ac:spMk id="2" creationId="{74F70799-330D-0828-268D-D00BD899AA6A}"/>
          </ac:spMkLst>
        </pc:spChg>
        <pc:spChg chg="mod">
          <ac:chgData name="Spoorthi Kulkarni (MIS)" userId="S::kulkars1@moodys.com::178acc3a-8c8f-4439-a9b1-88379d31a731" providerId="AD" clId="Web-{F94E45BB-E3F6-EA9D-B075-CEACD8B86994}" dt="2023-07-29T13:41:46.073" v="1402" actId="20577"/>
          <ac:spMkLst>
            <pc:docMk/>
            <pc:sldMk cId="3417571080" sldId="296"/>
            <ac:spMk id="3" creationId="{A489B346-E54F-295B-8D83-8542D597FB25}"/>
          </ac:spMkLst>
        </pc:spChg>
      </pc:sldChg>
      <pc:sldChg chg="addSp modSp new">
        <pc:chgData name="Spoorthi Kulkarni (MIS)" userId="S::kulkars1@moodys.com::178acc3a-8c8f-4439-a9b1-88379d31a731" providerId="AD" clId="Web-{F94E45BB-E3F6-EA9D-B075-CEACD8B86994}" dt="2023-07-29T13:45:09.469" v="1563" actId="20577"/>
        <pc:sldMkLst>
          <pc:docMk/>
          <pc:sldMk cId="3690034249" sldId="297"/>
        </pc:sldMkLst>
        <pc:spChg chg="mod">
          <ac:chgData name="Spoorthi Kulkarni (MIS)" userId="S::kulkars1@moodys.com::178acc3a-8c8f-4439-a9b1-88379d31a731" providerId="AD" clId="Web-{F94E45BB-E3F6-EA9D-B075-CEACD8B86994}" dt="2023-07-29T13:41:59.402" v="1420" actId="20577"/>
          <ac:spMkLst>
            <pc:docMk/>
            <pc:sldMk cId="3690034249" sldId="297"/>
            <ac:spMk id="2" creationId="{63EA71C6-190B-CA11-08D1-B5596E9FE09A}"/>
          </ac:spMkLst>
        </pc:spChg>
        <pc:spChg chg="mod">
          <ac:chgData name="Spoorthi Kulkarni (MIS)" userId="S::kulkars1@moodys.com::178acc3a-8c8f-4439-a9b1-88379d31a731" providerId="AD" clId="Web-{F94E45BB-E3F6-EA9D-B075-CEACD8B86994}" dt="2023-07-29T13:44:04.873" v="1501" actId="20577"/>
          <ac:spMkLst>
            <pc:docMk/>
            <pc:sldMk cId="3690034249" sldId="297"/>
            <ac:spMk id="3" creationId="{B9B7F8E6-F8C7-DCFA-B91A-CD6CF35E77F7}"/>
          </ac:spMkLst>
        </pc:spChg>
        <pc:spChg chg="add mod">
          <ac:chgData name="Spoorthi Kulkarni (MIS)" userId="S::kulkars1@moodys.com::178acc3a-8c8f-4439-a9b1-88379d31a731" providerId="AD" clId="Web-{F94E45BB-E3F6-EA9D-B075-CEACD8B86994}" dt="2023-07-29T13:45:09.469" v="1563" actId="20577"/>
          <ac:spMkLst>
            <pc:docMk/>
            <pc:sldMk cId="3690034249" sldId="297"/>
            <ac:spMk id="4" creationId="{6513A81E-95B2-2633-696C-54A21AED92D7}"/>
          </ac:spMkLst>
        </pc:spChg>
      </pc:sldChg>
      <pc:sldChg chg="modSp new">
        <pc:chgData name="Spoorthi Kulkarni (MIS)" userId="S::kulkars1@moodys.com::178acc3a-8c8f-4439-a9b1-88379d31a731" providerId="AD" clId="Web-{F94E45BB-E3F6-EA9D-B075-CEACD8B86994}" dt="2023-07-29T13:46:14.220" v="1583" actId="20577"/>
        <pc:sldMkLst>
          <pc:docMk/>
          <pc:sldMk cId="2098643457" sldId="298"/>
        </pc:sldMkLst>
        <pc:spChg chg="mod">
          <ac:chgData name="Spoorthi Kulkarni (MIS)" userId="S::kulkars1@moodys.com::178acc3a-8c8f-4439-a9b1-88379d31a731" providerId="AD" clId="Web-{F94E45BB-E3F6-EA9D-B075-CEACD8B86994}" dt="2023-07-29T13:46:14.220" v="1583" actId="20577"/>
          <ac:spMkLst>
            <pc:docMk/>
            <pc:sldMk cId="2098643457" sldId="298"/>
            <ac:spMk id="2" creationId="{F2456180-04A0-A718-7B17-9038C0A5FF80}"/>
          </ac:spMkLst>
        </pc:spChg>
        <pc:spChg chg="mod">
          <ac:chgData name="Spoorthi Kulkarni (MIS)" userId="S::kulkars1@moodys.com::178acc3a-8c8f-4439-a9b1-88379d31a731" providerId="AD" clId="Web-{F94E45BB-E3F6-EA9D-B075-CEACD8B86994}" dt="2023-07-29T13:46:07.798" v="1582"/>
          <ac:spMkLst>
            <pc:docMk/>
            <pc:sldMk cId="2098643457" sldId="298"/>
            <ac:spMk id="3" creationId="{DD8B195F-0F32-8C52-63E0-C6B42B7873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04-08-2023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04-08-2023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a:xfrm>
            <a:off x="4038600" y="1939159"/>
            <a:ext cx="7644627" cy="2751086"/>
          </a:xfrm>
        </p:spPr>
        <p:txBody>
          <a:bodyPr>
            <a:normAutofit/>
          </a:bodyPr>
          <a:lstStyle/>
          <a:p>
            <a:pPr algn="r"/>
            <a:r>
              <a:rPr lang="en-US"/>
              <a:t>EmpowHer</a:t>
            </a:r>
            <a:endParaRPr lang="en-IN"/>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a:xfrm>
            <a:off x="4038600" y="4782320"/>
            <a:ext cx="7644627" cy="1329443"/>
          </a:xfrm>
        </p:spPr>
        <p:txBody>
          <a:bodyPr>
            <a:normAutofit/>
          </a:bodyPr>
          <a:lstStyle/>
          <a:p>
            <a:pPr algn="r"/>
            <a:r>
              <a:rPr lang="en-US" err="1">
                <a:latin typeface="Avenir Next LT Pro" panose="020B0504020202020204" pitchFamily="34" charset="0"/>
              </a:rPr>
              <a:t>EmpowHER</a:t>
            </a:r>
            <a:r>
              <a:rPr lang="en-US">
                <a:latin typeface="Avenir Next LT Pro" panose="020B0504020202020204" pitchFamily="34" charset="0"/>
              </a:rPr>
              <a:t>: Empowering Girls for Corporate Excellence</a:t>
            </a:r>
            <a:br>
              <a:rPr lang="en-US">
                <a:latin typeface="Avenir Next LT Pro" panose="020B0504020202020204" pitchFamily="34" charset="0"/>
              </a:rPr>
            </a:br>
            <a:r>
              <a:rPr lang="en-US">
                <a:latin typeface="Avenir Next LT Pro" panose="020B0504020202020204" pitchFamily="34" charset="0"/>
              </a:rPr>
              <a:t>Java Curriculum</a:t>
            </a:r>
            <a:endParaRPr lang="en-IN"/>
          </a:p>
        </p:txBody>
      </p:sp>
    </p:spTree>
    <p:extLst>
      <p:ext uri="{BB962C8B-B14F-4D97-AF65-F5344CB8AC3E}">
        <p14:creationId xmlns:p14="http://schemas.microsoft.com/office/powerpoint/2010/main" val="253366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EA3-9098-50D1-159B-3996589842B2}"/>
              </a:ext>
            </a:extLst>
          </p:cNvPr>
          <p:cNvSpPr>
            <a:spLocks noGrp="1"/>
          </p:cNvSpPr>
          <p:nvPr>
            <p:ph type="title"/>
          </p:nvPr>
        </p:nvSpPr>
        <p:spPr/>
        <p:txBody>
          <a:bodyPr/>
          <a:lstStyle/>
          <a:p>
            <a:r>
              <a:rPr lang="en-US">
                <a:ea typeface="Calibri Light"/>
                <a:cs typeface="Calibri Light"/>
              </a:rPr>
              <a:t>Topic 1 : Java Essentials : Exception Handling</a:t>
            </a:r>
            <a:endParaRPr lang="en-US"/>
          </a:p>
        </p:txBody>
      </p:sp>
      <p:sp>
        <p:nvSpPr>
          <p:cNvPr id="3" name="Content Placeholder 2">
            <a:extLst>
              <a:ext uri="{FF2B5EF4-FFF2-40B4-BE49-F238E27FC236}">
                <a16:creationId xmlns:a16="http://schemas.microsoft.com/office/drawing/2014/main" id="{7E5142A4-C73D-A2F8-2FED-1E98823F62B7}"/>
              </a:ext>
            </a:extLst>
          </p:cNvPr>
          <p:cNvSpPr>
            <a:spLocks noGrp="1"/>
          </p:cNvSpPr>
          <p:nvPr>
            <p:ph idx="1"/>
          </p:nvPr>
        </p:nvSpPr>
        <p:spPr/>
        <p:txBody>
          <a:bodyPr vert="horz" lIns="91440" tIns="45720" rIns="91440" bIns="45720" rtlCol="0" anchor="t">
            <a:normAutofit lnSpcReduction="10000"/>
          </a:bodyPr>
          <a:lstStyle/>
          <a:p>
            <a:r>
              <a:rPr lang="en-US">
                <a:ea typeface="Calibri"/>
                <a:cs typeface="Calibri"/>
              </a:rPr>
              <a:t>What is exceptional Handling?</a:t>
            </a:r>
          </a:p>
          <a:p>
            <a:pPr algn="just"/>
            <a:r>
              <a:rPr lang="en-US" sz="1200">
                <a:ea typeface="+mn-lt"/>
                <a:cs typeface="+mn-lt"/>
              </a:rPr>
              <a:t>statement </a:t>
            </a:r>
            <a:r>
              <a:rPr lang="en-US" sz="1200">
                <a:solidFill>
                  <a:srgbClr val="C00000"/>
                </a:solidFill>
                <a:ea typeface="+mn-lt"/>
                <a:cs typeface="+mn-lt"/>
              </a:rPr>
              <a:t>1</a:t>
            </a:r>
            <a:r>
              <a:rPr lang="en-US" sz="1200">
                <a:ea typeface="+mn-lt"/>
                <a:cs typeface="+mn-lt"/>
              </a:rPr>
              <a:t>;  </a:t>
            </a:r>
            <a:endParaRPr lang="en-US">
              <a:ea typeface="Calibri"/>
              <a:cs typeface="Calibri"/>
            </a:endParaRPr>
          </a:p>
          <a:p>
            <a:pPr algn="just"/>
            <a:r>
              <a:rPr lang="en-US" sz="1200">
                <a:ea typeface="+mn-lt"/>
                <a:cs typeface="+mn-lt"/>
              </a:rPr>
              <a:t>statement </a:t>
            </a:r>
            <a:r>
              <a:rPr lang="en-US" sz="1200">
                <a:solidFill>
                  <a:srgbClr val="C00000"/>
                </a:solidFill>
                <a:ea typeface="+mn-lt"/>
                <a:cs typeface="+mn-lt"/>
              </a:rPr>
              <a:t>2</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3</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4</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5</a:t>
            </a:r>
            <a:r>
              <a:rPr lang="en-US" sz="1200">
                <a:ea typeface="+mn-lt"/>
                <a:cs typeface="+mn-lt"/>
              </a:rPr>
              <a:t>;</a:t>
            </a:r>
            <a:r>
              <a:rPr lang="en-US" sz="1200">
                <a:solidFill>
                  <a:srgbClr val="008200"/>
                </a:solidFill>
                <a:ea typeface="+mn-lt"/>
                <a:cs typeface="+mn-lt"/>
              </a:rPr>
              <a:t>//exception occurs</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6</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7</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8</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9</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10</a:t>
            </a:r>
            <a:r>
              <a:rPr lang="en-US" sz="1200">
                <a:ea typeface="+mn-lt"/>
                <a:cs typeface="+mn-lt"/>
              </a:rPr>
              <a:t>;  </a:t>
            </a:r>
            <a:endParaRPr lang="en-US"/>
          </a:p>
          <a:p>
            <a:pPr marL="0" indent="0">
              <a:buNone/>
            </a:pPr>
            <a:r>
              <a:rPr lang="en-US">
                <a:ea typeface="Calibri"/>
                <a:cs typeface="Calibri"/>
              </a:rPr>
              <a:t> What happens to statements after statement 5?</a:t>
            </a:r>
          </a:p>
          <a:p>
            <a:pPr marL="514350" indent="-514350">
              <a:buAutoNum type="alphaLcPeriod"/>
            </a:pPr>
            <a:r>
              <a:rPr lang="en-US">
                <a:ea typeface="Calibri"/>
                <a:cs typeface="Calibri"/>
              </a:rPr>
              <a:t>Does not execute , b. executes till statement 10.</a:t>
            </a:r>
          </a:p>
        </p:txBody>
      </p:sp>
    </p:spTree>
    <p:extLst>
      <p:ext uri="{BB962C8B-B14F-4D97-AF65-F5344CB8AC3E}">
        <p14:creationId xmlns:p14="http://schemas.microsoft.com/office/powerpoint/2010/main" val="276107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77F8-EA9E-8310-27D1-D7A11518141F}"/>
              </a:ext>
            </a:extLst>
          </p:cNvPr>
          <p:cNvSpPr>
            <a:spLocks noGrp="1"/>
          </p:cNvSpPr>
          <p:nvPr>
            <p:ph type="title"/>
          </p:nvPr>
        </p:nvSpPr>
        <p:spPr/>
        <p:txBody>
          <a:bodyPr/>
          <a:lstStyle/>
          <a:p>
            <a:r>
              <a:rPr lang="en-US">
                <a:ea typeface="Calibri Light"/>
                <a:cs typeface="Calibri Light"/>
              </a:rPr>
              <a:t>Topic 1 : Java Essentials : Exception Handling</a:t>
            </a:r>
            <a:endParaRPr lang="en-US"/>
          </a:p>
        </p:txBody>
      </p:sp>
      <p:pic>
        <p:nvPicPr>
          <p:cNvPr id="4" name="Picture 4">
            <a:extLst>
              <a:ext uri="{FF2B5EF4-FFF2-40B4-BE49-F238E27FC236}">
                <a16:creationId xmlns:a16="http://schemas.microsoft.com/office/drawing/2014/main" id="{87487C22-A8CF-D211-C740-163E17F9AD1B}"/>
              </a:ext>
            </a:extLst>
          </p:cNvPr>
          <p:cNvPicPr>
            <a:picLocks noGrp="1" noChangeAspect="1"/>
          </p:cNvPicPr>
          <p:nvPr>
            <p:ph idx="1"/>
          </p:nvPr>
        </p:nvPicPr>
        <p:blipFill>
          <a:blip r:embed="rId2"/>
          <a:stretch>
            <a:fillRect/>
          </a:stretch>
        </p:blipFill>
        <p:spPr>
          <a:xfrm>
            <a:off x="3952875" y="2086769"/>
            <a:ext cx="4286250" cy="3829050"/>
          </a:xfrm>
        </p:spPr>
      </p:pic>
    </p:spTree>
    <p:extLst>
      <p:ext uri="{BB962C8B-B14F-4D97-AF65-F5344CB8AC3E}">
        <p14:creationId xmlns:p14="http://schemas.microsoft.com/office/powerpoint/2010/main" val="335683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B355-D352-7E4C-4643-57E9396AB1C3}"/>
              </a:ext>
            </a:extLst>
          </p:cNvPr>
          <p:cNvSpPr>
            <a:spLocks noGrp="1"/>
          </p:cNvSpPr>
          <p:nvPr>
            <p:ph type="title"/>
          </p:nvPr>
        </p:nvSpPr>
        <p:spPr>
          <a:xfrm>
            <a:off x="326408" y="251394"/>
            <a:ext cx="10288138" cy="597683"/>
          </a:xfrm>
        </p:spPr>
        <p:txBody>
          <a:bodyPr>
            <a:normAutofit fontScale="90000"/>
          </a:bodyPr>
          <a:lstStyle/>
          <a:p>
            <a:r>
              <a:rPr lang="en-US">
                <a:ea typeface="Calibri Light"/>
                <a:cs typeface="Calibri Light"/>
              </a:rPr>
              <a:t>Exception Handling Keywords</a:t>
            </a:r>
            <a:endParaRPr lang="en-US"/>
          </a:p>
        </p:txBody>
      </p:sp>
      <p:graphicFrame>
        <p:nvGraphicFramePr>
          <p:cNvPr id="6" name="Table 5">
            <a:extLst>
              <a:ext uri="{FF2B5EF4-FFF2-40B4-BE49-F238E27FC236}">
                <a16:creationId xmlns:a16="http://schemas.microsoft.com/office/drawing/2014/main" id="{B102C616-3EA3-C274-CA55-4BE1FE3D7E34}"/>
              </a:ext>
            </a:extLst>
          </p:cNvPr>
          <p:cNvGraphicFramePr>
            <a:graphicFrameLocks noGrp="1"/>
          </p:cNvGraphicFramePr>
          <p:nvPr>
            <p:extLst>
              <p:ext uri="{D42A27DB-BD31-4B8C-83A1-F6EECF244321}">
                <p14:modId xmlns:p14="http://schemas.microsoft.com/office/powerpoint/2010/main" val="3280702199"/>
              </p:ext>
            </p:extLst>
          </p:nvPr>
        </p:nvGraphicFramePr>
        <p:xfrm>
          <a:off x="329820" y="966716"/>
          <a:ext cx="10729898" cy="5752468"/>
        </p:xfrm>
        <a:graphic>
          <a:graphicData uri="http://schemas.openxmlformats.org/drawingml/2006/table">
            <a:tbl>
              <a:tblPr firstRow="1" bandRow="1">
                <a:tableStyleId>{5C22544A-7EE6-4342-B048-85BDC9FD1C3A}</a:tableStyleId>
              </a:tblPr>
              <a:tblGrid>
                <a:gridCol w="5364949">
                  <a:extLst>
                    <a:ext uri="{9D8B030D-6E8A-4147-A177-3AD203B41FA5}">
                      <a16:colId xmlns:a16="http://schemas.microsoft.com/office/drawing/2014/main" val="423168127"/>
                    </a:ext>
                  </a:extLst>
                </a:gridCol>
                <a:gridCol w="5364949">
                  <a:extLst>
                    <a:ext uri="{9D8B030D-6E8A-4147-A177-3AD203B41FA5}">
                      <a16:colId xmlns:a16="http://schemas.microsoft.com/office/drawing/2014/main" val="3735091582"/>
                    </a:ext>
                  </a:extLst>
                </a:gridCol>
              </a:tblGrid>
              <a:tr h="508126">
                <a:tc>
                  <a:txBody>
                    <a:bodyPr/>
                    <a:lstStyle/>
                    <a:p>
                      <a:pPr algn="l" fontAlgn="t"/>
                      <a:r>
                        <a:rPr lang="en-US">
                          <a:effectLst/>
                        </a:rPr>
                        <a:t>Keyword</a:t>
                      </a:r>
                      <a:endParaRPr lang="en-US">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a:effectLst/>
                        </a:rPr>
                        <a:t>Description</a:t>
                      </a:r>
                      <a:endParaRPr lang="en-US">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2834198463"/>
                  </a:ext>
                </a:extLst>
              </a:tr>
              <a:tr h="1028068">
                <a:tc>
                  <a:txBody>
                    <a:bodyPr/>
                    <a:lstStyle/>
                    <a:p>
                      <a:pPr algn="just" fontAlgn="t"/>
                      <a:r>
                        <a:rPr lang="en-US">
                          <a:effectLst/>
                        </a:rPr>
                        <a:t>try</a:t>
                      </a:r>
                      <a:endParaRPr lang="en-US">
                        <a:solidFill>
                          <a:srgbClr val="333333"/>
                        </a:solidFill>
                        <a:effectLst/>
                        <a:latin typeface="inter-regular"/>
                      </a:endParaRPr>
                    </a:p>
                  </a:txBody>
                  <a:tcPr marL="76200" marR="76200" marT="76200" marB="76200"/>
                </a:tc>
                <a:tc>
                  <a:txBody>
                    <a:bodyPr/>
                    <a:lstStyle/>
                    <a:p>
                      <a:pPr algn="just" fontAlgn="t"/>
                      <a:r>
                        <a:rPr lang="en-US" sz="1800" kern="1200">
                          <a:solidFill>
                            <a:schemeClr val="tx1"/>
                          </a:solidFill>
                          <a:latin typeface="+mn-lt"/>
                          <a:ea typeface="+mn-ea"/>
                          <a:cs typeface="Calibri"/>
                        </a:rPr>
                        <a:t>The "try" keyword is used to specify a block where we should place an exception code. It means we can't use try block alone. The try block must be followed by either catch or finally.</a:t>
                      </a:r>
                    </a:p>
                  </a:txBody>
                  <a:tcPr marL="76200" marR="76200" marT="76200" marB="76200"/>
                </a:tc>
                <a:extLst>
                  <a:ext uri="{0D108BD9-81ED-4DB2-BD59-A6C34878D82A}">
                    <a16:rowId xmlns:a16="http://schemas.microsoft.com/office/drawing/2014/main" val="2104009726"/>
                  </a:ext>
                </a:extLst>
              </a:tr>
              <a:tr h="1028068">
                <a:tc>
                  <a:txBody>
                    <a:bodyPr/>
                    <a:lstStyle/>
                    <a:p>
                      <a:pPr algn="just" fontAlgn="t"/>
                      <a:r>
                        <a:rPr lang="en-US">
                          <a:effectLst/>
                        </a:rPr>
                        <a:t>catch</a:t>
                      </a:r>
                      <a:endParaRPr lang="en-US">
                        <a:solidFill>
                          <a:srgbClr val="333333"/>
                        </a:solidFill>
                        <a:effectLst/>
                        <a:latin typeface="inter-regular"/>
                      </a:endParaRPr>
                    </a:p>
                  </a:txBody>
                  <a:tcPr marL="76200" marR="76200" marT="76200" marB="76200"/>
                </a:tc>
                <a:tc>
                  <a:txBody>
                    <a:bodyPr/>
                    <a:lstStyle/>
                    <a:p>
                      <a:pPr algn="just" fontAlgn="t"/>
                      <a:r>
                        <a:rPr lang="en-US">
                          <a:effectLst/>
                        </a:rPr>
                        <a:t>The "catch" block is used to handle the exception. It must be preceded by try block which means we can't use catch block alone. It can be followed by finally block later.</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523587683"/>
                  </a:ext>
                </a:extLst>
              </a:tr>
              <a:tr h="803547">
                <a:tc>
                  <a:txBody>
                    <a:bodyPr/>
                    <a:lstStyle/>
                    <a:p>
                      <a:pPr algn="just" fontAlgn="t"/>
                      <a:r>
                        <a:rPr lang="en-US">
                          <a:effectLst/>
                        </a:rPr>
                        <a:t>finally</a:t>
                      </a:r>
                      <a:endParaRPr lang="en-US">
                        <a:solidFill>
                          <a:srgbClr val="333333"/>
                        </a:solidFill>
                        <a:effectLst/>
                        <a:latin typeface="inter-regular"/>
                      </a:endParaRPr>
                    </a:p>
                  </a:txBody>
                  <a:tcPr marL="76200" marR="76200" marT="76200" marB="76200"/>
                </a:tc>
                <a:tc>
                  <a:txBody>
                    <a:bodyPr/>
                    <a:lstStyle/>
                    <a:p>
                      <a:pPr algn="just" fontAlgn="t"/>
                      <a:r>
                        <a:rPr lang="en-US">
                          <a:effectLst/>
                        </a:rPr>
                        <a:t>The "finally" block is used to execute the necessary code of the program. It is executed whether an exception is handled or not.</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551796432"/>
                  </a:ext>
                </a:extLst>
              </a:tr>
              <a:tr h="519942">
                <a:tc>
                  <a:txBody>
                    <a:bodyPr/>
                    <a:lstStyle/>
                    <a:p>
                      <a:pPr algn="just" fontAlgn="t"/>
                      <a:r>
                        <a:rPr lang="en-US">
                          <a:effectLst/>
                        </a:rPr>
                        <a:t>throw</a:t>
                      </a:r>
                      <a:endParaRPr lang="en-US">
                        <a:solidFill>
                          <a:srgbClr val="333333"/>
                        </a:solidFill>
                        <a:effectLst/>
                        <a:latin typeface="inter-regular"/>
                      </a:endParaRPr>
                    </a:p>
                  </a:txBody>
                  <a:tcPr marL="76200" marR="76200" marT="76200" marB="76200"/>
                </a:tc>
                <a:tc>
                  <a:txBody>
                    <a:bodyPr/>
                    <a:lstStyle/>
                    <a:p>
                      <a:pPr algn="just" fontAlgn="t"/>
                      <a:r>
                        <a:rPr lang="en-US">
                          <a:effectLst/>
                        </a:rPr>
                        <a:t>The "throw" keyword is used to throw an exception.</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566294452"/>
                  </a:ext>
                </a:extLst>
              </a:tr>
              <a:tr h="1028068">
                <a:tc>
                  <a:txBody>
                    <a:bodyPr/>
                    <a:lstStyle/>
                    <a:p>
                      <a:pPr algn="just" fontAlgn="t"/>
                      <a:r>
                        <a:rPr lang="en-US">
                          <a:effectLst/>
                        </a:rPr>
                        <a:t>throws</a:t>
                      </a:r>
                      <a:endParaRPr lang="en-US">
                        <a:solidFill>
                          <a:srgbClr val="333333"/>
                        </a:solidFill>
                        <a:effectLst/>
                        <a:latin typeface="inter-regular"/>
                      </a:endParaRPr>
                    </a:p>
                  </a:txBody>
                  <a:tcPr marL="76200" marR="76200" marT="76200" marB="76200"/>
                </a:tc>
                <a:tc>
                  <a:txBody>
                    <a:bodyPr/>
                    <a:lstStyle/>
                    <a:p>
                      <a:pPr algn="just" fontAlgn="t"/>
                      <a:r>
                        <a:rPr lang="en-US">
                          <a:effectLst/>
                        </a:rPr>
                        <a:t>The "throws" keyword is used to declare exceptions. It specifies that there may occur an exception in the method. It doesn't throw an exception. It is always used with method signature.</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2713456367"/>
                  </a:ext>
                </a:extLst>
              </a:tr>
            </a:tbl>
          </a:graphicData>
        </a:graphic>
      </p:graphicFrame>
    </p:spTree>
    <p:extLst>
      <p:ext uri="{BB962C8B-B14F-4D97-AF65-F5344CB8AC3E}">
        <p14:creationId xmlns:p14="http://schemas.microsoft.com/office/powerpoint/2010/main" val="147804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diagram of a company&amp;#39;s relationship&#10;&#10;Description automatically generated">
            <a:extLst>
              <a:ext uri="{FF2B5EF4-FFF2-40B4-BE49-F238E27FC236}">
                <a16:creationId xmlns:a16="http://schemas.microsoft.com/office/drawing/2014/main" id="{918FE97E-2A48-DA67-9B5E-B8826031DF7C}"/>
              </a:ext>
            </a:extLst>
          </p:cNvPr>
          <p:cNvPicPr>
            <a:picLocks noGrp="1" noChangeAspect="1"/>
          </p:cNvPicPr>
          <p:nvPr>
            <p:ph idx="1"/>
          </p:nvPr>
        </p:nvPicPr>
        <p:blipFill>
          <a:blip r:embed="rId2"/>
          <a:stretch>
            <a:fillRect/>
          </a:stretch>
        </p:blipFill>
        <p:spPr>
          <a:xfrm>
            <a:off x="4733925" y="2577306"/>
            <a:ext cx="4270896" cy="2847975"/>
          </a:xfrm>
        </p:spPr>
      </p:pic>
      <p:sp>
        <p:nvSpPr>
          <p:cNvPr id="4" name="Title 1">
            <a:extLst>
              <a:ext uri="{FF2B5EF4-FFF2-40B4-BE49-F238E27FC236}">
                <a16:creationId xmlns:a16="http://schemas.microsoft.com/office/drawing/2014/main" id="{7B32EEA1-9DD1-0006-9864-4CD0FEED81B8}"/>
              </a:ext>
            </a:extLst>
          </p:cNvPr>
          <p:cNvSpPr>
            <a:spLocks noGrp="1"/>
          </p:cNvSpPr>
          <p:nvPr>
            <p:ph type="title"/>
          </p:nvPr>
        </p:nvSpPr>
        <p:spPr>
          <a:xfrm>
            <a:off x="838200" y="365125"/>
            <a:ext cx="10515600" cy="1325563"/>
          </a:xfrm>
        </p:spPr>
        <p:txBody>
          <a:bodyPr/>
          <a:lstStyle/>
          <a:p>
            <a:r>
              <a:rPr lang="en-US">
                <a:cs typeface="Calibri"/>
              </a:rPr>
              <a:t>Topic 2 : Java Design Principles</a:t>
            </a:r>
            <a:endParaRPr lang="en-IN"/>
          </a:p>
        </p:txBody>
      </p:sp>
    </p:spTree>
    <p:extLst>
      <p:ext uri="{BB962C8B-B14F-4D97-AF65-F5344CB8AC3E}">
        <p14:creationId xmlns:p14="http://schemas.microsoft.com/office/powerpoint/2010/main" val="300141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57E1-7C22-3DA6-E419-8D032C78D840}"/>
              </a:ext>
            </a:extLst>
          </p:cNvPr>
          <p:cNvSpPr>
            <a:spLocks noGrp="1"/>
          </p:cNvSpPr>
          <p:nvPr>
            <p:ph type="title"/>
          </p:nvPr>
        </p:nvSpPr>
        <p:spPr/>
        <p:txBody>
          <a:bodyPr>
            <a:normAutofit/>
          </a:bodyPr>
          <a:lstStyle/>
          <a:p>
            <a:r>
              <a:rPr lang="en-US" sz="4000">
                <a:ea typeface="Calibri Light"/>
                <a:cs typeface="Calibri Light"/>
              </a:rPr>
              <a:t>Association</a:t>
            </a:r>
          </a:p>
        </p:txBody>
      </p:sp>
      <p:sp>
        <p:nvSpPr>
          <p:cNvPr id="3" name="Content Placeholder 2">
            <a:extLst>
              <a:ext uri="{FF2B5EF4-FFF2-40B4-BE49-F238E27FC236}">
                <a16:creationId xmlns:a16="http://schemas.microsoft.com/office/drawing/2014/main" id="{85CA4269-6025-EA71-A67A-DF4AA490A122}"/>
              </a:ext>
            </a:extLst>
          </p:cNvPr>
          <p:cNvSpPr>
            <a:spLocks noGrp="1"/>
          </p:cNvSpPr>
          <p:nvPr>
            <p:ph idx="1"/>
          </p:nvPr>
        </p:nvSpPr>
        <p:spPr/>
        <p:txBody>
          <a:bodyPr vert="horz" lIns="91440" tIns="45720" rIns="91440" bIns="45720" rtlCol="0" anchor="t">
            <a:normAutofit/>
          </a:bodyPr>
          <a:lstStyle/>
          <a:p>
            <a:pPr marL="0" indent="0" algn="ctr">
              <a:buNone/>
            </a:pPr>
            <a:endParaRPr lang="en-US" sz="1600" b="1" u="sng">
              <a:ea typeface="Calibri" panose="020F0502020204030204"/>
              <a:cs typeface="Calibri" panose="020F0502020204030204"/>
            </a:endParaRPr>
          </a:p>
          <a:p>
            <a:r>
              <a:rPr lang="en-US" sz="1800">
                <a:cs typeface="Calibri"/>
              </a:rPr>
              <a:t>If two classes in a model need to communicate with each other, there must be a link between them, and that can be represented by an association (connector).</a:t>
            </a:r>
          </a:p>
          <a:p>
            <a:pPr marL="0" indent="0">
              <a:buNone/>
            </a:pPr>
            <a:endParaRPr lang="en-US">
              <a:ea typeface="Calibri"/>
              <a:cs typeface="Calibri"/>
            </a:endParaRPr>
          </a:p>
        </p:txBody>
      </p:sp>
      <p:pic>
        <p:nvPicPr>
          <p:cNvPr id="4" name="Picture 4" descr="A black line on a white background&#10;&#10;Description automatically generated">
            <a:extLst>
              <a:ext uri="{FF2B5EF4-FFF2-40B4-BE49-F238E27FC236}">
                <a16:creationId xmlns:a16="http://schemas.microsoft.com/office/drawing/2014/main" id="{DA852D3A-BE47-3FD5-6C32-A65ADF0EA527}"/>
              </a:ext>
            </a:extLst>
          </p:cNvPr>
          <p:cNvPicPr>
            <a:picLocks noChangeAspect="1"/>
          </p:cNvPicPr>
          <p:nvPr/>
        </p:nvPicPr>
        <p:blipFill>
          <a:blip r:embed="rId2"/>
          <a:stretch>
            <a:fillRect/>
          </a:stretch>
        </p:blipFill>
        <p:spPr>
          <a:xfrm>
            <a:off x="1357952" y="2986049"/>
            <a:ext cx="7952095" cy="1022379"/>
          </a:xfrm>
          <a:prstGeom prst="rect">
            <a:avLst/>
          </a:prstGeom>
        </p:spPr>
      </p:pic>
    </p:spTree>
    <p:extLst>
      <p:ext uri="{BB962C8B-B14F-4D97-AF65-F5344CB8AC3E}">
        <p14:creationId xmlns:p14="http://schemas.microsoft.com/office/powerpoint/2010/main" val="1851829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p:txBody>
          <a:bodyPr/>
          <a:lstStyle/>
          <a:p>
            <a:r>
              <a:rPr lang="en-US" sz="4000">
                <a:ea typeface="Calibri Light"/>
                <a:cs typeface="Calibri Light"/>
              </a:rPr>
              <a:t>Aggregation</a:t>
            </a:r>
          </a:p>
        </p:txBody>
      </p:sp>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p:txBody>
          <a:bodyPr vert="horz" lIns="91440" tIns="45720" rIns="91440" bIns="45720" rtlCol="0" anchor="t">
            <a:normAutofit/>
          </a:bodyPr>
          <a:lstStyle/>
          <a:p>
            <a:pPr marL="0" indent="0">
              <a:buNone/>
            </a:pPr>
            <a:r>
              <a:rPr lang="en-US" sz="1800">
                <a:cs typeface="Calibri"/>
              </a:rPr>
              <a:t>It represents has a relationship.</a:t>
            </a:r>
          </a:p>
          <a:p>
            <a:pPr marL="0" indent="0">
              <a:buNone/>
            </a:pPr>
            <a:endParaRPr lang="en-US" sz="1800">
              <a:ea typeface="Calibri" panose="020F0502020204030204"/>
              <a:cs typeface="Calibri"/>
            </a:endParaRPr>
          </a:p>
          <a:p>
            <a:pPr marL="0" indent="0">
              <a:buNone/>
            </a:pPr>
            <a:endParaRPr lang="en-US" sz="1800">
              <a:ea typeface="Calibri" panose="020F0502020204030204"/>
              <a:cs typeface="Calibri"/>
            </a:endParaRPr>
          </a:p>
        </p:txBody>
      </p:sp>
      <p:pic>
        <p:nvPicPr>
          <p:cNvPr id="4" name="Picture 4" descr="A black arrow with a white background&#10;&#10;Description automatically generated">
            <a:extLst>
              <a:ext uri="{FF2B5EF4-FFF2-40B4-BE49-F238E27FC236}">
                <a16:creationId xmlns:a16="http://schemas.microsoft.com/office/drawing/2014/main" id="{F086E8BB-36B8-D334-2113-E75C48AF471B}"/>
              </a:ext>
            </a:extLst>
          </p:cNvPr>
          <p:cNvPicPr>
            <a:picLocks noChangeAspect="1"/>
          </p:cNvPicPr>
          <p:nvPr/>
        </p:nvPicPr>
        <p:blipFill>
          <a:blip r:embed="rId2"/>
          <a:stretch>
            <a:fillRect/>
          </a:stretch>
        </p:blipFill>
        <p:spPr>
          <a:xfrm>
            <a:off x="2461146" y="2739155"/>
            <a:ext cx="5290782" cy="1607153"/>
          </a:xfrm>
          <a:prstGeom prst="rect">
            <a:avLst/>
          </a:prstGeom>
        </p:spPr>
      </p:pic>
    </p:spTree>
    <p:extLst>
      <p:ext uri="{BB962C8B-B14F-4D97-AF65-F5344CB8AC3E}">
        <p14:creationId xmlns:p14="http://schemas.microsoft.com/office/powerpoint/2010/main" val="2394167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p:txBody>
          <a:bodyPr/>
          <a:lstStyle/>
          <a:p>
            <a:r>
              <a:rPr lang="en-US" sz="4000">
                <a:ea typeface="Calibri Light"/>
                <a:cs typeface="Calibri Light"/>
              </a:rPr>
              <a:t>Composition</a:t>
            </a:r>
          </a:p>
        </p:txBody>
      </p:sp>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p:txBody>
          <a:bodyPr vert="horz" lIns="91440" tIns="45720" rIns="91440" bIns="45720" rtlCol="0" anchor="t">
            <a:normAutofit/>
          </a:bodyPr>
          <a:lstStyle/>
          <a:p>
            <a:pPr>
              <a:buNone/>
            </a:pPr>
            <a:r>
              <a:rPr lang="en-US" sz="1800">
                <a:cs typeface="Calibri"/>
              </a:rPr>
              <a:t>The composition is a part of aggregation, and it portrays the whole-part relationship. It depicts dependency between a composite (parent) and its parts (children)</a:t>
            </a:r>
          </a:p>
          <a:p>
            <a:pPr marL="0" indent="0">
              <a:buNone/>
            </a:pPr>
            <a:endParaRPr lang="en-US" sz="1800">
              <a:ea typeface="Calibri" panose="020F0502020204030204"/>
              <a:cs typeface="Calibri"/>
            </a:endParaRPr>
          </a:p>
          <a:p>
            <a:pPr marL="0" indent="0">
              <a:buNone/>
            </a:pPr>
            <a:endParaRPr lang="en-US" sz="1800">
              <a:ea typeface="Calibri" panose="020F0502020204030204"/>
              <a:cs typeface="Calibri"/>
            </a:endParaRPr>
          </a:p>
        </p:txBody>
      </p:sp>
      <p:pic>
        <p:nvPicPr>
          <p:cNvPr id="5" name="Picture 5" descr="A diagram of a person and heart&#10;&#10;Description automatically generated">
            <a:extLst>
              <a:ext uri="{FF2B5EF4-FFF2-40B4-BE49-F238E27FC236}">
                <a16:creationId xmlns:a16="http://schemas.microsoft.com/office/drawing/2014/main" id="{2C6E12C0-6265-6F12-5C0C-530B05C65B0E}"/>
              </a:ext>
            </a:extLst>
          </p:cNvPr>
          <p:cNvPicPr>
            <a:picLocks noChangeAspect="1"/>
          </p:cNvPicPr>
          <p:nvPr/>
        </p:nvPicPr>
        <p:blipFill>
          <a:blip r:embed="rId2"/>
          <a:stretch>
            <a:fillRect/>
          </a:stretch>
        </p:blipFill>
        <p:spPr>
          <a:xfrm>
            <a:off x="2688609" y="2866049"/>
            <a:ext cx="5131558" cy="2786378"/>
          </a:xfrm>
          <a:prstGeom prst="rect">
            <a:avLst/>
          </a:prstGeom>
        </p:spPr>
      </p:pic>
    </p:spTree>
    <p:extLst>
      <p:ext uri="{BB962C8B-B14F-4D97-AF65-F5344CB8AC3E}">
        <p14:creationId xmlns:p14="http://schemas.microsoft.com/office/powerpoint/2010/main" val="12029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75BD8-F340-F7FA-2FED-87471677F395}"/>
              </a:ext>
            </a:extLst>
          </p:cNvPr>
          <p:cNvSpPr>
            <a:spLocks noGrp="1"/>
          </p:cNvSpPr>
          <p:nvPr>
            <p:ph type="title"/>
          </p:nvPr>
        </p:nvSpPr>
        <p:spPr>
          <a:xfrm>
            <a:off x="1043631" y="809898"/>
            <a:ext cx="10173010" cy="1554480"/>
          </a:xfrm>
        </p:spPr>
        <p:txBody>
          <a:bodyPr anchor="ctr">
            <a:normAutofit/>
          </a:bodyPr>
          <a:lstStyle/>
          <a:p>
            <a:r>
              <a:rPr lang="en-US" sz="4800">
                <a:ea typeface="Calibri Light"/>
                <a:cs typeface="Calibri Light"/>
              </a:rPr>
              <a:t>JAVA SOLID PRINCIPLES</a:t>
            </a:r>
            <a:endParaRPr lang="en-US" sz="4800"/>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3F464C8-17A9-B235-D771-7D5DB53FB43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9C3BF75E-A319-2781-531E-253033022639}"/>
              </a:ext>
            </a:extLst>
          </p:cNvPr>
          <p:cNvGraphicFramePr>
            <a:graphicFrameLocks noGrp="1"/>
          </p:cNvGraphicFramePr>
          <p:nvPr>
            <p:ph idx="1"/>
          </p:nvPr>
        </p:nvGraphicFramePr>
        <p:xfrm>
          <a:off x="904602" y="3055175"/>
          <a:ext cx="10378441" cy="3134591"/>
        </p:xfrm>
        <a:graphic>
          <a:graphicData uri="http://schemas.openxmlformats.org/drawingml/2006/table">
            <a:tbl>
              <a:tblPr firstRow="1" firstCol="1" bandRow="1">
                <a:tableStyleId>{5C22544A-7EE6-4342-B048-85BDC9FD1C3A}</a:tableStyleId>
              </a:tblPr>
              <a:tblGrid>
                <a:gridCol w="3886200">
                  <a:extLst>
                    <a:ext uri="{9D8B030D-6E8A-4147-A177-3AD203B41FA5}">
                      <a16:colId xmlns:a16="http://schemas.microsoft.com/office/drawing/2014/main" val="3617186126"/>
                    </a:ext>
                  </a:extLst>
                </a:gridCol>
                <a:gridCol w="6492241">
                  <a:extLst>
                    <a:ext uri="{9D8B030D-6E8A-4147-A177-3AD203B41FA5}">
                      <a16:colId xmlns:a16="http://schemas.microsoft.com/office/drawing/2014/main" val="1338832170"/>
                    </a:ext>
                  </a:extLst>
                </a:gridCol>
              </a:tblGrid>
              <a:tr h="246676">
                <a:tc>
                  <a:txBody>
                    <a:bodyPr/>
                    <a:lstStyle/>
                    <a:p>
                      <a:pPr algn="ctr">
                        <a:spcAft>
                          <a:spcPts val="0"/>
                        </a:spcAft>
                      </a:pPr>
                      <a:r>
                        <a:rPr lang="en-US" sz="1400">
                          <a:effectLst/>
                        </a:rPr>
                        <a:t>Principle</a:t>
                      </a:r>
                      <a:endParaRPr lang="en-US" sz="1800">
                        <a:effectLst/>
                      </a:endParaRPr>
                    </a:p>
                  </a:txBody>
                  <a:tcPr marL="67685" marR="67685" marT="0" marB="0" anchor="b"/>
                </a:tc>
                <a:tc>
                  <a:txBody>
                    <a:bodyPr/>
                    <a:lstStyle/>
                    <a:p>
                      <a:pPr algn="ctr">
                        <a:spcAft>
                          <a:spcPts val="0"/>
                        </a:spcAft>
                      </a:pPr>
                      <a:r>
                        <a:rPr lang="en-US" sz="1400">
                          <a:effectLst/>
                        </a:rPr>
                        <a:t>Description</a:t>
                      </a:r>
                      <a:endParaRPr lang="en-US" sz="1800">
                        <a:effectLst/>
                      </a:endParaRPr>
                    </a:p>
                  </a:txBody>
                  <a:tcPr marL="67685" marR="67685" marT="0" marB="0" anchor="b"/>
                </a:tc>
                <a:extLst>
                  <a:ext uri="{0D108BD9-81ED-4DB2-BD59-A6C34878D82A}">
                    <a16:rowId xmlns:a16="http://schemas.microsoft.com/office/drawing/2014/main" val="4205409245"/>
                  </a:ext>
                </a:extLst>
              </a:tr>
              <a:tr h="577583">
                <a:tc>
                  <a:txBody>
                    <a:bodyPr/>
                    <a:lstStyle/>
                    <a:p>
                      <a:pPr>
                        <a:spcAft>
                          <a:spcPts val="0"/>
                        </a:spcAft>
                      </a:pPr>
                      <a:r>
                        <a:rPr lang="en-US" sz="1800">
                          <a:effectLst/>
                        </a:rPr>
                        <a:t>Single Responsibility Principle</a:t>
                      </a:r>
                    </a:p>
                  </a:txBody>
                  <a:tcPr marL="67685" marR="67685" marT="0" marB="0" anchor="ctr"/>
                </a:tc>
                <a:tc>
                  <a:txBody>
                    <a:bodyPr/>
                    <a:lstStyle/>
                    <a:p>
                      <a:pPr>
                        <a:spcAft>
                          <a:spcPts val="0"/>
                        </a:spcAft>
                      </a:pPr>
                      <a:r>
                        <a:rPr lang="en-US" sz="1800">
                          <a:effectLst/>
                        </a:rPr>
                        <a:t>Each class should be responsible for a single part or functionality of the system.</a:t>
                      </a:r>
                    </a:p>
                  </a:txBody>
                  <a:tcPr marL="67685" marR="67685" marT="0" marB="0" anchor="b"/>
                </a:tc>
                <a:extLst>
                  <a:ext uri="{0D108BD9-81ED-4DB2-BD59-A6C34878D82A}">
                    <a16:rowId xmlns:a16="http://schemas.microsoft.com/office/drawing/2014/main" val="2215903887"/>
                  </a:ext>
                </a:extLst>
              </a:tr>
              <a:tr h="577583">
                <a:tc>
                  <a:txBody>
                    <a:bodyPr/>
                    <a:lstStyle/>
                    <a:p>
                      <a:pPr>
                        <a:spcAft>
                          <a:spcPts val="0"/>
                        </a:spcAft>
                      </a:pPr>
                      <a:r>
                        <a:rPr lang="en-US" sz="1800">
                          <a:effectLst/>
                        </a:rPr>
                        <a:t>Open-Closed Principle</a:t>
                      </a:r>
                    </a:p>
                  </a:txBody>
                  <a:tcPr marL="67685" marR="67685" marT="0" marB="0" anchor="ctr"/>
                </a:tc>
                <a:tc>
                  <a:txBody>
                    <a:bodyPr/>
                    <a:lstStyle/>
                    <a:p>
                      <a:pPr>
                        <a:spcAft>
                          <a:spcPts val="0"/>
                        </a:spcAft>
                      </a:pPr>
                      <a:r>
                        <a:rPr lang="en-US" sz="1800">
                          <a:effectLst/>
                        </a:rPr>
                        <a:t>Software components should be open for extension, but not for modification.</a:t>
                      </a:r>
                    </a:p>
                  </a:txBody>
                  <a:tcPr marL="67685" marR="67685" marT="0" marB="0" anchor="b"/>
                </a:tc>
                <a:extLst>
                  <a:ext uri="{0D108BD9-81ED-4DB2-BD59-A6C34878D82A}">
                    <a16:rowId xmlns:a16="http://schemas.microsoft.com/office/drawing/2014/main" val="1068192611"/>
                  </a:ext>
                </a:extLst>
              </a:tr>
              <a:tr h="577583">
                <a:tc>
                  <a:txBody>
                    <a:bodyPr/>
                    <a:lstStyle/>
                    <a:p>
                      <a:pPr>
                        <a:spcAft>
                          <a:spcPts val="0"/>
                        </a:spcAft>
                      </a:pPr>
                      <a:r>
                        <a:rPr lang="en-US" sz="1800">
                          <a:effectLst/>
                        </a:rPr>
                        <a:t>Liskov Substitution Principle</a:t>
                      </a:r>
                    </a:p>
                  </a:txBody>
                  <a:tcPr marL="67685" marR="67685" marT="0" marB="0" anchor="ctr"/>
                </a:tc>
                <a:tc>
                  <a:txBody>
                    <a:bodyPr/>
                    <a:lstStyle/>
                    <a:p>
                      <a:pPr>
                        <a:spcAft>
                          <a:spcPts val="0"/>
                        </a:spcAft>
                      </a:pPr>
                      <a:r>
                        <a:rPr lang="en-US" sz="1800">
                          <a:effectLst/>
                        </a:rPr>
                        <a:t>Objects of a superclass should be replaceable with objects of its subclasses without breaking the system.</a:t>
                      </a:r>
                    </a:p>
                  </a:txBody>
                  <a:tcPr marL="67685" marR="67685" marT="0" marB="0" anchor="b"/>
                </a:tc>
                <a:extLst>
                  <a:ext uri="{0D108BD9-81ED-4DB2-BD59-A6C34878D82A}">
                    <a16:rowId xmlns:a16="http://schemas.microsoft.com/office/drawing/2014/main" val="58701700"/>
                  </a:ext>
                </a:extLst>
              </a:tr>
              <a:tr h="577583">
                <a:tc>
                  <a:txBody>
                    <a:bodyPr/>
                    <a:lstStyle/>
                    <a:p>
                      <a:pPr>
                        <a:spcAft>
                          <a:spcPts val="0"/>
                        </a:spcAft>
                      </a:pPr>
                      <a:r>
                        <a:rPr lang="en-US" sz="1800">
                          <a:effectLst/>
                        </a:rPr>
                        <a:t>Interface Segregation Principle</a:t>
                      </a:r>
                    </a:p>
                  </a:txBody>
                  <a:tcPr marL="67685" marR="67685" marT="0" marB="0" anchor="ctr"/>
                </a:tc>
                <a:tc>
                  <a:txBody>
                    <a:bodyPr/>
                    <a:lstStyle/>
                    <a:p>
                      <a:pPr>
                        <a:spcAft>
                          <a:spcPts val="0"/>
                        </a:spcAft>
                      </a:pPr>
                      <a:r>
                        <a:rPr lang="en-US" sz="1800">
                          <a:effectLst/>
                        </a:rPr>
                        <a:t>No client should be forced to depend on methods that it does not use.</a:t>
                      </a:r>
                    </a:p>
                  </a:txBody>
                  <a:tcPr marL="67685" marR="67685" marT="0" marB="0" anchor="b"/>
                </a:tc>
                <a:extLst>
                  <a:ext uri="{0D108BD9-81ED-4DB2-BD59-A6C34878D82A}">
                    <a16:rowId xmlns:a16="http://schemas.microsoft.com/office/drawing/2014/main" val="1304673613"/>
                  </a:ext>
                </a:extLst>
              </a:tr>
              <a:tr h="577583">
                <a:tc>
                  <a:txBody>
                    <a:bodyPr/>
                    <a:lstStyle/>
                    <a:p>
                      <a:pPr>
                        <a:spcAft>
                          <a:spcPts val="0"/>
                        </a:spcAft>
                      </a:pPr>
                      <a:r>
                        <a:rPr lang="en-US" sz="1800">
                          <a:effectLst/>
                        </a:rPr>
                        <a:t>Dependency Inversion Principle</a:t>
                      </a:r>
                    </a:p>
                  </a:txBody>
                  <a:tcPr marL="67685" marR="67685" marT="0" marB="0" anchor="ctr"/>
                </a:tc>
                <a:tc>
                  <a:txBody>
                    <a:bodyPr/>
                    <a:lstStyle/>
                    <a:p>
                      <a:pPr>
                        <a:spcAft>
                          <a:spcPts val="0"/>
                        </a:spcAft>
                      </a:pPr>
                      <a:r>
                        <a:rPr lang="en-US" sz="1800">
                          <a:effectLst/>
                        </a:rPr>
                        <a:t>High-level modules should not depend on low-level modules, both should depend on abstractions.</a:t>
                      </a:r>
                    </a:p>
                  </a:txBody>
                  <a:tcPr marL="67685" marR="67685" marT="0" marB="0" anchor="b"/>
                </a:tc>
                <a:extLst>
                  <a:ext uri="{0D108BD9-81ED-4DB2-BD59-A6C34878D82A}">
                    <a16:rowId xmlns:a16="http://schemas.microsoft.com/office/drawing/2014/main" val="4281556936"/>
                  </a:ext>
                </a:extLst>
              </a:tr>
            </a:tbl>
          </a:graphicData>
        </a:graphic>
      </p:graphicFrame>
    </p:spTree>
    <p:extLst>
      <p:ext uri="{BB962C8B-B14F-4D97-AF65-F5344CB8AC3E}">
        <p14:creationId xmlns:p14="http://schemas.microsoft.com/office/powerpoint/2010/main" val="219023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F483-9D58-F524-F0B9-215133190930}"/>
              </a:ext>
            </a:extLst>
          </p:cNvPr>
          <p:cNvSpPr>
            <a:spLocks noGrp="1"/>
          </p:cNvSpPr>
          <p:nvPr>
            <p:ph type="title"/>
          </p:nvPr>
        </p:nvSpPr>
        <p:spPr/>
        <p:txBody>
          <a:bodyPr/>
          <a:lstStyle/>
          <a:p>
            <a:r>
              <a:rPr lang="en-US">
                <a:ea typeface="Calibri Light"/>
                <a:cs typeface="Calibri Light"/>
              </a:rPr>
              <a:t>JAVA Design Patterns</a:t>
            </a:r>
            <a:endParaRPr lang="en-US"/>
          </a:p>
        </p:txBody>
      </p:sp>
      <p:sp>
        <p:nvSpPr>
          <p:cNvPr id="3" name="Content Placeholder 2">
            <a:extLst>
              <a:ext uri="{FF2B5EF4-FFF2-40B4-BE49-F238E27FC236}">
                <a16:creationId xmlns:a16="http://schemas.microsoft.com/office/drawing/2014/main" id="{59662B97-1D75-2406-B99E-AC07BFA8A3B4}"/>
              </a:ext>
            </a:extLst>
          </p:cNvPr>
          <p:cNvSpPr>
            <a:spLocks noGrp="1"/>
          </p:cNvSpPr>
          <p:nvPr>
            <p:ph idx="1"/>
          </p:nvPr>
        </p:nvSpPr>
        <p:spPr/>
        <p:txBody>
          <a:bodyPr vert="horz" lIns="91440" tIns="45720" rIns="91440" bIns="45720" rtlCol="0" anchor="t">
            <a:normAutofit/>
          </a:bodyPr>
          <a:lstStyle/>
          <a:p>
            <a:r>
              <a:rPr lang="en-US" sz="1800">
                <a:cs typeface="Calibri"/>
              </a:rPr>
              <a:t>A design patterns are well-proved solution for solving the specific problem/task.</a:t>
            </a:r>
          </a:p>
          <a:p>
            <a:pPr marL="0" indent="0">
              <a:buNone/>
            </a:pPr>
            <a:endParaRPr lang="en-US" sz="1800">
              <a:ea typeface="Calibri" panose="020F0502020204030204"/>
              <a:cs typeface="Calibri"/>
            </a:endParaRPr>
          </a:p>
          <a:p>
            <a:r>
              <a:rPr lang="en-US" sz="1800">
                <a:cs typeface="Calibri"/>
              </a:rPr>
              <a:t>Creational Design Pattern </a:t>
            </a:r>
          </a:p>
          <a:p>
            <a:r>
              <a:rPr lang="en-US" sz="1800">
                <a:cs typeface="Calibri"/>
              </a:rPr>
              <a:t>Structural Design Pattern</a:t>
            </a:r>
          </a:p>
          <a:p>
            <a:r>
              <a:rPr lang="en-US" sz="1800">
                <a:cs typeface="Calibri"/>
              </a:rPr>
              <a:t>Behavioral Design Pattern</a:t>
            </a:r>
          </a:p>
          <a:p>
            <a:endParaRPr lang="en-US">
              <a:ea typeface="Calibri"/>
              <a:cs typeface="Calibri"/>
            </a:endParaRPr>
          </a:p>
        </p:txBody>
      </p:sp>
    </p:spTree>
    <p:extLst>
      <p:ext uri="{BB962C8B-B14F-4D97-AF65-F5344CB8AC3E}">
        <p14:creationId xmlns:p14="http://schemas.microsoft.com/office/powerpoint/2010/main" val="2857529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F6F15-3EDD-0F25-94BA-3697196D0182}"/>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Java Design Pattern : Singleton Pattern</a:t>
            </a: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A2106E-2A64-D728-CE9D-4B9A98643ACE}"/>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1500">
                <a:cs typeface="Calibri"/>
              </a:rPr>
              <a:t>Singleton is a creational design pattern that ensures a class has only one instance while providing a global access point to this instance. It's called 'singleton' because it restricts instantiation of a class to a single instance.</a:t>
            </a:r>
            <a:endParaRPr lang="en-US"/>
          </a:p>
          <a:p>
            <a:pPr marL="0" indent="0">
              <a:buNone/>
            </a:pPr>
            <a:endParaRPr lang="en-US" sz="1500">
              <a:ea typeface="Calibri"/>
              <a:cs typeface="Calibri"/>
            </a:endParaRPr>
          </a:p>
          <a:p>
            <a:pPr marL="0" indent="0">
              <a:buNone/>
            </a:pPr>
            <a:r>
              <a:rPr lang="en-US" sz="1500">
                <a:ea typeface="+mn-lt"/>
                <a:cs typeface="+mn-lt"/>
              </a:rPr>
              <a:t>public class Singleton {</a:t>
            </a:r>
            <a:endParaRPr lang="en-US" sz="1500">
              <a:ea typeface="Calibri"/>
              <a:cs typeface="Calibri"/>
            </a:endParaRPr>
          </a:p>
          <a:p>
            <a:pPr marL="0" indent="0">
              <a:buNone/>
            </a:pPr>
            <a:r>
              <a:rPr lang="en-US" sz="1500">
                <a:ea typeface="+mn-lt"/>
                <a:cs typeface="+mn-lt"/>
              </a:rPr>
              <a:t>    private static Singleton </a:t>
            </a:r>
            <a:r>
              <a:rPr lang="en-US" sz="1500" err="1">
                <a:ea typeface="+mn-lt"/>
                <a:cs typeface="+mn-lt"/>
              </a:rPr>
              <a:t>uniqueInstance</a:t>
            </a:r>
            <a:r>
              <a:rPr lang="en-US" sz="1500">
                <a:ea typeface="+mn-lt"/>
                <a:cs typeface="+mn-lt"/>
              </a:rPr>
              <a:t>;</a:t>
            </a:r>
            <a:endParaRPr lang="en-US" sz="1500">
              <a:ea typeface="Calibri"/>
              <a:cs typeface="Calibri"/>
            </a:endParaRPr>
          </a:p>
          <a:p>
            <a:pPr marL="0" indent="0">
              <a:buNone/>
            </a:pPr>
            <a:endParaRPr lang="en-US" sz="1500">
              <a:ea typeface="Calibri"/>
              <a:cs typeface="Calibri"/>
            </a:endParaRPr>
          </a:p>
          <a:p>
            <a:pPr marL="0" indent="0">
              <a:buNone/>
            </a:pPr>
            <a:r>
              <a:rPr lang="en-US" sz="1500">
                <a:ea typeface="+mn-lt"/>
                <a:cs typeface="+mn-lt"/>
              </a:rPr>
              <a:t>    private Singleton() {}</a:t>
            </a:r>
            <a:endParaRPr lang="en-US" sz="1500">
              <a:ea typeface="Calibri"/>
              <a:cs typeface="Calibri"/>
            </a:endParaRPr>
          </a:p>
          <a:p>
            <a:pPr marL="0" indent="0">
              <a:buNone/>
            </a:pPr>
            <a:endParaRPr lang="en-US" sz="1500">
              <a:ea typeface="Calibri"/>
              <a:cs typeface="Calibri"/>
            </a:endParaRPr>
          </a:p>
          <a:p>
            <a:pPr marL="0" indent="0">
              <a:buNone/>
            </a:pPr>
            <a:r>
              <a:rPr lang="en-US" sz="1500">
                <a:ea typeface="+mn-lt"/>
                <a:cs typeface="+mn-lt"/>
              </a:rPr>
              <a:t>    public static synchronized Singleton </a:t>
            </a:r>
            <a:r>
              <a:rPr lang="en-US" sz="1500" err="1">
                <a:ea typeface="+mn-lt"/>
                <a:cs typeface="+mn-lt"/>
              </a:rPr>
              <a:t>getInstance</a:t>
            </a:r>
            <a:r>
              <a:rPr lang="en-US" sz="1500">
                <a:ea typeface="+mn-lt"/>
                <a:cs typeface="+mn-lt"/>
              </a:rPr>
              <a:t>() {</a:t>
            </a:r>
            <a:endParaRPr lang="en-US" sz="1500">
              <a:ea typeface="Calibri"/>
              <a:cs typeface="Calibri"/>
            </a:endParaRPr>
          </a:p>
          <a:p>
            <a:pPr marL="0" indent="0">
              <a:buNone/>
            </a:pPr>
            <a:r>
              <a:rPr lang="en-US" sz="1500">
                <a:ea typeface="+mn-lt"/>
                <a:cs typeface="+mn-lt"/>
              </a:rPr>
              <a:t>     if (</a:t>
            </a:r>
            <a:r>
              <a:rPr lang="en-US" sz="1500" err="1">
                <a:ea typeface="+mn-lt"/>
                <a:cs typeface="+mn-lt"/>
              </a:rPr>
              <a:t>uniqueInstance</a:t>
            </a:r>
            <a:r>
              <a:rPr lang="en-US" sz="1500">
                <a:ea typeface="+mn-lt"/>
                <a:cs typeface="+mn-lt"/>
              </a:rPr>
              <a:t> == null) {</a:t>
            </a:r>
            <a:endParaRPr lang="en-US" sz="1500">
              <a:ea typeface="Calibri"/>
              <a:cs typeface="Calibri"/>
            </a:endParaRPr>
          </a:p>
          <a:p>
            <a:pPr marL="0" indent="0">
              <a:buNone/>
            </a:pPr>
            <a:r>
              <a:rPr lang="en-US" sz="1500">
                <a:ea typeface="+mn-lt"/>
                <a:cs typeface="+mn-lt"/>
              </a:rPr>
              <a:t>            </a:t>
            </a:r>
            <a:r>
              <a:rPr lang="en-US" sz="1500" err="1">
                <a:ea typeface="+mn-lt"/>
                <a:cs typeface="+mn-lt"/>
              </a:rPr>
              <a:t>uniqueInstance</a:t>
            </a:r>
            <a:r>
              <a:rPr lang="en-US" sz="1500">
                <a:ea typeface="+mn-lt"/>
                <a:cs typeface="+mn-lt"/>
              </a:rPr>
              <a:t> = new Singleton();</a:t>
            </a:r>
            <a:endParaRPr lang="en-US" sz="1500">
              <a:ea typeface="Calibri"/>
              <a:cs typeface="Calibri"/>
            </a:endParaRPr>
          </a:p>
          <a:p>
            <a:pPr marL="0" indent="0">
              <a:buNone/>
            </a:pPr>
            <a:r>
              <a:rPr lang="en-US" sz="1500">
                <a:ea typeface="+mn-lt"/>
                <a:cs typeface="+mn-lt"/>
              </a:rPr>
              <a:t>        }</a:t>
            </a:r>
            <a:endParaRPr lang="en-US" sz="1500">
              <a:ea typeface="Calibri"/>
              <a:cs typeface="Calibri"/>
            </a:endParaRPr>
          </a:p>
          <a:p>
            <a:pPr marL="0" indent="0">
              <a:buNone/>
            </a:pPr>
            <a:r>
              <a:rPr lang="en-US" sz="1500">
                <a:ea typeface="+mn-lt"/>
                <a:cs typeface="+mn-lt"/>
              </a:rPr>
              <a:t>        return </a:t>
            </a:r>
            <a:r>
              <a:rPr lang="en-US" sz="1500" err="1">
                <a:ea typeface="+mn-lt"/>
                <a:cs typeface="+mn-lt"/>
              </a:rPr>
              <a:t>uniqueInstance</a:t>
            </a:r>
            <a:r>
              <a:rPr lang="en-US" sz="1500">
                <a:ea typeface="+mn-lt"/>
                <a:cs typeface="+mn-lt"/>
              </a:rPr>
              <a:t>;</a:t>
            </a:r>
            <a:endParaRPr lang="en-US" sz="1500">
              <a:ea typeface="Calibri"/>
              <a:cs typeface="Calibri"/>
            </a:endParaRPr>
          </a:p>
          <a:p>
            <a:pPr marL="0" indent="0">
              <a:buNone/>
            </a:pPr>
            <a:r>
              <a:rPr lang="en-US" sz="1500">
                <a:ea typeface="+mn-lt"/>
                <a:cs typeface="+mn-lt"/>
              </a:rPr>
              <a:t>    }</a:t>
            </a:r>
            <a:endParaRPr lang="en-US" sz="1500">
              <a:ea typeface="Calibri"/>
              <a:cs typeface="Calibri"/>
            </a:endParaRPr>
          </a:p>
          <a:p>
            <a:pPr marL="0" indent="0">
              <a:buNone/>
            </a:pPr>
            <a:r>
              <a:rPr lang="en-US" sz="1500">
                <a:ea typeface="+mn-lt"/>
                <a:cs typeface="+mn-lt"/>
              </a:rPr>
              <a:t>}</a:t>
            </a:r>
            <a:endParaRPr lang="en-US" sz="1500">
              <a:ea typeface="Calibri"/>
              <a:cs typeface="Calibri"/>
            </a:endParaRPr>
          </a:p>
        </p:txBody>
      </p:sp>
    </p:spTree>
    <p:extLst>
      <p:ext uri="{BB962C8B-B14F-4D97-AF65-F5344CB8AC3E}">
        <p14:creationId xmlns:p14="http://schemas.microsoft.com/office/powerpoint/2010/main" val="156563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1</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r>
              <a:rPr lang="en-IN"/>
              <a:t>Java Essentials</a:t>
            </a:r>
          </a:p>
          <a:p>
            <a:r>
              <a:rPr lang="en-IN"/>
              <a:t>Design Principles</a:t>
            </a:r>
          </a:p>
        </p:txBody>
      </p:sp>
      <p:sp>
        <p:nvSpPr>
          <p:cNvPr id="5" name="Rectangle 4">
            <a:extLst>
              <a:ext uri="{FF2B5EF4-FFF2-40B4-BE49-F238E27FC236}">
                <a16:creationId xmlns:a16="http://schemas.microsoft.com/office/drawing/2014/main" id="{0843ACC8-8F59-AB25-5917-A890086600CC}"/>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Tip: Use infographics,</a:t>
            </a:r>
          </a:p>
          <a:p>
            <a:r>
              <a:rPr lang="en-US"/>
              <a:t>Smart Art,</a:t>
            </a:r>
          </a:p>
          <a:p>
            <a:r>
              <a:rPr lang="en-US"/>
              <a:t>Images/Screens,</a:t>
            </a:r>
          </a:p>
          <a:p>
            <a:r>
              <a:rPr lang="en-US"/>
              <a:t>Embed relevant learning videos/case study</a:t>
            </a:r>
            <a:endParaRPr lang="en-IN"/>
          </a:p>
        </p:txBody>
      </p:sp>
    </p:spTree>
    <p:extLst>
      <p:ext uri="{BB962C8B-B14F-4D97-AF65-F5344CB8AC3E}">
        <p14:creationId xmlns:p14="http://schemas.microsoft.com/office/powerpoint/2010/main" val="404217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2</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a:t>Web Application</a:t>
            </a:r>
          </a:p>
          <a:p>
            <a:r>
              <a:rPr lang="en-IN">
                <a:cs typeface="Calibri"/>
              </a:rPr>
              <a:t>Its Layers</a:t>
            </a:r>
            <a:endParaRPr lang="en-IN"/>
          </a:p>
          <a:p>
            <a:r>
              <a:rPr lang="en-IN" sz="2400">
                <a:cs typeface="Calibri" panose="020F0502020204030204"/>
              </a:rPr>
              <a:t>REST Web services and unit testing</a:t>
            </a:r>
          </a:p>
          <a:p>
            <a:r>
              <a:rPr lang="en-IN" sz="2400">
                <a:cs typeface="Calibri" panose="020F0502020204030204"/>
              </a:rPr>
              <a:t>POSTMAN how to use?</a:t>
            </a:r>
            <a:endParaRPr lang="en-IN"/>
          </a:p>
          <a:p>
            <a:r>
              <a:rPr lang="en-IN">
                <a:cs typeface="Calibri" panose="020F0502020204030204"/>
              </a:rPr>
              <a:t>Spring Boot Essentials</a:t>
            </a:r>
            <a:endParaRPr lang="en-US">
              <a:cs typeface="Calibri" panose="020F0502020204030204"/>
            </a:endParaRPr>
          </a:p>
          <a:p>
            <a:endParaRPr lang="en-IN" sz="2400">
              <a:cs typeface="Calibri" panose="020F0502020204030204"/>
            </a:endParaRPr>
          </a:p>
        </p:txBody>
      </p:sp>
    </p:spTree>
    <p:extLst>
      <p:ext uri="{BB962C8B-B14F-4D97-AF65-F5344CB8AC3E}">
        <p14:creationId xmlns:p14="http://schemas.microsoft.com/office/powerpoint/2010/main" val="1064155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41248" y="548640"/>
            <a:ext cx="3600860" cy="5431536"/>
          </a:xfrm>
        </p:spPr>
        <p:txBody>
          <a:bodyPr>
            <a:normAutofit/>
          </a:bodyPr>
          <a:lstStyle/>
          <a:p>
            <a:r>
              <a:rPr lang="en-US" sz="5400">
                <a:cs typeface="Calibri"/>
              </a:rPr>
              <a:t>Topic 1 : Web Application and its evolution</a:t>
            </a:r>
            <a:endParaRPr lang="en-IN" sz="5400"/>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spcBef>
                <a:spcPts val="500"/>
              </a:spcBef>
              <a:buNone/>
            </a:pPr>
            <a:r>
              <a:rPr lang="en-IN" sz="1500">
                <a:ea typeface="+mn-lt"/>
                <a:cs typeface="+mn-lt"/>
              </a:rPr>
              <a:t>Web applications, commonly referred to as web apps, are computer programs that use web browsers and web technology to perform tasks over the Internet. They run on a web server and can be accessed through a web browser on any device connected to the internet.</a:t>
            </a:r>
            <a:endParaRPr lang="en-US"/>
          </a:p>
          <a:p>
            <a:pPr>
              <a:spcBef>
                <a:spcPts val="500"/>
              </a:spcBef>
            </a:pPr>
            <a:r>
              <a:rPr lang="en-IN" sz="1500" b="1">
                <a:ea typeface="+mn-lt"/>
                <a:cs typeface="+mn-lt"/>
              </a:rPr>
              <a:t>Static Web Pages (Early 1990s) : </a:t>
            </a:r>
            <a:r>
              <a:rPr lang="en-IN" sz="1500">
                <a:ea typeface="+mn-lt"/>
                <a:cs typeface="+mn-lt"/>
              </a:rPr>
              <a:t>HTMLs and no interaction with user or server.</a:t>
            </a:r>
          </a:p>
          <a:p>
            <a:pPr>
              <a:spcBef>
                <a:spcPts val="500"/>
              </a:spcBef>
            </a:pPr>
            <a:r>
              <a:rPr lang="en-IN" sz="1500" b="1">
                <a:ea typeface="+mn-lt"/>
                <a:cs typeface="+mn-lt"/>
              </a:rPr>
              <a:t>Dynamic Web Pages (Mid-1990s):</a:t>
            </a:r>
            <a:r>
              <a:rPr lang="en-IN" sz="1500">
                <a:ea typeface="+mn-lt"/>
                <a:cs typeface="+mn-lt"/>
              </a:rPr>
              <a:t> CGI , dynamic content creation and database interactions.</a:t>
            </a:r>
          </a:p>
          <a:p>
            <a:pPr>
              <a:spcBef>
                <a:spcPts val="500"/>
              </a:spcBef>
            </a:pPr>
            <a:r>
              <a:rPr lang="en-IN" sz="1500" b="1">
                <a:ea typeface="+mn-lt"/>
                <a:cs typeface="+mn-lt"/>
              </a:rPr>
              <a:t>Web 2.0 (Early 2000s):</a:t>
            </a:r>
            <a:r>
              <a:rPr lang="en-IN" sz="1500">
                <a:ea typeface="+mn-lt"/>
                <a:cs typeface="+mn-lt"/>
              </a:rPr>
              <a:t>  Interactive web applications, enabling features like real-time updates and rich user interfaces.</a:t>
            </a:r>
          </a:p>
          <a:p>
            <a:pPr>
              <a:spcBef>
                <a:spcPts val="500"/>
              </a:spcBef>
            </a:pPr>
            <a:r>
              <a:rPr lang="en-IN" sz="1500" b="1">
                <a:ea typeface="+mn-lt"/>
                <a:cs typeface="+mn-lt"/>
              </a:rPr>
              <a:t>Single Page Applications (Late 2000s):</a:t>
            </a:r>
            <a:r>
              <a:rPr lang="en-IN" sz="1500">
                <a:ea typeface="+mn-lt"/>
                <a:cs typeface="+mn-lt"/>
              </a:rPr>
              <a:t>  JavaScript frameworks like AngularJS and ReactJS, web applications started to mimic the behaviour of desktop applications.</a:t>
            </a:r>
          </a:p>
          <a:p>
            <a:pPr>
              <a:spcBef>
                <a:spcPts val="500"/>
              </a:spcBef>
            </a:pPr>
            <a:r>
              <a:rPr lang="en-IN" sz="1500" b="1">
                <a:ea typeface="+mn-lt"/>
                <a:cs typeface="+mn-lt"/>
              </a:rPr>
              <a:t>Progressive Web Apps (Mid-2010s)</a:t>
            </a:r>
            <a:r>
              <a:rPr lang="en-IN" sz="1500">
                <a:ea typeface="+mn-lt"/>
                <a:cs typeface="+mn-lt"/>
              </a:rPr>
              <a:t>: These are web applications that can be installed on a user's device and run offline. </a:t>
            </a:r>
          </a:p>
          <a:p>
            <a:pPr>
              <a:spcBef>
                <a:spcPts val="500"/>
              </a:spcBef>
            </a:pPr>
            <a:r>
              <a:rPr lang="en-IN" sz="1500" b="1">
                <a:ea typeface="+mn-lt"/>
                <a:cs typeface="+mn-lt"/>
              </a:rPr>
              <a:t>Serverless and Microservices (Late 2010s - Present): </a:t>
            </a:r>
            <a:r>
              <a:rPr lang="en-IN" sz="1500">
                <a:ea typeface="+mn-lt"/>
                <a:cs typeface="+mn-lt"/>
              </a:rPr>
              <a:t>The latest trend in web application development is the move towards serverless architectures and microservices. This allows for greater scalability and flexibility, as each part of the application can be developed and deployed independently.</a:t>
            </a:r>
          </a:p>
        </p:txBody>
      </p:sp>
    </p:spTree>
    <p:extLst>
      <p:ext uri="{BB962C8B-B14F-4D97-AF65-F5344CB8AC3E}">
        <p14:creationId xmlns:p14="http://schemas.microsoft.com/office/powerpoint/2010/main" val="152398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p:txBody>
          <a:bodyPr/>
          <a:lstStyle/>
          <a:p>
            <a:r>
              <a:rPr lang="en-US">
                <a:cs typeface="Calibri Light"/>
              </a:rPr>
              <a:t>Topic 2 : REST Web Services</a:t>
            </a:r>
            <a:endParaRPr lang="en-US"/>
          </a:p>
        </p:txBody>
      </p:sp>
      <p:pic>
        <p:nvPicPr>
          <p:cNvPr id="5" name="Picture 5" descr="A white light in the dark&#10;&#10;Description automatically generated">
            <a:extLst>
              <a:ext uri="{FF2B5EF4-FFF2-40B4-BE49-F238E27FC236}">
                <a16:creationId xmlns:a16="http://schemas.microsoft.com/office/drawing/2014/main" id="{F5CD38E8-4CBE-BDFE-534C-0690A650AD44}"/>
              </a:ext>
            </a:extLst>
          </p:cNvPr>
          <p:cNvPicPr>
            <a:picLocks noGrp="1" noChangeAspect="1"/>
          </p:cNvPicPr>
          <p:nvPr>
            <p:ph idx="1"/>
          </p:nvPr>
        </p:nvPicPr>
        <p:blipFill>
          <a:blip r:embed="rId2"/>
          <a:stretch>
            <a:fillRect/>
          </a:stretch>
        </p:blipFill>
        <p:spPr>
          <a:xfrm>
            <a:off x="1609255" y="1253024"/>
            <a:ext cx="8858970" cy="5562609"/>
          </a:xfrm>
        </p:spPr>
      </p:pic>
    </p:spTree>
    <p:extLst>
      <p:ext uri="{BB962C8B-B14F-4D97-AF65-F5344CB8AC3E}">
        <p14:creationId xmlns:p14="http://schemas.microsoft.com/office/powerpoint/2010/main" val="4290087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E099-9841-1164-91D6-B4BA160FDF6A}"/>
              </a:ext>
            </a:extLst>
          </p:cNvPr>
          <p:cNvSpPr>
            <a:spLocks noGrp="1"/>
          </p:cNvSpPr>
          <p:nvPr>
            <p:ph type="title"/>
          </p:nvPr>
        </p:nvSpPr>
        <p:spPr/>
        <p:txBody>
          <a:bodyPr/>
          <a:lstStyle/>
          <a:p>
            <a:r>
              <a:rPr lang="en-US">
                <a:cs typeface="Calibri Light"/>
              </a:rPr>
              <a:t>Topic 2 continued: Unit Testing</a:t>
            </a:r>
          </a:p>
        </p:txBody>
      </p:sp>
      <p:sp>
        <p:nvSpPr>
          <p:cNvPr id="6" name="Content Placeholder 5">
            <a:extLst>
              <a:ext uri="{FF2B5EF4-FFF2-40B4-BE49-F238E27FC236}">
                <a16:creationId xmlns:a16="http://schemas.microsoft.com/office/drawing/2014/main" id="{F582EAE0-E6FD-B94C-E452-07A3DDA4821D}"/>
              </a:ext>
            </a:extLst>
          </p:cNvPr>
          <p:cNvSpPr>
            <a:spLocks noGrp="1"/>
          </p:cNvSpPr>
          <p:nvPr>
            <p:ph idx="1"/>
          </p:nvPr>
        </p:nvSpPr>
        <p:spPr/>
        <p:txBody>
          <a:bodyPr vert="horz" lIns="91440" tIns="45720" rIns="91440" bIns="45720" rtlCol="0" anchor="t">
            <a:normAutofit/>
          </a:bodyPr>
          <a:lstStyle/>
          <a:p>
            <a:r>
              <a:rPr lang="en-US">
                <a:ea typeface="+mn-lt"/>
                <a:cs typeface="+mn-lt"/>
              </a:rPr>
              <a:t>Unit Testing is a level of software testing where individual parts (or units) of a software are tested. A unit is the smallest testable part of any software, often a function or method within a class.</a:t>
            </a:r>
            <a:endParaRPr lang="en-US">
              <a:cs typeface="Calibri" panose="020F0502020204030204"/>
            </a:endParaRPr>
          </a:p>
          <a:p>
            <a:r>
              <a:rPr lang="en-US">
                <a:ea typeface="+mn-lt"/>
                <a:cs typeface="+mn-lt"/>
              </a:rPr>
              <a:t> Testing RESTful APIs/endpoints/URLs : Tools like Postman and Rest-Assured.</a:t>
            </a:r>
            <a:endParaRPr lang="en-US"/>
          </a:p>
          <a:p>
            <a:r>
              <a:rPr lang="en-US" err="1">
                <a:ea typeface="+mn-lt"/>
                <a:cs typeface="+mn-lt"/>
              </a:rPr>
              <a:t>Junits</a:t>
            </a:r>
            <a:r>
              <a:rPr lang="en-US">
                <a:ea typeface="+mn-lt"/>
                <a:cs typeface="+mn-lt"/>
              </a:rPr>
              <a:t> : developer side testing for each units/methods.</a:t>
            </a:r>
            <a:endParaRPr lang="en-US"/>
          </a:p>
          <a:p>
            <a:endParaRPr lang="en-US">
              <a:cs typeface="Calibri"/>
            </a:endParaRPr>
          </a:p>
        </p:txBody>
      </p:sp>
    </p:spTree>
    <p:extLst>
      <p:ext uri="{BB962C8B-B14F-4D97-AF65-F5344CB8AC3E}">
        <p14:creationId xmlns:p14="http://schemas.microsoft.com/office/powerpoint/2010/main" val="4203919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p:txBody>
          <a:bodyPr>
            <a:normAutofit/>
          </a:bodyPr>
          <a:lstStyle/>
          <a:p>
            <a:r>
              <a:rPr lang="en-IN" sz="4400">
                <a:cs typeface="Calibri Light"/>
              </a:rPr>
              <a:t>Topic 3:Importance of Spring boot essentials - component scan ,</a:t>
            </a:r>
            <a:r>
              <a:rPr lang="en-IN" sz="4400">
                <a:latin typeface="Calibri"/>
                <a:cs typeface="Calibri"/>
              </a:rPr>
              <a:t> </a:t>
            </a:r>
            <a:r>
              <a:rPr lang="en-IN" sz="4400">
                <a:cs typeface="Calibri Light"/>
              </a:rPr>
              <a:t>bean scope</a:t>
            </a:r>
            <a:endParaRPr lang="en-US"/>
          </a:p>
        </p:txBody>
      </p:sp>
      <p:sp>
        <p:nvSpPr>
          <p:cNvPr id="5" name="Content Placeholder 2">
            <a:extLst>
              <a:ext uri="{FF2B5EF4-FFF2-40B4-BE49-F238E27FC236}">
                <a16:creationId xmlns:a16="http://schemas.microsoft.com/office/drawing/2014/main" id="{4FE64CD8-FE9C-3682-4E01-5C7E8E3696B2}"/>
              </a:ext>
            </a:extLst>
          </p:cNvPr>
          <p:cNvSpPr>
            <a:spLocks noGrp="1"/>
          </p:cNvSpPr>
          <p:nvPr>
            <p:ph idx="1"/>
          </p:nvPr>
        </p:nvSpPr>
        <p:spPr>
          <a:xfrm>
            <a:off x="838200" y="1571625"/>
            <a:ext cx="10515600" cy="5243160"/>
          </a:xfrm>
        </p:spPr>
        <p:txBody>
          <a:bodyPr vert="horz" lIns="91440" tIns="45720" rIns="91440" bIns="45720" rtlCol="0" anchor="t">
            <a:noAutofit/>
          </a:bodyPr>
          <a:lstStyle/>
          <a:p>
            <a:r>
              <a:rPr lang="en-IN" sz="1800">
                <a:ea typeface="+mn-lt"/>
                <a:cs typeface="+mn-lt"/>
              </a:rPr>
              <a:t>Spring Boot is a powerful framework used to simplify the bootstrapping and development of new Spring applications. Two essential features of Spring Boot are Component Scanning and Bean Scope.</a:t>
            </a:r>
          </a:p>
          <a:p>
            <a:r>
              <a:rPr lang="en-IN" sz="1800" b="1">
                <a:ea typeface="+mn-lt"/>
                <a:cs typeface="+mn-lt"/>
              </a:rPr>
              <a:t>Component Scan</a:t>
            </a:r>
            <a:r>
              <a:rPr lang="en-IN" sz="1800">
                <a:ea typeface="+mn-lt"/>
                <a:cs typeface="+mn-lt"/>
              </a:rPr>
              <a:t>: This is a mechanism provided by Spring Framework where it automatically scans the specified package in your application and registers the classes annotated with </a:t>
            </a:r>
            <a:r>
              <a:rPr lang="en-IN" sz="1800">
                <a:latin typeface="Consolas"/>
                <a:ea typeface="+mn-lt"/>
                <a:cs typeface="+mn-lt"/>
              </a:rPr>
              <a:t>@Component</a:t>
            </a:r>
            <a:r>
              <a:rPr lang="en-IN" sz="1800">
                <a:ea typeface="+mn-lt"/>
                <a:cs typeface="+mn-lt"/>
              </a:rPr>
              <a:t>, </a:t>
            </a:r>
            <a:r>
              <a:rPr lang="en-IN" sz="1800">
                <a:latin typeface="Consolas"/>
                <a:ea typeface="+mn-lt"/>
                <a:cs typeface="+mn-lt"/>
              </a:rPr>
              <a:t>@Controller</a:t>
            </a:r>
            <a:r>
              <a:rPr lang="en-IN" sz="1800">
                <a:ea typeface="+mn-lt"/>
                <a:cs typeface="+mn-lt"/>
              </a:rPr>
              <a:t>, </a:t>
            </a:r>
            <a:r>
              <a:rPr lang="en-IN" sz="1800">
                <a:latin typeface="Consolas"/>
                <a:ea typeface="+mn-lt"/>
                <a:cs typeface="+mn-lt"/>
              </a:rPr>
              <a:t>@Service</a:t>
            </a:r>
            <a:r>
              <a:rPr lang="en-IN" sz="1800">
                <a:ea typeface="+mn-lt"/>
                <a:cs typeface="+mn-lt"/>
              </a:rPr>
              <a:t>, </a:t>
            </a:r>
            <a:r>
              <a:rPr lang="en-IN" sz="1800">
                <a:latin typeface="Consolas"/>
                <a:ea typeface="+mn-lt"/>
                <a:cs typeface="+mn-lt"/>
              </a:rPr>
              <a:t>@Repository</a:t>
            </a:r>
            <a:r>
              <a:rPr lang="en-IN" sz="1800">
                <a:ea typeface="+mn-lt"/>
                <a:cs typeface="+mn-lt"/>
              </a:rPr>
              <a:t>, etc. This feature is very handy as it saves the developer from manually defining and wiring beans in the application context. It simplifies auto-wiring of beans by matching by type, by name, or by qualifiers. It's important to properly structure your packages since Spring Boot, by default, scans sub-packages of the class that declares the </a:t>
            </a:r>
            <a:r>
              <a:rPr lang="en-IN" sz="1800">
                <a:latin typeface="Consolas"/>
                <a:ea typeface="+mn-lt"/>
                <a:cs typeface="+mn-lt"/>
              </a:rPr>
              <a:t>@SpringBootApplication</a:t>
            </a:r>
            <a:r>
              <a:rPr lang="en-IN" sz="1800">
                <a:ea typeface="+mn-lt"/>
                <a:cs typeface="+mn-lt"/>
              </a:rPr>
              <a:t> annotation.</a:t>
            </a:r>
          </a:p>
          <a:p>
            <a:r>
              <a:rPr lang="en-IN" sz="1800" b="1">
                <a:ea typeface="+mn-lt"/>
                <a:cs typeface="+mn-lt"/>
              </a:rPr>
              <a:t>Bean Scope</a:t>
            </a:r>
            <a:r>
              <a:rPr lang="en-IN" sz="1800">
                <a:ea typeface="+mn-lt"/>
                <a:cs typeface="+mn-lt"/>
              </a:rPr>
              <a:t>: In Spring, every bean has a scope that defines its lifecycle and when a new instance should be created. The scopes provided by Spring are:</a:t>
            </a:r>
            <a:endParaRPr lang="en-IN" sz="1800">
              <a:cs typeface="Calibri"/>
            </a:endParaRPr>
          </a:p>
          <a:p>
            <a:pPr lvl="1"/>
            <a:r>
              <a:rPr lang="en-IN" sz="1800" b="1">
                <a:ea typeface="+mn-lt"/>
                <a:cs typeface="+mn-lt"/>
              </a:rPr>
              <a:t>Singleton (default)</a:t>
            </a:r>
            <a:r>
              <a:rPr lang="en-IN" sz="1800">
                <a:ea typeface="+mn-lt"/>
                <a:cs typeface="+mn-lt"/>
              </a:rPr>
              <a:t>: Only one instance of the bean is created and shared for the entire application context.</a:t>
            </a:r>
          </a:p>
          <a:p>
            <a:pPr lvl="1"/>
            <a:r>
              <a:rPr lang="en-IN" sz="1800" b="1">
                <a:ea typeface="+mn-lt"/>
                <a:cs typeface="+mn-lt"/>
              </a:rPr>
              <a:t>Prototype</a:t>
            </a:r>
            <a:r>
              <a:rPr lang="en-IN" sz="1800">
                <a:ea typeface="+mn-lt"/>
                <a:cs typeface="+mn-lt"/>
              </a:rPr>
              <a:t>: A new instance is created every time the bean is requested.</a:t>
            </a:r>
          </a:p>
          <a:p>
            <a:pPr lvl="1"/>
            <a:r>
              <a:rPr lang="en-IN" sz="1800" b="1">
                <a:ea typeface="+mn-lt"/>
                <a:cs typeface="+mn-lt"/>
              </a:rPr>
              <a:t>Request</a:t>
            </a:r>
            <a:r>
              <a:rPr lang="en-IN" sz="1800">
                <a:ea typeface="+mn-lt"/>
                <a:cs typeface="+mn-lt"/>
              </a:rPr>
              <a:t>: A new bean is created for each HTTP request.</a:t>
            </a:r>
          </a:p>
          <a:p>
            <a:pPr lvl="1"/>
            <a:r>
              <a:rPr lang="en-IN" sz="1800" b="1">
                <a:ea typeface="+mn-lt"/>
                <a:cs typeface="+mn-lt"/>
              </a:rPr>
              <a:t>Session</a:t>
            </a:r>
            <a:r>
              <a:rPr lang="en-IN" sz="1800">
                <a:ea typeface="+mn-lt"/>
                <a:cs typeface="+mn-lt"/>
              </a:rPr>
              <a:t>: A new bean is created for each HTTP session.</a:t>
            </a:r>
            <a:endParaRPr lang="en-IN" sz="1800">
              <a:cs typeface="Calibri"/>
            </a:endParaRPr>
          </a:p>
          <a:p>
            <a:pPr lvl="1"/>
            <a:r>
              <a:rPr lang="en-IN" sz="1800" b="1">
                <a:ea typeface="+mn-lt"/>
                <a:cs typeface="+mn-lt"/>
              </a:rPr>
              <a:t>Application</a:t>
            </a:r>
            <a:r>
              <a:rPr lang="en-IN" sz="1800">
                <a:ea typeface="+mn-lt"/>
                <a:cs typeface="+mn-lt"/>
              </a:rPr>
              <a:t>: A single bean is created for the lifetime of the ServletContext.</a:t>
            </a:r>
            <a:endParaRPr lang="en-IN" sz="1800">
              <a:cs typeface="Calibri"/>
            </a:endParaRPr>
          </a:p>
          <a:p>
            <a:pPr lvl="1"/>
            <a:r>
              <a:rPr lang="en-IN" sz="1800" b="1">
                <a:ea typeface="+mn-lt"/>
                <a:cs typeface="+mn-lt"/>
              </a:rPr>
              <a:t>Websocket</a:t>
            </a:r>
            <a:r>
              <a:rPr lang="en-IN" sz="1800">
                <a:ea typeface="+mn-lt"/>
                <a:cs typeface="+mn-lt"/>
              </a:rPr>
              <a:t>: A new bean is created for the lifecycle of a WebSocket.</a:t>
            </a:r>
          </a:p>
          <a:p>
            <a:endParaRPr lang="en-IN" sz="1400">
              <a:cs typeface="Calibri" panose="020F0502020204030204"/>
            </a:endParaRPr>
          </a:p>
        </p:txBody>
      </p:sp>
    </p:spTree>
    <p:extLst>
      <p:ext uri="{BB962C8B-B14F-4D97-AF65-F5344CB8AC3E}">
        <p14:creationId xmlns:p14="http://schemas.microsoft.com/office/powerpoint/2010/main" val="144055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39520"/>
            <a:ext cx="3429000" cy="1719072"/>
          </a:xfrm>
        </p:spPr>
        <p:txBody>
          <a:bodyPr anchor="b">
            <a:normAutofit/>
          </a:bodyPr>
          <a:lstStyle/>
          <a:p>
            <a:r>
              <a:rPr lang="en-US" sz="2600">
                <a:cs typeface="Calibri"/>
              </a:rPr>
              <a:t>Topic 2: Introduction to Spring Boot Micro Services app – Spring boot initializer</a:t>
            </a:r>
            <a:endParaRPr lang="en-IN" sz="2600"/>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2309" y="2807208"/>
            <a:ext cx="2746613" cy="3410712"/>
          </a:xfrm>
        </p:spPr>
        <p:txBody>
          <a:bodyPr vert="horz" lIns="91440" tIns="45720" rIns="91440" bIns="45720" rtlCol="0" anchor="t">
            <a:normAutofit/>
          </a:bodyPr>
          <a:lstStyle/>
          <a:p>
            <a:endParaRPr lang="en-IN" sz="1400">
              <a:cs typeface="Calibri"/>
            </a:endParaRPr>
          </a:p>
          <a:p>
            <a:r>
              <a:rPr lang="en-IN" sz="1400">
                <a:cs typeface="Calibri"/>
              </a:rPr>
              <a:t>Create first sprint boot Build and run first app.</a:t>
            </a:r>
          </a:p>
          <a:p>
            <a:pPr marL="0" indent="0">
              <a:buNone/>
            </a:pPr>
            <a:r>
              <a:rPr lang="en-IN" sz="1400">
                <a:ea typeface="+mn-lt"/>
                <a:cs typeface="+mn-lt"/>
                <a:hlinkClick r:id="rId2"/>
              </a:rPr>
              <a:t>https://start.spring.io/</a:t>
            </a:r>
            <a:endParaRPr lang="en-IN" sz="1400">
              <a:ea typeface="+mn-lt"/>
              <a:cs typeface="+mn-lt"/>
            </a:endParaRPr>
          </a:p>
          <a:p>
            <a:pPr marL="0" indent="0">
              <a:buNone/>
            </a:pPr>
            <a:endParaRPr lang="en-IN" sz="2200">
              <a:cs typeface="Calibri"/>
            </a:endParaRPr>
          </a:p>
        </p:txBody>
      </p:sp>
      <p:pic>
        <p:nvPicPr>
          <p:cNvPr id="4" name="Picture 4" descr="A screenshot of a computer&#10;&#10;Description automatically generated">
            <a:extLst>
              <a:ext uri="{FF2B5EF4-FFF2-40B4-BE49-F238E27FC236}">
                <a16:creationId xmlns:a16="http://schemas.microsoft.com/office/drawing/2014/main" id="{26C3E467-2A2B-8BB9-172E-D01BB2CB5325}"/>
              </a:ext>
            </a:extLst>
          </p:cNvPr>
          <p:cNvPicPr>
            <a:picLocks noChangeAspect="1"/>
          </p:cNvPicPr>
          <p:nvPr/>
        </p:nvPicPr>
        <p:blipFill>
          <a:blip r:embed="rId3"/>
          <a:stretch>
            <a:fillRect/>
          </a:stretch>
        </p:blipFill>
        <p:spPr>
          <a:xfrm>
            <a:off x="3801311" y="1146534"/>
            <a:ext cx="8461838" cy="4906125"/>
          </a:xfrm>
          <a:prstGeom prst="rect">
            <a:avLst/>
          </a:prstGeom>
        </p:spPr>
      </p:pic>
    </p:spTree>
    <p:extLst>
      <p:ext uri="{BB962C8B-B14F-4D97-AF65-F5344CB8AC3E}">
        <p14:creationId xmlns:p14="http://schemas.microsoft.com/office/powerpoint/2010/main" val="2908278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3</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a:t>Dependency Injections : </a:t>
            </a:r>
            <a:endParaRPr lang="en-US"/>
          </a:p>
          <a:p>
            <a:pPr lvl="1"/>
            <a:r>
              <a:rPr lang="en-IN"/>
              <a:t>Spring JDBC(Database relationship in spring : 1:1,1:m,m:m) </a:t>
            </a:r>
            <a:endParaRPr lang="en-IN">
              <a:ea typeface="Calibri"/>
              <a:cs typeface="Calibri"/>
            </a:endParaRPr>
          </a:p>
          <a:p>
            <a:pPr lvl="1"/>
            <a:r>
              <a:rPr lang="en-IN"/>
              <a:t>creation of tables and utility of these tables using H2 Database. </a:t>
            </a:r>
            <a:endParaRPr lang="en-IN">
              <a:ea typeface="Calibri"/>
              <a:cs typeface="Calibri"/>
            </a:endParaRPr>
          </a:p>
          <a:p>
            <a:pPr lvl="1"/>
            <a:r>
              <a:rPr lang="en-IN"/>
              <a:t>Spring Data JPA </a:t>
            </a:r>
            <a:endParaRPr lang="en-IN">
              <a:ea typeface="Calibri"/>
              <a:cs typeface="Calibri"/>
            </a:endParaRPr>
          </a:p>
          <a:p>
            <a:pPr lvl="1"/>
            <a:endParaRPr lang="en-IN">
              <a:cs typeface="Calibri"/>
            </a:endParaRPr>
          </a:p>
        </p:txBody>
      </p:sp>
    </p:spTree>
    <p:extLst>
      <p:ext uri="{BB962C8B-B14F-4D97-AF65-F5344CB8AC3E}">
        <p14:creationId xmlns:p14="http://schemas.microsoft.com/office/powerpoint/2010/main" val="3498668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9099-026F-7CFF-47D6-7D68055D413D}"/>
              </a:ext>
            </a:extLst>
          </p:cNvPr>
          <p:cNvSpPr>
            <a:spLocks noGrp="1"/>
          </p:cNvSpPr>
          <p:nvPr>
            <p:ph type="title"/>
          </p:nvPr>
        </p:nvSpPr>
        <p:spPr/>
        <p:txBody>
          <a:bodyPr/>
          <a:lstStyle/>
          <a:p>
            <a:r>
              <a:rPr lang="en-US" dirty="0">
                <a:cs typeface="Calibri Light"/>
              </a:rPr>
              <a:t>Spring JDBC</a:t>
            </a:r>
            <a:endParaRPr lang="en-US" dirty="0"/>
          </a:p>
        </p:txBody>
      </p:sp>
      <p:sp>
        <p:nvSpPr>
          <p:cNvPr id="3" name="Content Placeholder 2">
            <a:extLst>
              <a:ext uri="{FF2B5EF4-FFF2-40B4-BE49-F238E27FC236}">
                <a16:creationId xmlns:a16="http://schemas.microsoft.com/office/drawing/2014/main" id="{E5BD1BF9-8635-7A74-7386-633403EC414E}"/>
              </a:ext>
            </a:extLst>
          </p:cNvPr>
          <p:cNvSpPr>
            <a:spLocks noGrp="1"/>
          </p:cNvSpPr>
          <p:nvPr>
            <p:ph idx="1"/>
          </p:nvPr>
        </p:nvSpPr>
        <p:spPr/>
        <p:txBody>
          <a:bodyPr vert="horz" lIns="91440" tIns="45720" rIns="91440" bIns="45720" rtlCol="0" anchor="t">
            <a:normAutofit/>
          </a:bodyPr>
          <a:lstStyle/>
          <a:p>
            <a:r>
              <a:rPr lang="en-US" sz="2400" dirty="0"/>
              <a:t>Creating a JDBC Starter Project</a:t>
            </a:r>
          </a:p>
          <a:p>
            <a:r>
              <a:rPr lang="en-US" sz="2400" dirty="0">
                <a:solidFill>
                  <a:srgbClr val="000000"/>
                </a:solidFill>
                <a:latin typeface="Calibri"/>
                <a:cs typeface="Calibri"/>
              </a:rPr>
              <a:t>Setting up the H2 Database</a:t>
            </a:r>
          </a:p>
          <a:p>
            <a:r>
              <a:rPr lang="en-US" sz="2400" dirty="0">
                <a:solidFill>
                  <a:srgbClr val="000000"/>
                </a:solidFill>
                <a:latin typeface="Calibri"/>
                <a:cs typeface="Calibri"/>
              </a:rPr>
              <a:t>CRUD operations using Spring </a:t>
            </a:r>
            <a:r>
              <a:rPr lang="en-US" sz="2400" dirty="0" err="1">
                <a:solidFill>
                  <a:srgbClr val="000000"/>
                </a:solidFill>
                <a:latin typeface="Calibri"/>
                <a:cs typeface="Calibri"/>
              </a:rPr>
              <a:t>JDBCTemplate</a:t>
            </a:r>
          </a:p>
          <a:p>
            <a:r>
              <a:rPr lang="en-US" sz="2400" dirty="0">
                <a:solidFill>
                  <a:srgbClr val="000000"/>
                </a:solidFill>
                <a:latin typeface="Calibri"/>
                <a:cs typeface="Calibri"/>
              </a:rPr>
              <a:t>Implement </a:t>
            </a:r>
            <a:r>
              <a:rPr lang="en-US" sz="2400" dirty="0" err="1">
                <a:solidFill>
                  <a:srgbClr val="000000"/>
                </a:solidFill>
                <a:latin typeface="Calibri"/>
                <a:cs typeface="Calibri"/>
              </a:rPr>
              <a:t>RowMapper</a:t>
            </a:r>
            <a:r>
              <a:rPr lang="en-US" sz="2400" dirty="0">
                <a:solidFill>
                  <a:srgbClr val="000000"/>
                </a:solidFill>
                <a:latin typeface="Calibri"/>
                <a:cs typeface="Calibri"/>
              </a:rPr>
              <a:t> to map table columns to bean property.</a:t>
            </a:r>
          </a:p>
          <a:p>
            <a:r>
              <a:rPr lang="en-US" sz="4800" dirty="0">
                <a:solidFill>
                  <a:srgbClr val="FFFFFF"/>
                </a:solidFill>
                <a:latin typeface="Calibri Light"/>
                <a:cs typeface="Calibri Light"/>
              </a:rPr>
              <a:t>Setting up the H2 Database</a:t>
            </a:r>
            <a:endParaRPr lang="en-US" sz="2400" dirty="0">
              <a:cs typeface="Calibri"/>
            </a:endParaRPr>
          </a:p>
        </p:txBody>
      </p:sp>
    </p:spTree>
    <p:extLst>
      <p:ext uri="{BB962C8B-B14F-4D97-AF65-F5344CB8AC3E}">
        <p14:creationId xmlns:p14="http://schemas.microsoft.com/office/powerpoint/2010/main" val="32192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2FD6-F86E-CB7B-F6D3-D8AB17AD7C62}"/>
              </a:ext>
            </a:extLst>
          </p:cNvPr>
          <p:cNvSpPr>
            <a:spLocks noGrp="1"/>
          </p:cNvSpPr>
          <p:nvPr>
            <p:ph type="title"/>
          </p:nvPr>
        </p:nvSpPr>
        <p:spPr/>
        <p:txBody>
          <a:bodyPr/>
          <a:lstStyle/>
          <a:p>
            <a:r>
              <a:rPr lang="en-US" dirty="0">
                <a:cs typeface="Calibri Light"/>
              </a:rPr>
              <a:t>Spring Data JPA</a:t>
            </a:r>
            <a:endParaRPr lang="en-US" dirty="0"/>
          </a:p>
        </p:txBody>
      </p:sp>
      <p:sp>
        <p:nvSpPr>
          <p:cNvPr id="3" name="Content Placeholder 2">
            <a:extLst>
              <a:ext uri="{FF2B5EF4-FFF2-40B4-BE49-F238E27FC236}">
                <a16:creationId xmlns:a16="http://schemas.microsoft.com/office/drawing/2014/main" id="{E959B4E4-81E7-6B46-36F7-ADB4E1E1E6CC}"/>
              </a:ext>
            </a:extLst>
          </p:cNvPr>
          <p:cNvSpPr>
            <a:spLocks noGrp="1"/>
          </p:cNvSpPr>
          <p:nvPr>
            <p:ph idx="1"/>
          </p:nvPr>
        </p:nvSpPr>
        <p:spPr/>
        <p:txBody>
          <a:bodyPr vert="horz" lIns="91440" tIns="45720" rIns="91440" bIns="45720" rtlCol="0" anchor="t">
            <a:normAutofit/>
          </a:bodyPr>
          <a:lstStyle/>
          <a:p>
            <a:r>
              <a:rPr lang="en-US" sz="1900" dirty="0">
                <a:cs typeface="Calibri"/>
              </a:rPr>
              <a:t>Java Persistence API (JPA) is designed to ease writing and maintaining </a:t>
            </a:r>
            <a:r>
              <a:rPr lang="en-US" sz="1900" dirty="0" err="1">
                <a:cs typeface="Calibri"/>
              </a:rPr>
              <a:t>sql</a:t>
            </a:r>
            <a:r>
              <a:rPr lang="en-US" sz="1900" dirty="0">
                <a:cs typeface="Calibri" panose="020F0502020204030204"/>
              </a:rPr>
              <a:t> queries. </a:t>
            </a:r>
          </a:p>
          <a:p>
            <a:r>
              <a:rPr lang="en-US" sz="1900" dirty="0">
                <a:cs typeface="Calibri" panose="020F0502020204030204"/>
              </a:rPr>
              <a:t>@Entity , @Table ,@Id , @Column annotations.</a:t>
            </a:r>
          </a:p>
          <a:p>
            <a:r>
              <a:rPr lang="en-US" sz="1900" dirty="0">
                <a:cs typeface="Calibri"/>
              </a:rPr>
              <a:t>Creating a Repository using </a:t>
            </a:r>
            <a:r>
              <a:rPr lang="en-US" sz="1700" i="1" dirty="0">
                <a:cs typeface="Calibri"/>
              </a:rPr>
              <a:t>@Repository </a:t>
            </a:r>
            <a:r>
              <a:rPr lang="en-US" sz="1700" dirty="0">
                <a:cs typeface="Calibri"/>
              </a:rPr>
              <a:t>annotation.</a:t>
            </a:r>
          </a:p>
          <a:p>
            <a:r>
              <a:rPr lang="en-US" sz="1900" dirty="0">
                <a:cs typeface="Calibri"/>
              </a:rPr>
              <a:t>CRUD Operations using EntityManager and methods like find and merge which create SQL behind scenes and reduce the code that implementor has to write.</a:t>
            </a:r>
          </a:p>
          <a:p>
            <a:r>
              <a:rPr lang="en-US" sz="1900" dirty="0">
                <a:cs typeface="Calibri"/>
              </a:rPr>
              <a:t>Can use </a:t>
            </a:r>
            <a:r>
              <a:rPr lang="en-US" sz="1800" dirty="0">
                <a:cs typeface="Calibri"/>
              </a:rPr>
              <a:t>@NamedQuery and @Query to customize any query that implementor wants to write.</a:t>
            </a:r>
          </a:p>
          <a:p>
            <a:r>
              <a:rPr lang="en-US" sz="1800" dirty="0">
                <a:cs typeface="Calibri"/>
              </a:rPr>
              <a:t>To reduce this duplication , we will use Spring Data JPA which gives an interface called </a:t>
            </a:r>
            <a:r>
              <a:rPr lang="en-US" sz="1800" dirty="0" err="1">
                <a:cs typeface="Calibri"/>
              </a:rPr>
              <a:t>JPArepository</a:t>
            </a:r>
            <a:r>
              <a:rPr lang="en-US" sz="1800" dirty="0">
                <a:cs typeface="Calibri"/>
              </a:rPr>
              <a:t>.</a:t>
            </a:r>
          </a:p>
          <a:p>
            <a:r>
              <a:rPr lang="en-US" sz="1800" dirty="0">
                <a:cs typeface="Calibri"/>
              </a:rPr>
              <a:t>Create an interface which extends this </a:t>
            </a:r>
            <a:r>
              <a:rPr lang="en-US" sz="1800" dirty="0" err="1">
                <a:cs typeface="Calibri"/>
              </a:rPr>
              <a:t>JPARepository</a:t>
            </a:r>
            <a:r>
              <a:rPr lang="en-US" sz="1800" dirty="0">
                <a:cs typeface="Calibri"/>
              </a:rPr>
              <a:t>. Create own classes which provide implementation of these interfaces and use inbuilt methods.</a:t>
            </a:r>
          </a:p>
          <a:p>
            <a:pPr marL="0" indent="0">
              <a:buNone/>
            </a:pPr>
            <a:endParaRPr lang="en-US" sz="1800" dirty="0">
              <a:cs typeface="Calibri"/>
            </a:endParaRPr>
          </a:p>
        </p:txBody>
      </p:sp>
    </p:spTree>
    <p:extLst>
      <p:ext uri="{BB962C8B-B14F-4D97-AF65-F5344CB8AC3E}">
        <p14:creationId xmlns:p14="http://schemas.microsoft.com/office/powerpoint/2010/main" val="963137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Agenda Week 4</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sz="2400"/>
              <a:t>Spring Web(Spring REST - REST methods/Action that we perform on objects. How to choose end-point. When to use PUT and When to use Patch), resource, rest endpoint. ( architecture which is of type MVC, 4 layered ).</a:t>
            </a:r>
            <a:endParaRPr lang="en-US"/>
          </a:p>
          <a:p>
            <a:r>
              <a:rPr lang="en-IN" sz="2400"/>
              <a:t>Spring Test ( Controller Test case)</a:t>
            </a:r>
            <a:endParaRPr lang="en-IN"/>
          </a:p>
          <a:p>
            <a:r>
              <a:rPr lang="en-IN" sz="2400"/>
              <a:t>Lombok</a:t>
            </a:r>
            <a:endParaRPr lang="en-IN"/>
          </a:p>
          <a:p>
            <a:r>
              <a:rPr lang="en-IN" sz="2400"/>
              <a:t> spring AOP (logging and exceptional handling)</a:t>
            </a:r>
            <a:endParaRPr lang="en-IN">
              <a:cs typeface="Calibri"/>
            </a:endParaRPr>
          </a:p>
          <a:p>
            <a:pPr marL="0" indent="0">
              <a:buNone/>
            </a:pPr>
            <a:r>
              <a:rPr lang="en-IN" sz="2400">
                <a:cs typeface="Calibri" panose="020F0502020204030204"/>
              </a:rPr>
              <a:t>High Level on below :</a:t>
            </a:r>
          </a:p>
          <a:p>
            <a:r>
              <a:rPr lang="en-IN" sz="2400"/>
              <a:t>Spring Batch </a:t>
            </a:r>
            <a:endParaRPr lang="en-IN" sz="2400">
              <a:cs typeface="Calibri"/>
            </a:endParaRPr>
          </a:p>
          <a:p>
            <a:r>
              <a:rPr lang="en-IN" sz="2400"/>
              <a:t>Spring Kafka(Just introduce names and tell what are used for) - Site couple of examples where these are used.</a:t>
            </a:r>
            <a:endParaRPr lang="en-IN" sz="2400">
              <a:cs typeface="Calibri"/>
            </a:endParaRPr>
          </a:p>
        </p:txBody>
      </p:sp>
    </p:spTree>
    <p:extLst>
      <p:ext uri="{BB962C8B-B14F-4D97-AF65-F5344CB8AC3E}">
        <p14:creationId xmlns:p14="http://schemas.microsoft.com/office/powerpoint/2010/main" val="322390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40080" y="325369"/>
            <a:ext cx="4368602" cy="1956841"/>
          </a:xfrm>
        </p:spPr>
        <p:txBody>
          <a:bodyPr anchor="b">
            <a:normAutofit/>
          </a:bodyPr>
          <a:lstStyle/>
          <a:p>
            <a:r>
              <a:rPr lang="en-US" sz="5400">
                <a:cs typeface="Calibri"/>
              </a:rPr>
              <a:t>Topic 1 : Java Essentials</a:t>
            </a:r>
            <a:endParaRPr lang="en-IN"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0080" y="2872899"/>
            <a:ext cx="4243589" cy="3320668"/>
          </a:xfrm>
        </p:spPr>
        <p:txBody>
          <a:bodyPr vert="horz" lIns="91440" tIns="45720" rIns="91440" bIns="45720" rtlCol="0" anchor="t">
            <a:normAutofit fontScale="92500" lnSpcReduction="20000"/>
          </a:bodyPr>
          <a:lstStyle/>
          <a:p>
            <a:r>
              <a:rPr lang="en-IN" sz="2200"/>
              <a:t>OOPS – Object Oriented Programming Language</a:t>
            </a:r>
          </a:p>
          <a:p>
            <a:pPr lvl="1" algn="just">
              <a:buNone/>
            </a:pPr>
            <a:r>
              <a:rPr lang="en-IN" sz="2000">
                <a:solidFill>
                  <a:srgbClr val="333333"/>
                </a:solidFill>
                <a:ea typeface="+mn-lt"/>
                <a:cs typeface="+mn-lt"/>
              </a:rPr>
              <a:t>An </a:t>
            </a:r>
            <a:r>
              <a:rPr lang="en-IN" sz="2000" b="1">
                <a:solidFill>
                  <a:srgbClr val="333333"/>
                </a:solidFill>
                <a:ea typeface="+mn-lt"/>
                <a:cs typeface="+mn-lt"/>
              </a:rPr>
              <a:t>Object </a:t>
            </a:r>
            <a:r>
              <a:rPr lang="en-IN" sz="2000">
                <a:solidFill>
                  <a:srgbClr val="333333"/>
                </a:solidFill>
                <a:ea typeface="+mn-lt"/>
                <a:cs typeface="+mn-lt"/>
              </a:rPr>
              <a:t>can be defined as an instance of a class. An object contains an address and takes up some space in memory. Objects can communicate without knowing the details of each other's data or code. </a:t>
            </a:r>
            <a:endParaRPr lang="en-IN" sz="2000">
              <a:solidFill>
                <a:srgbClr val="000000"/>
              </a:solidFill>
              <a:ea typeface="+mn-lt"/>
              <a:cs typeface="+mn-lt"/>
            </a:endParaRPr>
          </a:p>
          <a:p>
            <a:pPr lvl="1" algn="just">
              <a:buNone/>
            </a:pPr>
            <a:r>
              <a:rPr lang="en-IN" sz="2000" b="1">
                <a:solidFill>
                  <a:srgbClr val="333333"/>
                </a:solidFill>
                <a:ea typeface="+mn-lt"/>
                <a:cs typeface="+mn-lt"/>
              </a:rPr>
              <a:t>Example:</a:t>
            </a:r>
            <a:r>
              <a:rPr lang="en-IN" sz="2000">
                <a:solidFill>
                  <a:srgbClr val="333333"/>
                </a:solidFill>
                <a:ea typeface="+mn-lt"/>
                <a:cs typeface="+mn-lt"/>
              </a:rPr>
              <a:t> A dog is an object because it has states like color, name, breed, etc. as well as behaviors like wagging the tail, barking, eating, etc.</a:t>
            </a:r>
            <a:endParaRPr lang="en-IN" sz="2000">
              <a:cs typeface="Calibri"/>
            </a:endParaRPr>
          </a:p>
          <a:p>
            <a:endParaRPr lang="en-IN" sz="2200">
              <a:cs typeface="Calibri"/>
            </a:endParaRPr>
          </a:p>
        </p:txBody>
      </p:sp>
      <p:pic>
        <p:nvPicPr>
          <p:cNvPr id="4" name="Picture 4" descr="A colorful pie chart with a black background&#10;&#10;Description automatically generated">
            <a:extLst>
              <a:ext uri="{FF2B5EF4-FFF2-40B4-BE49-F238E27FC236}">
                <a16:creationId xmlns:a16="http://schemas.microsoft.com/office/drawing/2014/main" id="{C2099E51-28E7-088C-7E38-71E344D11374}"/>
              </a:ext>
            </a:extLst>
          </p:cNvPr>
          <p:cNvPicPr>
            <a:picLocks noChangeAspect="1"/>
          </p:cNvPicPr>
          <p:nvPr/>
        </p:nvPicPr>
        <p:blipFill rotWithShape="1">
          <a:blip r:embed="rId2"/>
          <a:srcRect l="9595" r="13171" b="-1"/>
          <a:stretch/>
        </p:blipFill>
        <p:spPr>
          <a:xfrm>
            <a:off x="5126420" y="397757"/>
            <a:ext cx="6708178" cy="6111977"/>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6467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3E6B-3161-E00C-107F-C12E316789AF}"/>
              </a:ext>
            </a:extLst>
          </p:cNvPr>
          <p:cNvSpPr>
            <a:spLocks noGrp="1"/>
          </p:cNvSpPr>
          <p:nvPr>
            <p:ph type="title"/>
          </p:nvPr>
        </p:nvSpPr>
        <p:spPr/>
        <p:txBody>
          <a:bodyPr/>
          <a:lstStyle/>
          <a:p>
            <a:r>
              <a:rPr lang="en-US">
                <a:cs typeface="Calibri Light"/>
              </a:rPr>
              <a:t>Code Snippet for Dependency Injection of topics of this class.</a:t>
            </a:r>
            <a:endParaRPr lang="en-US"/>
          </a:p>
        </p:txBody>
      </p:sp>
      <p:pic>
        <p:nvPicPr>
          <p:cNvPr id="4" name="Picture 4" descr="A screen shot of a computer&#10;&#10;Description automatically generated">
            <a:extLst>
              <a:ext uri="{FF2B5EF4-FFF2-40B4-BE49-F238E27FC236}">
                <a16:creationId xmlns:a16="http://schemas.microsoft.com/office/drawing/2014/main" id="{3DED7668-F770-4D02-370F-42454C74811A}"/>
              </a:ext>
            </a:extLst>
          </p:cNvPr>
          <p:cNvPicPr>
            <a:picLocks noGrp="1" noChangeAspect="1"/>
          </p:cNvPicPr>
          <p:nvPr>
            <p:ph idx="1"/>
          </p:nvPr>
        </p:nvPicPr>
        <p:blipFill>
          <a:blip r:embed="rId2"/>
          <a:stretch>
            <a:fillRect/>
          </a:stretch>
        </p:blipFill>
        <p:spPr>
          <a:xfrm>
            <a:off x="958218" y="1718163"/>
            <a:ext cx="6201794" cy="4556491"/>
          </a:xfrm>
        </p:spPr>
      </p:pic>
    </p:spTree>
    <p:extLst>
      <p:ext uri="{BB962C8B-B14F-4D97-AF65-F5344CB8AC3E}">
        <p14:creationId xmlns:p14="http://schemas.microsoft.com/office/powerpoint/2010/main" val="4220056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1: Spring Boot + REST API : GET</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62500" lnSpcReduction="20000"/>
          </a:bodyPr>
          <a:lstStyle/>
          <a:p>
            <a:pPr>
              <a:buNone/>
            </a:pPr>
            <a:r>
              <a:rPr lang="en-IN" err="1">
                <a:ea typeface="+mn-lt"/>
                <a:cs typeface="+mn-lt"/>
              </a:rPr>
              <a:t>RequestMapping</a:t>
            </a:r>
            <a:r>
              <a:rPr lang="en-IN">
                <a:ea typeface="+mn-lt"/>
                <a:cs typeface="+mn-lt"/>
              </a:rPr>
              <a:t> Annotation:</a:t>
            </a:r>
            <a:endParaRPr lang="en-IN"/>
          </a:p>
          <a:p>
            <a:pPr>
              <a:buNone/>
            </a:pPr>
            <a:r>
              <a:rPr lang="en-IN">
                <a:ea typeface="+mn-lt"/>
                <a:cs typeface="+mn-lt"/>
              </a:rPr>
              <a:t>1. Used to map HTTP requests to handler methods of MVC and REST controllers</a:t>
            </a:r>
            <a:endParaRPr lang="en-IN"/>
          </a:p>
          <a:p>
            <a:pPr>
              <a:buNone/>
            </a:pPr>
            <a:r>
              <a:rPr lang="en-IN">
                <a:ea typeface="+mn-lt"/>
                <a:cs typeface="+mn-lt"/>
              </a:rPr>
              <a:t>For </a:t>
            </a:r>
            <a:r>
              <a:rPr lang="en-IN" err="1">
                <a:ea typeface="+mn-lt"/>
                <a:cs typeface="+mn-lt"/>
              </a:rPr>
              <a:t>Eg</a:t>
            </a:r>
            <a:r>
              <a:rPr lang="en-IN">
                <a:ea typeface="+mn-lt"/>
                <a:cs typeface="+mn-lt"/>
              </a:rPr>
              <a:t>:</a:t>
            </a:r>
            <a:endParaRPr lang="en-IN"/>
          </a:p>
          <a:p>
            <a:pPr>
              <a:buNone/>
            </a:pPr>
            <a:r>
              <a:rPr lang="en-IN">
                <a:ea typeface="+mn-lt"/>
                <a:cs typeface="+mn-lt"/>
              </a:rPr>
              <a:t>    @RequestMapping("/courseMall")</a:t>
            </a:r>
            <a:endParaRPr lang="en-IN"/>
          </a:p>
          <a:p>
            <a:pPr>
              <a:buNone/>
            </a:pPr>
            <a:endParaRPr lang="en-IN"/>
          </a:p>
          <a:p>
            <a:pPr>
              <a:buNone/>
            </a:pPr>
            <a:r>
              <a:rPr lang="en-IN">
                <a:ea typeface="+mn-lt"/>
                <a:cs typeface="+mn-lt"/>
              </a:rPr>
              <a:t>GET method:</a:t>
            </a:r>
            <a:endParaRPr lang="en-IN"/>
          </a:p>
          <a:p>
            <a:pPr>
              <a:buNone/>
            </a:pPr>
            <a:r>
              <a:rPr lang="en-IN">
                <a:ea typeface="+mn-lt"/>
                <a:cs typeface="+mn-lt"/>
              </a:rPr>
              <a:t>1. Used to retrieve data from the server.</a:t>
            </a:r>
            <a:endParaRPr lang="en-IN"/>
          </a:p>
          <a:p>
            <a:pPr>
              <a:buNone/>
            </a:pPr>
            <a:r>
              <a:rPr lang="en-IN">
                <a:ea typeface="+mn-lt"/>
                <a:cs typeface="+mn-lt"/>
              </a:rPr>
              <a:t>2. A read-only method, so it has no risk of mutating or corrupting the data.</a:t>
            </a:r>
            <a:endParaRPr lang="en-IN"/>
          </a:p>
          <a:p>
            <a:pPr>
              <a:buNone/>
            </a:pPr>
            <a:r>
              <a:rPr lang="en-IN">
                <a:ea typeface="+mn-lt"/>
                <a:cs typeface="+mn-lt"/>
              </a:rPr>
              <a:t>For </a:t>
            </a:r>
            <a:r>
              <a:rPr lang="en-IN" err="1">
                <a:ea typeface="+mn-lt"/>
                <a:cs typeface="+mn-lt"/>
              </a:rPr>
              <a:t>Eg</a:t>
            </a:r>
            <a:r>
              <a:rPr lang="en-IN">
                <a:ea typeface="+mn-lt"/>
                <a:cs typeface="+mn-lt"/>
              </a:rPr>
              <a:t>:</a:t>
            </a:r>
            <a:endParaRPr lang="en-IN"/>
          </a:p>
          <a:p>
            <a:pPr>
              <a:buNone/>
            </a:pPr>
            <a:r>
              <a:rPr lang="en-IN">
                <a:ea typeface="+mn-lt"/>
                <a:cs typeface="+mn-lt"/>
              </a:rPr>
              <a:t>    @GetMapping(path = "/candidates")</a:t>
            </a:r>
            <a:endParaRPr lang="en-IN"/>
          </a:p>
          <a:p>
            <a:pPr>
              <a:buNone/>
            </a:pPr>
            <a:r>
              <a:rPr lang="en-IN">
                <a:ea typeface="+mn-lt"/>
                <a:cs typeface="+mn-lt"/>
              </a:rPr>
              <a:t>    @GetMapping(path = "/candidate/{</a:t>
            </a:r>
            <a:r>
              <a:rPr lang="en-IN" err="1">
                <a:ea typeface="+mn-lt"/>
                <a:cs typeface="+mn-lt"/>
              </a:rPr>
              <a:t>candidateId</a:t>
            </a:r>
            <a:r>
              <a:rPr lang="en-IN">
                <a:ea typeface="+mn-lt"/>
                <a:cs typeface="+mn-lt"/>
              </a:rPr>
              <a:t>}")</a:t>
            </a:r>
            <a:endParaRPr lang="en-IN"/>
          </a:p>
          <a:p>
            <a:pPr>
              <a:buNone/>
            </a:pPr>
            <a:r>
              <a:rPr lang="en-IN">
                <a:ea typeface="+mn-lt"/>
                <a:cs typeface="+mn-lt"/>
              </a:rPr>
              <a:t>    @GetMapping(path = "/courses")</a:t>
            </a:r>
            <a:endParaRPr lang="en-IN"/>
          </a:p>
          <a:p>
            <a:pPr marL="0" indent="0">
              <a:buNone/>
            </a:pPr>
            <a:r>
              <a:rPr lang="en-IN">
                <a:ea typeface="+mn-lt"/>
                <a:cs typeface="+mn-lt"/>
              </a:rPr>
              <a:t>    @GetMapping(path = "/course/{</a:t>
            </a:r>
            <a:r>
              <a:rPr lang="en-IN" err="1">
                <a:ea typeface="+mn-lt"/>
                <a:cs typeface="+mn-lt"/>
              </a:rPr>
              <a:t>courseId</a:t>
            </a:r>
            <a:r>
              <a:rPr lang="en-IN">
                <a:ea typeface="+mn-lt"/>
                <a:cs typeface="+mn-lt"/>
              </a:rPr>
              <a:t>}")</a:t>
            </a:r>
            <a:endParaRPr lang="en-IN"/>
          </a:p>
        </p:txBody>
      </p:sp>
    </p:spTree>
    <p:extLst>
      <p:ext uri="{BB962C8B-B14F-4D97-AF65-F5344CB8AC3E}">
        <p14:creationId xmlns:p14="http://schemas.microsoft.com/office/powerpoint/2010/main" val="218242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388816" y="365125"/>
            <a:ext cx="10964984" cy="1345101"/>
          </a:xfrm>
        </p:spPr>
        <p:txBody>
          <a:bodyPr/>
          <a:lstStyle/>
          <a:p>
            <a:r>
              <a:rPr lang="en-US" dirty="0">
                <a:cs typeface="Calibri Light"/>
              </a:rPr>
              <a:t>Topic 1: Spring Boot + REST API : POST and PUT</a:t>
            </a:r>
            <a:endParaRPr lang="en-US"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IN">
                <a:ea typeface="+mn-lt"/>
                <a:cs typeface="+mn-lt"/>
              </a:rPr>
              <a:t>POST method:</a:t>
            </a:r>
            <a:endParaRPr lang="en-IN">
              <a:cs typeface="Calibri" panose="020F0502020204030204"/>
            </a:endParaRPr>
          </a:p>
          <a:p>
            <a:pPr marL="0" indent="0">
              <a:buNone/>
            </a:pPr>
            <a:r>
              <a:rPr lang="en-IN">
                <a:ea typeface="+mn-lt"/>
                <a:cs typeface="+mn-lt"/>
              </a:rPr>
              <a:t>1. Sends data to the server and creates a new resource.</a:t>
            </a:r>
            <a:endParaRPr lang="en-IN">
              <a:cs typeface="Calibri" panose="020F0502020204030204"/>
            </a:endParaRPr>
          </a:p>
          <a:p>
            <a:pPr marL="0" indent="0">
              <a:buNone/>
            </a:pPr>
            <a:r>
              <a:rPr lang="en-IN">
                <a:ea typeface="+mn-lt"/>
                <a:cs typeface="+mn-lt"/>
              </a:rPr>
              <a:t>2. Used to create a new data entry.</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@PostMapping(path = "/</a:t>
            </a:r>
            <a:r>
              <a:rPr lang="en-IN" err="1">
                <a:ea typeface="+mn-lt"/>
                <a:cs typeface="+mn-lt"/>
              </a:rPr>
              <a:t>newCandidate</a:t>
            </a:r>
            <a:r>
              <a:rPr lang="en-IN">
                <a:ea typeface="+mn-lt"/>
                <a:cs typeface="+mn-lt"/>
              </a:rPr>
              <a:t>")</a:t>
            </a:r>
            <a:endParaRPr lang="en-IN">
              <a:cs typeface="Calibri" panose="020F0502020204030204"/>
            </a:endParaRPr>
          </a:p>
          <a:p>
            <a:pPr marL="0" indent="0">
              <a:buNone/>
            </a:pPr>
            <a:r>
              <a:rPr lang="en-IN">
                <a:ea typeface="+mn-lt"/>
                <a:cs typeface="+mn-lt"/>
              </a:rPr>
              <a:t>    @PostMapping(path = "/</a:t>
            </a:r>
            <a:r>
              <a:rPr lang="en-IN" err="1">
                <a:ea typeface="+mn-lt"/>
                <a:cs typeface="+mn-lt"/>
              </a:rPr>
              <a:t>newCourse</a:t>
            </a:r>
            <a:r>
              <a:rPr lang="en-IN">
                <a:ea typeface="+mn-lt"/>
                <a:cs typeface="+mn-lt"/>
              </a:rPr>
              <a:t>")</a:t>
            </a:r>
            <a:endParaRPr lang="en-IN">
              <a:cs typeface="Calibri" panose="020F0502020204030204"/>
            </a:endParaRPr>
          </a:p>
          <a:p>
            <a:pPr marL="0" indent="0">
              <a:buNone/>
            </a:pPr>
            <a:r>
              <a:rPr lang="en-IN">
                <a:ea typeface="+mn-lt"/>
                <a:cs typeface="+mn-lt"/>
              </a:rPr>
              <a:t>    </a:t>
            </a:r>
            <a:endParaRPr lang="en-IN">
              <a:cs typeface="Calibri" panose="020F0502020204030204"/>
            </a:endParaRPr>
          </a:p>
          <a:p>
            <a:pPr marL="0" indent="0">
              <a:buNone/>
            </a:pPr>
            <a:r>
              <a:rPr lang="en-IN">
                <a:ea typeface="+mn-lt"/>
                <a:cs typeface="+mn-lt"/>
              </a:rPr>
              <a:t>PUT method:</a:t>
            </a:r>
            <a:endParaRPr lang="en-IN">
              <a:cs typeface="Calibri" panose="020F0502020204030204"/>
            </a:endParaRPr>
          </a:p>
          <a:p>
            <a:pPr marL="0" indent="0">
              <a:buNone/>
            </a:pPr>
            <a:r>
              <a:rPr lang="en-IN">
                <a:ea typeface="+mn-lt"/>
                <a:cs typeface="+mn-lt"/>
              </a:rPr>
              <a:t>1. Used to update but by replacing an existing resource.</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@PutMapping(path = "/{</a:t>
            </a:r>
            <a:r>
              <a:rPr lang="en-IN" err="1">
                <a:ea typeface="+mn-lt"/>
                <a:cs typeface="+mn-lt"/>
              </a:rPr>
              <a:t>candidateId</a:t>
            </a:r>
            <a:r>
              <a:rPr lang="en-IN">
                <a:ea typeface="+mn-lt"/>
                <a:cs typeface="+mn-lt"/>
              </a:rPr>
              <a:t>}/candidate")</a:t>
            </a:r>
            <a:endParaRPr lang="en-IN">
              <a:cs typeface="Calibri" panose="020F0502020204030204"/>
            </a:endParaRPr>
          </a:p>
          <a:p>
            <a:pPr marL="0" indent="0">
              <a:buNone/>
            </a:pPr>
            <a:r>
              <a:rPr lang="en-IN">
                <a:ea typeface="+mn-lt"/>
                <a:cs typeface="+mn-lt"/>
              </a:rPr>
              <a:t>    @PutMapping(path = "/{</a:t>
            </a:r>
            <a:r>
              <a:rPr lang="en-IN" err="1">
                <a:ea typeface="+mn-lt"/>
                <a:cs typeface="+mn-lt"/>
              </a:rPr>
              <a:t>courseId</a:t>
            </a:r>
            <a:r>
              <a:rPr lang="en-IN">
                <a:ea typeface="+mn-lt"/>
                <a:cs typeface="+mn-lt"/>
              </a:rPr>
              <a:t>}/course")</a:t>
            </a:r>
            <a:endParaRPr lang="en-IN">
              <a:cs typeface="Calibri" panose="020F0502020204030204"/>
            </a:endParaRPr>
          </a:p>
        </p:txBody>
      </p:sp>
    </p:spTree>
    <p:extLst>
      <p:ext uri="{BB962C8B-B14F-4D97-AF65-F5344CB8AC3E}">
        <p14:creationId xmlns:p14="http://schemas.microsoft.com/office/powerpoint/2010/main" val="3241539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13508" y="365125"/>
            <a:ext cx="10740292" cy="1345101"/>
          </a:xfrm>
        </p:spPr>
        <p:txBody>
          <a:bodyPr/>
          <a:lstStyle/>
          <a:p>
            <a:r>
              <a:rPr lang="en-US" dirty="0">
                <a:cs typeface="Calibri Light"/>
              </a:rPr>
              <a:t>Topic 1: Spring Boot + REST API : DELETE</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lnSpcReduction="10000"/>
          </a:bodyPr>
          <a:lstStyle/>
          <a:p>
            <a:pPr marL="0" indent="0">
              <a:buNone/>
            </a:pPr>
            <a:r>
              <a:rPr lang="en-IN">
                <a:ea typeface="+mn-lt"/>
                <a:cs typeface="+mn-lt"/>
              </a:rPr>
              <a:t>DELETE method is:</a:t>
            </a:r>
            <a:endParaRPr lang="en-IN">
              <a:cs typeface="Calibri" panose="020F0502020204030204"/>
            </a:endParaRPr>
          </a:p>
          <a:p>
            <a:pPr marL="0" indent="0">
              <a:buNone/>
            </a:pPr>
            <a:r>
              <a:rPr lang="en-IN">
                <a:ea typeface="+mn-lt"/>
                <a:cs typeface="+mn-lt"/>
              </a:rPr>
              <a:t>1. Used to delete a resource specified by its URI.</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@DeleteMapping(path = "/{</a:t>
            </a:r>
            <a:r>
              <a:rPr lang="en-IN" err="1">
                <a:ea typeface="+mn-lt"/>
                <a:cs typeface="+mn-lt"/>
              </a:rPr>
              <a:t>candidateId</a:t>
            </a:r>
            <a:r>
              <a:rPr lang="en-IN">
                <a:ea typeface="+mn-lt"/>
                <a:cs typeface="+mn-lt"/>
              </a:rPr>
              <a:t>}/candidate")</a:t>
            </a:r>
            <a:endParaRPr lang="en-IN">
              <a:cs typeface="Calibri" panose="020F0502020204030204"/>
            </a:endParaRPr>
          </a:p>
          <a:p>
            <a:pPr marL="0" indent="0">
              <a:buNone/>
            </a:pPr>
            <a:r>
              <a:rPr lang="en-IN">
                <a:ea typeface="+mn-lt"/>
                <a:cs typeface="+mn-lt"/>
              </a:rPr>
              <a:t>    @DeleteMapping(path = "/{</a:t>
            </a:r>
            <a:r>
              <a:rPr lang="en-IN" err="1">
                <a:ea typeface="+mn-lt"/>
                <a:cs typeface="+mn-lt"/>
              </a:rPr>
              <a:t>courseId</a:t>
            </a:r>
            <a:r>
              <a:rPr lang="en-IN">
                <a:ea typeface="+mn-lt"/>
                <a:cs typeface="+mn-lt"/>
              </a:rPr>
              <a:t>}/course")</a:t>
            </a:r>
            <a:endParaRPr lang="en-IN">
              <a:cs typeface="Calibri" panose="020F0502020204030204"/>
            </a:endParaRPr>
          </a:p>
          <a:p>
            <a:pPr marL="0" indent="0">
              <a:buNone/>
            </a:pPr>
            <a:r>
              <a:rPr lang="en-IN">
                <a:ea typeface="+mn-lt"/>
                <a:cs typeface="+mn-lt"/>
              </a:rPr>
              <a:t>    </a:t>
            </a:r>
            <a:endParaRPr lang="en-IN">
              <a:cs typeface="Calibri" panose="020F0502020204030204"/>
            </a:endParaRPr>
          </a:p>
          <a:p>
            <a:pPr marL="0" indent="0">
              <a:buNone/>
            </a:pPr>
            <a:r>
              <a:rPr lang="en-IN">
                <a:ea typeface="+mn-lt"/>
                <a:cs typeface="+mn-lt"/>
              </a:rPr>
              <a:t>Below two Tables has been used with REST API:</a:t>
            </a:r>
            <a:endParaRPr lang="en-IN">
              <a:cs typeface="Calibri" panose="020F0502020204030204"/>
            </a:endParaRPr>
          </a:p>
          <a:p>
            <a:pPr marL="0" indent="0">
              <a:buNone/>
            </a:pPr>
            <a:r>
              <a:rPr lang="en-IN">
                <a:ea typeface="+mn-lt"/>
                <a:cs typeface="+mn-lt"/>
              </a:rPr>
              <a:t>1. candidate</a:t>
            </a:r>
            <a:endParaRPr lang="en-IN">
              <a:cs typeface="Calibri" panose="020F0502020204030204"/>
            </a:endParaRPr>
          </a:p>
          <a:p>
            <a:pPr marL="0" indent="0">
              <a:buNone/>
            </a:pPr>
            <a:r>
              <a:rPr lang="en-IN">
                <a:ea typeface="+mn-lt"/>
                <a:cs typeface="+mn-lt"/>
              </a:rPr>
              <a:t>2. course</a:t>
            </a:r>
            <a:endParaRPr lang="en-IN">
              <a:cs typeface="Calibri" panose="020F0502020204030204"/>
            </a:endParaRPr>
          </a:p>
        </p:txBody>
      </p:sp>
    </p:spTree>
    <p:extLst>
      <p:ext uri="{BB962C8B-B14F-4D97-AF65-F5344CB8AC3E}">
        <p14:creationId xmlns:p14="http://schemas.microsoft.com/office/powerpoint/2010/main" val="3362076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a:t>
            </a:r>
            <a:r>
              <a:rPr lang="en-US" dirty="0">
                <a:ea typeface="+mj-lt"/>
                <a:cs typeface="+mj-lt"/>
              </a:rPr>
              <a:t>Layered Architecture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3 and 4 Layered Architecture:</a:t>
            </a:r>
          </a:p>
          <a:p>
            <a:endParaRPr lang="en-IN">
              <a:cs typeface="Calibri"/>
            </a:endParaRPr>
          </a:p>
        </p:txBody>
      </p:sp>
      <p:pic>
        <p:nvPicPr>
          <p:cNvPr id="5" name="Picture 5" descr="A white background with black text&#10;&#10;Description automatically generated">
            <a:extLst>
              <a:ext uri="{FF2B5EF4-FFF2-40B4-BE49-F238E27FC236}">
                <a16:creationId xmlns:a16="http://schemas.microsoft.com/office/drawing/2014/main" id="{BD23D9ED-7BD5-2797-5E94-288F6162340B}"/>
              </a:ext>
            </a:extLst>
          </p:cNvPr>
          <p:cNvPicPr>
            <a:picLocks noChangeAspect="1"/>
          </p:cNvPicPr>
          <p:nvPr/>
        </p:nvPicPr>
        <p:blipFill>
          <a:blip r:embed="rId2"/>
          <a:stretch>
            <a:fillRect/>
          </a:stretch>
        </p:blipFill>
        <p:spPr>
          <a:xfrm>
            <a:off x="836246" y="2499144"/>
            <a:ext cx="10421813" cy="3676788"/>
          </a:xfrm>
          <a:prstGeom prst="rect">
            <a:avLst/>
          </a:prstGeom>
        </p:spPr>
      </p:pic>
    </p:spTree>
    <p:extLst>
      <p:ext uri="{BB962C8B-B14F-4D97-AF65-F5344CB8AC3E}">
        <p14:creationId xmlns:p14="http://schemas.microsoft.com/office/powerpoint/2010/main" val="1246774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3: </a:t>
            </a:r>
            <a:r>
              <a:rPr lang="en-US" dirty="0">
                <a:ea typeface="+mj-lt"/>
                <a:cs typeface="+mj-lt"/>
              </a:rPr>
              <a:t>Spring Test ( Controller Test case)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marL="0" indent="0">
              <a:buNone/>
            </a:pPr>
            <a:endParaRPr lang="en-IN" dirty="0">
              <a:cs typeface="Calibri"/>
            </a:endParaRPr>
          </a:p>
          <a:p>
            <a:endParaRPr lang="en-IN">
              <a:cs typeface="Calibri"/>
            </a:endParaRPr>
          </a:p>
        </p:txBody>
      </p:sp>
      <p:pic>
        <p:nvPicPr>
          <p:cNvPr id="4" name="Picture 5" descr="A screenshot of a computer program&#10;&#10;Description automatically generated">
            <a:extLst>
              <a:ext uri="{FF2B5EF4-FFF2-40B4-BE49-F238E27FC236}">
                <a16:creationId xmlns:a16="http://schemas.microsoft.com/office/drawing/2014/main" id="{E5181EF2-2C19-723D-0C1B-4B2771C3914B}"/>
              </a:ext>
            </a:extLst>
          </p:cNvPr>
          <p:cNvPicPr>
            <a:picLocks noChangeAspect="1"/>
          </p:cNvPicPr>
          <p:nvPr/>
        </p:nvPicPr>
        <p:blipFill>
          <a:blip r:embed="rId2"/>
          <a:stretch>
            <a:fillRect/>
          </a:stretch>
        </p:blipFill>
        <p:spPr>
          <a:xfrm>
            <a:off x="843209" y="1701912"/>
            <a:ext cx="8944257" cy="4466587"/>
          </a:xfrm>
          <a:prstGeom prst="rect">
            <a:avLst/>
          </a:prstGeom>
        </p:spPr>
      </p:pic>
    </p:spTree>
    <p:extLst>
      <p:ext uri="{BB962C8B-B14F-4D97-AF65-F5344CB8AC3E}">
        <p14:creationId xmlns:p14="http://schemas.microsoft.com/office/powerpoint/2010/main" val="2628509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4: Lombok</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0000" lnSpcReduction="20000"/>
          </a:bodyPr>
          <a:lstStyle/>
          <a:p>
            <a:pPr>
              <a:buNone/>
            </a:pPr>
            <a:r>
              <a:rPr lang="en-IN" dirty="0">
                <a:ea typeface="+mn-lt"/>
                <a:cs typeface="+mn-lt"/>
              </a:rPr>
              <a:t>Project Lombok is a Java library tool that:</a:t>
            </a:r>
            <a:endParaRPr lang="en-US" dirty="0"/>
          </a:p>
          <a:p>
            <a:pPr>
              <a:buNone/>
            </a:pPr>
            <a:r>
              <a:rPr lang="en-IN" dirty="0">
                <a:ea typeface="+mn-lt"/>
                <a:cs typeface="+mn-lt"/>
              </a:rPr>
              <a:t>1. Generates code for minimizing boilerplate code.</a:t>
            </a:r>
            <a:endParaRPr lang="en-IN" dirty="0"/>
          </a:p>
          <a:p>
            <a:pPr>
              <a:buNone/>
            </a:pPr>
            <a:r>
              <a:rPr lang="en-IN" dirty="0">
                <a:ea typeface="+mn-lt"/>
                <a:cs typeface="+mn-lt"/>
              </a:rPr>
              <a:t>2. Replaces boilerplate code with easy-to-use annotations.</a:t>
            </a:r>
            <a:endParaRPr lang="en-IN" dirty="0"/>
          </a:p>
          <a:p>
            <a:pPr>
              <a:buNone/>
            </a:pPr>
            <a:endParaRPr lang="en-IN"/>
          </a:p>
          <a:p>
            <a:pPr>
              <a:buNone/>
            </a:pPr>
            <a:r>
              <a:rPr lang="en-IN" dirty="0">
                <a:ea typeface="+mn-lt"/>
                <a:cs typeface="+mn-lt"/>
              </a:rPr>
              <a:t>For </a:t>
            </a:r>
            <a:r>
              <a:rPr lang="en-IN" err="1">
                <a:ea typeface="+mn-lt"/>
                <a:cs typeface="+mn-lt"/>
              </a:rPr>
              <a:t>Eg</a:t>
            </a:r>
            <a:r>
              <a:rPr lang="en-IN" dirty="0">
                <a:ea typeface="+mn-lt"/>
                <a:cs typeface="+mn-lt"/>
              </a:rPr>
              <a:t>: </a:t>
            </a:r>
          </a:p>
          <a:p>
            <a:pPr marL="0" indent="-57150">
              <a:buNone/>
            </a:pPr>
            <a:r>
              <a:rPr lang="en-IN" dirty="0">
                <a:ea typeface="+mn-lt"/>
                <a:cs typeface="+mn-lt"/>
              </a:rPr>
              <a:t>By adding a couple of annotations, we get rid of code clutters, such as getters and setters methods, constructors, </a:t>
            </a:r>
            <a:r>
              <a:rPr lang="en-IN" dirty="0" err="1">
                <a:ea typeface="+mn-lt"/>
                <a:cs typeface="+mn-lt"/>
              </a:rPr>
              <a:t>hashcode</a:t>
            </a:r>
            <a:r>
              <a:rPr lang="en-IN" dirty="0">
                <a:ea typeface="+mn-lt"/>
                <a:cs typeface="+mn-lt"/>
              </a:rPr>
              <a:t>, equals, and </a:t>
            </a:r>
            <a:r>
              <a:rPr lang="en-IN" dirty="0" err="1">
                <a:ea typeface="+mn-lt"/>
                <a:cs typeface="+mn-lt"/>
              </a:rPr>
              <a:t>toString</a:t>
            </a:r>
            <a:r>
              <a:rPr lang="en-IN" dirty="0">
                <a:ea typeface="+mn-lt"/>
                <a:cs typeface="+mn-lt"/>
              </a:rPr>
              <a:t> methods, and so on.</a:t>
            </a:r>
            <a:endParaRPr lang="en-IN" dirty="0">
              <a:cs typeface="Calibri"/>
            </a:endParaRPr>
          </a:p>
          <a:p>
            <a:pPr>
              <a:buNone/>
            </a:pPr>
            <a:endParaRPr lang="en-IN"/>
          </a:p>
          <a:p>
            <a:pPr>
              <a:buNone/>
            </a:pPr>
            <a:r>
              <a:rPr lang="en-IN" dirty="0">
                <a:ea typeface="+mn-lt"/>
                <a:cs typeface="+mn-lt"/>
              </a:rPr>
              <a:t>Few Lombok constructs are:</a:t>
            </a:r>
            <a:endParaRPr lang="en-IN" dirty="0"/>
          </a:p>
          <a:p>
            <a:pPr marL="457200" indent="-457200"/>
            <a:r>
              <a:rPr lang="en-IN" dirty="0">
                <a:ea typeface="+mn-lt"/>
                <a:cs typeface="+mn-lt"/>
              </a:rPr>
              <a:t>@Getter, @Setter</a:t>
            </a:r>
            <a:endParaRPr lang="en-IN" dirty="0">
              <a:cs typeface="Calibri" panose="020F0502020204030204"/>
            </a:endParaRPr>
          </a:p>
          <a:p>
            <a:pPr marL="457200" indent="-457200"/>
            <a:r>
              <a:rPr lang="en-IN" dirty="0">
                <a:ea typeface="+mn-lt"/>
                <a:cs typeface="+mn-lt"/>
              </a:rPr>
              <a:t>@NoArgsConstructor, @AllArgsConstructor</a:t>
            </a:r>
            <a:endParaRPr lang="en-IN" dirty="0">
              <a:cs typeface="Calibri" panose="020F0502020204030204"/>
            </a:endParaRPr>
          </a:p>
          <a:p>
            <a:pPr marL="457200" indent="-457200"/>
            <a:r>
              <a:rPr lang="en-IN" dirty="0">
                <a:ea typeface="+mn-lt"/>
                <a:cs typeface="+mn-lt"/>
              </a:rPr>
              <a:t>@Data</a:t>
            </a:r>
            <a:endParaRPr lang="en-IN" dirty="0">
              <a:cs typeface="Calibri" panose="020F0502020204030204"/>
            </a:endParaRPr>
          </a:p>
          <a:p>
            <a:pPr marL="457200" indent="-457200"/>
            <a:r>
              <a:rPr lang="en-IN" dirty="0">
                <a:ea typeface="+mn-lt"/>
                <a:cs typeface="+mn-lt"/>
              </a:rPr>
              <a:t>@NotNull</a:t>
            </a:r>
            <a:endParaRPr lang="en-IN" dirty="0">
              <a:cs typeface="Calibri" panose="020F0502020204030204"/>
            </a:endParaRPr>
          </a:p>
        </p:txBody>
      </p:sp>
    </p:spTree>
    <p:extLst>
      <p:ext uri="{BB962C8B-B14F-4D97-AF65-F5344CB8AC3E}">
        <p14:creationId xmlns:p14="http://schemas.microsoft.com/office/powerpoint/2010/main" val="499083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5: </a:t>
            </a:r>
            <a:r>
              <a:rPr lang="en-US" dirty="0">
                <a:ea typeface="+mj-lt"/>
                <a:cs typeface="+mj-lt"/>
              </a:rPr>
              <a:t>Global Exception Handling with @ControllerAdvice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a:buNone/>
            </a:pPr>
            <a:r>
              <a:rPr lang="en-IN" dirty="0">
                <a:ea typeface="+mn-lt"/>
                <a:cs typeface="+mn-lt"/>
              </a:rPr>
              <a:t>Spring AOP enables a mechanism to handle exceptions globally via:</a:t>
            </a:r>
            <a:endParaRPr lang="en-US" dirty="0"/>
          </a:p>
          <a:p>
            <a:r>
              <a:rPr lang="en-IN" dirty="0">
                <a:cs typeface="Calibri"/>
              </a:rPr>
              <a:t>@ControllerAdvice</a:t>
            </a:r>
          </a:p>
          <a:p>
            <a:r>
              <a:rPr lang="en-IN" dirty="0">
                <a:cs typeface="Calibri"/>
              </a:rPr>
              <a:t>@ExceptionHandler</a:t>
            </a:r>
          </a:p>
        </p:txBody>
      </p:sp>
    </p:spTree>
    <p:extLst>
      <p:ext uri="{BB962C8B-B14F-4D97-AF65-F5344CB8AC3E}">
        <p14:creationId xmlns:p14="http://schemas.microsoft.com/office/powerpoint/2010/main" val="2320037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6: </a:t>
            </a:r>
            <a:r>
              <a:rPr lang="en-US" dirty="0">
                <a:ea typeface="+mj-lt"/>
                <a:cs typeface="+mj-lt"/>
              </a:rPr>
              <a:t>Spring Batch</a:t>
            </a:r>
            <a:endParaRPr lang="en-US" dirty="0">
              <a:cs typeface="Calibri Light"/>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85000" lnSpcReduction="20000"/>
          </a:bodyPr>
          <a:lstStyle/>
          <a:p>
            <a:r>
              <a:rPr lang="en-IN" dirty="0">
                <a:ea typeface="+mn-lt"/>
                <a:cs typeface="+mn-lt"/>
              </a:rPr>
              <a:t>A lightweight, comprehensive batch framework designed to enable the development of robust batch applications vital for the daily operations of enterprise systems.</a:t>
            </a:r>
            <a:endParaRPr lang="en-US" dirty="0">
              <a:cs typeface="Calibri" panose="020F0502020204030204"/>
            </a:endParaRPr>
          </a:p>
          <a:p>
            <a:endParaRPr lang="en-IN">
              <a:cs typeface="Calibri" panose="020F0502020204030204"/>
            </a:endParaRPr>
          </a:p>
          <a:p>
            <a:r>
              <a:rPr lang="en-IN" dirty="0">
                <a:ea typeface="+mn-lt"/>
                <a:cs typeface="+mn-lt"/>
              </a:rPr>
              <a:t>Spring Batch provides reusable functions that are essential in processing large volumes of records, including logging/tracing, transaction management, job processing statistics, job restart, skip, and resource management. </a:t>
            </a:r>
            <a:endParaRPr lang="en-IN" dirty="0">
              <a:cs typeface="Calibri" panose="020F0502020204030204"/>
            </a:endParaRPr>
          </a:p>
          <a:p>
            <a:endParaRPr lang="en-IN">
              <a:cs typeface="Calibri" panose="020F0502020204030204"/>
            </a:endParaRPr>
          </a:p>
          <a:p>
            <a:r>
              <a:rPr lang="en-IN" dirty="0">
                <a:ea typeface="+mn-lt"/>
                <a:cs typeface="+mn-lt"/>
              </a:rPr>
              <a:t>It also provides more advanced technical services and features that will enable extremely high-volume and high performance batch jobs through optimization and partitioning techniques. Simple as well as complex, high-volume batch jobs can leverage the framework in a highly scalable manner to process significant volumes of information.</a:t>
            </a:r>
            <a:endParaRPr lang="en-IN" dirty="0">
              <a:cs typeface="Calibri" panose="020F0502020204030204"/>
            </a:endParaRPr>
          </a:p>
        </p:txBody>
      </p:sp>
    </p:spTree>
    <p:extLst>
      <p:ext uri="{BB962C8B-B14F-4D97-AF65-F5344CB8AC3E}">
        <p14:creationId xmlns:p14="http://schemas.microsoft.com/office/powerpoint/2010/main" val="2655236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7: </a:t>
            </a:r>
            <a:r>
              <a:rPr lang="en-US" dirty="0">
                <a:ea typeface="+mj-lt"/>
                <a:cs typeface="+mj-lt"/>
              </a:rPr>
              <a:t>Spring for Apache Kafka</a:t>
            </a:r>
            <a:endParaRPr lang="en-US" dirty="0">
              <a:cs typeface="Calibri Light"/>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lnSpcReduction="10000"/>
          </a:bodyPr>
          <a:lstStyle/>
          <a:p>
            <a:r>
              <a:rPr lang="en-IN" dirty="0">
                <a:ea typeface="+mn-lt"/>
                <a:cs typeface="+mn-lt"/>
              </a:rPr>
              <a:t>The Spring for Apache Kafka (spring-</a:t>
            </a:r>
            <a:r>
              <a:rPr lang="en-IN" dirty="0" err="1">
                <a:ea typeface="+mn-lt"/>
                <a:cs typeface="+mn-lt"/>
              </a:rPr>
              <a:t>kafka</a:t>
            </a:r>
            <a:r>
              <a:rPr lang="en-IN" dirty="0">
                <a:ea typeface="+mn-lt"/>
                <a:cs typeface="+mn-lt"/>
              </a:rPr>
              <a:t>) project applies core Spring concepts to the development of Kafka-based messaging solutions. </a:t>
            </a:r>
            <a:endParaRPr lang="en-US"/>
          </a:p>
          <a:p>
            <a:endParaRPr lang="en-US"/>
          </a:p>
          <a:p>
            <a:r>
              <a:rPr lang="en-IN" dirty="0">
                <a:ea typeface="+mn-lt"/>
                <a:cs typeface="+mn-lt"/>
              </a:rPr>
              <a:t>It provides a "template" as a high-level abstraction for sending messages. It also provides support for Message-driven POJOs with @KafkaListener annotations and a "listener container". These libraries promote the use of dependency injection and declarative. </a:t>
            </a:r>
            <a:endParaRPr lang="en-IN" dirty="0">
              <a:cs typeface="Calibri"/>
            </a:endParaRPr>
          </a:p>
          <a:p>
            <a:endParaRPr lang="en-IN" dirty="0">
              <a:cs typeface="Calibri"/>
            </a:endParaRPr>
          </a:p>
          <a:p>
            <a:r>
              <a:rPr lang="en-IN" dirty="0">
                <a:ea typeface="+mn-lt"/>
                <a:cs typeface="+mn-lt"/>
              </a:rPr>
              <a:t>In all of these cases, you will see similarities to the JMS support in the Spring Framework and RabbitMQ support in Spring AMQP.</a:t>
            </a:r>
            <a:endParaRPr lang="en-IN" dirty="0">
              <a:cs typeface="Calibri" panose="020F0502020204030204"/>
            </a:endParaRPr>
          </a:p>
        </p:txBody>
      </p:sp>
    </p:spTree>
    <p:extLst>
      <p:ext uri="{BB962C8B-B14F-4D97-AF65-F5344CB8AC3E}">
        <p14:creationId xmlns:p14="http://schemas.microsoft.com/office/powerpoint/2010/main" val="328945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4FDF-720F-D5C1-7769-F10781D9553B}"/>
              </a:ext>
            </a:extLst>
          </p:cNvPr>
          <p:cNvSpPr>
            <a:spLocks noGrp="1"/>
          </p:cNvSpPr>
          <p:nvPr>
            <p:ph type="title"/>
          </p:nvPr>
        </p:nvSpPr>
        <p:spPr/>
        <p:txBody>
          <a:bodyPr/>
          <a:lstStyle/>
          <a:p>
            <a:r>
              <a:rPr lang="en-US">
                <a:cs typeface="Calibri Light"/>
              </a:rPr>
              <a:t>Topic 1 : Java Essentials</a:t>
            </a:r>
            <a:endParaRPr lang="en-US"/>
          </a:p>
        </p:txBody>
      </p:sp>
      <p:sp>
        <p:nvSpPr>
          <p:cNvPr id="3" name="Content Placeholder 2">
            <a:extLst>
              <a:ext uri="{FF2B5EF4-FFF2-40B4-BE49-F238E27FC236}">
                <a16:creationId xmlns:a16="http://schemas.microsoft.com/office/drawing/2014/main" id="{5D3509DE-EE4B-C37F-CC76-3C786DE01813}"/>
              </a:ext>
            </a:extLst>
          </p:cNvPr>
          <p:cNvSpPr>
            <a:spLocks noGrp="1"/>
          </p:cNvSpPr>
          <p:nvPr>
            <p:ph idx="1"/>
          </p:nvPr>
        </p:nvSpPr>
        <p:spPr/>
        <p:txBody>
          <a:bodyPr vert="horz" lIns="91440" tIns="45720" rIns="91440" bIns="45720" rtlCol="0" anchor="t">
            <a:normAutofit/>
          </a:bodyPr>
          <a:lstStyle/>
          <a:p>
            <a:pPr marL="0" indent="0">
              <a:buNone/>
            </a:pPr>
            <a:r>
              <a:rPr lang="en-US" sz="2000" b="1">
                <a:cs typeface="Calibri"/>
              </a:rPr>
              <a:t>Class </a:t>
            </a:r>
            <a:endParaRPr lang="en-US" sz="2000">
              <a:cs typeface="Calibri"/>
            </a:endParaRPr>
          </a:p>
          <a:p>
            <a:r>
              <a:rPr lang="en-US" sz="2000">
                <a:cs typeface="Calibri"/>
              </a:rPr>
              <a:t>Collection of objects is called class. It is a logical entity.</a:t>
            </a:r>
          </a:p>
          <a:p>
            <a:r>
              <a:rPr lang="en-US" sz="2000">
                <a:cs typeface="Calibri"/>
              </a:rPr>
              <a:t>A class can also be defined as a blueprint from which you can create an individual object. </a:t>
            </a:r>
          </a:p>
          <a:p>
            <a:pPr marL="0" indent="0">
              <a:buNone/>
            </a:pPr>
            <a:endParaRPr lang="en-US" sz="2000" b="1">
              <a:cs typeface="Calibri"/>
            </a:endParaRPr>
          </a:p>
          <a:p>
            <a:pPr marL="0" indent="0">
              <a:buNone/>
            </a:pPr>
            <a:r>
              <a:rPr lang="en-US" sz="2000" b="1">
                <a:cs typeface="Calibri"/>
              </a:rPr>
              <a:t>Inheritance</a:t>
            </a:r>
          </a:p>
          <a:p>
            <a:r>
              <a:rPr lang="en-US" sz="2000">
                <a:cs typeface="Calibri"/>
              </a:rPr>
              <a:t>When one object acquires all the properties and behaviors of a parent object, it is known as inheritance. It provides code reusability. It is used to achieve runtime polymorphism.</a:t>
            </a:r>
            <a:endParaRPr lang="en-US"/>
          </a:p>
        </p:txBody>
      </p:sp>
    </p:spTree>
    <p:extLst>
      <p:ext uri="{BB962C8B-B14F-4D97-AF65-F5344CB8AC3E}">
        <p14:creationId xmlns:p14="http://schemas.microsoft.com/office/powerpoint/2010/main" val="372102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5</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sz="2400" dirty="0"/>
              <a:t>Debugging</a:t>
            </a:r>
            <a:endParaRPr lang="en-IN" sz="2400" dirty="0">
              <a:cs typeface="Calibri"/>
            </a:endParaRPr>
          </a:p>
          <a:p>
            <a:r>
              <a:rPr lang="en-IN" sz="2400" dirty="0">
                <a:cs typeface="Calibri" panose="020F0502020204030204"/>
              </a:rPr>
              <a:t>When is it required to debug?</a:t>
            </a:r>
            <a:endParaRPr lang="en-IN" sz="2400" dirty="0"/>
          </a:p>
          <a:p>
            <a:r>
              <a:rPr lang="en-US" sz="2400" dirty="0"/>
              <a:t>How to put a debug point?</a:t>
            </a:r>
            <a:endParaRPr lang="en-IN" sz="2400" dirty="0"/>
          </a:p>
          <a:p>
            <a:r>
              <a:rPr lang="en-US" sz="2400" dirty="0"/>
              <a:t>What is output before debug line?</a:t>
            </a:r>
          </a:p>
          <a:p>
            <a:r>
              <a:rPr lang="en-US" sz="2400" dirty="0"/>
              <a:t>How to disable breakpoint and run through?</a:t>
            </a:r>
          </a:p>
          <a:p>
            <a:r>
              <a:rPr lang="en-US" sz="2400" dirty="0">
                <a:cs typeface="Calibri"/>
              </a:rPr>
              <a:t>Introduction to </a:t>
            </a:r>
            <a:r>
              <a:rPr lang="en-US" sz="2400" dirty="0" err="1">
                <a:cs typeface="Calibri"/>
              </a:rPr>
              <a:t>JUnits</a:t>
            </a:r>
          </a:p>
          <a:p>
            <a:endParaRPr lang="en-US" sz="2400" dirty="0">
              <a:cs typeface="Calibri"/>
            </a:endParaRPr>
          </a:p>
          <a:p>
            <a:pPr marL="0" indent="0">
              <a:buNone/>
            </a:pPr>
            <a:endParaRPr lang="en-IN" sz="2400">
              <a:cs typeface="Calibri"/>
            </a:endParaRPr>
          </a:p>
        </p:txBody>
      </p:sp>
    </p:spTree>
    <p:extLst>
      <p:ext uri="{BB962C8B-B14F-4D97-AF65-F5344CB8AC3E}">
        <p14:creationId xmlns:p14="http://schemas.microsoft.com/office/powerpoint/2010/main" val="1340554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Topic 1 : What is Debugging</a:t>
            </a:r>
            <a:endParaRPr lang="en-IN"/>
          </a:p>
        </p:txBody>
      </p:sp>
      <p:pic>
        <p:nvPicPr>
          <p:cNvPr id="4" name="Picture 4" descr="A computer screen shot of a computer error&#10;&#10;Description automatically generated">
            <a:extLst>
              <a:ext uri="{FF2B5EF4-FFF2-40B4-BE49-F238E27FC236}">
                <a16:creationId xmlns:a16="http://schemas.microsoft.com/office/drawing/2014/main" id="{A450687D-D07F-A523-1989-CE39BDCEDFD8}"/>
              </a:ext>
            </a:extLst>
          </p:cNvPr>
          <p:cNvPicPr>
            <a:picLocks noGrp="1" noChangeAspect="1"/>
          </p:cNvPicPr>
          <p:nvPr>
            <p:ph idx="1"/>
          </p:nvPr>
        </p:nvPicPr>
        <p:blipFill>
          <a:blip r:embed="rId2"/>
          <a:stretch>
            <a:fillRect/>
          </a:stretch>
        </p:blipFill>
        <p:spPr>
          <a:xfrm>
            <a:off x="2182940" y="1825625"/>
            <a:ext cx="7826119" cy="4351338"/>
          </a:xfrm>
        </p:spPr>
      </p:pic>
    </p:spTree>
    <p:extLst>
      <p:ext uri="{BB962C8B-B14F-4D97-AF65-F5344CB8AC3E}">
        <p14:creationId xmlns:p14="http://schemas.microsoft.com/office/powerpoint/2010/main" val="4127273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 </a:t>
            </a:r>
            <a:r>
              <a:rPr lang="en-US" dirty="0" err="1">
                <a:cs typeface="Calibri"/>
              </a:rPr>
              <a:t>Junits</a:t>
            </a:r>
            <a:r>
              <a:rPr lang="en-US" dirty="0">
                <a:cs typeface="Calibri"/>
              </a:rPr>
              <a:t> </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92500" lnSpcReduction="20000"/>
          </a:bodyPr>
          <a:lstStyle/>
          <a:p>
            <a:r>
              <a:rPr lang="en-IN" sz="2400" dirty="0">
                <a:cs typeface="Calibri" panose="020F0502020204030204"/>
              </a:rPr>
              <a:t>JUnit framework provides annotations to identify test methods and gives assertions for testing expected results.</a:t>
            </a:r>
          </a:p>
          <a:p>
            <a:pPr marL="0" indent="0">
              <a:buNone/>
            </a:pPr>
            <a:r>
              <a:rPr lang="en-IN" sz="2400" dirty="0">
                <a:latin typeface="Calibri"/>
                <a:cs typeface="Calibri"/>
              </a:rPr>
              <a:t>import</a:t>
            </a:r>
            <a:r>
              <a:rPr lang="en-IN" sz="2400" dirty="0">
                <a:cs typeface="Calibri" panose="020F0502020204030204"/>
              </a:rPr>
              <a:t> </a:t>
            </a:r>
            <a:r>
              <a:rPr lang="en-IN" sz="2400" dirty="0" err="1">
                <a:cs typeface="Calibri" panose="020F0502020204030204"/>
              </a:rPr>
              <a:t>org.junit.Test</a:t>
            </a:r>
            <a:r>
              <a:rPr lang="en-IN" sz="2400" dirty="0">
                <a:cs typeface="Calibri" panose="020F0502020204030204"/>
              </a:rPr>
              <a:t>;</a:t>
            </a:r>
            <a:endParaRPr lang="en-IN" sz="2400">
              <a:cs typeface="Calibri" panose="020F0502020204030204"/>
            </a:endParaRPr>
          </a:p>
          <a:p>
            <a:pPr marL="0" indent="0">
              <a:buNone/>
            </a:pPr>
            <a:r>
              <a:rPr lang="en-IN" sz="2400" dirty="0">
                <a:cs typeface="Calibri" panose="020F0502020204030204"/>
              </a:rPr>
              <a:t>import static </a:t>
            </a:r>
            <a:r>
              <a:rPr lang="en-IN" sz="2400" dirty="0" err="1">
                <a:cs typeface="Calibri" panose="020F0502020204030204"/>
              </a:rPr>
              <a:t>org.junit.Assert.assertEquals</a:t>
            </a:r>
            <a:r>
              <a:rPr lang="en-IN" sz="2400" dirty="0">
                <a:cs typeface="Calibri" panose="020F0502020204030204"/>
              </a:rPr>
              <a:t>;</a:t>
            </a:r>
          </a:p>
          <a:p>
            <a:pPr marL="0" indent="0">
              <a:buNone/>
            </a:pPr>
            <a:endParaRPr lang="en-IN" sz="2400" dirty="0">
              <a:cs typeface="Calibri" panose="020F0502020204030204"/>
            </a:endParaRPr>
          </a:p>
          <a:p>
            <a:pPr marL="0" indent="0">
              <a:buNone/>
            </a:pPr>
            <a:r>
              <a:rPr lang="en-IN" sz="2400" dirty="0">
                <a:cs typeface="Calibri" panose="020F0502020204030204"/>
              </a:rPr>
              <a:t>public class </a:t>
            </a:r>
            <a:r>
              <a:rPr lang="en-IN" sz="2400" err="1">
                <a:cs typeface="Calibri" panose="020F0502020204030204"/>
              </a:rPr>
              <a:t>TestJunit</a:t>
            </a:r>
            <a:r>
              <a:rPr lang="en-IN" sz="2400" dirty="0">
                <a:cs typeface="Calibri" panose="020F0502020204030204"/>
              </a:rPr>
              <a:t> {</a:t>
            </a:r>
            <a:endParaRPr lang="en-IN" sz="2400">
              <a:cs typeface="Calibri" panose="020F0502020204030204"/>
            </a:endParaRPr>
          </a:p>
          <a:p>
            <a:pPr marL="0" indent="0">
              <a:buNone/>
            </a:pPr>
            <a:r>
              <a:rPr lang="en-IN" sz="2400" dirty="0">
                <a:cs typeface="Calibri" panose="020F0502020204030204"/>
              </a:rPr>
              <a:t>   @Test</a:t>
            </a:r>
          </a:p>
          <a:p>
            <a:pPr marL="0" indent="0">
              <a:buNone/>
            </a:pPr>
            <a:r>
              <a:rPr lang="en-IN" sz="2400" dirty="0">
                <a:cs typeface="Calibri" panose="020F0502020204030204"/>
              </a:rPr>
              <a:t>   public void </a:t>
            </a:r>
            <a:r>
              <a:rPr lang="en-IN" sz="2400" dirty="0" err="1">
                <a:cs typeface="Calibri" panose="020F0502020204030204"/>
              </a:rPr>
              <a:t>testAdd</a:t>
            </a:r>
            <a:r>
              <a:rPr lang="en-IN" sz="2400" dirty="0">
                <a:cs typeface="Calibri" panose="020F0502020204030204"/>
              </a:rPr>
              <a:t>() {</a:t>
            </a:r>
          </a:p>
          <a:p>
            <a:pPr marL="0" indent="0">
              <a:buNone/>
            </a:pPr>
            <a:r>
              <a:rPr lang="en-IN" sz="2400" dirty="0">
                <a:cs typeface="Calibri" panose="020F0502020204030204"/>
              </a:rPr>
              <a:t>      String str = "Junit is working fine";</a:t>
            </a:r>
          </a:p>
          <a:p>
            <a:pPr marL="0" indent="0">
              <a:buNone/>
            </a:pPr>
            <a:r>
              <a:rPr lang="en-IN" sz="2400" dirty="0">
                <a:cs typeface="Calibri" panose="020F0502020204030204"/>
              </a:rPr>
              <a:t>      </a:t>
            </a:r>
            <a:r>
              <a:rPr lang="en-IN" sz="2400" dirty="0" err="1">
                <a:cs typeface="Calibri" panose="020F0502020204030204"/>
              </a:rPr>
              <a:t>assertEquals</a:t>
            </a:r>
            <a:r>
              <a:rPr lang="en-IN" sz="2400" dirty="0">
                <a:cs typeface="Calibri" panose="020F0502020204030204"/>
              </a:rPr>
              <a:t>("Junit is working </a:t>
            </a:r>
            <a:r>
              <a:rPr lang="en-IN" sz="2400" dirty="0" err="1">
                <a:cs typeface="Calibri" panose="020F0502020204030204"/>
              </a:rPr>
              <a:t>fine",str</a:t>
            </a:r>
            <a:r>
              <a:rPr lang="en-IN" sz="2400" dirty="0">
                <a:cs typeface="Calibri" panose="020F0502020204030204"/>
              </a:rPr>
              <a:t>);</a:t>
            </a:r>
          </a:p>
          <a:p>
            <a:pPr marL="0" indent="0">
              <a:buNone/>
            </a:pPr>
            <a:r>
              <a:rPr lang="en-IN" sz="2400" dirty="0">
                <a:cs typeface="Calibri" panose="020F0502020204030204"/>
              </a:rPr>
              <a:t>   }</a:t>
            </a:r>
          </a:p>
          <a:p>
            <a:pPr marL="0" indent="0">
              <a:buNone/>
            </a:pPr>
            <a:r>
              <a:rPr lang="en-IN" sz="2400" dirty="0">
                <a:cs typeface="Calibri" panose="020F0502020204030204"/>
              </a:rPr>
              <a:t>}</a:t>
            </a:r>
          </a:p>
          <a:p>
            <a:endParaRPr lang="en-IN" sz="2400" dirty="0">
              <a:cs typeface="Calibri"/>
            </a:endParaRPr>
          </a:p>
          <a:p>
            <a:endParaRPr lang="en-IN" dirty="0">
              <a:cs typeface="Calibri"/>
            </a:endParaRPr>
          </a:p>
        </p:txBody>
      </p:sp>
    </p:spTree>
    <p:extLst>
      <p:ext uri="{BB962C8B-B14F-4D97-AF65-F5344CB8AC3E}">
        <p14:creationId xmlns:p14="http://schemas.microsoft.com/office/powerpoint/2010/main" val="2038834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6</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What is application integration?</a:t>
            </a:r>
          </a:p>
          <a:p>
            <a:r>
              <a:rPr lang="en-IN" dirty="0">
                <a:cs typeface="Calibri"/>
              </a:rPr>
              <a:t>What is most important to integrate? With example... </a:t>
            </a:r>
          </a:p>
          <a:p>
            <a:endParaRPr lang="en-IN">
              <a:cs typeface="Calibri"/>
            </a:endParaRPr>
          </a:p>
        </p:txBody>
      </p:sp>
    </p:spTree>
    <p:extLst>
      <p:ext uri="{BB962C8B-B14F-4D97-AF65-F5344CB8AC3E}">
        <p14:creationId xmlns:p14="http://schemas.microsoft.com/office/powerpoint/2010/main" val="4219410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Topic 1 : Application Integration</a:t>
            </a:r>
            <a:endParaRPr lang="en-IN"/>
          </a:p>
        </p:txBody>
      </p:sp>
      <p:pic>
        <p:nvPicPr>
          <p:cNvPr id="4" name="Picture 4" descr="A diagram of a computer&#10;&#10;Description automatically generated">
            <a:extLst>
              <a:ext uri="{FF2B5EF4-FFF2-40B4-BE49-F238E27FC236}">
                <a16:creationId xmlns:a16="http://schemas.microsoft.com/office/drawing/2014/main" id="{3A1B5159-D69D-0757-E409-BA42FC3E4F9D}"/>
              </a:ext>
            </a:extLst>
          </p:cNvPr>
          <p:cNvPicPr>
            <a:picLocks noGrp="1" noChangeAspect="1"/>
          </p:cNvPicPr>
          <p:nvPr>
            <p:ph idx="1"/>
          </p:nvPr>
        </p:nvPicPr>
        <p:blipFill>
          <a:blip r:embed="rId2"/>
          <a:stretch>
            <a:fillRect/>
          </a:stretch>
        </p:blipFill>
        <p:spPr>
          <a:xfrm>
            <a:off x="3699394" y="1825625"/>
            <a:ext cx="4793212" cy="4351338"/>
          </a:xfrm>
        </p:spPr>
      </p:pic>
    </p:spTree>
    <p:extLst>
      <p:ext uri="{BB962C8B-B14F-4D97-AF65-F5344CB8AC3E}">
        <p14:creationId xmlns:p14="http://schemas.microsoft.com/office/powerpoint/2010/main" val="2328161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7</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890890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8</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1621637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9</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3409202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10</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DEMO and evaluation</a:t>
            </a:r>
            <a:endParaRPr lang="en-IN" dirty="0"/>
          </a:p>
        </p:txBody>
      </p:sp>
    </p:spTree>
    <p:extLst>
      <p:ext uri="{BB962C8B-B14F-4D97-AF65-F5344CB8AC3E}">
        <p14:creationId xmlns:p14="http://schemas.microsoft.com/office/powerpoint/2010/main" val="760017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Content Placeholder 2">
            <a:extLst>
              <a:ext uri="{FF2B5EF4-FFF2-40B4-BE49-F238E27FC236}">
                <a16:creationId xmlns:a16="http://schemas.microsoft.com/office/drawing/2014/main" id="{257B01F8-2A4B-B3EB-DD4A-6CB78A3003F6}"/>
              </a:ext>
            </a:extLst>
          </p:cNvPr>
          <p:cNvSpPr>
            <a:spLocks noGrp="1"/>
          </p:cNvSpPr>
          <p:nvPr>
            <p:ph idx="1"/>
          </p:nvPr>
        </p:nvSpPr>
        <p:spPr>
          <a:xfrm>
            <a:off x="4447308" y="591344"/>
            <a:ext cx="6906491" cy="5585619"/>
          </a:xfrm>
        </p:spPr>
        <p:txBody>
          <a:bodyPr anchor="ctr">
            <a:normAutofit/>
          </a:bodyPr>
          <a:lstStyle/>
          <a:p>
            <a:pPr marL="0" indent="0">
              <a:buNone/>
            </a:pPr>
            <a:r>
              <a:rPr lang="en-US" sz="4400" dirty="0">
                <a:cs typeface="Calibri"/>
              </a:rPr>
              <a:t>Thank You!</a:t>
            </a:r>
          </a:p>
        </p:txBody>
      </p:sp>
    </p:spTree>
    <p:extLst>
      <p:ext uri="{BB962C8B-B14F-4D97-AF65-F5344CB8AC3E}">
        <p14:creationId xmlns:p14="http://schemas.microsoft.com/office/powerpoint/2010/main" val="243181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9527A-3940-6997-9DB4-9D4AB2220048}"/>
              </a:ext>
            </a:extLst>
          </p:cNvPr>
          <p:cNvSpPr>
            <a:spLocks noGrp="1"/>
          </p:cNvSpPr>
          <p:nvPr>
            <p:ph type="title"/>
          </p:nvPr>
        </p:nvSpPr>
        <p:spPr>
          <a:xfrm>
            <a:off x="589560" y="856180"/>
            <a:ext cx="4560584" cy="1128068"/>
          </a:xfrm>
        </p:spPr>
        <p:txBody>
          <a:bodyPr anchor="ctr">
            <a:normAutofit/>
          </a:bodyPr>
          <a:lstStyle/>
          <a:p>
            <a:r>
              <a:rPr lang="en-US" sz="3700">
                <a:cs typeface="Calibri Light"/>
              </a:rPr>
              <a:t>Topic 1 : Java Essentials</a:t>
            </a:r>
            <a:endParaRPr lang="en-US" sz="37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60FAE5-7463-A65B-D764-680FDDEAAEA0}"/>
              </a:ext>
            </a:extLst>
          </p:cNvPr>
          <p:cNvSpPr>
            <a:spLocks noGrp="1"/>
          </p:cNvSpPr>
          <p:nvPr>
            <p:ph idx="1"/>
          </p:nvPr>
        </p:nvSpPr>
        <p:spPr>
          <a:xfrm>
            <a:off x="590719" y="2330505"/>
            <a:ext cx="4559425" cy="3979585"/>
          </a:xfrm>
        </p:spPr>
        <p:txBody>
          <a:bodyPr vert="horz" lIns="91440" tIns="45720" rIns="91440" bIns="45720" rtlCol="0" anchor="ctr">
            <a:normAutofit/>
          </a:bodyPr>
          <a:lstStyle/>
          <a:p>
            <a:endParaRPr lang="en-US" sz="2000">
              <a:ea typeface="+mn-lt"/>
              <a:cs typeface="+mn-lt"/>
            </a:endParaRPr>
          </a:p>
          <a:p>
            <a:endParaRPr lang="en-US" sz="2000">
              <a:cs typeface="Calibri"/>
            </a:endParaRPr>
          </a:p>
          <a:p>
            <a:endParaRPr lang="en-US" sz="20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artoon characters of animals&#10;&#10;Description automatically generated">
            <a:extLst>
              <a:ext uri="{FF2B5EF4-FFF2-40B4-BE49-F238E27FC236}">
                <a16:creationId xmlns:a16="http://schemas.microsoft.com/office/drawing/2014/main" id="{8355F833-8EC6-0FDE-06AB-71B69A65DEA2}"/>
              </a:ext>
            </a:extLst>
          </p:cNvPr>
          <p:cNvPicPr>
            <a:picLocks noChangeAspect="1"/>
          </p:cNvPicPr>
          <p:nvPr/>
        </p:nvPicPr>
        <p:blipFill rotWithShape="1">
          <a:blip r:embed="rId2"/>
          <a:srcRect t="1123" r="3" b="3"/>
          <a:stretch/>
        </p:blipFill>
        <p:spPr>
          <a:xfrm>
            <a:off x="5977788" y="799352"/>
            <a:ext cx="5425410" cy="5259296"/>
          </a:xfrm>
          <a:prstGeom prst="rect">
            <a:avLst/>
          </a:prstGeom>
        </p:spPr>
      </p:pic>
      <p:sp>
        <p:nvSpPr>
          <p:cNvPr id="5" name="TextBox 4">
            <a:extLst>
              <a:ext uri="{FF2B5EF4-FFF2-40B4-BE49-F238E27FC236}">
                <a16:creationId xmlns:a16="http://schemas.microsoft.com/office/drawing/2014/main" id="{4F3394B8-174A-11C0-AC7D-F0BA984E9969}"/>
              </a:ext>
            </a:extLst>
          </p:cNvPr>
          <p:cNvSpPr txBox="1"/>
          <p:nvPr/>
        </p:nvSpPr>
        <p:spPr>
          <a:xfrm>
            <a:off x="639738" y="2487873"/>
            <a:ext cx="46629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Can someone guess what is this concept?</a:t>
            </a:r>
          </a:p>
          <a:p>
            <a:r>
              <a:rPr lang="en-US">
                <a:cs typeface="Calibri"/>
              </a:rPr>
              <a:t>&lt;&lt;</a:t>
            </a:r>
            <a:r>
              <a:rPr lang="en-US" b="1">
                <a:cs typeface="Calibri"/>
              </a:rPr>
              <a:t>Polymorphism</a:t>
            </a:r>
            <a:r>
              <a:rPr lang="en-US">
                <a:cs typeface="Calibri"/>
              </a:rPr>
              <a:t>&gt;&gt;</a:t>
            </a:r>
            <a:endParaRPr lang="en-US">
              <a:ea typeface="Calibri"/>
              <a:cs typeface="Calibri"/>
            </a:endParaRPr>
          </a:p>
          <a:p>
            <a:endParaRPr lang="en-US">
              <a:cs typeface="Calibri"/>
            </a:endParaRPr>
          </a:p>
          <a:p>
            <a:r>
              <a:rPr lang="en-US">
                <a:cs typeface="Calibri"/>
              </a:rPr>
              <a:t>Same behavior in different forms.</a:t>
            </a:r>
            <a:endParaRPr lang="en-US">
              <a:ea typeface="Calibri"/>
              <a:cs typeface="Calibri"/>
            </a:endParaRPr>
          </a:p>
        </p:txBody>
      </p:sp>
    </p:spTree>
    <p:extLst>
      <p:ext uri="{BB962C8B-B14F-4D97-AF65-F5344CB8AC3E}">
        <p14:creationId xmlns:p14="http://schemas.microsoft.com/office/powerpoint/2010/main" val="628367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Appendix</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spcAft>
                <a:spcPts val="1200"/>
              </a:spcAft>
              <a:buNone/>
            </a:pPr>
            <a:r>
              <a:rPr lang="en-US" sz="2800"/>
              <a:t>Add Links or permissible Images as needed</a:t>
            </a:r>
          </a:p>
          <a:p>
            <a:pPr>
              <a:spcAft>
                <a:spcPts val="1200"/>
              </a:spcAft>
            </a:pPr>
            <a:endParaRPr lang="en-IN" sz="2800">
              <a:solidFill>
                <a:schemeClr val="bg2"/>
              </a:solidFill>
            </a:endParaRPr>
          </a:p>
          <a:p>
            <a:endParaRPr lang="en-IN"/>
          </a:p>
        </p:txBody>
      </p:sp>
    </p:spTree>
    <p:extLst>
      <p:ext uri="{BB962C8B-B14F-4D97-AF65-F5344CB8AC3E}">
        <p14:creationId xmlns:p14="http://schemas.microsoft.com/office/powerpoint/2010/main" val="241149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0799-330D-0828-268D-D00BD899AA6A}"/>
              </a:ext>
            </a:extLst>
          </p:cNvPr>
          <p:cNvSpPr>
            <a:spLocks noGrp="1"/>
          </p:cNvSpPr>
          <p:nvPr>
            <p:ph type="title"/>
          </p:nvPr>
        </p:nvSpPr>
        <p:spPr/>
        <p:txBody>
          <a:bodyPr/>
          <a:lstStyle/>
          <a:p>
            <a:r>
              <a:rPr lang="en-US">
                <a:cs typeface="Calibri Light"/>
              </a:rPr>
              <a:t>Topic 1 : Java Essentials</a:t>
            </a:r>
            <a:endParaRPr lang="en-US"/>
          </a:p>
        </p:txBody>
      </p:sp>
      <p:sp>
        <p:nvSpPr>
          <p:cNvPr id="3" name="Content Placeholder 2">
            <a:extLst>
              <a:ext uri="{FF2B5EF4-FFF2-40B4-BE49-F238E27FC236}">
                <a16:creationId xmlns:a16="http://schemas.microsoft.com/office/drawing/2014/main" id="{A489B346-E54F-295B-8D83-8542D597FB25}"/>
              </a:ext>
            </a:extLst>
          </p:cNvPr>
          <p:cNvSpPr>
            <a:spLocks noGrp="1"/>
          </p:cNvSpPr>
          <p:nvPr>
            <p:ph idx="1"/>
          </p:nvPr>
        </p:nvSpPr>
        <p:spPr/>
        <p:txBody>
          <a:bodyPr vert="horz" lIns="91440" tIns="45720" rIns="91440" bIns="45720" rtlCol="0" anchor="t">
            <a:normAutofit/>
          </a:bodyPr>
          <a:lstStyle/>
          <a:p>
            <a:pPr marL="0" indent="0" algn="just">
              <a:buNone/>
            </a:pPr>
            <a:r>
              <a:rPr lang="en-US" sz="1800" b="1">
                <a:cs typeface="Calibri"/>
              </a:rPr>
              <a:t>Abstraction</a:t>
            </a:r>
            <a:endParaRPr lang="en-US"/>
          </a:p>
          <a:p>
            <a:pPr algn="just"/>
            <a:r>
              <a:rPr lang="en-US" sz="1800">
                <a:cs typeface="Calibri"/>
              </a:rPr>
              <a:t>Hiding internal details and showing functionality is known as abstraction. </a:t>
            </a:r>
            <a:endParaRPr lang="en-US" sz="1800">
              <a:ea typeface="Calibri"/>
              <a:cs typeface="Calibri"/>
            </a:endParaRPr>
          </a:p>
          <a:p>
            <a:pPr marL="0" indent="0" algn="just">
              <a:buNone/>
            </a:pPr>
            <a:r>
              <a:rPr lang="en-US" sz="1800">
                <a:cs typeface="Calibri"/>
              </a:rPr>
              <a:t>Examples</a:t>
            </a:r>
            <a:endParaRPr lang="en-US" sz="1800">
              <a:ea typeface="Calibri"/>
              <a:cs typeface="Calibri"/>
            </a:endParaRPr>
          </a:p>
          <a:p>
            <a:pPr marL="342900" indent="-342900" algn="just">
              <a:buAutoNum type="arabicPeriod"/>
            </a:pPr>
            <a:r>
              <a:rPr lang="en-US" sz="1800">
                <a:cs typeface="Calibri"/>
              </a:rPr>
              <a:t>TV monitor(Color tube) – shows different videos and images in different colors but internally it has some mechanism to do the work.</a:t>
            </a:r>
            <a:endParaRPr lang="en-US" sz="1800">
              <a:ea typeface="Calibri"/>
              <a:cs typeface="Calibri"/>
            </a:endParaRPr>
          </a:p>
          <a:p>
            <a:pPr marL="342900" indent="-342900" algn="just">
              <a:buAutoNum type="arabicPeriod"/>
            </a:pPr>
            <a:r>
              <a:rPr lang="en-US" sz="1800">
                <a:cs typeface="Calibri"/>
              </a:rPr>
              <a:t>Any vehicle : Takes us from one place to other but hides internally how engine works and what its does internally.</a:t>
            </a:r>
            <a:endParaRPr lang="en-US" sz="1800">
              <a:ea typeface="Calibri"/>
              <a:cs typeface="Calibri"/>
            </a:endParaRPr>
          </a:p>
          <a:p>
            <a:pPr marL="342900" indent="-342900" algn="just">
              <a:buAutoNum type="arabicPeriod"/>
            </a:pPr>
            <a:r>
              <a:rPr lang="en-US" sz="1800">
                <a:cs typeface="Calibri"/>
              </a:rPr>
              <a:t>Id card : when scanned if person has access door opens , internally hides how it match and finds out person access.</a:t>
            </a:r>
            <a:endParaRPr lang="en-US" sz="1800">
              <a:ea typeface="Calibri"/>
              <a:cs typeface="Calibri"/>
            </a:endParaRPr>
          </a:p>
          <a:p>
            <a:pPr marL="342900" indent="-342900" algn="just">
              <a:buAutoNum type="arabicPeriod"/>
            </a:pPr>
            <a:r>
              <a:rPr lang="en-US" sz="1800">
                <a:cs typeface="Calibri"/>
              </a:rPr>
              <a:t>Pressure Cooker : When we keep for making rice , we put rice grains and water.. During the next 20-30 mins something happens internally and after few whistles we switch off and see that rice is ready for eating. </a:t>
            </a:r>
            <a:endParaRPr lang="en-US" sz="1800">
              <a:ea typeface="Calibri"/>
              <a:cs typeface="Calibri"/>
            </a:endParaRPr>
          </a:p>
          <a:p>
            <a:pPr marL="342900" indent="-342900" algn="just">
              <a:buAutoNum type="arabicPeriod"/>
            </a:pPr>
            <a:r>
              <a:rPr lang="en-US" sz="1800">
                <a:cs typeface="Calibri"/>
              </a:rPr>
              <a:t>From students 1,2,3,4.</a:t>
            </a:r>
            <a:endParaRPr lang="en-US" sz="1800">
              <a:ea typeface="Calibri"/>
              <a:cs typeface="Calibri"/>
            </a:endParaRPr>
          </a:p>
          <a:p>
            <a:pPr marL="342900" indent="-342900" algn="just">
              <a:buAutoNum type="arabicPeriod"/>
            </a:pPr>
            <a:endParaRPr lang="en-US" sz="1800">
              <a:cs typeface="Calibri"/>
            </a:endParaRPr>
          </a:p>
          <a:p>
            <a:endParaRPr lang="en-US">
              <a:cs typeface="Calibri"/>
            </a:endParaRPr>
          </a:p>
        </p:txBody>
      </p:sp>
    </p:spTree>
    <p:extLst>
      <p:ext uri="{BB962C8B-B14F-4D97-AF65-F5344CB8AC3E}">
        <p14:creationId xmlns:p14="http://schemas.microsoft.com/office/powerpoint/2010/main" val="341757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71C6-190B-CA11-08D1-B5596E9FE09A}"/>
              </a:ext>
            </a:extLst>
          </p:cNvPr>
          <p:cNvSpPr>
            <a:spLocks noGrp="1"/>
          </p:cNvSpPr>
          <p:nvPr>
            <p:ph type="title"/>
          </p:nvPr>
        </p:nvSpPr>
        <p:spPr/>
        <p:txBody>
          <a:bodyPr/>
          <a:lstStyle/>
          <a:p>
            <a:r>
              <a:rPr lang="en-US">
                <a:cs typeface="Calibri Light"/>
              </a:rPr>
              <a:t>Topic 1 : Java Essentials</a:t>
            </a:r>
            <a:endParaRPr lang="en-US"/>
          </a:p>
        </p:txBody>
      </p:sp>
      <p:sp>
        <p:nvSpPr>
          <p:cNvPr id="3" name="Content Placeholder 2">
            <a:extLst>
              <a:ext uri="{FF2B5EF4-FFF2-40B4-BE49-F238E27FC236}">
                <a16:creationId xmlns:a16="http://schemas.microsoft.com/office/drawing/2014/main" id="{B9B7F8E6-F8C7-DCFA-B91A-CD6CF35E77F7}"/>
              </a:ext>
            </a:extLst>
          </p:cNvPr>
          <p:cNvSpPr>
            <a:spLocks noGrp="1"/>
          </p:cNvSpPr>
          <p:nvPr>
            <p:ph idx="1"/>
          </p:nvPr>
        </p:nvSpPr>
        <p:spPr/>
        <p:txBody>
          <a:bodyPr vert="horz" lIns="91440" tIns="45720" rIns="91440" bIns="45720" rtlCol="0" anchor="t">
            <a:normAutofit fontScale="77500" lnSpcReduction="20000"/>
          </a:bodyPr>
          <a:lstStyle/>
          <a:p>
            <a:pPr algn="just"/>
            <a:r>
              <a:rPr lang="en-US" sz="2000" b="1">
                <a:cs typeface="Calibri"/>
              </a:rPr>
              <a:t>Encapsulation</a:t>
            </a:r>
          </a:p>
          <a:p>
            <a:pPr algn="just"/>
            <a:r>
              <a:rPr lang="en-US" sz="1800">
                <a:cs typeface="Calibri"/>
              </a:rPr>
              <a:t>Binding (or wrapping) code and data together into a single unit are known as encapsulation.</a:t>
            </a:r>
          </a:p>
          <a:p>
            <a:pPr marL="0" indent="0">
              <a:buNone/>
            </a:pPr>
            <a:r>
              <a:rPr lang="en-US">
                <a:cs typeface="Calibri"/>
              </a:rPr>
              <a:t>Java Class </a:t>
            </a:r>
          </a:p>
          <a:p>
            <a:pPr marL="0" indent="0">
              <a:buNone/>
            </a:pPr>
            <a:endParaRPr lang="en-US">
              <a:cs typeface="Calibri"/>
            </a:endParaRPr>
          </a:p>
          <a:p>
            <a:pPr marL="0" indent="0">
              <a:buNone/>
            </a:pPr>
            <a:r>
              <a:rPr lang="en-US">
                <a:cs typeface="Calibri"/>
              </a:rPr>
              <a:t>Public Class Employee {</a:t>
            </a:r>
          </a:p>
          <a:p>
            <a:pPr marL="0" indent="0">
              <a:buNone/>
            </a:pPr>
            <a:r>
              <a:rPr lang="en-US">
                <a:cs typeface="Calibri"/>
              </a:rPr>
              <a:t>String empName;</a:t>
            </a:r>
          </a:p>
          <a:p>
            <a:pPr marL="0" indent="0">
              <a:buNone/>
            </a:pPr>
            <a:r>
              <a:rPr lang="en-US">
                <a:cs typeface="Calibri"/>
              </a:rPr>
              <a:t>Int empId;</a:t>
            </a:r>
          </a:p>
          <a:p>
            <a:pPr marL="0" indent="0">
              <a:buNone/>
            </a:pPr>
            <a:r>
              <a:rPr lang="en-US">
                <a:cs typeface="Calibri"/>
              </a:rPr>
              <a:t>Void getEmpName(empId)</a:t>
            </a:r>
          </a:p>
          <a:p>
            <a:pPr marL="0" indent="0">
              <a:buNone/>
            </a:pPr>
            <a:r>
              <a:rPr lang="en-US">
                <a:cs typeface="Calibri"/>
              </a:rPr>
              <a:t>{</a:t>
            </a:r>
          </a:p>
          <a:p>
            <a:pPr marL="0" indent="0">
              <a:buNone/>
            </a:pPr>
            <a:r>
              <a:rPr lang="en-US">
                <a:cs typeface="Calibri"/>
              </a:rPr>
              <a:t>return empName;</a:t>
            </a:r>
          </a:p>
          <a:p>
            <a:pPr marL="0" indent="0">
              <a:buNone/>
            </a:pPr>
            <a:r>
              <a:rPr lang="en-US">
                <a:cs typeface="Calibri"/>
              </a:rPr>
              <a:t>}</a:t>
            </a:r>
          </a:p>
          <a:p>
            <a:pPr marL="0" indent="0">
              <a:buNone/>
            </a:pPr>
            <a:r>
              <a:rPr lang="en-US">
                <a:cs typeface="Calibri"/>
              </a:rPr>
              <a:t>}</a:t>
            </a:r>
          </a:p>
        </p:txBody>
      </p:sp>
      <p:sp>
        <p:nvSpPr>
          <p:cNvPr id="4" name="TextBox 3">
            <a:extLst>
              <a:ext uri="{FF2B5EF4-FFF2-40B4-BE49-F238E27FC236}">
                <a16:creationId xmlns:a16="http://schemas.microsoft.com/office/drawing/2014/main" id="{6513A81E-95B2-2633-696C-54A21AED92D7}"/>
              </a:ext>
            </a:extLst>
          </p:cNvPr>
          <p:cNvSpPr txBox="1"/>
          <p:nvPr/>
        </p:nvSpPr>
        <p:spPr>
          <a:xfrm>
            <a:off x="5814514" y="2957015"/>
            <a:ext cx="50183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Public class SomeClass{</a:t>
            </a:r>
          </a:p>
          <a:p>
            <a:r>
              <a:rPr lang="en-US">
                <a:cs typeface="Calibri"/>
              </a:rPr>
              <a:t>Employee e = new Employee();</a:t>
            </a:r>
          </a:p>
          <a:p>
            <a:r>
              <a:rPr lang="en-US">
                <a:cs typeface="Calibri"/>
              </a:rPr>
              <a:t>e.getEmpName(123);</a:t>
            </a:r>
          </a:p>
          <a:p>
            <a:r>
              <a:rPr lang="en-US">
                <a:cs typeface="Calibri"/>
              </a:rPr>
              <a:t>}</a:t>
            </a:r>
          </a:p>
        </p:txBody>
      </p:sp>
    </p:spTree>
    <p:extLst>
      <p:ext uri="{BB962C8B-B14F-4D97-AF65-F5344CB8AC3E}">
        <p14:creationId xmlns:p14="http://schemas.microsoft.com/office/powerpoint/2010/main" val="369003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9410-900F-F469-E5F6-09032565601C}"/>
              </a:ext>
            </a:extLst>
          </p:cNvPr>
          <p:cNvSpPr>
            <a:spLocks noGrp="1"/>
          </p:cNvSpPr>
          <p:nvPr>
            <p:ph type="title"/>
          </p:nvPr>
        </p:nvSpPr>
        <p:spPr/>
        <p:txBody>
          <a:bodyPr/>
          <a:lstStyle/>
          <a:p>
            <a:r>
              <a:rPr lang="en-US">
                <a:cs typeface="Calibri Light"/>
              </a:rPr>
              <a:t>Topic 1 : Java Essentials</a:t>
            </a:r>
            <a:endParaRPr lang="en-US"/>
          </a:p>
        </p:txBody>
      </p:sp>
      <p:sp>
        <p:nvSpPr>
          <p:cNvPr id="3" name="Content Placeholder 2">
            <a:extLst>
              <a:ext uri="{FF2B5EF4-FFF2-40B4-BE49-F238E27FC236}">
                <a16:creationId xmlns:a16="http://schemas.microsoft.com/office/drawing/2014/main" id="{A65A87EF-D6B3-8EA9-B669-B394A2502DC8}"/>
              </a:ext>
            </a:extLst>
          </p:cNvPr>
          <p:cNvSpPr>
            <a:spLocks noGrp="1"/>
          </p:cNvSpPr>
          <p:nvPr>
            <p:ph idx="1"/>
          </p:nvPr>
        </p:nvSpPr>
        <p:spPr/>
        <p:txBody>
          <a:bodyPr vert="horz" lIns="91440" tIns="45720" rIns="91440" bIns="45720" rtlCol="0" anchor="t">
            <a:normAutofit/>
          </a:bodyPr>
          <a:lstStyle/>
          <a:p>
            <a:r>
              <a:rPr lang="en-IN" sz="1800">
                <a:cs typeface="Calibri"/>
              </a:rPr>
              <a:t>Java Data Types</a:t>
            </a:r>
          </a:p>
          <a:p>
            <a:pPr>
              <a:buNone/>
            </a:pPr>
            <a:r>
              <a:rPr lang="en-IN" sz="1800">
                <a:cs typeface="Calibri"/>
              </a:rPr>
              <a:t>Data types are divided into two groups:</a:t>
            </a:r>
          </a:p>
          <a:p>
            <a:pPr>
              <a:buFont typeface="Arial"/>
              <a:buChar char="•"/>
            </a:pPr>
            <a:r>
              <a:rPr lang="en-IN" sz="1800">
                <a:cs typeface="Calibri"/>
              </a:rPr>
              <a:t>Primitive data types - includes byte, short, int, long, float, double, boolean and char</a:t>
            </a:r>
          </a:p>
          <a:p>
            <a:pPr marL="0" indent="0">
              <a:buNone/>
            </a:pPr>
            <a:r>
              <a:rPr lang="en-IN" sz="1600">
                <a:solidFill>
                  <a:srgbClr val="0077AA"/>
                </a:solidFill>
                <a:latin typeface="Consolas"/>
                <a:cs typeface="Calibri"/>
              </a:rPr>
              <a:t>int</a:t>
            </a:r>
            <a:r>
              <a:rPr lang="en-IN" sz="1600">
                <a:latin typeface="Consolas"/>
                <a:cs typeface="Calibri"/>
              </a:rPr>
              <a:t> myNum </a:t>
            </a:r>
            <a:r>
              <a:rPr lang="en-IN" sz="1600">
                <a:solidFill>
                  <a:srgbClr val="9A6E3A"/>
                </a:solidFill>
                <a:latin typeface="Consolas"/>
                <a:cs typeface="Calibri"/>
              </a:rPr>
              <a:t>=</a:t>
            </a:r>
            <a:r>
              <a:rPr lang="en-IN" sz="1600">
                <a:latin typeface="Consolas"/>
                <a:cs typeface="Calibri"/>
              </a:rPr>
              <a:t> </a:t>
            </a:r>
            <a:r>
              <a:rPr lang="en-IN" sz="1600">
                <a:solidFill>
                  <a:srgbClr val="990055"/>
                </a:solidFill>
                <a:latin typeface="Consolas"/>
                <a:cs typeface="Calibri"/>
              </a:rPr>
              <a:t>5</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Integer (whole number)</a:t>
            </a:r>
            <a:r>
              <a:rPr lang="en-IN" sz="1600">
                <a:latin typeface="Consolas"/>
                <a:cs typeface="Calibri"/>
              </a:rPr>
              <a:t>
</a:t>
            </a:r>
            <a:r>
              <a:rPr lang="en-IN" sz="1600">
                <a:solidFill>
                  <a:srgbClr val="0077AA"/>
                </a:solidFill>
                <a:latin typeface="Consolas"/>
                <a:cs typeface="Calibri"/>
              </a:rPr>
              <a:t>float</a:t>
            </a:r>
            <a:r>
              <a:rPr lang="en-IN" sz="1600">
                <a:latin typeface="Consolas"/>
                <a:cs typeface="Calibri"/>
              </a:rPr>
              <a:t> myFloatNum </a:t>
            </a:r>
            <a:r>
              <a:rPr lang="en-IN" sz="1600">
                <a:solidFill>
                  <a:srgbClr val="9A6E3A"/>
                </a:solidFill>
                <a:latin typeface="Consolas"/>
                <a:cs typeface="Calibri"/>
              </a:rPr>
              <a:t>=</a:t>
            </a:r>
            <a:r>
              <a:rPr lang="en-IN" sz="1600">
                <a:latin typeface="Consolas"/>
                <a:cs typeface="Calibri"/>
              </a:rPr>
              <a:t> </a:t>
            </a:r>
            <a:r>
              <a:rPr lang="en-IN" sz="1600">
                <a:solidFill>
                  <a:srgbClr val="990055"/>
                </a:solidFill>
                <a:latin typeface="Consolas"/>
                <a:cs typeface="Calibri"/>
              </a:rPr>
              <a:t>5.99f</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Floating point number</a:t>
            </a:r>
            <a:r>
              <a:rPr lang="en-IN" sz="1600">
                <a:latin typeface="Consolas"/>
                <a:cs typeface="Calibri"/>
              </a:rPr>
              <a:t>
</a:t>
            </a:r>
            <a:r>
              <a:rPr lang="en-IN" sz="1600">
                <a:solidFill>
                  <a:srgbClr val="0077AA"/>
                </a:solidFill>
                <a:latin typeface="Consolas"/>
                <a:cs typeface="Calibri"/>
              </a:rPr>
              <a:t>char</a:t>
            </a:r>
            <a:r>
              <a:rPr lang="en-IN" sz="1600">
                <a:latin typeface="Consolas"/>
                <a:cs typeface="Calibri"/>
              </a:rPr>
              <a:t> myLetter </a:t>
            </a:r>
            <a:r>
              <a:rPr lang="en-IN" sz="1600">
                <a:solidFill>
                  <a:srgbClr val="9A6E3A"/>
                </a:solidFill>
                <a:latin typeface="Consolas"/>
                <a:cs typeface="Calibri"/>
              </a:rPr>
              <a:t>=</a:t>
            </a:r>
            <a:r>
              <a:rPr lang="en-IN" sz="1600">
                <a:latin typeface="Consolas"/>
                <a:cs typeface="Calibri"/>
              </a:rPr>
              <a:t> </a:t>
            </a:r>
            <a:r>
              <a:rPr lang="en-IN" sz="1600">
                <a:solidFill>
                  <a:srgbClr val="669900"/>
                </a:solidFill>
                <a:latin typeface="Consolas"/>
                <a:cs typeface="Calibri"/>
              </a:rPr>
              <a:t>'D'</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Character</a:t>
            </a:r>
            <a:r>
              <a:rPr lang="en-IN" sz="1600">
                <a:latin typeface="Consolas"/>
                <a:cs typeface="Calibri"/>
              </a:rPr>
              <a:t>
</a:t>
            </a:r>
            <a:r>
              <a:rPr lang="en-IN" sz="1600">
                <a:solidFill>
                  <a:srgbClr val="0077AA"/>
                </a:solidFill>
                <a:latin typeface="Consolas"/>
                <a:cs typeface="Calibri"/>
              </a:rPr>
              <a:t>boolean</a:t>
            </a:r>
            <a:r>
              <a:rPr lang="en-IN" sz="1600">
                <a:latin typeface="Consolas"/>
                <a:cs typeface="Calibri"/>
              </a:rPr>
              <a:t> myBool </a:t>
            </a:r>
            <a:r>
              <a:rPr lang="en-IN" sz="1600">
                <a:solidFill>
                  <a:srgbClr val="9A6E3A"/>
                </a:solidFill>
                <a:latin typeface="Consolas"/>
                <a:cs typeface="Calibri"/>
              </a:rPr>
              <a:t>=</a:t>
            </a:r>
            <a:r>
              <a:rPr lang="en-IN" sz="1600">
                <a:latin typeface="Consolas"/>
                <a:cs typeface="Calibri"/>
              </a:rPr>
              <a:t> </a:t>
            </a:r>
            <a:r>
              <a:rPr lang="en-IN" sz="1600">
                <a:solidFill>
                  <a:srgbClr val="990055"/>
                </a:solidFill>
                <a:latin typeface="Consolas"/>
                <a:cs typeface="Calibri"/>
              </a:rPr>
              <a:t>true</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Boolean</a:t>
            </a:r>
            <a:r>
              <a:rPr lang="en-IN" sz="1600">
                <a:latin typeface="Consolas"/>
                <a:cs typeface="Calibri"/>
              </a:rPr>
              <a:t>
</a:t>
            </a:r>
            <a:endParaRPr lang="en-IN" sz="1600">
              <a:solidFill>
                <a:srgbClr val="708090"/>
              </a:solidFill>
              <a:latin typeface="Consolas"/>
              <a:cs typeface="Calibri"/>
            </a:endParaRPr>
          </a:p>
          <a:p>
            <a:pPr>
              <a:buFont typeface="Arial"/>
              <a:buChar char="•"/>
            </a:pPr>
            <a:r>
              <a:rPr lang="en-IN" sz="1800">
                <a:cs typeface="Calibri"/>
              </a:rPr>
              <a:t>Non-primitive data types - such as String, Arrays and Classes</a:t>
            </a:r>
          </a:p>
          <a:p>
            <a:pPr marL="0" indent="0">
              <a:buNone/>
            </a:pPr>
            <a:r>
              <a:rPr lang="en-IN" sz="1600">
                <a:solidFill>
                  <a:srgbClr val="DD4A68"/>
                </a:solidFill>
                <a:latin typeface="Consolas"/>
                <a:cs typeface="Calibri"/>
              </a:rPr>
              <a:t>String</a:t>
            </a:r>
            <a:r>
              <a:rPr lang="en-IN" sz="1600">
                <a:latin typeface="Consolas"/>
                <a:cs typeface="Calibri"/>
              </a:rPr>
              <a:t> myText </a:t>
            </a:r>
            <a:r>
              <a:rPr lang="en-IN" sz="1600">
                <a:solidFill>
                  <a:srgbClr val="9A6E3A"/>
                </a:solidFill>
                <a:latin typeface="Consolas"/>
                <a:cs typeface="Calibri"/>
              </a:rPr>
              <a:t>=</a:t>
            </a:r>
            <a:r>
              <a:rPr lang="en-IN" sz="1600">
                <a:latin typeface="Consolas"/>
                <a:cs typeface="Calibri"/>
              </a:rPr>
              <a:t> </a:t>
            </a:r>
            <a:r>
              <a:rPr lang="en-IN" sz="1600">
                <a:solidFill>
                  <a:srgbClr val="669900"/>
                </a:solidFill>
                <a:latin typeface="Consolas"/>
                <a:cs typeface="Calibri"/>
              </a:rPr>
              <a:t>"Hello"</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String</a:t>
            </a:r>
            <a:endParaRPr lang="en-IN"/>
          </a:p>
          <a:p>
            <a:endParaRPr lang="en-IN" sz="1500">
              <a:cs typeface="Calibri"/>
            </a:endParaRPr>
          </a:p>
        </p:txBody>
      </p:sp>
    </p:spTree>
    <p:extLst>
      <p:ext uri="{BB962C8B-B14F-4D97-AF65-F5344CB8AC3E}">
        <p14:creationId xmlns:p14="http://schemas.microsoft.com/office/powerpoint/2010/main" val="61974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56180-04A0-A718-7B17-9038C0A5FF80}"/>
              </a:ext>
            </a:extLst>
          </p:cNvPr>
          <p:cNvSpPr>
            <a:spLocks noGrp="1"/>
          </p:cNvSpPr>
          <p:nvPr>
            <p:ph type="title"/>
          </p:nvPr>
        </p:nvSpPr>
        <p:spPr>
          <a:xfrm>
            <a:off x="630936" y="639520"/>
            <a:ext cx="10196014" cy="843341"/>
          </a:xfrm>
        </p:spPr>
        <p:txBody>
          <a:bodyPr anchor="b">
            <a:normAutofit/>
          </a:bodyPr>
          <a:lstStyle/>
          <a:p>
            <a:pPr marL="285750" indent="-285750">
              <a:spcBef>
                <a:spcPts val="1000"/>
              </a:spcBef>
              <a:buFont typeface="Arial"/>
              <a:buChar char="•"/>
            </a:pPr>
            <a:r>
              <a:rPr lang="en-US" sz="4600">
                <a:cs typeface="Calibri Light"/>
              </a:rPr>
              <a:t>Topic 1 : Java Essentials: </a:t>
            </a:r>
            <a:r>
              <a:rPr lang="en-IN" sz="2200">
                <a:latin typeface="Calibri"/>
                <a:ea typeface="Calibri"/>
                <a:cs typeface="Calibri"/>
              </a:rPr>
              <a:t>Java Collections</a:t>
            </a:r>
            <a:endParaRPr lang="en-US" sz="2200">
              <a:latin typeface="Calibri"/>
              <a:ea typeface="Calibri"/>
              <a:cs typeface="Calibri"/>
            </a:endParaRPr>
          </a:p>
        </p:txBody>
      </p:sp>
      <p:sp>
        <p:nvSpPr>
          <p:cNvPr id="2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8B195F-0F32-8C52-63E0-C6B42B7873E3}"/>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endParaRPr lang="en-IN" sz="2200">
              <a:ea typeface="Calibri" panose="020F0502020204030204"/>
              <a:cs typeface="Calibri"/>
            </a:endParaRPr>
          </a:p>
          <a:p>
            <a:pPr marL="0" indent="0">
              <a:buNone/>
            </a:pPr>
            <a:endParaRPr lang="en-IN" sz="2200">
              <a:cs typeface="Calibri"/>
            </a:endParaRPr>
          </a:p>
          <a:p>
            <a:pPr marL="0" indent="0">
              <a:buNone/>
            </a:pPr>
            <a:endParaRPr lang="en-IN" sz="2200">
              <a:cs typeface="Calibri"/>
            </a:endParaRPr>
          </a:p>
          <a:p>
            <a:endParaRPr lang="en-IN" sz="2200">
              <a:ea typeface="Calibri"/>
              <a:cs typeface="Calibri"/>
            </a:endParaRPr>
          </a:p>
        </p:txBody>
      </p:sp>
      <p:pic>
        <p:nvPicPr>
          <p:cNvPr id="4" name="Picture 4" descr="A diagram of a tree&#10;&#10;Description automatically generated">
            <a:extLst>
              <a:ext uri="{FF2B5EF4-FFF2-40B4-BE49-F238E27FC236}">
                <a16:creationId xmlns:a16="http://schemas.microsoft.com/office/drawing/2014/main" id="{83DFFF57-1DE8-9F15-AC1E-E4C40B184536}"/>
              </a:ext>
            </a:extLst>
          </p:cNvPr>
          <p:cNvPicPr>
            <a:picLocks noChangeAspect="1"/>
          </p:cNvPicPr>
          <p:nvPr/>
        </p:nvPicPr>
        <p:blipFill>
          <a:blip r:embed="rId2"/>
          <a:stretch>
            <a:fillRect/>
          </a:stretch>
        </p:blipFill>
        <p:spPr>
          <a:xfrm>
            <a:off x="446237" y="1714443"/>
            <a:ext cx="11111779" cy="4737024"/>
          </a:xfrm>
          <a:prstGeom prst="rect">
            <a:avLst/>
          </a:prstGeom>
        </p:spPr>
      </p:pic>
    </p:spTree>
    <p:extLst>
      <p:ext uri="{BB962C8B-B14F-4D97-AF65-F5344CB8AC3E}">
        <p14:creationId xmlns:p14="http://schemas.microsoft.com/office/powerpoint/2010/main" val="2098643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2.xml><?xml version="1.0" encoding="utf-8"?>
<ds:datastoreItem xmlns:ds="http://schemas.openxmlformats.org/officeDocument/2006/customXml" ds:itemID="{0BE9AD36-30A4-4004-A75D-E267272DE5BC}">
  <ds:schemaRefs>
    <ds:schemaRef ds:uri="347dcaf8-0ddc-426e-8eaa-fa982e2d5739"/>
    <ds:schemaRef ds:uri="46ccd29f-f70d-4609-a317-8968d41a40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81E7C9C-D280-4B5D-A722-791933D0C78F}">
  <ds:schemaRefs>
    <ds:schemaRef ds:uri="347dcaf8-0ddc-426e-8eaa-fa982e2d5739"/>
    <ds:schemaRef ds:uri="46ccd29f-f70d-4609-a317-8968d41a4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50</Slides>
  <Notes>0</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EmpowHer</vt:lpstr>
      <vt:lpstr>Agenda Week 1</vt:lpstr>
      <vt:lpstr>Topic 1 : Java Essentials</vt:lpstr>
      <vt:lpstr>Topic 1 : Java Essentials</vt:lpstr>
      <vt:lpstr>Topic 1 : Java Essentials</vt:lpstr>
      <vt:lpstr>Topic 1 : Java Essentials</vt:lpstr>
      <vt:lpstr>Topic 1 : Java Essentials</vt:lpstr>
      <vt:lpstr>Topic 1 : Java Essentials</vt:lpstr>
      <vt:lpstr>Topic 1 : Java Essentials: Java Collections</vt:lpstr>
      <vt:lpstr>Topic 1 : Java Essentials : Exception Handling</vt:lpstr>
      <vt:lpstr>Topic 1 : Java Essentials : Exception Handling</vt:lpstr>
      <vt:lpstr>Exception Handling Keywords</vt:lpstr>
      <vt:lpstr>Topic 2 : Java Design Principles</vt:lpstr>
      <vt:lpstr>Association</vt:lpstr>
      <vt:lpstr>Aggregation</vt:lpstr>
      <vt:lpstr>Composition</vt:lpstr>
      <vt:lpstr>JAVA SOLID PRINCIPLES</vt:lpstr>
      <vt:lpstr>JAVA Design Patterns</vt:lpstr>
      <vt:lpstr>Java Design Pattern : Singleton Pattern</vt:lpstr>
      <vt:lpstr>Agenda Week 2</vt:lpstr>
      <vt:lpstr>Topic 1 : Web Application and its evolution</vt:lpstr>
      <vt:lpstr>Topic 2 : REST Web Services</vt:lpstr>
      <vt:lpstr>Topic 2 continued: Unit Testing</vt:lpstr>
      <vt:lpstr>Topic 3:Importance of Spring boot essentials - component scan , bean scope</vt:lpstr>
      <vt:lpstr>Topic 2: Introduction to Spring Boot Micro Services app – Spring boot initializer</vt:lpstr>
      <vt:lpstr>Agenda Week 3</vt:lpstr>
      <vt:lpstr>Spring JDBC</vt:lpstr>
      <vt:lpstr>Spring Data JPA</vt:lpstr>
      <vt:lpstr>Agenda Week 4</vt:lpstr>
      <vt:lpstr>Code Snippet for Dependency Injection of topics of this class.</vt:lpstr>
      <vt:lpstr>Topic 1: Spring Boot + REST API : GET</vt:lpstr>
      <vt:lpstr>Topic 1: Spring Boot + REST API : POST and PUT</vt:lpstr>
      <vt:lpstr>Topic 1: Spring Boot + REST API : DELETE</vt:lpstr>
      <vt:lpstr>Topic 2: Layered Architecture</vt:lpstr>
      <vt:lpstr>Topic 3: Spring Test ( Controller Test case)</vt:lpstr>
      <vt:lpstr>Topic 4: Lombok</vt:lpstr>
      <vt:lpstr>Topic 5: Global Exception Handling with @ControllerAdvice</vt:lpstr>
      <vt:lpstr>Topic 6: Spring Batch</vt:lpstr>
      <vt:lpstr>Topic 7: Spring for Apache Kafka</vt:lpstr>
      <vt:lpstr>Agenda Week 5</vt:lpstr>
      <vt:lpstr>Topic 1 : What is Debugging</vt:lpstr>
      <vt:lpstr>Topic 2 : Junits </vt:lpstr>
      <vt:lpstr>Agenda Week 6</vt:lpstr>
      <vt:lpstr>Topic 1 : Application Integration</vt:lpstr>
      <vt:lpstr>Agenda Week 7</vt:lpstr>
      <vt:lpstr>Agenda Week 8</vt:lpstr>
      <vt:lpstr>Agenda Week 9</vt:lpstr>
      <vt:lpstr>Agenda Week 10</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revision>202</cp:revision>
  <dcterms:created xsi:type="dcterms:W3CDTF">2023-07-20T08:27:39Z</dcterms:created>
  <dcterms:modified xsi:type="dcterms:W3CDTF">2023-08-04T12:56:19Z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