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95" r:id="rId8"/>
    <p:sldId id="294" r:id="rId9"/>
    <p:sldId id="296" r:id="rId10"/>
    <p:sldId id="297" r:id="rId11"/>
    <p:sldId id="293" r:id="rId12"/>
    <p:sldId id="298" r:id="rId13"/>
    <p:sldId id="301" r:id="rId14"/>
    <p:sldId id="302" r:id="rId15"/>
    <p:sldId id="303" r:id="rId16"/>
    <p:sldId id="278" r:id="rId17"/>
    <p:sldId id="304" r:id="rId18"/>
    <p:sldId id="305" r:id="rId19"/>
    <p:sldId id="306" r:id="rId20"/>
    <p:sldId id="307" r:id="rId21"/>
    <p:sldId id="308" r:id="rId22"/>
    <p:sldId id="309" r:id="rId23"/>
    <p:sldId id="259" r:id="rId24"/>
    <p:sldId id="260" r:id="rId25"/>
    <p:sldId id="281" r:id="rId26"/>
    <p:sldId id="300" r:id="rId27"/>
    <p:sldId id="299" r:id="rId28"/>
    <p:sldId id="279"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332" r:id="rId45"/>
    <p:sldId id="263" r:id="rId46"/>
    <p:sldId id="292" r:id="rId47"/>
    <p:sldId id="264" r:id="rId48"/>
    <p:sldId id="285" r:id="rId49"/>
    <p:sldId id="286" r:id="rId50"/>
    <p:sldId id="284" r:id="rId51"/>
    <p:sldId id="310" r:id="rId52"/>
    <p:sldId id="311" r:id="rId53"/>
    <p:sldId id="312" r:id="rId54"/>
    <p:sldId id="313" r:id="rId55"/>
    <p:sldId id="314" r:id="rId56"/>
    <p:sldId id="265" r:id="rId57"/>
    <p:sldId id="266" r:id="rId58"/>
    <p:sldId id="289" r:id="rId59"/>
    <p:sldId id="267" r:id="rId60"/>
    <p:sldId id="268" r:id="rId61"/>
    <p:sldId id="269" r:id="rId62"/>
    <p:sldId id="271" r:id="rId63"/>
    <p:sldId id="273" r:id="rId64"/>
    <p:sldId id="275" r:id="rId65"/>
    <p:sldId id="316" r:id="rId66"/>
    <p:sldId id="277"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ADCA2E4-CD42-4E3F-8918-C168D69023B8}">
          <p14:sldIdLst>
            <p14:sldId id="256"/>
            <p14:sldId id="257"/>
            <p14:sldId id="258"/>
            <p14:sldId id="295"/>
            <p14:sldId id="294"/>
            <p14:sldId id="296"/>
            <p14:sldId id="297"/>
            <p14:sldId id="293"/>
            <p14:sldId id="298"/>
            <p14:sldId id="301"/>
            <p14:sldId id="302"/>
            <p14:sldId id="303"/>
            <p14:sldId id="278"/>
            <p14:sldId id="304"/>
            <p14:sldId id="305"/>
            <p14:sldId id="306"/>
            <p14:sldId id="307"/>
            <p14:sldId id="308"/>
            <p14:sldId id="309"/>
            <p14:sldId id="259"/>
            <p14:sldId id="260"/>
            <p14:sldId id="281"/>
            <p14:sldId id="300"/>
            <p14:sldId id="299"/>
            <p14:sldId id="279"/>
            <p14:sldId id="317"/>
            <p14:sldId id="318"/>
            <p14:sldId id="319"/>
            <p14:sldId id="320"/>
            <p14:sldId id="321"/>
            <p14:sldId id="322"/>
            <p14:sldId id="323"/>
            <p14:sldId id="324"/>
            <p14:sldId id="325"/>
            <p14:sldId id="326"/>
            <p14:sldId id="327"/>
            <p14:sldId id="328"/>
            <p14:sldId id="329"/>
            <p14:sldId id="330"/>
            <p14:sldId id="331"/>
            <p14:sldId id="332"/>
            <p14:sldId id="263"/>
            <p14:sldId id="292"/>
            <p14:sldId id="264"/>
            <p14:sldId id="285"/>
            <p14:sldId id="286"/>
            <p14:sldId id="284"/>
            <p14:sldId id="310"/>
            <p14:sldId id="311"/>
            <p14:sldId id="312"/>
            <p14:sldId id="313"/>
            <p14:sldId id="314"/>
            <p14:sldId id="265"/>
            <p14:sldId id="266"/>
            <p14:sldId id="289"/>
            <p14:sldId id="267"/>
            <p14:sldId id="268"/>
            <p14:sldId id="269"/>
            <p14:sldId id="271"/>
            <p14:sldId id="273"/>
            <p14:sldId id="275"/>
            <p14:sldId id="316"/>
          </p14:sldIdLst>
        </p14:section>
        <p14:section name="Appendix" id="{9DA01A38-0DDC-4898-B9B5-FF14306FA11D}">
          <p14:sldIdLst>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102"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oorthi Kulkarni (MIS)" userId="S::kulkars1@moodys.com::178acc3a-8c8f-4439-a9b1-88379d31a731" providerId="AD" clId="Web-{BD79D479-2C06-2606-1674-2486597A844D}"/>
    <pc:docChg chg="addSld delSld modSld sldOrd modSection">
      <pc:chgData name="Spoorthi Kulkarni (MIS)" userId="S::kulkars1@moodys.com::178acc3a-8c8f-4439-a9b1-88379d31a731" providerId="AD" clId="Web-{BD79D479-2C06-2606-1674-2486597A844D}" dt="2023-08-04T12:56:08.733" v="1379" actId="20577"/>
      <pc:docMkLst>
        <pc:docMk/>
      </pc:docMkLst>
      <pc:sldChg chg="delSp">
        <pc:chgData name="Spoorthi Kulkarni (MIS)" userId="S::kulkars1@moodys.com::178acc3a-8c8f-4439-a9b1-88379d31a731" providerId="AD" clId="Web-{BD79D479-2C06-2606-1674-2486597A844D}" dt="2023-08-04T09:29:07.334" v="640"/>
        <pc:sldMkLst>
          <pc:docMk/>
          <pc:sldMk cId="1064155873" sldId="259"/>
        </pc:sldMkLst>
        <pc:spChg chg="del">
          <ac:chgData name="Spoorthi Kulkarni (MIS)" userId="S::kulkars1@moodys.com::178acc3a-8c8f-4439-a9b1-88379d31a731" providerId="AD" clId="Web-{BD79D479-2C06-2606-1674-2486597A844D}" dt="2023-08-04T09:29:07.334" v="640"/>
          <ac:spMkLst>
            <pc:docMk/>
            <pc:sldMk cId="1064155873" sldId="259"/>
            <ac:spMk id="4" creationId="{FC0E9116-5280-A9D1-4225-1B0A95FB58D4}"/>
          </ac:spMkLst>
        </pc:spChg>
      </pc:sldChg>
      <pc:sldChg chg="addSp delSp modSp mod setBg">
        <pc:chgData name="Spoorthi Kulkarni (MIS)" userId="S::kulkars1@moodys.com::178acc3a-8c8f-4439-a9b1-88379d31a731" providerId="AD" clId="Web-{BD79D479-2C06-2606-1674-2486597A844D}" dt="2023-08-02T09:54:59.455" v="504" actId="20577"/>
        <pc:sldMkLst>
          <pc:docMk/>
          <pc:sldMk cId="1523986440" sldId="260"/>
        </pc:sldMkLst>
        <pc:spChg chg="mod">
          <ac:chgData name="Spoorthi Kulkarni (MIS)" userId="S::kulkars1@moodys.com::178acc3a-8c8f-4439-a9b1-88379d31a731" providerId="AD" clId="Web-{BD79D479-2C06-2606-1674-2486597A844D}" dt="2023-08-02T09:40:23.224" v="391"/>
          <ac:spMkLst>
            <pc:docMk/>
            <pc:sldMk cId="1523986440" sldId="260"/>
            <ac:spMk id="2" creationId="{590A3669-FC20-A360-44D8-83789DD6BEE5}"/>
          </ac:spMkLst>
        </pc:spChg>
        <pc:spChg chg="add del">
          <ac:chgData name="Spoorthi Kulkarni (MIS)" userId="S::kulkars1@moodys.com::178acc3a-8c8f-4439-a9b1-88379d31a731" providerId="AD" clId="Web-{BD79D479-2C06-2606-1674-2486597A844D}" dt="2023-08-02T09:40:23.224" v="391"/>
          <ac:spMkLst>
            <pc:docMk/>
            <pc:sldMk cId="1523986440" sldId="260"/>
            <ac:spMk id="3" creationId="{68FDFF87-6288-B2D0-832B-42615EAC0407}"/>
          </ac:spMkLst>
        </pc:spChg>
        <pc:spChg chg="add del">
          <ac:chgData name="Spoorthi Kulkarni (MIS)" userId="S::kulkars1@moodys.com::178acc3a-8c8f-4439-a9b1-88379d31a731" providerId="AD" clId="Web-{BD79D479-2C06-2606-1674-2486597A844D}" dt="2023-08-02T09:40:16.552" v="388"/>
          <ac:spMkLst>
            <pc:docMk/>
            <pc:sldMk cId="1523986440" sldId="260"/>
            <ac:spMk id="8" creationId="{F837543A-6020-4505-A233-C9DB4BF74011}"/>
          </ac:spMkLst>
        </pc:spChg>
        <pc:spChg chg="add del">
          <ac:chgData name="Spoorthi Kulkarni (MIS)" userId="S::kulkars1@moodys.com::178acc3a-8c8f-4439-a9b1-88379d31a731" providerId="AD" clId="Web-{BD79D479-2C06-2606-1674-2486597A844D}" dt="2023-08-02T09:40:02.520" v="386"/>
          <ac:spMkLst>
            <pc:docMk/>
            <pc:sldMk cId="1523986440" sldId="260"/>
            <ac:spMk id="10" creationId="{4F7EBAE4-9945-4473-9E34-B2C66EA0F03D}"/>
          </ac:spMkLst>
        </pc:spChg>
        <pc:spChg chg="add del">
          <ac:chgData name="Spoorthi Kulkarni (MIS)" userId="S::kulkars1@moodys.com::178acc3a-8c8f-4439-a9b1-88379d31a731" providerId="AD" clId="Web-{BD79D479-2C06-2606-1674-2486597A844D}" dt="2023-08-02T09:40:02.520" v="386"/>
          <ac:spMkLst>
            <pc:docMk/>
            <pc:sldMk cId="1523986440" sldId="260"/>
            <ac:spMk id="12" creationId="{70BEB1E7-2F88-40BC-B73D-42E5B6F80BFC}"/>
          </ac:spMkLst>
        </pc:spChg>
        <pc:spChg chg="add del">
          <ac:chgData name="Spoorthi Kulkarni (MIS)" userId="S::kulkars1@moodys.com::178acc3a-8c8f-4439-a9b1-88379d31a731" providerId="AD" clId="Web-{BD79D479-2C06-2606-1674-2486597A844D}" dt="2023-08-02T09:40:02.520" v="386"/>
          <ac:spMkLst>
            <pc:docMk/>
            <pc:sldMk cId="1523986440" sldId="260"/>
            <ac:spMk id="14" creationId="{A7B99495-F43F-4D80-A44F-2CB4764EB90B}"/>
          </ac:spMkLst>
        </pc:spChg>
        <pc:spChg chg="add del">
          <ac:chgData name="Spoorthi Kulkarni (MIS)" userId="S::kulkars1@moodys.com::178acc3a-8c8f-4439-a9b1-88379d31a731" providerId="AD" clId="Web-{BD79D479-2C06-2606-1674-2486597A844D}" dt="2023-08-02T09:40:16.552" v="388"/>
          <ac:spMkLst>
            <pc:docMk/>
            <pc:sldMk cId="1523986440" sldId="260"/>
            <ac:spMk id="16" creationId="{83BA5EF5-1FE9-4BF9-83BB-269BCDDF6156}"/>
          </ac:spMkLst>
        </pc:spChg>
        <pc:spChg chg="add del">
          <ac:chgData name="Spoorthi Kulkarni (MIS)" userId="S::kulkars1@moodys.com::178acc3a-8c8f-4439-a9b1-88379d31a731" providerId="AD" clId="Web-{BD79D479-2C06-2606-1674-2486597A844D}" dt="2023-08-02T09:40:16.552" v="388"/>
          <ac:spMkLst>
            <pc:docMk/>
            <pc:sldMk cId="1523986440" sldId="260"/>
            <ac:spMk id="17" creationId="{35B16301-FB18-48BA-A6DD-C37CAF6F9A18}"/>
          </ac:spMkLst>
        </pc:spChg>
        <pc:spChg chg="add del">
          <ac:chgData name="Spoorthi Kulkarni (MIS)" userId="S::kulkars1@moodys.com::178acc3a-8c8f-4439-a9b1-88379d31a731" providerId="AD" clId="Web-{BD79D479-2C06-2606-1674-2486597A844D}" dt="2023-08-02T09:40:16.552" v="388"/>
          <ac:spMkLst>
            <pc:docMk/>
            <pc:sldMk cId="1523986440" sldId="260"/>
            <ac:spMk id="19" creationId="{68FDFF87-6288-B2D0-832B-42615EAC0407}"/>
          </ac:spMkLst>
        </pc:spChg>
        <pc:spChg chg="add del">
          <ac:chgData name="Spoorthi Kulkarni (MIS)" userId="S::kulkars1@moodys.com::178acc3a-8c8f-4439-a9b1-88379d31a731" providerId="AD" clId="Web-{BD79D479-2C06-2606-1674-2486597A844D}" dt="2023-08-02T09:40:16.552" v="388"/>
          <ac:spMkLst>
            <pc:docMk/>
            <pc:sldMk cId="1523986440" sldId="260"/>
            <ac:spMk id="20" creationId="{88853921-7BC9-4BDE-ACAB-133C683C82D6}"/>
          </ac:spMkLst>
        </pc:spChg>
        <pc:spChg chg="add del">
          <ac:chgData name="Spoorthi Kulkarni (MIS)" userId="S::kulkars1@moodys.com::178acc3a-8c8f-4439-a9b1-88379d31a731" providerId="AD" clId="Web-{BD79D479-2C06-2606-1674-2486597A844D}" dt="2023-08-02T09:40:16.552" v="388"/>
          <ac:spMkLst>
            <pc:docMk/>
            <pc:sldMk cId="1523986440" sldId="260"/>
            <ac:spMk id="21" creationId="{C3C0D90E-074A-4F52-9B11-B52BEF4BCBE5}"/>
          </ac:spMkLst>
        </pc:spChg>
        <pc:spChg chg="add del">
          <ac:chgData name="Spoorthi Kulkarni (MIS)" userId="S::kulkars1@moodys.com::178acc3a-8c8f-4439-a9b1-88379d31a731" providerId="AD" clId="Web-{BD79D479-2C06-2606-1674-2486597A844D}" dt="2023-08-02T09:40:16.552" v="388"/>
          <ac:spMkLst>
            <pc:docMk/>
            <pc:sldMk cId="1523986440" sldId="260"/>
            <ac:spMk id="22" creationId="{09192968-3AE7-4470-A61C-97294BB92731}"/>
          </ac:spMkLst>
        </pc:spChg>
        <pc:spChg chg="add del">
          <ac:chgData name="Spoorthi Kulkarni (MIS)" userId="S::kulkars1@moodys.com::178acc3a-8c8f-4439-a9b1-88379d31a731" providerId="AD" clId="Web-{BD79D479-2C06-2606-1674-2486597A844D}" dt="2023-08-02T09:40:16.552" v="388"/>
          <ac:spMkLst>
            <pc:docMk/>
            <pc:sldMk cId="1523986440" sldId="260"/>
            <ac:spMk id="23" creationId="{CABBD4C1-E6F8-46F6-8152-A8A97490BF4D}"/>
          </ac:spMkLst>
        </pc:spChg>
        <pc:spChg chg="add del">
          <ac:chgData name="Spoorthi Kulkarni (MIS)" userId="S::kulkars1@moodys.com::178acc3a-8c8f-4439-a9b1-88379d31a731" providerId="AD" clId="Web-{BD79D479-2C06-2606-1674-2486597A844D}" dt="2023-08-02T09:40:16.552" v="388"/>
          <ac:spMkLst>
            <pc:docMk/>
            <pc:sldMk cId="1523986440" sldId="260"/>
            <ac:spMk id="24" creationId="{3AB72E55-43E4-4356-BFE8-E2102CB0B505}"/>
          </ac:spMkLst>
        </pc:spChg>
        <pc:spChg chg="add">
          <ac:chgData name="Spoorthi Kulkarni (MIS)" userId="S::kulkars1@moodys.com::178acc3a-8c8f-4439-a9b1-88379d31a731" providerId="AD" clId="Web-{BD79D479-2C06-2606-1674-2486597A844D}" dt="2023-08-02T09:40:23.224" v="391"/>
          <ac:spMkLst>
            <pc:docMk/>
            <pc:sldMk cId="1523986440" sldId="260"/>
            <ac:spMk id="28" creationId="{777A147A-9ED8-46B4-8660-1B3C2AA880B5}"/>
          </ac:spMkLst>
        </pc:spChg>
        <pc:spChg chg="add">
          <ac:chgData name="Spoorthi Kulkarni (MIS)" userId="S::kulkars1@moodys.com::178acc3a-8c8f-4439-a9b1-88379d31a731" providerId="AD" clId="Web-{BD79D479-2C06-2606-1674-2486597A844D}" dt="2023-08-02T09:40:23.224" v="391"/>
          <ac:spMkLst>
            <pc:docMk/>
            <pc:sldMk cId="1523986440" sldId="260"/>
            <ac:spMk id="29" creationId="{5D6C15A0-C087-4593-8414-2B4EC1CDC3DE}"/>
          </ac:spMkLst>
        </pc:spChg>
        <pc:spChg chg="add mod">
          <ac:chgData name="Spoorthi Kulkarni (MIS)" userId="S::kulkars1@moodys.com::178acc3a-8c8f-4439-a9b1-88379d31a731" providerId="AD" clId="Web-{BD79D479-2C06-2606-1674-2486597A844D}" dt="2023-08-02T09:54:59.455" v="504" actId="20577"/>
          <ac:spMkLst>
            <pc:docMk/>
            <pc:sldMk cId="1523986440" sldId="260"/>
            <ac:spMk id="30" creationId="{68FDFF87-6288-B2D0-832B-42615EAC0407}"/>
          </ac:spMkLst>
        </pc:spChg>
        <pc:graphicFrameChg chg="add del">
          <ac:chgData name="Spoorthi Kulkarni (MIS)" userId="S::kulkars1@moodys.com::178acc3a-8c8f-4439-a9b1-88379d31a731" providerId="AD" clId="Web-{BD79D479-2C06-2606-1674-2486597A844D}" dt="2023-08-02T09:40:02.520" v="386"/>
          <ac:graphicFrameMkLst>
            <pc:docMk/>
            <pc:sldMk cId="1523986440" sldId="260"/>
            <ac:graphicFrameMk id="5" creationId="{C5DA1B06-47C5-3A49-CF6D-4E0D1D5B6DCB}"/>
          </ac:graphicFrameMkLst>
        </pc:graphicFrameChg>
        <pc:graphicFrameChg chg="add del">
          <ac:chgData name="Spoorthi Kulkarni (MIS)" userId="S::kulkars1@moodys.com::178acc3a-8c8f-4439-a9b1-88379d31a731" providerId="AD" clId="Web-{BD79D479-2C06-2606-1674-2486597A844D}" dt="2023-08-02T09:40:23.208" v="390"/>
          <ac:graphicFrameMkLst>
            <pc:docMk/>
            <pc:sldMk cId="1523986440" sldId="260"/>
            <ac:graphicFrameMk id="26" creationId="{55F61EA3-50EC-4392-B344-8A7DA5F891E4}"/>
          </ac:graphicFrameMkLst>
        </pc:graphicFrameChg>
        <pc:picChg chg="add del">
          <ac:chgData name="Spoorthi Kulkarni (MIS)" userId="S::kulkars1@moodys.com::178acc3a-8c8f-4439-a9b1-88379d31a731" providerId="AD" clId="Web-{BD79D479-2C06-2606-1674-2486597A844D}" dt="2023-08-02T09:40:02.520" v="386"/>
          <ac:picMkLst>
            <pc:docMk/>
            <pc:sldMk cId="1523986440" sldId="260"/>
            <ac:picMk id="6" creationId="{A2BA3958-E885-DA15-EF08-61F29D6D279A}"/>
          </ac:picMkLst>
        </pc:picChg>
        <pc:cxnChg chg="add del">
          <ac:chgData name="Spoorthi Kulkarni (MIS)" userId="S::kulkars1@moodys.com::178acc3a-8c8f-4439-a9b1-88379d31a731" providerId="AD" clId="Web-{BD79D479-2C06-2606-1674-2486597A844D}" dt="2023-08-02T09:40:16.552" v="388"/>
          <ac:cxnSpMkLst>
            <pc:docMk/>
            <pc:sldMk cId="1523986440" sldId="260"/>
            <ac:cxnSpMk id="18" creationId="{4B3BCACB-5880-460B-9606-8C433A9AF99D}"/>
          </ac:cxnSpMkLst>
        </pc:cxnChg>
      </pc:sldChg>
      <pc:sldChg chg="delSp modSp">
        <pc:chgData name="Spoorthi Kulkarni (MIS)" userId="S::kulkars1@moodys.com::178acc3a-8c8f-4439-a9b1-88379d31a731" providerId="AD" clId="Web-{BD79D479-2C06-2606-1674-2486597A844D}" dt="2023-08-04T09:29:21.429" v="643"/>
        <pc:sldMkLst>
          <pc:docMk/>
          <pc:sldMk cId="3498668593" sldId="261"/>
        </pc:sldMkLst>
        <pc:spChg chg="mod">
          <ac:chgData name="Spoorthi Kulkarni (MIS)" userId="S::kulkars1@moodys.com::178acc3a-8c8f-4439-a9b1-88379d31a731" providerId="AD" clId="Web-{BD79D479-2C06-2606-1674-2486597A844D}" dt="2023-08-02T10:21:33.396" v="587" actId="20577"/>
          <ac:spMkLst>
            <pc:docMk/>
            <pc:sldMk cId="3498668593" sldId="261"/>
            <ac:spMk id="3" creationId="{68FDFF87-6288-B2D0-832B-42615EAC0407}"/>
          </ac:spMkLst>
        </pc:spChg>
        <pc:spChg chg="del mod">
          <ac:chgData name="Spoorthi Kulkarni (MIS)" userId="S::kulkars1@moodys.com::178acc3a-8c8f-4439-a9b1-88379d31a731" providerId="AD" clId="Web-{BD79D479-2C06-2606-1674-2486597A844D}" dt="2023-08-04T09:29:21.429" v="643"/>
          <ac:spMkLst>
            <pc:docMk/>
            <pc:sldMk cId="3498668593" sldId="261"/>
            <ac:spMk id="4" creationId="{E36F99FA-A81D-D3CA-3420-805BBBE29EFB}"/>
          </ac:spMkLst>
        </pc:spChg>
      </pc:sldChg>
      <pc:sldChg chg="modSp del">
        <pc:chgData name="Spoorthi Kulkarni (MIS)" userId="S::kulkars1@moodys.com::178acc3a-8c8f-4439-a9b1-88379d31a731" providerId="AD" clId="Web-{BD79D479-2C06-2606-1674-2486597A844D}" dt="2023-08-04T10:03:23.479" v="645"/>
        <pc:sldMkLst>
          <pc:docMk/>
          <pc:sldMk cId="2588383368" sldId="262"/>
        </pc:sldMkLst>
        <pc:spChg chg="mod">
          <ac:chgData name="Spoorthi Kulkarni (MIS)" userId="S::kulkars1@moodys.com::178acc3a-8c8f-4439-a9b1-88379d31a731" providerId="AD" clId="Web-{BD79D479-2C06-2606-1674-2486597A844D}" dt="2023-08-02T10:21:51.475" v="598"/>
          <ac:spMkLst>
            <pc:docMk/>
            <pc:sldMk cId="2588383368" sldId="262"/>
            <ac:spMk id="2" creationId="{590A3669-FC20-A360-44D8-83789DD6BEE5}"/>
          </ac:spMkLst>
        </pc:spChg>
        <pc:spChg chg="mod">
          <ac:chgData name="Spoorthi Kulkarni (MIS)" userId="S::kulkars1@moodys.com::178acc3a-8c8f-4439-a9b1-88379d31a731" providerId="AD" clId="Web-{BD79D479-2C06-2606-1674-2486597A844D}" dt="2023-08-02T10:28:48.394" v="621" actId="20577"/>
          <ac:spMkLst>
            <pc:docMk/>
            <pc:sldMk cId="2588383368" sldId="262"/>
            <ac:spMk id="3" creationId="{68FDFF87-6288-B2D0-832B-42615EAC0407}"/>
          </ac:spMkLst>
        </pc:spChg>
      </pc:sldChg>
      <pc:sldChg chg="modSp">
        <pc:chgData name="Spoorthi Kulkarni (MIS)" userId="S::kulkars1@moodys.com::178acc3a-8c8f-4439-a9b1-88379d31a731" providerId="AD" clId="Web-{BD79D479-2C06-2606-1674-2486597A844D}" dt="2023-08-02T10:10:43.844" v="570" actId="20577"/>
        <pc:sldMkLst>
          <pc:docMk/>
          <pc:sldMk cId="3223900660" sldId="263"/>
        </pc:sldMkLst>
        <pc:spChg chg="mod">
          <ac:chgData name="Spoorthi Kulkarni (MIS)" userId="S::kulkars1@moodys.com::178acc3a-8c8f-4439-a9b1-88379d31a731" providerId="AD" clId="Web-{BD79D479-2C06-2606-1674-2486597A844D}" dt="2023-08-02T10:10:43.844" v="570" actId="20577"/>
          <ac:spMkLst>
            <pc:docMk/>
            <pc:sldMk cId="3223900660" sldId="263"/>
            <ac:spMk id="2" creationId="{590A3669-FC20-A360-44D8-83789DD6BEE5}"/>
          </ac:spMkLst>
        </pc:spChg>
      </pc:sldChg>
      <pc:sldChg chg="modSp">
        <pc:chgData name="Spoorthi Kulkarni (MIS)" userId="S::kulkars1@moodys.com::178acc3a-8c8f-4439-a9b1-88379d31a731" providerId="AD" clId="Web-{BD79D479-2C06-2606-1674-2486597A844D}" dt="2023-08-04T12:19:39.744" v="1131" actId="20577"/>
        <pc:sldMkLst>
          <pc:docMk/>
          <pc:sldMk cId="2182428975" sldId="264"/>
        </pc:sldMkLst>
        <pc:spChg chg="mod">
          <ac:chgData name="Spoorthi Kulkarni (MIS)" userId="S::kulkars1@moodys.com::178acc3a-8c8f-4439-a9b1-88379d31a731" providerId="AD" clId="Web-{BD79D479-2C06-2606-1674-2486597A844D}" dt="2023-08-04T12:19:39.744" v="1131" actId="20577"/>
          <ac:spMkLst>
            <pc:docMk/>
            <pc:sldMk cId="2182428975" sldId="264"/>
            <ac:spMk id="2" creationId="{590A3669-FC20-A360-44D8-83789DD6BEE5}"/>
          </ac:spMkLst>
        </pc:spChg>
      </pc:sldChg>
      <pc:sldChg chg="modSp">
        <pc:chgData name="Spoorthi Kulkarni (MIS)" userId="S::kulkars1@moodys.com::178acc3a-8c8f-4439-a9b1-88379d31a731" providerId="AD" clId="Web-{BD79D479-2C06-2606-1674-2486597A844D}" dt="2023-08-04T12:34:01.922" v="1296" actId="20577"/>
        <pc:sldMkLst>
          <pc:docMk/>
          <pc:sldMk cId="1340554221" sldId="265"/>
        </pc:sldMkLst>
        <pc:spChg chg="mod">
          <ac:chgData name="Spoorthi Kulkarni (MIS)" userId="S::kulkars1@moodys.com::178acc3a-8c8f-4439-a9b1-88379d31a731" providerId="AD" clId="Web-{BD79D479-2C06-2606-1674-2486597A844D}" dt="2023-08-04T12:34:01.922" v="1296" actId="20577"/>
          <ac:spMkLst>
            <pc:docMk/>
            <pc:sldMk cId="1340554221" sldId="265"/>
            <ac:spMk id="3" creationId="{68FDFF87-6288-B2D0-832B-42615EAC0407}"/>
          </ac:spMkLst>
        </pc:spChg>
      </pc:sldChg>
      <pc:sldChg chg="addSp delSp modSp">
        <pc:chgData name="Spoorthi Kulkarni (MIS)" userId="S::kulkars1@moodys.com::178acc3a-8c8f-4439-a9b1-88379d31a731" providerId="AD" clId="Web-{BD79D479-2C06-2606-1674-2486597A844D}" dt="2023-08-04T12:21:45.903" v="1156"/>
        <pc:sldMkLst>
          <pc:docMk/>
          <pc:sldMk cId="4127273390" sldId="266"/>
        </pc:sldMkLst>
        <pc:spChg chg="del">
          <ac:chgData name="Spoorthi Kulkarni (MIS)" userId="S::kulkars1@moodys.com::178acc3a-8c8f-4439-a9b1-88379d31a731" providerId="AD" clId="Web-{BD79D479-2C06-2606-1674-2486597A844D}" dt="2023-08-04T12:21:45.903" v="1156"/>
          <ac:spMkLst>
            <pc:docMk/>
            <pc:sldMk cId="4127273390" sldId="266"/>
            <ac:spMk id="3" creationId="{68FDFF87-6288-B2D0-832B-42615EAC0407}"/>
          </ac:spMkLst>
        </pc:spChg>
        <pc:picChg chg="add mod ord">
          <ac:chgData name="Spoorthi Kulkarni (MIS)" userId="S::kulkars1@moodys.com::178acc3a-8c8f-4439-a9b1-88379d31a731" providerId="AD" clId="Web-{BD79D479-2C06-2606-1674-2486597A844D}" dt="2023-08-04T12:21:45.903" v="1156"/>
          <ac:picMkLst>
            <pc:docMk/>
            <pc:sldMk cId="4127273390" sldId="266"/>
            <ac:picMk id="4" creationId="{A450687D-D07F-A523-1989-CE39BDCEDFD8}"/>
          </ac:picMkLst>
        </pc:picChg>
      </pc:sldChg>
      <pc:sldChg chg="delSp modSp">
        <pc:chgData name="Spoorthi Kulkarni (MIS)" userId="S::kulkars1@moodys.com::178acc3a-8c8f-4439-a9b1-88379d31a731" providerId="AD" clId="Web-{BD79D479-2C06-2606-1674-2486597A844D}" dt="2023-08-04T12:36:48.348" v="1315" actId="20577"/>
        <pc:sldMkLst>
          <pc:docMk/>
          <pc:sldMk cId="4219410970" sldId="267"/>
        </pc:sldMkLst>
        <pc:spChg chg="mod">
          <ac:chgData name="Spoorthi Kulkarni (MIS)" userId="S::kulkars1@moodys.com::178acc3a-8c8f-4439-a9b1-88379d31a731" providerId="AD" clId="Web-{BD79D479-2C06-2606-1674-2486597A844D}" dt="2023-08-04T12:36:48.348" v="1315" actId="20577"/>
          <ac:spMkLst>
            <pc:docMk/>
            <pc:sldMk cId="4219410970" sldId="267"/>
            <ac:spMk id="3" creationId="{68FDFF87-6288-B2D0-832B-42615EAC0407}"/>
          </ac:spMkLst>
        </pc:spChg>
        <pc:spChg chg="del">
          <ac:chgData name="Spoorthi Kulkarni (MIS)" userId="S::kulkars1@moodys.com::178acc3a-8c8f-4439-a9b1-88379d31a731" providerId="AD" clId="Web-{BD79D479-2C06-2606-1674-2486597A844D}" dt="2023-08-04T12:34:18.016" v="1297"/>
          <ac:spMkLst>
            <pc:docMk/>
            <pc:sldMk cId="4219410970" sldId="267"/>
            <ac:spMk id="4" creationId="{0FEB1F40-CAA2-2C42-8D93-CA1AC70E5C16}"/>
          </ac:spMkLst>
        </pc:spChg>
      </pc:sldChg>
      <pc:sldChg chg="addSp delSp modSp">
        <pc:chgData name="Spoorthi Kulkarni (MIS)" userId="S::kulkars1@moodys.com::178acc3a-8c8f-4439-a9b1-88379d31a731" providerId="AD" clId="Web-{BD79D479-2C06-2606-1674-2486597A844D}" dt="2023-08-04T12:54:47.950" v="1347"/>
        <pc:sldMkLst>
          <pc:docMk/>
          <pc:sldMk cId="2328161356" sldId="268"/>
        </pc:sldMkLst>
        <pc:spChg chg="del">
          <ac:chgData name="Spoorthi Kulkarni (MIS)" userId="S::kulkars1@moodys.com::178acc3a-8c8f-4439-a9b1-88379d31a731" providerId="AD" clId="Web-{BD79D479-2C06-2606-1674-2486597A844D}" dt="2023-08-04T12:54:47.950" v="1347"/>
          <ac:spMkLst>
            <pc:docMk/>
            <pc:sldMk cId="2328161356" sldId="268"/>
            <ac:spMk id="3" creationId="{68FDFF87-6288-B2D0-832B-42615EAC0407}"/>
          </ac:spMkLst>
        </pc:spChg>
        <pc:picChg chg="add mod ord">
          <ac:chgData name="Spoorthi Kulkarni (MIS)" userId="S::kulkars1@moodys.com::178acc3a-8c8f-4439-a9b1-88379d31a731" providerId="AD" clId="Web-{BD79D479-2C06-2606-1674-2486597A844D}" dt="2023-08-04T12:54:47.950" v="1347"/>
          <ac:picMkLst>
            <pc:docMk/>
            <pc:sldMk cId="2328161356" sldId="268"/>
            <ac:picMk id="4" creationId="{3A1B5159-D69D-0757-E409-BA42FC3E4F9D}"/>
          </ac:picMkLst>
        </pc:picChg>
      </pc:sldChg>
      <pc:sldChg chg="delSp modSp">
        <pc:chgData name="Spoorthi Kulkarni (MIS)" userId="S::kulkars1@moodys.com::178acc3a-8c8f-4439-a9b1-88379d31a731" providerId="AD" clId="Web-{BD79D479-2C06-2606-1674-2486597A844D}" dt="2023-08-04T12:36:56.598" v="1327" actId="20577"/>
        <pc:sldMkLst>
          <pc:docMk/>
          <pc:sldMk cId="890890472" sldId="269"/>
        </pc:sldMkLst>
        <pc:spChg chg="mod">
          <ac:chgData name="Spoorthi Kulkarni (MIS)" userId="S::kulkars1@moodys.com::178acc3a-8c8f-4439-a9b1-88379d31a731" providerId="AD" clId="Web-{BD79D479-2C06-2606-1674-2486597A844D}" dt="2023-08-04T12:36:56.598" v="1327" actId="20577"/>
          <ac:spMkLst>
            <pc:docMk/>
            <pc:sldMk cId="890890472" sldId="269"/>
            <ac:spMk id="3" creationId="{68FDFF87-6288-B2D0-832B-42615EAC0407}"/>
          </ac:spMkLst>
        </pc:spChg>
        <pc:spChg chg="del">
          <ac:chgData name="Spoorthi Kulkarni (MIS)" userId="S::kulkars1@moodys.com::178acc3a-8c8f-4439-a9b1-88379d31a731" providerId="AD" clId="Web-{BD79D479-2C06-2606-1674-2486597A844D}" dt="2023-08-04T12:34:25.595" v="1298"/>
          <ac:spMkLst>
            <pc:docMk/>
            <pc:sldMk cId="890890472" sldId="269"/>
            <ac:spMk id="4" creationId="{9173D2F3-9D45-BB8A-1BF3-C7DC627804FC}"/>
          </ac:spMkLst>
        </pc:spChg>
      </pc:sldChg>
      <pc:sldChg chg="del">
        <pc:chgData name="Spoorthi Kulkarni (MIS)" userId="S::kulkars1@moodys.com::178acc3a-8c8f-4439-a9b1-88379d31a731" providerId="AD" clId="Web-{BD79D479-2C06-2606-1674-2486597A844D}" dt="2023-08-04T12:36:23.722" v="1305"/>
        <pc:sldMkLst>
          <pc:docMk/>
          <pc:sldMk cId="4020267788" sldId="270"/>
        </pc:sldMkLst>
      </pc:sldChg>
      <pc:sldChg chg="delSp modSp">
        <pc:chgData name="Spoorthi Kulkarni (MIS)" userId="S::kulkars1@moodys.com::178acc3a-8c8f-4439-a9b1-88379d31a731" providerId="AD" clId="Web-{BD79D479-2C06-2606-1674-2486597A844D}" dt="2023-08-04T12:37:02.614" v="1335" actId="20577"/>
        <pc:sldMkLst>
          <pc:docMk/>
          <pc:sldMk cId="1621637293" sldId="271"/>
        </pc:sldMkLst>
        <pc:spChg chg="mod">
          <ac:chgData name="Spoorthi Kulkarni (MIS)" userId="S::kulkars1@moodys.com::178acc3a-8c8f-4439-a9b1-88379d31a731" providerId="AD" clId="Web-{BD79D479-2C06-2606-1674-2486597A844D}" dt="2023-08-04T12:37:02.614" v="1335" actId="20577"/>
          <ac:spMkLst>
            <pc:docMk/>
            <pc:sldMk cId="1621637293" sldId="271"/>
            <ac:spMk id="3" creationId="{68FDFF87-6288-B2D0-832B-42615EAC0407}"/>
          </ac:spMkLst>
        </pc:spChg>
        <pc:spChg chg="del">
          <ac:chgData name="Spoorthi Kulkarni (MIS)" userId="S::kulkars1@moodys.com::178acc3a-8c8f-4439-a9b1-88379d31a731" providerId="AD" clId="Web-{BD79D479-2C06-2606-1674-2486597A844D}" dt="2023-08-04T12:34:37.892" v="1299"/>
          <ac:spMkLst>
            <pc:docMk/>
            <pc:sldMk cId="1621637293" sldId="271"/>
            <ac:spMk id="4" creationId="{84D22036-F68D-C8A0-E921-B129C01197A6}"/>
          </ac:spMkLst>
        </pc:spChg>
      </pc:sldChg>
      <pc:sldChg chg="del">
        <pc:chgData name="Spoorthi Kulkarni (MIS)" userId="S::kulkars1@moodys.com::178acc3a-8c8f-4439-a9b1-88379d31a731" providerId="AD" clId="Web-{BD79D479-2C06-2606-1674-2486597A844D}" dt="2023-08-04T12:36:18.425" v="1304"/>
        <pc:sldMkLst>
          <pc:docMk/>
          <pc:sldMk cId="3492977779" sldId="272"/>
        </pc:sldMkLst>
      </pc:sldChg>
      <pc:sldChg chg="delSp modSp">
        <pc:chgData name="Spoorthi Kulkarni (MIS)" userId="S::kulkars1@moodys.com::178acc3a-8c8f-4439-a9b1-88379d31a731" providerId="AD" clId="Web-{BD79D479-2C06-2606-1674-2486597A844D}" dt="2023-08-04T12:37:11.051" v="1346" actId="20577"/>
        <pc:sldMkLst>
          <pc:docMk/>
          <pc:sldMk cId="3409202409" sldId="273"/>
        </pc:sldMkLst>
        <pc:spChg chg="mod">
          <ac:chgData name="Spoorthi Kulkarni (MIS)" userId="S::kulkars1@moodys.com::178acc3a-8c8f-4439-a9b1-88379d31a731" providerId="AD" clId="Web-{BD79D479-2C06-2606-1674-2486597A844D}" dt="2023-08-04T12:37:11.051" v="1346" actId="20577"/>
          <ac:spMkLst>
            <pc:docMk/>
            <pc:sldMk cId="3409202409" sldId="273"/>
            <ac:spMk id="3" creationId="{68FDFF87-6288-B2D0-832B-42615EAC0407}"/>
          </ac:spMkLst>
        </pc:spChg>
        <pc:spChg chg="del">
          <ac:chgData name="Spoorthi Kulkarni (MIS)" userId="S::kulkars1@moodys.com::178acc3a-8c8f-4439-a9b1-88379d31a731" providerId="AD" clId="Web-{BD79D479-2C06-2606-1674-2486597A844D}" dt="2023-08-04T12:34:41.626" v="1300"/>
          <ac:spMkLst>
            <pc:docMk/>
            <pc:sldMk cId="3409202409" sldId="273"/>
            <ac:spMk id="4" creationId="{9173D2F3-9D45-BB8A-1BF3-C7DC627804FC}"/>
          </ac:spMkLst>
        </pc:spChg>
      </pc:sldChg>
      <pc:sldChg chg="del">
        <pc:chgData name="Spoorthi Kulkarni (MIS)" userId="S::kulkars1@moodys.com::178acc3a-8c8f-4439-a9b1-88379d31a731" providerId="AD" clId="Web-{BD79D479-2C06-2606-1674-2486597A844D}" dt="2023-08-04T12:36:09.737" v="1303"/>
        <pc:sldMkLst>
          <pc:docMk/>
          <pc:sldMk cId="3407516488" sldId="274"/>
        </pc:sldMkLst>
      </pc:sldChg>
      <pc:sldChg chg="delSp modSp">
        <pc:chgData name="Spoorthi Kulkarni (MIS)" userId="S::kulkars1@moodys.com::178acc3a-8c8f-4439-a9b1-88379d31a731" providerId="AD" clId="Web-{BD79D479-2C06-2606-1674-2486597A844D}" dt="2023-08-04T12:55:08.513" v="1358" actId="20577"/>
        <pc:sldMkLst>
          <pc:docMk/>
          <pc:sldMk cId="760017415" sldId="275"/>
        </pc:sldMkLst>
        <pc:spChg chg="mod">
          <ac:chgData name="Spoorthi Kulkarni (MIS)" userId="S::kulkars1@moodys.com::178acc3a-8c8f-4439-a9b1-88379d31a731" providerId="AD" clId="Web-{BD79D479-2C06-2606-1674-2486597A844D}" dt="2023-08-04T12:55:08.513" v="1358" actId="20577"/>
          <ac:spMkLst>
            <pc:docMk/>
            <pc:sldMk cId="760017415" sldId="275"/>
            <ac:spMk id="3" creationId="{68FDFF87-6288-B2D0-832B-42615EAC0407}"/>
          </ac:spMkLst>
        </pc:spChg>
        <pc:spChg chg="del">
          <ac:chgData name="Spoorthi Kulkarni (MIS)" userId="S::kulkars1@moodys.com::178acc3a-8c8f-4439-a9b1-88379d31a731" providerId="AD" clId="Web-{BD79D479-2C06-2606-1674-2486597A844D}" dt="2023-08-04T12:34:46.611" v="1301"/>
          <ac:spMkLst>
            <pc:docMk/>
            <pc:sldMk cId="760017415" sldId="275"/>
            <ac:spMk id="4" creationId="{84D22036-F68D-C8A0-E921-B129C01197A6}"/>
          </ac:spMkLst>
        </pc:spChg>
      </pc:sldChg>
      <pc:sldChg chg="del">
        <pc:chgData name="Spoorthi Kulkarni (MIS)" userId="S::kulkars1@moodys.com::178acc3a-8c8f-4439-a9b1-88379d31a731" providerId="AD" clId="Web-{BD79D479-2C06-2606-1674-2486597A844D}" dt="2023-08-04T12:36:05.472" v="1302"/>
        <pc:sldMkLst>
          <pc:docMk/>
          <pc:sldMk cId="1442676294" sldId="276"/>
        </pc:sldMkLst>
      </pc:sldChg>
      <pc:sldChg chg="modSp">
        <pc:chgData name="Spoorthi Kulkarni (MIS)" userId="S::kulkars1@moodys.com::178acc3a-8c8f-4439-a9b1-88379d31a731" providerId="AD" clId="Web-{BD79D479-2C06-2606-1674-2486597A844D}" dt="2023-08-02T09:35:25.105" v="380" actId="20577"/>
        <pc:sldMkLst>
          <pc:docMk/>
          <pc:sldMk cId="4290087766" sldId="281"/>
        </pc:sldMkLst>
        <pc:spChg chg="mod">
          <ac:chgData name="Spoorthi Kulkarni (MIS)" userId="S::kulkars1@moodys.com::178acc3a-8c8f-4439-a9b1-88379d31a731" providerId="AD" clId="Web-{BD79D479-2C06-2606-1674-2486597A844D}" dt="2023-08-02T09:35:25.105" v="380" actId="20577"/>
          <ac:spMkLst>
            <pc:docMk/>
            <pc:sldMk cId="4290087766" sldId="281"/>
            <ac:spMk id="2" creationId="{51F5A096-F82A-1EFC-4B3A-3B499D96FA81}"/>
          </ac:spMkLst>
        </pc:spChg>
      </pc:sldChg>
      <pc:sldChg chg="modSp del">
        <pc:chgData name="Spoorthi Kulkarni (MIS)" userId="S::kulkars1@moodys.com::178acc3a-8c8f-4439-a9b1-88379d31a731" providerId="AD" clId="Web-{BD79D479-2C06-2606-1674-2486597A844D}" dt="2023-08-04T10:03:20.510" v="644"/>
        <pc:sldMkLst>
          <pc:docMk/>
          <pc:sldMk cId="1268822452" sldId="282"/>
        </pc:sldMkLst>
        <pc:spChg chg="mod">
          <ac:chgData name="Spoorthi Kulkarni (MIS)" userId="S::kulkars1@moodys.com::178acc3a-8c8f-4439-a9b1-88379d31a731" providerId="AD" clId="Web-{BD79D479-2C06-2606-1674-2486597A844D}" dt="2023-08-02T10:29:33.411" v="632" actId="20577"/>
          <ac:spMkLst>
            <pc:docMk/>
            <pc:sldMk cId="1268822452" sldId="282"/>
            <ac:spMk id="2" creationId="{E03A1F56-92AA-7867-5C17-D1E37D81C3BD}"/>
          </ac:spMkLst>
        </pc:spChg>
        <pc:spChg chg="mod">
          <ac:chgData name="Spoorthi Kulkarni (MIS)" userId="S::kulkars1@moodys.com::178acc3a-8c8f-4439-a9b1-88379d31a731" providerId="AD" clId="Web-{BD79D479-2C06-2606-1674-2486597A844D}" dt="2023-08-02T10:29:52.881" v="639" actId="20577"/>
          <ac:spMkLst>
            <pc:docMk/>
            <pc:sldMk cId="1268822452" sldId="282"/>
            <ac:spMk id="3" creationId="{D2942DCF-9BC4-E214-8C33-C05C9354C814}"/>
          </ac:spMkLst>
        </pc:spChg>
      </pc:sldChg>
      <pc:sldChg chg="modSp">
        <pc:chgData name="Spoorthi Kulkarni (MIS)" userId="S::kulkars1@moodys.com::178acc3a-8c8f-4439-a9b1-88379d31a731" providerId="AD" clId="Web-{BD79D479-2C06-2606-1674-2486597A844D}" dt="2023-08-04T12:04:09.362" v="725" actId="20577"/>
        <pc:sldMkLst>
          <pc:docMk/>
          <pc:sldMk cId="321927179" sldId="283"/>
        </pc:sldMkLst>
        <pc:spChg chg="mod">
          <ac:chgData name="Spoorthi Kulkarni (MIS)" userId="S::kulkars1@moodys.com::178acc3a-8c8f-4439-a9b1-88379d31a731" providerId="AD" clId="Web-{BD79D479-2C06-2606-1674-2486597A844D}" dt="2023-08-04T10:04:07.199" v="653" actId="20577"/>
          <ac:spMkLst>
            <pc:docMk/>
            <pc:sldMk cId="321927179" sldId="283"/>
            <ac:spMk id="2" creationId="{64A39099-026F-7CFF-47D6-7D68055D413D}"/>
          </ac:spMkLst>
        </pc:spChg>
        <pc:spChg chg="mod">
          <ac:chgData name="Spoorthi Kulkarni (MIS)" userId="S::kulkars1@moodys.com::178acc3a-8c8f-4439-a9b1-88379d31a731" providerId="AD" clId="Web-{BD79D479-2C06-2606-1674-2486597A844D}" dt="2023-08-04T12:04:09.362" v="725" actId="20577"/>
          <ac:spMkLst>
            <pc:docMk/>
            <pc:sldMk cId="321927179" sldId="283"/>
            <ac:spMk id="3" creationId="{E5BD1BF9-8635-7A74-7386-633403EC414E}"/>
          </ac:spMkLst>
        </pc:spChg>
      </pc:sldChg>
      <pc:sldChg chg="modSp">
        <pc:chgData name="Spoorthi Kulkarni (MIS)" userId="S::kulkars1@moodys.com::178acc3a-8c8f-4439-a9b1-88379d31a731" providerId="AD" clId="Web-{BD79D479-2C06-2606-1674-2486597A844D}" dt="2023-08-04T12:19:55.619" v="1145" actId="14100"/>
        <pc:sldMkLst>
          <pc:docMk/>
          <pc:sldMk cId="3241539632" sldId="285"/>
        </pc:sldMkLst>
        <pc:spChg chg="mod">
          <ac:chgData name="Spoorthi Kulkarni (MIS)" userId="S::kulkars1@moodys.com::178acc3a-8c8f-4439-a9b1-88379d31a731" providerId="AD" clId="Web-{BD79D479-2C06-2606-1674-2486597A844D}" dt="2023-08-04T12:19:55.619" v="1145" actId="14100"/>
          <ac:spMkLst>
            <pc:docMk/>
            <pc:sldMk cId="3241539632" sldId="285"/>
            <ac:spMk id="2" creationId="{590A3669-FC20-A360-44D8-83789DD6BEE5}"/>
          </ac:spMkLst>
        </pc:spChg>
      </pc:sldChg>
      <pc:sldChg chg="modSp">
        <pc:chgData name="Spoorthi Kulkarni (MIS)" userId="S::kulkars1@moodys.com::178acc3a-8c8f-4439-a9b1-88379d31a731" providerId="AD" clId="Web-{BD79D479-2C06-2606-1674-2486597A844D}" dt="2023-08-04T12:20:08.369" v="1152" actId="14100"/>
        <pc:sldMkLst>
          <pc:docMk/>
          <pc:sldMk cId="3362076854" sldId="286"/>
        </pc:sldMkLst>
        <pc:spChg chg="mod">
          <ac:chgData name="Spoorthi Kulkarni (MIS)" userId="S::kulkars1@moodys.com::178acc3a-8c8f-4439-a9b1-88379d31a731" providerId="AD" clId="Web-{BD79D479-2C06-2606-1674-2486597A844D}" dt="2023-08-04T12:20:08.369" v="1152" actId="14100"/>
          <ac:spMkLst>
            <pc:docMk/>
            <pc:sldMk cId="3362076854" sldId="286"/>
            <ac:spMk id="2" creationId="{590A3669-FC20-A360-44D8-83789DD6BEE5}"/>
          </ac:spMkLst>
        </pc:spChg>
      </pc:sldChg>
      <pc:sldChg chg="modSp del">
        <pc:chgData name="Spoorthi Kulkarni (MIS)" userId="S::kulkars1@moodys.com::178acc3a-8c8f-4439-a9b1-88379d31a731" providerId="AD" clId="Web-{BD79D479-2C06-2606-1674-2486597A844D}" dt="2023-08-04T12:25:09.782" v="1189"/>
        <pc:sldMkLst>
          <pc:docMk/>
          <pc:sldMk cId="4289950666" sldId="287"/>
        </pc:sldMkLst>
        <pc:spChg chg="mod">
          <ac:chgData name="Spoorthi Kulkarni (MIS)" userId="S::kulkars1@moodys.com::178acc3a-8c8f-4439-a9b1-88379d31a731" providerId="AD" clId="Web-{BD79D479-2C06-2606-1674-2486597A844D}" dt="2023-08-04T12:24:57.313" v="1185" actId="20577"/>
          <ac:spMkLst>
            <pc:docMk/>
            <pc:sldMk cId="4289950666" sldId="287"/>
            <ac:spMk id="2" creationId="{590A3669-FC20-A360-44D8-83789DD6BEE5}"/>
          </ac:spMkLst>
        </pc:spChg>
        <pc:spChg chg="mod">
          <ac:chgData name="Spoorthi Kulkarni (MIS)" userId="S::kulkars1@moodys.com::178acc3a-8c8f-4439-a9b1-88379d31a731" providerId="AD" clId="Web-{BD79D479-2C06-2606-1674-2486597A844D}" dt="2023-08-04T12:24:43.438" v="1184" actId="20577"/>
          <ac:spMkLst>
            <pc:docMk/>
            <pc:sldMk cId="4289950666" sldId="287"/>
            <ac:spMk id="3" creationId="{68FDFF87-6288-B2D0-832B-42615EAC0407}"/>
          </ac:spMkLst>
        </pc:spChg>
      </pc:sldChg>
      <pc:sldChg chg="del">
        <pc:chgData name="Spoorthi Kulkarni (MIS)" userId="S::kulkars1@moodys.com::178acc3a-8c8f-4439-a9b1-88379d31a731" providerId="AD" clId="Web-{BD79D479-2C06-2606-1674-2486597A844D}" dt="2023-08-04T12:26:18.034" v="1236"/>
        <pc:sldMkLst>
          <pc:docMk/>
          <pc:sldMk cId="3992449428" sldId="288"/>
        </pc:sldMkLst>
      </pc:sldChg>
      <pc:sldChg chg="modSp">
        <pc:chgData name="Spoorthi Kulkarni (MIS)" userId="S::kulkars1@moodys.com::178acc3a-8c8f-4439-a9b1-88379d31a731" providerId="AD" clId="Web-{BD79D479-2C06-2606-1674-2486597A844D}" dt="2023-08-04T12:33:52.781" v="1281" actId="20577"/>
        <pc:sldMkLst>
          <pc:docMk/>
          <pc:sldMk cId="2038834891" sldId="289"/>
        </pc:sldMkLst>
        <pc:spChg chg="mod">
          <ac:chgData name="Spoorthi Kulkarni (MIS)" userId="S::kulkars1@moodys.com::178acc3a-8c8f-4439-a9b1-88379d31a731" providerId="AD" clId="Web-{BD79D479-2C06-2606-1674-2486597A844D}" dt="2023-08-04T12:32:04.998" v="1266" actId="20577"/>
          <ac:spMkLst>
            <pc:docMk/>
            <pc:sldMk cId="2038834891" sldId="289"/>
            <ac:spMk id="2" creationId="{590A3669-FC20-A360-44D8-83789DD6BEE5}"/>
          </ac:spMkLst>
        </pc:spChg>
        <pc:spChg chg="mod">
          <ac:chgData name="Spoorthi Kulkarni (MIS)" userId="S::kulkars1@moodys.com::178acc3a-8c8f-4439-a9b1-88379d31a731" providerId="AD" clId="Web-{BD79D479-2C06-2606-1674-2486597A844D}" dt="2023-08-04T12:33:52.781" v="1281" actId="20577"/>
          <ac:spMkLst>
            <pc:docMk/>
            <pc:sldMk cId="2038834891" sldId="289"/>
            <ac:spMk id="3" creationId="{68FDFF87-6288-B2D0-832B-42615EAC0407}"/>
          </ac:spMkLst>
        </pc:spChg>
      </pc:sldChg>
      <pc:sldChg chg="del">
        <pc:chgData name="Spoorthi Kulkarni (MIS)" userId="S::kulkars1@moodys.com::178acc3a-8c8f-4439-a9b1-88379d31a731" providerId="AD" clId="Web-{BD79D479-2C06-2606-1674-2486597A844D}" dt="2023-08-04T12:26:13.940" v="1235"/>
        <pc:sldMkLst>
          <pc:docMk/>
          <pc:sldMk cId="3119994133" sldId="290"/>
        </pc:sldMkLst>
      </pc:sldChg>
      <pc:sldChg chg="del">
        <pc:chgData name="Spoorthi Kulkarni (MIS)" userId="S::kulkars1@moodys.com::178acc3a-8c8f-4439-a9b1-88379d31a731" providerId="AD" clId="Web-{BD79D479-2C06-2606-1674-2486597A844D}" dt="2023-08-04T12:26:22.362" v="1237"/>
        <pc:sldMkLst>
          <pc:docMk/>
          <pc:sldMk cId="3276917715" sldId="291"/>
        </pc:sldMkLst>
      </pc:sldChg>
      <pc:sldChg chg="modSp">
        <pc:chgData name="Spoorthi Kulkarni (MIS)" userId="S::kulkars1@moodys.com::178acc3a-8c8f-4439-a9b1-88379d31a731" providerId="AD" clId="Web-{BD79D479-2C06-2606-1674-2486597A844D}" dt="2023-08-02T09:08:50.867" v="3" actId="20577"/>
        <pc:sldMkLst>
          <pc:docMk/>
          <pc:sldMk cId="628367778" sldId="294"/>
        </pc:sldMkLst>
        <pc:spChg chg="mod">
          <ac:chgData name="Spoorthi Kulkarni (MIS)" userId="S::kulkars1@moodys.com::178acc3a-8c8f-4439-a9b1-88379d31a731" providerId="AD" clId="Web-{BD79D479-2C06-2606-1674-2486597A844D}" dt="2023-08-02T09:08:50.867" v="3" actId="20577"/>
          <ac:spMkLst>
            <pc:docMk/>
            <pc:sldMk cId="628367778" sldId="294"/>
            <ac:spMk id="5" creationId="{4F3394B8-174A-11C0-AC7D-F0BA984E9969}"/>
          </ac:spMkLst>
        </pc:spChg>
      </pc:sldChg>
      <pc:sldChg chg="modSp">
        <pc:chgData name="Spoorthi Kulkarni (MIS)" userId="S::kulkars1@moodys.com::178acc3a-8c8f-4439-a9b1-88379d31a731" providerId="AD" clId="Web-{BD79D479-2C06-2606-1674-2486597A844D}" dt="2023-08-02T09:09:09.149" v="7" actId="20577"/>
        <pc:sldMkLst>
          <pc:docMk/>
          <pc:sldMk cId="3417571080" sldId="296"/>
        </pc:sldMkLst>
        <pc:spChg chg="mod">
          <ac:chgData name="Spoorthi Kulkarni (MIS)" userId="S::kulkars1@moodys.com::178acc3a-8c8f-4439-a9b1-88379d31a731" providerId="AD" clId="Web-{BD79D479-2C06-2606-1674-2486597A844D}" dt="2023-08-02T09:09:09.149" v="7" actId="20577"/>
          <ac:spMkLst>
            <pc:docMk/>
            <pc:sldMk cId="3417571080" sldId="296"/>
            <ac:spMk id="3" creationId="{A489B346-E54F-295B-8D83-8542D597FB25}"/>
          </ac:spMkLst>
        </pc:spChg>
      </pc:sldChg>
      <pc:sldChg chg="addSp delSp modSp mod setBg">
        <pc:chgData name="Spoorthi Kulkarni (MIS)" userId="S::kulkars1@moodys.com::178acc3a-8c8f-4439-a9b1-88379d31a731" providerId="AD" clId="Web-{BD79D479-2C06-2606-1674-2486597A844D}" dt="2023-08-02T09:11:32.388" v="33" actId="14100"/>
        <pc:sldMkLst>
          <pc:docMk/>
          <pc:sldMk cId="2098643457" sldId="298"/>
        </pc:sldMkLst>
        <pc:spChg chg="mod">
          <ac:chgData name="Spoorthi Kulkarni (MIS)" userId="S::kulkars1@moodys.com::178acc3a-8c8f-4439-a9b1-88379d31a731" providerId="AD" clId="Web-{BD79D479-2C06-2606-1674-2486597A844D}" dt="2023-08-02T09:11:25.982" v="32" actId="20577"/>
          <ac:spMkLst>
            <pc:docMk/>
            <pc:sldMk cId="2098643457" sldId="298"/>
            <ac:spMk id="2" creationId="{F2456180-04A0-A718-7B17-9038C0A5FF80}"/>
          </ac:spMkLst>
        </pc:spChg>
        <pc:spChg chg="mod ord">
          <ac:chgData name="Spoorthi Kulkarni (MIS)" userId="S::kulkars1@moodys.com::178acc3a-8c8f-4439-a9b1-88379d31a731" providerId="AD" clId="Web-{BD79D479-2C06-2606-1674-2486597A844D}" dt="2023-08-02T09:11:17.669" v="28" actId="20577"/>
          <ac:spMkLst>
            <pc:docMk/>
            <pc:sldMk cId="2098643457" sldId="298"/>
            <ac:spMk id="3" creationId="{DD8B195F-0F32-8C52-63E0-C6B42B7873E3}"/>
          </ac:spMkLst>
        </pc:spChg>
        <pc:spChg chg="add del">
          <ac:chgData name="Spoorthi Kulkarni (MIS)" userId="S::kulkars1@moodys.com::178acc3a-8c8f-4439-a9b1-88379d31a731" providerId="AD" clId="Web-{BD79D479-2C06-2606-1674-2486597A844D}" dt="2023-08-02T09:10:38.652" v="18"/>
          <ac:spMkLst>
            <pc:docMk/>
            <pc:sldMk cId="2098643457" sldId="298"/>
            <ac:spMk id="9" creationId="{1A95671B-3CC6-4792-9114-B74FAEA224E6}"/>
          </ac:spMkLst>
        </pc:spChg>
        <pc:spChg chg="add del">
          <ac:chgData name="Spoorthi Kulkarni (MIS)" userId="S::kulkars1@moodys.com::178acc3a-8c8f-4439-a9b1-88379d31a731" providerId="AD" clId="Web-{BD79D479-2C06-2606-1674-2486597A844D}" dt="2023-08-02T09:10:57.481" v="24"/>
          <ac:spMkLst>
            <pc:docMk/>
            <pc:sldMk cId="2098643457" sldId="298"/>
            <ac:spMk id="11" creationId="{CD8B4F24-440B-49E9-B85D-733523DC064B}"/>
          </ac:spMkLst>
        </pc:spChg>
        <pc:spChg chg="add del">
          <ac:chgData name="Spoorthi Kulkarni (MIS)" userId="S::kulkars1@moodys.com::178acc3a-8c8f-4439-a9b1-88379d31a731" providerId="AD" clId="Web-{BD79D479-2C06-2606-1674-2486597A844D}" dt="2023-08-02T09:10:57.481" v="24"/>
          <ac:spMkLst>
            <pc:docMk/>
            <pc:sldMk cId="2098643457" sldId="298"/>
            <ac:spMk id="12" creationId="{2B97F24A-32CE-4C1C-A50D-3016B394DCFB}"/>
          </ac:spMkLst>
        </pc:spChg>
        <pc:spChg chg="add del">
          <ac:chgData name="Spoorthi Kulkarni (MIS)" userId="S::kulkars1@moodys.com::178acc3a-8c8f-4439-a9b1-88379d31a731" providerId="AD" clId="Web-{BD79D479-2C06-2606-1674-2486597A844D}" dt="2023-08-02T09:10:57.465" v="23"/>
          <ac:spMkLst>
            <pc:docMk/>
            <pc:sldMk cId="2098643457" sldId="298"/>
            <ac:spMk id="17" creationId="{0D7B6173-1D58-48E2-83CF-37350F315F75}"/>
          </ac:spMkLst>
        </pc:spChg>
        <pc:spChg chg="add del">
          <ac:chgData name="Spoorthi Kulkarni (MIS)" userId="S::kulkars1@moodys.com::178acc3a-8c8f-4439-a9b1-88379d31a731" providerId="AD" clId="Web-{BD79D479-2C06-2606-1674-2486597A844D}" dt="2023-08-02T09:10:57.465" v="23"/>
          <ac:spMkLst>
            <pc:docMk/>
            <pc:sldMk cId="2098643457" sldId="298"/>
            <ac:spMk id="19" creationId="{02EBFA83-D4DB-4CA0-B229-9E44634D7FE9}"/>
          </ac:spMkLst>
        </pc:spChg>
        <pc:spChg chg="add del">
          <ac:chgData name="Spoorthi Kulkarni (MIS)" userId="S::kulkars1@moodys.com::178acc3a-8c8f-4439-a9b1-88379d31a731" providerId="AD" clId="Web-{BD79D479-2C06-2606-1674-2486597A844D}" dt="2023-08-02T09:10:57.465" v="23"/>
          <ac:spMkLst>
            <pc:docMk/>
            <pc:sldMk cId="2098643457" sldId="298"/>
            <ac:spMk id="23" creationId="{21BDEC81-16A7-4451-B893-C15000083B77}"/>
          </ac:spMkLst>
        </pc:spChg>
        <pc:spChg chg="add del">
          <ac:chgData name="Spoorthi Kulkarni (MIS)" userId="S::kulkars1@moodys.com::178acc3a-8c8f-4439-a9b1-88379d31a731" providerId="AD" clId="Web-{BD79D479-2C06-2606-1674-2486597A844D}" dt="2023-08-02T09:10:57.465" v="23"/>
          <ac:spMkLst>
            <pc:docMk/>
            <pc:sldMk cId="2098643457" sldId="298"/>
            <ac:spMk id="25" creationId="{26A515A1-4D80-430E-BE0A-71A290516A82}"/>
          </ac:spMkLst>
        </pc:spChg>
        <pc:spChg chg="add">
          <ac:chgData name="Spoorthi Kulkarni (MIS)" userId="S::kulkars1@moodys.com::178acc3a-8c8f-4439-a9b1-88379d31a731" providerId="AD" clId="Web-{BD79D479-2C06-2606-1674-2486597A844D}" dt="2023-08-02T09:10:57.481" v="24"/>
          <ac:spMkLst>
            <pc:docMk/>
            <pc:sldMk cId="2098643457" sldId="298"/>
            <ac:spMk id="27" creationId="{2B97F24A-32CE-4C1C-A50D-3016B394DCFB}"/>
          </ac:spMkLst>
        </pc:spChg>
        <pc:spChg chg="add">
          <ac:chgData name="Spoorthi Kulkarni (MIS)" userId="S::kulkars1@moodys.com::178acc3a-8c8f-4439-a9b1-88379d31a731" providerId="AD" clId="Web-{BD79D479-2C06-2606-1674-2486597A844D}" dt="2023-08-02T09:10:57.481" v="24"/>
          <ac:spMkLst>
            <pc:docMk/>
            <pc:sldMk cId="2098643457" sldId="298"/>
            <ac:spMk id="28" creationId="{6357EC4F-235E-4222-A36F-C7878ACE37F2}"/>
          </ac:spMkLst>
        </pc:spChg>
        <pc:picChg chg="add mod">
          <ac:chgData name="Spoorthi Kulkarni (MIS)" userId="S::kulkars1@moodys.com::178acc3a-8c8f-4439-a9b1-88379d31a731" providerId="AD" clId="Web-{BD79D479-2C06-2606-1674-2486597A844D}" dt="2023-08-02T09:11:32.388" v="33" actId="14100"/>
          <ac:picMkLst>
            <pc:docMk/>
            <pc:sldMk cId="2098643457" sldId="298"/>
            <ac:picMk id="4" creationId="{83DFFF57-1DE8-9F15-AC1E-E4C40B184536}"/>
          </ac:picMkLst>
        </pc:picChg>
        <pc:picChg chg="add del">
          <ac:chgData name="Spoorthi Kulkarni (MIS)" userId="S::kulkars1@moodys.com::178acc3a-8c8f-4439-a9b1-88379d31a731" providerId="AD" clId="Web-{BD79D479-2C06-2606-1674-2486597A844D}" dt="2023-08-02T09:10:57.465" v="23"/>
          <ac:picMkLst>
            <pc:docMk/>
            <pc:sldMk cId="2098643457" sldId="298"/>
            <ac:picMk id="21" creationId="{B0DAC8FB-A162-44E3-A606-C855A03A5B09}"/>
          </ac:picMkLst>
        </pc:picChg>
      </pc:sldChg>
      <pc:sldChg chg="modSp">
        <pc:chgData name="Spoorthi Kulkarni (MIS)" userId="S::kulkars1@moodys.com::178acc3a-8c8f-4439-a9b1-88379d31a731" providerId="AD" clId="Web-{BD79D479-2C06-2606-1674-2486597A844D}" dt="2023-08-02T09:35:39.887" v="384" actId="20577"/>
        <pc:sldMkLst>
          <pc:docMk/>
          <pc:sldMk cId="1440557710" sldId="299"/>
        </pc:sldMkLst>
        <pc:spChg chg="mod">
          <ac:chgData name="Spoorthi Kulkarni (MIS)" userId="S::kulkars1@moodys.com::178acc3a-8c8f-4439-a9b1-88379d31a731" providerId="AD" clId="Web-{BD79D479-2C06-2606-1674-2486597A844D}" dt="2023-08-02T09:35:39.887" v="384" actId="20577"/>
          <ac:spMkLst>
            <pc:docMk/>
            <pc:sldMk cId="1440557710" sldId="299"/>
            <ac:spMk id="2" creationId="{51F5A096-F82A-1EFC-4B3A-3B499D96FA81}"/>
          </ac:spMkLst>
        </pc:spChg>
      </pc:sldChg>
      <pc:sldChg chg="modSp">
        <pc:chgData name="Spoorthi Kulkarni (MIS)" userId="S::kulkars1@moodys.com::178acc3a-8c8f-4439-a9b1-88379d31a731" providerId="AD" clId="Web-{BD79D479-2C06-2606-1674-2486597A844D}" dt="2023-08-02T10:00:23.715" v="568" actId="20577"/>
        <pc:sldMkLst>
          <pc:docMk/>
          <pc:sldMk cId="4203919606" sldId="300"/>
        </pc:sldMkLst>
        <pc:spChg chg="mod">
          <ac:chgData name="Spoorthi Kulkarni (MIS)" userId="S::kulkars1@moodys.com::178acc3a-8c8f-4439-a9b1-88379d31a731" providerId="AD" clId="Web-{BD79D479-2C06-2606-1674-2486597A844D}" dt="2023-08-02T09:35:31.699" v="382" actId="20577"/>
          <ac:spMkLst>
            <pc:docMk/>
            <pc:sldMk cId="4203919606" sldId="300"/>
            <ac:spMk id="2" creationId="{D98CE099-9841-1164-91D6-B4BA160FDF6A}"/>
          </ac:spMkLst>
        </pc:spChg>
        <pc:spChg chg="mod">
          <ac:chgData name="Spoorthi Kulkarni (MIS)" userId="S::kulkars1@moodys.com::178acc3a-8c8f-4439-a9b1-88379d31a731" providerId="AD" clId="Web-{BD79D479-2C06-2606-1674-2486597A844D}" dt="2023-08-02T10:00:23.715" v="568" actId="20577"/>
          <ac:spMkLst>
            <pc:docMk/>
            <pc:sldMk cId="4203919606" sldId="300"/>
            <ac:spMk id="6" creationId="{F582EAE0-E6FD-B94C-E452-07A3DDA4821D}"/>
          </ac:spMkLst>
        </pc:spChg>
      </pc:sldChg>
      <pc:sldChg chg="modSp new">
        <pc:chgData name="Spoorthi Kulkarni (MIS)" userId="S::kulkars1@moodys.com::178acc3a-8c8f-4439-a9b1-88379d31a731" providerId="AD" clId="Web-{BD79D479-2C06-2606-1674-2486597A844D}" dt="2023-08-02T09:13:47.939" v="184" actId="20577"/>
        <pc:sldMkLst>
          <pc:docMk/>
          <pc:sldMk cId="2761077501" sldId="301"/>
        </pc:sldMkLst>
        <pc:spChg chg="mod">
          <ac:chgData name="Spoorthi Kulkarni (MIS)" userId="S::kulkars1@moodys.com::178acc3a-8c8f-4439-a9b1-88379d31a731" providerId="AD" clId="Web-{BD79D479-2C06-2606-1674-2486597A844D}" dt="2023-08-02T09:11:53.295" v="65" actId="20577"/>
          <ac:spMkLst>
            <pc:docMk/>
            <pc:sldMk cId="2761077501" sldId="301"/>
            <ac:spMk id="2" creationId="{3F992EA3-9098-50D1-159B-3996589842B2}"/>
          </ac:spMkLst>
        </pc:spChg>
        <pc:spChg chg="mod">
          <ac:chgData name="Spoorthi Kulkarni (MIS)" userId="S::kulkars1@moodys.com::178acc3a-8c8f-4439-a9b1-88379d31a731" providerId="AD" clId="Web-{BD79D479-2C06-2606-1674-2486597A844D}" dt="2023-08-02T09:13:47.939" v="184" actId="20577"/>
          <ac:spMkLst>
            <pc:docMk/>
            <pc:sldMk cId="2761077501" sldId="301"/>
            <ac:spMk id="3" creationId="{7E5142A4-C73D-A2F8-2FED-1E98823F62B7}"/>
          </ac:spMkLst>
        </pc:spChg>
      </pc:sldChg>
      <pc:sldChg chg="addSp delSp modSp new">
        <pc:chgData name="Spoorthi Kulkarni (MIS)" userId="S::kulkars1@moodys.com::178acc3a-8c8f-4439-a9b1-88379d31a731" providerId="AD" clId="Web-{BD79D479-2C06-2606-1674-2486597A844D}" dt="2023-08-02T09:14:21.690" v="190"/>
        <pc:sldMkLst>
          <pc:docMk/>
          <pc:sldMk cId="3356839689" sldId="302"/>
        </pc:sldMkLst>
        <pc:spChg chg="mod">
          <ac:chgData name="Spoorthi Kulkarni (MIS)" userId="S::kulkars1@moodys.com::178acc3a-8c8f-4439-a9b1-88379d31a731" providerId="AD" clId="Web-{BD79D479-2C06-2606-1674-2486597A844D}" dt="2023-08-02T09:14:11.534" v="187" actId="20577"/>
          <ac:spMkLst>
            <pc:docMk/>
            <pc:sldMk cId="3356839689" sldId="302"/>
            <ac:spMk id="2" creationId="{253677F8-EA9E-8310-27D1-D7A11518141F}"/>
          </ac:spMkLst>
        </pc:spChg>
        <pc:spChg chg="del mod">
          <ac:chgData name="Spoorthi Kulkarni (MIS)" userId="S::kulkars1@moodys.com::178acc3a-8c8f-4439-a9b1-88379d31a731" providerId="AD" clId="Web-{BD79D479-2C06-2606-1674-2486597A844D}" dt="2023-08-02T09:14:21.690" v="190"/>
          <ac:spMkLst>
            <pc:docMk/>
            <pc:sldMk cId="3356839689" sldId="302"/>
            <ac:spMk id="3" creationId="{66039144-0DCF-4102-7F7D-5774017425B2}"/>
          </ac:spMkLst>
        </pc:spChg>
        <pc:picChg chg="add mod ord">
          <ac:chgData name="Spoorthi Kulkarni (MIS)" userId="S::kulkars1@moodys.com::178acc3a-8c8f-4439-a9b1-88379d31a731" providerId="AD" clId="Web-{BD79D479-2C06-2606-1674-2486597A844D}" dt="2023-08-02T09:14:21.690" v="190"/>
          <ac:picMkLst>
            <pc:docMk/>
            <pc:sldMk cId="3356839689" sldId="302"/>
            <ac:picMk id="4" creationId="{87487C22-A8CF-D211-C740-163E17F9AD1B}"/>
          </ac:picMkLst>
        </pc:picChg>
      </pc:sldChg>
      <pc:sldChg chg="addSp delSp modSp new">
        <pc:chgData name="Spoorthi Kulkarni (MIS)" userId="S::kulkars1@moodys.com::178acc3a-8c8f-4439-a9b1-88379d31a731" providerId="AD" clId="Web-{BD79D479-2C06-2606-1674-2486597A844D}" dt="2023-08-02T09:22:57.832" v="235"/>
        <pc:sldMkLst>
          <pc:docMk/>
          <pc:sldMk cId="1478048118" sldId="303"/>
        </pc:sldMkLst>
        <pc:spChg chg="mod">
          <ac:chgData name="Spoorthi Kulkarni (MIS)" userId="S::kulkars1@moodys.com::178acc3a-8c8f-4439-a9b1-88379d31a731" providerId="AD" clId="Web-{BD79D479-2C06-2606-1674-2486597A844D}" dt="2023-08-02T09:19:54.920" v="224" actId="1076"/>
          <ac:spMkLst>
            <pc:docMk/>
            <pc:sldMk cId="1478048118" sldId="303"/>
            <ac:spMk id="2" creationId="{0316B355-D352-7E4C-4643-57E9396AB1C3}"/>
          </ac:spMkLst>
        </pc:spChg>
        <pc:spChg chg="del">
          <ac:chgData name="Spoorthi Kulkarni (MIS)" userId="S::kulkars1@moodys.com::178acc3a-8c8f-4439-a9b1-88379d31a731" providerId="AD" clId="Web-{BD79D479-2C06-2606-1674-2486597A844D}" dt="2023-08-02T09:15:22.427" v="192"/>
          <ac:spMkLst>
            <pc:docMk/>
            <pc:sldMk cId="1478048118" sldId="303"/>
            <ac:spMk id="3" creationId="{BE215A46-FD3B-1821-5CF9-B9D481DED529}"/>
          </ac:spMkLst>
        </pc:spChg>
        <pc:spChg chg="add del mod">
          <ac:chgData name="Spoorthi Kulkarni (MIS)" userId="S::kulkars1@moodys.com::178acc3a-8c8f-4439-a9b1-88379d31a731" providerId="AD" clId="Web-{BD79D479-2C06-2606-1674-2486597A844D}" dt="2023-08-02T09:18:44.808" v="200"/>
          <ac:spMkLst>
            <pc:docMk/>
            <pc:sldMk cId="1478048118" sldId="303"/>
            <ac:spMk id="8" creationId="{D1140E39-9912-964C-5CF9-3EA30F49DEA1}"/>
          </ac:spMkLst>
        </pc:spChg>
        <pc:graphicFrameChg chg="add del mod ord modGraphic">
          <ac:chgData name="Spoorthi Kulkarni (MIS)" userId="S::kulkars1@moodys.com::178acc3a-8c8f-4439-a9b1-88379d31a731" providerId="AD" clId="Web-{BD79D479-2C06-2606-1674-2486597A844D}" dt="2023-08-02T09:18:26.089" v="195"/>
          <ac:graphicFrameMkLst>
            <pc:docMk/>
            <pc:sldMk cId="1478048118" sldId="303"/>
            <ac:graphicFrameMk id="4" creationId="{E7A80420-5339-0D0B-F6EB-12D34B0E32EB}"/>
          </ac:graphicFrameMkLst>
        </pc:graphicFrameChg>
        <pc:graphicFrameChg chg="add mod modGraphic">
          <ac:chgData name="Spoorthi Kulkarni (MIS)" userId="S::kulkars1@moodys.com::178acc3a-8c8f-4439-a9b1-88379d31a731" providerId="AD" clId="Web-{BD79D479-2C06-2606-1674-2486597A844D}" dt="2023-08-02T09:22:57.832" v="235"/>
          <ac:graphicFrameMkLst>
            <pc:docMk/>
            <pc:sldMk cId="1478048118" sldId="303"/>
            <ac:graphicFrameMk id="6" creationId="{B102C616-3EA3-C274-CA55-4BE1FE3D7E34}"/>
          </ac:graphicFrameMkLst>
        </pc:graphicFrameChg>
      </pc:sldChg>
      <pc:sldChg chg="addSp delSp modSp new mod ord setBg">
        <pc:chgData name="Spoorthi Kulkarni (MIS)" userId="S::kulkars1@moodys.com::178acc3a-8c8f-4439-a9b1-88379d31a731" providerId="AD" clId="Web-{BD79D479-2C06-2606-1674-2486597A844D}" dt="2023-08-02T09:27:20.215" v="253"/>
        <pc:sldMkLst>
          <pc:docMk/>
          <pc:sldMk cId="1851829427" sldId="304"/>
        </pc:sldMkLst>
        <pc:spChg chg="mod">
          <ac:chgData name="Spoorthi Kulkarni (MIS)" userId="S::kulkars1@moodys.com::178acc3a-8c8f-4439-a9b1-88379d31a731" providerId="AD" clId="Web-{BD79D479-2C06-2606-1674-2486597A844D}" dt="2023-08-02T09:24:07.178" v="240"/>
          <ac:spMkLst>
            <pc:docMk/>
            <pc:sldMk cId="1851829427" sldId="304"/>
            <ac:spMk id="2" creationId="{DBF357E1-7C22-3DA6-E419-8D032C78D840}"/>
          </ac:spMkLst>
        </pc:spChg>
        <pc:spChg chg="mod ord">
          <ac:chgData name="Spoorthi Kulkarni (MIS)" userId="S::kulkars1@moodys.com::178acc3a-8c8f-4439-a9b1-88379d31a731" providerId="AD" clId="Web-{BD79D479-2C06-2606-1674-2486597A844D}" dt="2023-08-02T09:27:20.215" v="253"/>
          <ac:spMkLst>
            <pc:docMk/>
            <pc:sldMk cId="1851829427" sldId="304"/>
            <ac:spMk id="3" creationId="{85CA4269-6025-EA71-A67A-DF4AA490A122}"/>
          </ac:spMkLst>
        </pc:spChg>
        <pc:spChg chg="add del">
          <ac:chgData name="Spoorthi Kulkarni (MIS)" userId="S::kulkars1@moodys.com::178acc3a-8c8f-4439-a9b1-88379d31a731" providerId="AD" clId="Web-{BD79D479-2C06-2606-1674-2486597A844D}" dt="2023-08-02T09:24:07.178" v="240"/>
          <ac:spMkLst>
            <pc:docMk/>
            <pc:sldMk cId="1851829427" sldId="304"/>
            <ac:spMk id="9" creationId="{6F4C891B-62D0-4250-AEB7-0F42BAD78D7D}"/>
          </ac:spMkLst>
        </pc:spChg>
        <pc:picChg chg="add mod">
          <ac:chgData name="Spoorthi Kulkarni (MIS)" userId="S::kulkars1@moodys.com::178acc3a-8c8f-4439-a9b1-88379d31a731" providerId="AD" clId="Web-{BD79D479-2C06-2606-1674-2486597A844D}" dt="2023-08-02T09:24:34.538" v="244" actId="1076"/>
          <ac:picMkLst>
            <pc:docMk/>
            <pc:sldMk cId="1851829427" sldId="304"/>
            <ac:picMk id="4" creationId="{DA852D3A-BE47-3FD5-6C32-A65ADF0EA527}"/>
          </ac:picMkLst>
        </pc:picChg>
      </pc:sldChg>
      <pc:sldChg chg="addSp modSp new">
        <pc:chgData name="Spoorthi Kulkarni (MIS)" userId="S::kulkars1@moodys.com::178acc3a-8c8f-4439-a9b1-88379d31a731" providerId="AD" clId="Web-{BD79D479-2C06-2606-1674-2486597A844D}" dt="2023-08-02T09:27:58.200" v="268" actId="20577"/>
        <pc:sldMkLst>
          <pc:docMk/>
          <pc:sldMk cId="2394167743" sldId="305"/>
        </pc:sldMkLst>
        <pc:spChg chg="mod">
          <ac:chgData name="Spoorthi Kulkarni (MIS)" userId="S::kulkars1@moodys.com::178acc3a-8c8f-4439-a9b1-88379d31a731" providerId="AD" clId="Web-{BD79D479-2C06-2606-1674-2486597A844D}" dt="2023-08-02T09:27:58.200" v="268" actId="20577"/>
          <ac:spMkLst>
            <pc:docMk/>
            <pc:sldMk cId="2394167743" sldId="305"/>
            <ac:spMk id="2" creationId="{345EE8A2-281C-63A2-F15D-1DAB91B454C2}"/>
          </ac:spMkLst>
        </pc:spChg>
        <pc:spChg chg="mod">
          <ac:chgData name="Spoorthi Kulkarni (MIS)" userId="S::kulkars1@moodys.com::178acc3a-8c8f-4439-a9b1-88379d31a731" providerId="AD" clId="Web-{BD79D479-2C06-2606-1674-2486597A844D}" dt="2023-08-02T09:27:45.591" v="262" actId="20577"/>
          <ac:spMkLst>
            <pc:docMk/>
            <pc:sldMk cId="2394167743" sldId="305"/>
            <ac:spMk id="3" creationId="{23352D07-4FF3-18AC-912F-992B97B7A9FD}"/>
          </ac:spMkLst>
        </pc:spChg>
        <pc:picChg chg="add mod">
          <ac:chgData name="Spoorthi Kulkarni (MIS)" userId="S::kulkars1@moodys.com::178acc3a-8c8f-4439-a9b1-88379d31a731" providerId="AD" clId="Web-{BD79D479-2C06-2606-1674-2486597A844D}" dt="2023-08-02T09:27:51.638" v="265" actId="1076"/>
          <ac:picMkLst>
            <pc:docMk/>
            <pc:sldMk cId="2394167743" sldId="305"/>
            <ac:picMk id="4" creationId="{F086E8BB-36B8-D334-2113-E75C48AF471B}"/>
          </ac:picMkLst>
        </pc:picChg>
      </pc:sldChg>
      <pc:sldChg chg="addSp delSp modSp add replId">
        <pc:chgData name="Spoorthi Kulkarni (MIS)" userId="S::kulkars1@moodys.com::178acc3a-8c8f-4439-a9b1-88379d31a731" providerId="AD" clId="Web-{BD79D479-2C06-2606-1674-2486597A844D}" dt="2023-08-02T09:29:31.813" v="285" actId="1076"/>
        <pc:sldMkLst>
          <pc:docMk/>
          <pc:sldMk cId="120291592" sldId="306"/>
        </pc:sldMkLst>
        <pc:spChg chg="mod">
          <ac:chgData name="Spoorthi Kulkarni (MIS)" userId="S::kulkars1@moodys.com::178acc3a-8c8f-4439-a9b1-88379d31a731" providerId="AD" clId="Web-{BD79D479-2C06-2606-1674-2486597A844D}" dt="2023-08-02T09:28:55.452" v="275" actId="20577"/>
          <ac:spMkLst>
            <pc:docMk/>
            <pc:sldMk cId="120291592" sldId="306"/>
            <ac:spMk id="2" creationId="{345EE8A2-281C-63A2-F15D-1DAB91B454C2}"/>
          </ac:spMkLst>
        </pc:spChg>
        <pc:spChg chg="mod">
          <ac:chgData name="Spoorthi Kulkarni (MIS)" userId="S::kulkars1@moodys.com::178acc3a-8c8f-4439-a9b1-88379d31a731" providerId="AD" clId="Web-{BD79D479-2C06-2606-1674-2486597A844D}" dt="2023-08-02T09:29:14.156" v="280"/>
          <ac:spMkLst>
            <pc:docMk/>
            <pc:sldMk cId="120291592" sldId="306"/>
            <ac:spMk id="3" creationId="{23352D07-4FF3-18AC-912F-992B97B7A9FD}"/>
          </ac:spMkLst>
        </pc:spChg>
        <pc:picChg chg="del">
          <ac:chgData name="Spoorthi Kulkarni (MIS)" userId="S::kulkars1@moodys.com::178acc3a-8c8f-4439-a9b1-88379d31a731" providerId="AD" clId="Web-{BD79D479-2C06-2606-1674-2486597A844D}" dt="2023-08-02T09:29:17.203" v="281"/>
          <ac:picMkLst>
            <pc:docMk/>
            <pc:sldMk cId="120291592" sldId="306"/>
            <ac:picMk id="4" creationId="{F086E8BB-36B8-D334-2113-E75C48AF471B}"/>
          </ac:picMkLst>
        </pc:picChg>
        <pc:picChg chg="add mod">
          <ac:chgData name="Spoorthi Kulkarni (MIS)" userId="S::kulkars1@moodys.com::178acc3a-8c8f-4439-a9b1-88379d31a731" providerId="AD" clId="Web-{BD79D479-2C06-2606-1674-2486597A844D}" dt="2023-08-02T09:29:31.813" v="285" actId="1076"/>
          <ac:picMkLst>
            <pc:docMk/>
            <pc:sldMk cId="120291592" sldId="306"/>
            <ac:picMk id="5" creationId="{2C6E12C0-6265-6F12-5C0C-530B05C65B0E}"/>
          </ac:picMkLst>
        </pc:picChg>
      </pc:sldChg>
      <pc:sldChg chg="addSp delSp modSp new mod setBg">
        <pc:chgData name="Spoorthi Kulkarni (MIS)" userId="S::kulkars1@moodys.com::178acc3a-8c8f-4439-a9b1-88379d31a731" providerId="AD" clId="Web-{BD79D479-2C06-2606-1674-2486597A844D}" dt="2023-08-02T09:30:54.097" v="298"/>
        <pc:sldMkLst>
          <pc:docMk/>
          <pc:sldMk cId="2190239004" sldId="307"/>
        </pc:sldMkLst>
        <pc:spChg chg="mod">
          <ac:chgData name="Spoorthi Kulkarni (MIS)" userId="S::kulkars1@moodys.com::178acc3a-8c8f-4439-a9b1-88379d31a731" providerId="AD" clId="Web-{BD79D479-2C06-2606-1674-2486597A844D}" dt="2023-08-02T09:30:54.097" v="298"/>
          <ac:spMkLst>
            <pc:docMk/>
            <pc:sldMk cId="2190239004" sldId="307"/>
            <ac:spMk id="2" creationId="{E3C75BD8-F340-F7FA-2FED-87471677F395}"/>
          </ac:spMkLst>
        </pc:spChg>
        <pc:spChg chg="del">
          <ac:chgData name="Spoorthi Kulkarni (MIS)" userId="S::kulkars1@moodys.com::178acc3a-8c8f-4439-a9b1-88379d31a731" providerId="AD" clId="Web-{BD79D479-2C06-2606-1674-2486597A844D}" dt="2023-08-02T09:30:46.518" v="295"/>
          <ac:spMkLst>
            <pc:docMk/>
            <pc:sldMk cId="2190239004" sldId="307"/>
            <ac:spMk id="3" creationId="{AD5D274E-C059-2A50-5E0F-2C8BF33287A0}"/>
          </ac:spMkLst>
        </pc:spChg>
        <pc:spChg chg="add mod">
          <ac:chgData name="Spoorthi Kulkarni (MIS)" userId="S::kulkars1@moodys.com::178acc3a-8c8f-4439-a9b1-88379d31a731" providerId="AD" clId="Web-{BD79D479-2C06-2606-1674-2486597A844D}" dt="2023-08-02T09:30:46.518" v="297"/>
          <ac:spMkLst>
            <pc:docMk/>
            <pc:sldMk cId="2190239004" sldId="307"/>
            <ac:spMk id="6" creationId="{C3F464C8-17A9-B235-D771-7D5DB53FB438}"/>
          </ac:spMkLst>
        </pc:spChg>
        <pc:spChg chg="add">
          <ac:chgData name="Spoorthi Kulkarni (MIS)" userId="S::kulkars1@moodys.com::178acc3a-8c8f-4439-a9b1-88379d31a731" providerId="AD" clId="Web-{BD79D479-2C06-2606-1674-2486597A844D}" dt="2023-08-02T09:30:54.097" v="298"/>
          <ac:spMkLst>
            <pc:docMk/>
            <pc:sldMk cId="2190239004" sldId="307"/>
            <ac:spMk id="11" creationId="{56E9B3E6-E277-4D68-BA48-9CB43FFBD6E2}"/>
          </ac:spMkLst>
        </pc:spChg>
        <pc:spChg chg="add">
          <ac:chgData name="Spoorthi Kulkarni (MIS)" userId="S::kulkars1@moodys.com::178acc3a-8c8f-4439-a9b1-88379d31a731" providerId="AD" clId="Web-{BD79D479-2C06-2606-1674-2486597A844D}" dt="2023-08-02T09:30:54.097" v="298"/>
          <ac:spMkLst>
            <pc:docMk/>
            <pc:sldMk cId="2190239004" sldId="307"/>
            <ac:spMk id="18" creationId="{D5B0017B-2ECA-49AF-B397-DC140825DF8D}"/>
          </ac:spMkLst>
        </pc:spChg>
        <pc:grpChg chg="add">
          <ac:chgData name="Spoorthi Kulkarni (MIS)" userId="S::kulkars1@moodys.com::178acc3a-8c8f-4439-a9b1-88379d31a731" providerId="AD" clId="Web-{BD79D479-2C06-2606-1674-2486597A844D}" dt="2023-08-02T09:30:54.097" v="298"/>
          <ac:grpSpMkLst>
            <pc:docMk/>
            <pc:sldMk cId="2190239004" sldId="307"/>
            <ac:grpSpMk id="13" creationId="{AE1C45F0-260A-458C-96ED-C1F6D2151219}"/>
          </ac:grpSpMkLst>
        </pc:grpChg>
        <pc:graphicFrameChg chg="add mod ord modGraphic">
          <ac:chgData name="Spoorthi Kulkarni (MIS)" userId="S::kulkars1@moodys.com::178acc3a-8c8f-4439-a9b1-88379d31a731" providerId="AD" clId="Web-{BD79D479-2C06-2606-1674-2486597A844D}" dt="2023-08-02T09:30:54.097" v="298"/>
          <ac:graphicFrameMkLst>
            <pc:docMk/>
            <pc:sldMk cId="2190239004" sldId="307"/>
            <ac:graphicFrameMk id="5" creationId="{9C3BF75E-A319-2781-531E-253033022639}"/>
          </ac:graphicFrameMkLst>
        </pc:graphicFrameChg>
        <pc:cxnChg chg="add">
          <ac:chgData name="Spoorthi Kulkarni (MIS)" userId="S::kulkars1@moodys.com::178acc3a-8c8f-4439-a9b1-88379d31a731" providerId="AD" clId="Web-{BD79D479-2C06-2606-1674-2486597A844D}" dt="2023-08-02T09:30:54.097" v="298"/>
          <ac:cxnSpMkLst>
            <pc:docMk/>
            <pc:sldMk cId="2190239004" sldId="307"/>
            <ac:cxnSpMk id="20" creationId="{6CF1BAF6-AD41-4082-B212-8A1F9A2E8779}"/>
          </ac:cxnSpMkLst>
        </pc:cxnChg>
      </pc:sldChg>
      <pc:sldChg chg="modSp new">
        <pc:chgData name="Spoorthi Kulkarni (MIS)" userId="S::kulkars1@moodys.com::178acc3a-8c8f-4439-a9b1-88379d31a731" providerId="AD" clId="Web-{BD79D479-2C06-2606-1674-2486597A844D}" dt="2023-08-02T09:33:00.898" v="339" actId="20577"/>
        <pc:sldMkLst>
          <pc:docMk/>
          <pc:sldMk cId="2857529195" sldId="308"/>
        </pc:sldMkLst>
        <pc:spChg chg="mod">
          <ac:chgData name="Spoorthi Kulkarni (MIS)" userId="S::kulkars1@moodys.com::178acc3a-8c8f-4439-a9b1-88379d31a731" providerId="AD" clId="Web-{BD79D479-2C06-2606-1674-2486597A844D}" dt="2023-08-02T09:31:43.098" v="316" actId="20577"/>
          <ac:spMkLst>
            <pc:docMk/>
            <pc:sldMk cId="2857529195" sldId="308"/>
            <ac:spMk id="2" creationId="{5C9BF483-9D58-F524-F0B9-215133190930}"/>
          </ac:spMkLst>
        </pc:spChg>
        <pc:spChg chg="mod">
          <ac:chgData name="Spoorthi Kulkarni (MIS)" userId="S::kulkars1@moodys.com::178acc3a-8c8f-4439-a9b1-88379d31a731" providerId="AD" clId="Web-{BD79D479-2C06-2606-1674-2486597A844D}" dt="2023-08-02T09:33:00.898" v="339" actId="20577"/>
          <ac:spMkLst>
            <pc:docMk/>
            <pc:sldMk cId="2857529195" sldId="308"/>
            <ac:spMk id="3" creationId="{59662B97-1D75-2406-B99E-AC07BFA8A3B4}"/>
          </ac:spMkLst>
        </pc:spChg>
      </pc:sldChg>
      <pc:sldChg chg="addSp delSp modSp new mod setBg">
        <pc:chgData name="Spoorthi Kulkarni (MIS)" userId="S::kulkars1@moodys.com::178acc3a-8c8f-4439-a9b1-88379d31a731" providerId="AD" clId="Web-{BD79D479-2C06-2606-1674-2486597A844D}" dt="2023-08-02T09:35:00.042" v="376" actId="20577"/>
        <pc:sldMkLst>
          <pc:docMk/>
          <pc:sldMk cId="1565634392" sldId="309"/>
        </pc:sldMkLst>
        <pc:spChg chg="mod">
          <ac:chgData name="Spoorthi Kulkarni (MIS)" userId="S::kulkars1@moodys.com::178acc3a-8c8f-4439-a9b1-88379d31a731" providerId="AD" clId="Web-{BD79D479-2C06-2606-1674-2486597A844D}" dt="2023-08-02T09:34:43.729" v="373"/>
          <ac:spMkLst>
            <pc:docMk/>
            <pc:sldMk cId="1565634392" sldId="309"/>
            <ac:spMk id="2" creationId="{29AF6F15-3EDD-0F25-94BA-3697196D0182}"/>
          </ac:spMkLst>
        </pc:spChg>
        <pc:spChg chg="mod">
          <ac:chgData name="Spoorthi Kulkarni (MIS)" userId="S::kulkars1@moodys.com::178acc3a-8c8f-4439-a9b1-88379d31a731" providerId="AD" clId="Web-{BD79D479-2C06-2606-1674-2486597A844D}" dt="2023-08-02T09:35:00.042" v="376" actId="20577"/>
          <ac:spMkLst>
            <pc:docMk/>
            <pc:sldMk cId="1565634392" sldId="309"/>
            <ac:spMk id="3" creationId="{2BA2106E-2A64-D728-CE9D-4B9A98643ACE}"/>
          </ac:spMkLst>
        </pc:spChg>
        <pc:spChg chg="add del mod">
          <ac:chgData name="Spoorthi Kulkarni (MIS)" userId="S::kulkars1@moodys.com::178acc3a-8c8f-4439-a9b1-88379d31a731" providerId="AD" clId="Web-{BD79D479-2C06-2606-1674-2486597A844D}" dt="2023-08-02T09:34:11.212" v="364"/>
          <ac:spMkLst>
            <pc:docMk/>
            <pc:sldMk cId="1565634392" sldId="309"/>
            <ac:spMk id="6" creationId="{355FCC9F-5E02-30AF-36EE-A50740856A61}"/>
          </ac:spMkLst>
        </pc:spChg>
        <pc:spChg chg="add del">
          <ac:chgData name="Spoorthi Kulkarni (MIS)" userId="S::kulkars1@moodys.com::178acc3a-8c8f-4439-a9b1-88379d31a731" providerId="AD" clId="Web-{BD79D479-2C06-2606-1674-2486597A844D}" dt="2023-08-02T09:34:43.713" v="372"/>
          <ac:spMkLst>
            <pc:docMk/>
            <pc:sldMk cId="1565634392" sldId="309"/>
            <ac:spMk id="8" creationId="{09588DA8-065E-4F6F-8EFD-43104AB2E0CF}"/>
          </ac:spMkLst>
        </pc:spChg>
        <pc:spChg chg="add del">
          <ac:chgData name="Spoorthi Kulkarni (MIS)" userId="S::kulkars1@moodys.com::178acc3a-8c8f-4439-a9b1-88379d31a731" providerId="AD" clId="Web-{BD79D479-2C06-2606-1674-2486597A844D}" dt="2023-08-02T09:34:43.713" v="372"/>
          <ac:spMkLst>
            <pc:docMk/>
            <pc:sldMk cId="1565634392" sldId="309"/>
            <ac:spMk id="10" creationId="{C4285719-470E-454C-AF62-8323075F1F5B}"/>
          </ac:spMkLst>
        </pc:spChg>
        <pc:spChg chg="add del">
          <ac:chgData name="Spoorthi Kulkarni (MIS)" userId="S::kulkars1@moodys.com::178acc3a-8c8f-4439-a9b1-88379d31a731" providerId="AD" clId="Web-{BD79D479-2C06-2606-1674-2486597A844D}" dt="2023-08-02T09:34:43.713" v="372"/>
          <ac:spMkLst>
            <pc:docMk/>
            <pc:sldMk cId="1565634392" sldId="309"/>
            <ac:spMk id="12" creationId="{CD9FE4EF-C4D8-49A0-B2FF-81D8DB7D8A24}"/>
          </ac:spMkLst>
        </pc:spChg>
        <pc:spChg chg="add del">
          <ac:chgData name="Spoorthi Kulkarni (MIS)" userId="S::kulkars1@moodys.com::178acc3a-8c8f-4439-a9b1-88379d31a731" providerId="AD" clId="Web-{BD79D479-2C06-2606-1674-2486597A844D}" dt="2023-08-02T09:34:43.713" v="372"/>
          <ac:spMkLst>
            <pc:docMk/>
            <pc:sldMk cId="1565634392" sldId="309"/>
            <ac:spMk id="14" creationId="{4300840D-0A0B-4512-BACA-B439D5B9C57C}"/>
          </ac:spMkLst>
        </pc:spChg>
        <pc:spChg chg="add del">
          <ac:chgData name="Spoorthi Kulkarni (MIS)" userId="S::kulkars1@moodys.com::178acc3a-8c8f-4439-a9b1-88379d31a731" providerId="AD" clId="Web-{BD79D479-2C06-2606-1674-2486597A844D}" dt="2023-08-02T09:34:43.713" v="372"/>
          <ac:spMkLst>
            <pc:docMk/>
            <pc:sldMk cId="1565634392" sldId="309"/>
            <ac:spMk id="16" creationId="{D2B78728-A580-49A7-84F9-6EF6F583ADE0}"/>
          </ac:spMkLst>
        </pc:spChg>
        <pc:spChg chg="add del">
          <ac:chgData name="Spoorthi Kulkarni (MIS)" userId="S::kulkars1@moodys.com::178acc3a-8c8f-4439-a9b1-88379d31a731" providerId="AD" clId="Web-{BD79D479-2C06-2606-1674-2486597A844D}" dt="2023-08-02T09:34:43.713" v="372"/>
          <ac:spMkLst>
            <pc:docMk/>
            <pc:sldMk cId="1565634392" sldId="309"/>
            <ac:spMk id="18" creationId="{38FAA1A1-D861-433F-88FA-1E9D6FD31D11}"/>
          </ac:spMkLst>
        </pc:spChg>
        <pc:spChg chg="add del">
          <ac:chgData name="Spoorthi Kulkarni (MIS)" userId="S::kulkars1@moodys.com::178acc3a-8c8f-4439-a9b1-88379d31a731" providerId="AD" clId="Web-{BD79D479-2C06-2606-1674-2486597A844D}" dt="2023-08-02T09:34:43.713" v="372"/>
          <ac:spMkLst>
            <pc:docMk/>
            <pc:sldMk cId="1565634392" sldId="309"/>
            <ac:spMk id="20" creationId="{8D71EDA1-87BF-4D5D-AB79-F346FD19278A}"/>
          </ac:spMkLst>
        </pc:spChg>
        <pc:spChg chg="add">
          <ac:chgData name="Spoorthi Kulkarni (MIS)" userId="S::kulkars1@moodys.com::178acc3a-8c8f-4439-a9b1-88379d31a731" providerId="AD" clId="Web-{BD79D479-2C06-2606-1674-2486597A844D}" dt="2023-08-02T09:34:43.729" v="373"/>
          <ac:spMkLst>
            <pc:docMk/>
            <pc:sldMk cId="1565634392" sldId="309"/>
            <ac:spMk id="22" creationId="{907EF6B7-1338-4443-8C46-6A318D952DFD}"/>
          </ac:spMkLst>
        </pc:spChg>
        <pc:spChg chg="add">
          <ac:chgData name="Spoorthi Kulkarni (MIS)" userId="S::kulkars1@moodys.com::178acc3a-8c8f-4439-a9b1-88379d31a731" providerId="AD" clId="Web-{BD79D479-2C06-2606-1674-2486597A844D}" dt="2023-08-02T09:34:43.729" v="373"/>
          <ac:spMkLst>
            <pc:docMk/>
            <pc:sldMk cId="1565634392" sldId="309"/>
            <ac:spMk id="23" creationId="{DAAE4CDD-124C-4DCF-9584-B6033B545DD5}"/>
          </ac:spMkLst>
        </pc:spChg>
        <pc:spChg chg="add">
          <ac:chgData name="Spoorthi Kulkarni (MIS)" userId="S::kulkars1@moodys.com::178acc3a-8c8f-4439-a9b1-88379d31a731" providerId="AD" clId="Web-{BD79D479-2C06-2606-1674-2486597A844D}" dt="2023-08-02T09:34:43.729" v="373"/>
          <ac:spMkLst>
            <pc:docMk/>
            <pc:sldMk cId="1565634392" sldId="309"/>
            <ac:spMk id="24" creationId="{081E4A58-353D-44AE-B2FC-2A74E2E400F7}"/>
          </ac:spMkLst>
        </pc:spChg>
        <pc:graphicFrameChg chg="add del mod">
          <ac:chgData name="Spoorthi Kulkarni (MIS)" userId="S::kulkars1@moodys.com::178acc3a-8c8f-4439-a9b1-88379d31a731" providerId="AD" clId="Web-{BD79D479-2C06-2606-1674-2486597A844D}" dt="2023-08-02T09:34:11.212" v="365"/>
          <ac:graphicFrameMkLst>
            <pc:docMk/>
            <pc:sldMk cId="1565634392" sldId="309"/>
            <ac:graphicFrameMk id="5" creationId="{8ACBA301-8254-2285-5B18-1CF510A4682C}"/>
          </ac:graphicFrameMkLst>
        </pc:graphicFrameChg>
      </pc:sldChg>
      <pc:sldChg chg="modSp new">
        <pc:chgData name="Spoorthi Kulkarni (MIS)" userId="S::kulkars1@moodys.com::178acc3a-8c8f-4439-a9b1-88379d31a731" providerId="AD" clId="Web-{BD79D479-2C06-2606-1674-2486597A844D}" dt="2023-08-04T12:17:38.038" v="1127" actId="20577"/>
        <pc:sldMkLst>
          <pc:docMk/>
          <pc:sldMk cId="963137040" sldId="315"/>
        </pc:sldMkLst>
        <pc:spChg chg="mod">
          <ac:chgData name="Spoorthi Kulkarni (MIS)" userId="S::kulkars1@moodys.com::178acc3a-8c8f-4439-a9b1-88379d31a731" providerId="AD" clId="Web-{BD79D479-2C06-2606-1674-2486597A844D}" dt="2023-08-04T12:04:59.207" v="733" actId="20577"/>
          <ac:spMkLst>
            <pc:docMk/>
            <pc:sldMk cId="963137040" sldId="315"/>
            <ac:spMk id="2" creationId="{9D382FD6-F86E-CB7B-F6D3-D8AB17AD7C62}"/>
          </ac:spMkLst>
        </pc:spChg>
        <pc:spChg chg="mod">
          <ac:chgData name="Spoorthi Kulkarni (MIS)" userId="S::kulkars1@moodys.com::178acc3a-8c8f-4439-a9b1-88379d31a731" providerId="AD" clId="Web-{BD79D479-2C06-2606-1674-2486597A844D}" dt="2023-08-04T12:17:38.038" v="1127" actId="20577"/>
          <ac:spMkLst>
            <pc:docMk/>
            <pc:sldMk cId="963137040" sldId="315"/>
            <ac:spMk id="3" creationId="{E959B4E4-81E7-6B46-36F7-ADB4E1E1E6CC}"/>
          </ac:spMkLst>
        </pc:spChg>
      </pc:sldChg>
      <pc:sldChg chg="addSp delSp modSp new mod setBg setClrOvrMap">
        <pc:chgData name="Spoorthi Kulkarni (MIS)" userId="S::kulkars1@moodys.com::178acc3a-8c8f-4439-a9b1-88379d31a731" providerId="AD" clId="Web-{BD79D479-2C06-2606-1674-2486597A844D}" dt="2023-08-04T12:56:08.733" v="1379" actId="20577"/>
        <pc:sldMkLst>
          <pc:docMk/>
          <pc:sldMk cId="2431812747" sldId="316"/>
        </pc:sldMkLst>
        <pc:spChg chg="del mod">
          <ac:chgData name="Spoorthi Kulkarni (MIS)" userId="S::kulkars1@moodys.com::178acc3a-8c8f-4439-a9b1-88379d31a731" providerId="AD" clId="Web-{BD79D479-2C06-2606-1674-2486597A844D}" dt="2023-08-04T12:55:52.217" v="1365"/>
          <ac:spMkLst>
            <pc:docMk/>
            <pc:sldMk cId="2431812747" sldId="316"/>
            <ac:spMk id="2" creationId="{CBC77540-1D58-3D6B-1624-8968F048C612}"/>
          </ac:spMkLst>
        </pc:spChg>
        <pc:spChg chg="add del">
          <ac:chgData name="Spoorthi Kulkarni (MIS)" userId="S::kulkars1@moodys.com::178acc3a-8c8f-4439-a9b1-88379d31a731" providerId="AD" clId="Web-{BD79D479-2C06-2606-1674-2486597A844D}" dt="2023-08-04T12:55:45.498" v="1364"/>
          <ac:spMkLst>
            <pc:docMk/>
            <pc:sldMk cId="2431812747" sldId="316"/>
            <ac:spMk id="3" creationId="{257B01F8-2A4B-B3EB-DD4A-6CB78A3003F6}"/>
          </ac:spMkLst>
        </pc:spChg>
        <pc:spChg chg="add del">
          <ac:chgData name="Spoorthi Kulkarni (MIS)" userId="S::kulkars1@moodys.com::178acc3a-8c8f-4439-a9b1-88379d31a731" providerId="AD" clId="Web-{BD79D479-2C06-2606-1674-2486597A844D}" dt="2023-08-04T12:55:41.983" v="1361"/>
          <ac:spMkLst>
            <pc:docMk/>
            <pc:sldMk cId="2431812747" sldId="316"/>
            <ac:spMk id="8" creationId="{66B332A4-D438-4773-A77F-5ED49A448D9D}"/>
          </ac:spMkLst>
        </pc:spChg>
        <pc:spChg chg="add del">
          <ac:chgData name="Spoorthi Kulkarni (MIS)" userId="S::kulkars1@moodys.com::178acc3a-8c8f-4439-a9b1-88379d31a731" providerId="AD" clId="Web-{BD79D479-2C06-2606-1674-2486597A844D}" dt="2023-08-04T12:55:41.983" v="1361"/>
          <ac:spMkLst>
            <pc:docMk/>
            <pc:sldMk cId="2431812747" sldId="316"/>
            <ac:spMk id="10" creationId="{DF9AD32D-FF05-44F4-BD4D-9CEE89B71EB9}"/>
          </ac:spMkLst>
        </pc:spChg>
        <pc:spChg chg="add del">
          <ac:chgData name="Spoorthi Kulkarni (MIS)" userId="S::kulkars1@moodys.com::178acc3a-8c8f-4439-a9b1-88379d31a731" providerId="AD" clId="Web-{BD79D479-2C06-2606-1674-2486597A844D}" dt="2023-08-04T12:55:45.483" v="1363"/>
          <ac:spMkLst>
            <pc:docMk/>
            <pc:sldMk cId="2431812747" sldId="316"/>
            <ac:spMk id="12" creationId="{100EDD19-6802-4EC3-95CE-CFFAB042CFD6}"/>
          </ac:spMkLst>
        </pc:spChg>
        <pc:spChg chg="add del">
          <ac:chgData name="Spoorthi Kulkarni (MIS)" userId="S::kulkars1@moodys.com::178acc3a-8c8f-4439-a9b1-88379d31a731" providerId="AD" clId="Web-{BD79D479-2C06-2606-1674-2486597A844D}" dt="2023-08-04T12:55:45.483" v="1363"/>
          <ac:spMkLst>
            <pc:docMk/>
            <pc:sldMk cId="2431812747" sldId="316"/>
            <ac:spMk id="13" creationId="{DB17E863-922E-4C26-BD64-E8FD41D28661}"/>
          </ac:spMkLst>
        </pc:spChg>
        <pc:spChg chg="add del">
          <ac:chgData name="Spoorthi Kulkarni (MIS)" userId="S::kulkars1@moodys.com::178acc3a-8c8f-4439-a9b1-88379d31a731" providerId="AD" clId="Web-{BD79D479-2C06-2606-1674-2486597A844D}" dt="2023-08-04T12:55:45.483" v="1363"/>
          <ac:spMkLst>
            <pc:docMk/>
            <pc:sldMk cId="2431812747" sldId="316"/>
            <ac:spMk id="14" creationId="{257B01F8-2A4B-B3EB-DD4A-6CB78A3003F6}"/>
          </ac:spMkLst>
        </pc:spChg>
        <pc:spChg chg="add">
          <ac:chgData name="Spoorthi Kulkarni (MIS)" userId="S::kulkars1@moodys.com::178acc3a-8c8f-4439-a9b1-88379d31a731" providerId="AD" clId="Web-{BD79D479-2C06-2606-1674-2486597A844D}" dt="2023-08-04T12:55:45.498" v="1364"/>
          <ac:spMkLst>
            <pc:docMk/>
            <pc:sldMk cId="2431812747" sldId="316"/>
            <ac:spMk id="16" creationId="{907EF6B7-1338-4443-8C46-6A318D952DFD}"/>
          </ac:spMkLst>
        </pc:spChg>
        <pc:spChg chg="add">
          <ac:chgData name="Spoorthi Kulkarni (MIS)" userId="S::kulkars1@moodys.com::178acc3a-8c8f-4439-a9b1-88379d31a731" providerId="AD" clId="Web-{BD79D479-2C06-2606-1674-2486597A844D}" dt="2023-08-04T12:55:45.498" v="1364"/>
          <ac:spMkLst>
            <pc:docMk/>
            <pc:sldMk cId="2431812747" sldId="316"/>
            <ac:spMk id="17" creationId="{DAAE4CDD-124C-4DCF-9584-B6033B545DD5}"/>
          </ac:spMkLst>
        </pc:spChg>
        <pc:spChg chg="add">
          <ac:chgData name="Spoorthi Kulkarni (MIS)" userId="S::kulkars1@moodys.com::178acc3a-8c8f-4439-a9b1-88379d31a731" providerId="AD" clId="Web-{BD79D479-2C06-2606-1674-2486597A844D}" dt="2023-08-04T12:55:45.498" v="1364"/>
          <ac:spMkLst>
            <pc:docMk/>
            <pc:sldMk cId="2431812747" sldId="316"/>
            <ac:spMk id="18" creationId="{081E4A58-353D-44AE-B2FC-2A74E2E400F7}"/>
          </ac:spMkLst>
        </pc:spChg>
        <pc:spChg chg="add mod">
          <ac:chgData name="Spoorthi Kulkarni (MIS)" userId="S::kulkars1@moodys.com::178acc3a-8c8f-4439-a9b1-88379d31a731" providerId="AD" clId="Web-{BD79D479-2C06-2606-1674-2486597A844D}" dt="2023-08-04T12:56:08.733" v="1379" actId="20577"/>
          <ac:spMkLst>
            <pc:docMk/>
            <pc:sldMk cId="2431812747" sldId="316"/>
            <ac:spMk id="19" creationId="{257B01F8-2A4B-B3EB-DD4A-6CB78A3003F6}"/>
          </ac:spMkLst>
        </pc:spChg>
      </pc:sldChg>
    </pc:docChg>
  </pc:docChgLst>
  <pc:docChgLst>
    <pc:chgData name="Vaibhav Gupta (MIS)" userId="S::guptav5@moodys.com::95f11d38-b13a-4ef7-ab1c-f2c68f193ade" providerId="AD" clId="Web-{45E32349-3E82-EF31-3DDE-2523D0BB6B5D}"/>
    <pc:docChg chg="modSld">
      <pc:chgData name="Vaibhav Gupta (MIS)" userId="S::guptav5@moodys.com::95f11d38-b13a-4ef7-ab1c-f2c68f193ade" providerId="AD" clId="Web-{45E32349-3E82-EF31-3DDE-2523D0BB6B5D}" dt="2023-08-01T17:55:37.637" v="97"/>
      <pc:docMkLst>
        <pc:docMk/>
      </pc:docMkLst>
      <pc:sldChg chg="modSp">
        <pc:chgData name="Vaibhav Gupta (MIS)" userId="S::guptav5@moodys.com::95f11d38-b13a-4ef7-ab1c-f2c68f193ade" providerId="AD" clId="Web-{45E32349-3E82-EF31-3DDE-2523D0BB6B5D}" dt="2023-08-01T17:46:19.802" v="12" actId="20577"/>
        <pc:sldMkLst>
          <pc:docMk/>
          <pc:sldMk cId="2908278509" sldId="279"/>
        </pc:sldMkLst>
        <pc:spChg chg="mod">
          <ac:chgData name="Vaibhav Gupta (MIS)" userId="S::guptav5@moodys.com::95f11d38-b13a-4ef7-ab1c-f2c68f193ade" providerId="AD" clId="Web-{45E32349-3E82-EF31-3DDE-2523D0BB6B5D}" dt="2023-08-01T17:46:19.802" v="12" actId="20577"/>
          <ac:spMkLst>
            <pc:docMk/>
            <pc:sldMk cId="2908278509" sldId="279"/>
            <ac:spMk id="2" creationId="{590A3669-FC20-A360-44D8-83789DD6BEE5}"/>
          </ac:spMkLst>
        </pc:spChg>
      </pc:sldChg>
      <pc:sldChg chg="addSp delSp modSp mod setBg setClrOvrMap">
        <pc:chgData name="Vaibhav Gupta (MIS)" userId="S::guptav5@moodys.com::95f11d38-b13a-4ef7-ab1c-f2c68f193ade" providerId="AD" clId="Web-{45E32349-3E82-EF31-3DDE-2523D0BB6B5D}" dt="2023-08-01T17:55:37.637" v="97"/>
        <pc:sldMkLst>
          <pc:docMk/>
          <pc:sldMk cId="1935983341" sldId="280"/>
        </pc:sldMkLst>
        <pc:spChg chg="mod">
          <ac:chgData name="Vaibhav Gupta (MIS)" userId="S::guptav5@moodys.com::95f11d38-b13a-4ef7-ab1c-f2c68f193ade" providerId="AD" clId="Web-{45E32349-3E82-EF31-3DDE-2523D0BB6B5D}" dt="2023-08-01T17:55:37.637" v="97"/>
          <ac:spMkLst>
            <pc:docMk/>
            <pc:sldMk cId="1935983341" sldId="280"/>
            <ac:spMk id="2" creationId="{C9804A93-F24D-4F06-40F3-62C49207F684}"/>
          </ac:spMkLst>
        </pc:spChg>
        <pc:spChg chg="add del mod">
          <ac:chgData name="Vaibhav Gupta (MIS)" userId="S::guptav5@moodys.com::95f11d38-b13a-4ef7-ab1c-f2c68f193ade" providerId="AD" clId="Web-{45E32349-3E82-EF31-3DDE-2523D0BB6B5D}" dt="2023-08-01T17:53:15.710" v="75"/>
          <ac:spMkLst>
            <pc:docMk/>
            <pc:sldMk cId="1935983341" sldId="280"/>
            <ac:spMk id="3" creationId="{707F11CB-A692-5B7F-4838-530BE74AC8F4}"/>
          </ac:spMkLst>
        </pc:spChg>
        <pc:spChg chg="add del">
          <ac:chgData name="Vaibhav Gupta (MIS)" userId="S::guptav5@moodys.com::95f11d38-b13a-4ef7-ab1c-f2c68f193ade" providerId="AD" clId="Web-{45E32349-3E82-EF31-3DDE-2523D0BB6B5D}" dt="2023-08-01T17:53:09.647" v="72"/>
          <ac:spMkLst>
            <pc:docMk/>
            <pc:sldMk cId="1935983341" sldId="280"/>
            <ac:spMk id="8" creationId="{09588DA8-065E-4F6F-8EFD-43104AB2E0CF}"/>
          </ac:spMkLst>
        </pc:spChg>
        <pc:spChg chg="add del">
          <ac:chgData name="Vaibhav Gupta (MIS)" userId="S::guptav5@moodys.com::95f11d38-b13a-4ef7-ab1c-f2c68f193ade" providerId="AD" clId="Web-{45E32349-3E82-EF31-3DDE-2523D0BB6B5D}" dt="2023-08-01T17:53:15.694" v="74"/>
          <ac:spMkLst>
            <pc:docMk/>
            <pc:sldMk cId="1935983341" sldId="280"/>
            <ac:spMk id="9" creationId="{BACC6370-2D7E-4714-9D71-7542949D7D5D}"/>
          </ac:spMkLst>
        </pc:spChg>
        <pc:spChg chg="add del">
          <ac:chgData name="Vaibhav Gupta (MIS)" userId="S::guptav5@moodys.com::95f11d38-b13a-4ef7-ab1c-f2c68f193ade" providerId="AD" clId="Web-{45E32349-3E82-EF31-3DDE-2523D0BB6B5D}" dt="2023-08-01T17:53:09.647" v="72"/>
          <ac:spMkLst>
            <pc:docMk/>
            <pc:sldMk cId="1935983341" sldId="280"/>
            <ac:spMk id="10" creationId="{C4285719-470E-454C-AF62-8323075F1F5B}"/>
          </ac:spMkLst>
        </pc:spChg>
        <pc:spChg chg="add del">
          <ac:chgData name="Vaibhav Gupta (MIS)" userId="S::guptav5@moodys.com::95f11d38-b13a-4ef7-ab1c-f2c68f193ade" providerId="AD" clId="Web-{45E32349-3E82-EF31-3DDE-2523D0BB6B5D}" dt="2023-08-01T17:53:15.694" v="74"/>
          <ac:spMkLst>
            <pc:docMk/>
            <pc:sldMk cId="1935983341" sldId="280"/>
            <ac:spMk id="11" creationId="{F68B3F68-107C-434F-AA38-110D5EA91B85}"/>
          </ac:spMkLst>
        </pc:spChg>
        <pc:spChg chg="add del">
          <ac:chgData name="Vaibhav Gupta (MIS)" userId="S::guptav5@moodys.com::95f11d38-b13a-4ef7-ab1c-f2c68f193ade" providerId="AD" clId="Web-{45E32349-3E82-EF31-3DDE-2523D0BB6B5D}" dt="2023-08-01T17:53:09.647" v="72"/>
          <ac:spMkLst>
            <pc:docMk/>
            <pc:sldMk cId="1935983341" sldId="280"/>
            <ac:spMk id="12" creationId="{CD9FE4EF-C4D8-49A0-B2FF-81D8DB7D8A24}"/>
          </ac:spMkLst>
        </pc:spChg>
        <pc:spChg chg="add del">
          <ac:chgData name="Vaibhav Gupta (MIS)" userId="S::guptav5@moodys.com::95f11d38-b13a-4ef7-ab1c-f2c68f193ade" providerId="AD" clId="Web-{45E32349-3E82-EF31-3DDE-2523D0BB6B5D}" dt="2023-08-01T17:53:15.694" v="74"/>
          <ac:spMkLst>
            <pc:docMk/>
            <pc:sldMk cId="1935983341" sldId="280"/>
            <ac:spMk id="13" creationId="{AAD0DBB9-1A4B-4391-81D4-CB19F9AB918A}"/>
          </ac:spMkLst>
        </pc:spChg>
        <pc:spChg chg="add del">
          <ac:chgData name="Vaibhav Gupta (MIS)" userId="S::guptav5@moodys.com::95f11d38-b13a-4ef7-ab1c-f2c68f193ade" providerId="AD" clId="Web-{45E32349-3E82-EF31-3DDE-2523D0BB6B5D}" dt="2023-08-01T17:53:09.647" v="72"/>
          <ac:spMkLst>
            <pc:docMk/>
            <pc:sldMk cId="1935983341" sldId="280"/>
            <ac:spMk id="14" creationId="{4300840D-0A0B-4512-BACA-B439D5B9C57C}"/>
          </ac:spMkLst>
        </pc:spChg>
        <pc:spChg chg="add del">
          <ac:chgData name="Vaibhav Gupta (MIS)" userId="S::guptav5@moodys.com::95f11d38-b13a-4ef7-ab1c-f2c68f193ade" providerId="AD" clId="Web-{45E32349-3E82-EF31-3DDE-2523D0BB6B5D}" dt="2023-08-01T17:53:15.694" v="74"/>
          <ac:spMkLst>
            <pc:docMk/>
            <pc:sldMk cId="1935983341" sldId="280"/>
            <ac:spMk id="15" creationId="{063BBA22-50EA-4C4D-BE05-F1CE4E63AA56}"/>
          </ac:spMkLst>
        </pc:spChg>
        <pc:spChg chg="add del">
          <ac:chgData name="Vaibhav Gupta (MIS)" userId="S::guptav5@moodys.com::95f11d38-b13a-4ef7-ab1c-f2c68f193ade" providerId="AD" clId="Web-{45E32349-3E82-EF31-3DDE-2523D0BB6B5D}" dt="2023-08-01T17:53:09.647" v="72"/>
          <ac:spMkLst>
            <pc:docMk/>
            <pc:sldMk cId="1935983341" sldId="280"/>
            <ac:spMk id="16" creationId="{D2B78728-A580-49A7-84F9-6EF6F583ADE0}"/>
          </ac:spMkLst>
        </pc:spChg>
        <pc:spChg chg="add del">
          <ac:chgData name="Vaibhav Gupta (MIS)" userId="S::guptav5@moodys.com::95f11d38-b13a-4ef7-ab1c-f2c68f193ade" providerId="AD" clId="Web-{45E32349-3E82-EF31-3DDE-2523D0BB6B5D}" dt="2023-08-01T17:55:02.011" v="92"/>
          <ac:spMkLst>
            <pc:docMk/>
            <pc:sldMk cId="1935983341" sldId="280"/>
            <ac:spMk id="17" creationId="{09588DA8-065E-4F6F-8EFD-43104AB2E0CF}"/>
          </ac:spMkLst>
        </pc:spChg>
        <pc:spChg chg="add del">
          <ac:chgData name="Vaibhav Gupta (MIS)" userId="S::guptav5@moodys.com::95f11d38-b13a-4ef7-ab1c-f2c68f193ade" providerId="AD" clId="Web-{45E32349-3E82-EF31-3DDE-2523D0BB6B5D}" dt="2023-08-01T17:53:09.647" v="72"/>
          <ac:spMkLst>
            <pc:docMk/>
            <pc:sldMk cId="1935983341" sldId="280"/>
            <ac:spMk id="18" creationId="{38FAA1A1-D861-433F-88FA-1E9D6FD31D11}"/>
          </ac:spMkLst>
        </pc:spChg>
        <pc:spChg chg="add del">
          <ac:chgData name="Vaibhav Gupta (MIS)" userId="S::guptav5@moodys.com::95f11d38-b13a-4ef7-ab1c-f2c68f193ade" providerId="AD" clId="Web-{45E32349-3E82-EF31-3DDE-2523D0BB6B5D}" dt="2023-08-01T17:55:02.011" v="92"/>
          <ac:spMkLst>
            <pc:docMk/>
            <pc:sldMk cId="1935983341" sldId="280"/>
            <ac:spMk id="19" creationId="{C4285719-470E-454C-AF62-8323075F1F5B}"/>
          </ac:spMkLst>
        </pc:spChg>
        <pc:spChg chg="add del">
          <ac:chgData name="Vaibhav Gupta (MIS)" userId="S::guptav5@moodys.com::95f11d38-b13a-4ef7-ab1c-f2c68f193ade" providerId="AD" clId="Web-{45E32349-3E82-EF31-3DDE-2523D0BB6B5D}" dt="2023-08-01T17:53:09.647" v="72"/>
          <ac:spMkLst>
            <pc:docMk/>
            <pc:sldMk cId="1935983341" sldId="280"/>
            <ac:spMk id="20" creationId="{8D71EDA1-87BF-4D5D-AB79-F346FD19278A}"/>
          </ac:spMkLst>
        </pc:spChg>
        <pc:spChg chg="add del">
          <ac:chgData name="Vaibhav Gupta (MIS)" userId="S::guptav5@moodys.com::95f11d38-b13a-4ef7-ab1c-f2c68f193ade" providerId="AD" clId="Web-{45E32349-3E82-EF31-3DDE-2523D0BB6B5D}" dt="2023-08-01T17:55:02.011" v="92"/>
          <ac:spMkLst>
            <pc:docMk/>
            <pc:sldMk cId="1935983341" sldId="280"/>
            <ac:spMk id="21" creationId="{CD9FE4EF-C4D8-49A0-B2FF-81D8DB7D8A24}"/>
          </ac:spMkLst>
        </pc:spChg>
        <pc:spChg chg="add del">
          <ac:chgData name="Vaibhav Gupta (MIS)" userId="S::guptav5@moodys.com::95f11d38-b13a-4ef7-ab1c-f2c68f193ade" providerId="AD" clId="Web-{45E32349-3E82-EF31-3DDE-2523D0BB6B5D}" dt="2023-08-01T17:55:02.011" v="92"/>
          <ac:spMkLst>
            <pc:docMk/>
            <pc:sldMk cId="1935983341" sldId="280"/>
            <ac:spMk id="22" creationId="{4300840D-0A0B-4512-BACA-B439D5B9C57C}"/>
          </ac:spMkLst>
        </pc:spChg>
        <pc:spChg chg="add del">
          <ac:chgData name="Vaibhav Gupta (MIS)" userId="S::guptav5@moodys.com::95f11d38-b13a-4ef7-ab1c-f2c68f193ade" providerId="AD" clId="Web-{45E32349-3E82-EF31-3DDE-2523D0BB6B5D}" dt="2023-08-01T17:55:02.011" v="92"/>
          <ac:spMkLst>
            <pc:docMk/>
            <pc:sldMk cId="1935983341" sldId="280"/>
            <ac:spMk id="23" creationId="{D2B78728-A580-49A7-84F9-6EF6F583ADE0}"/>
          </ac:spMkLst>
        </pc:spChg>
        <pc:spChg chg="add del">
          <ac:chgData name="Vaibhav Gupta (MIS)" userId="S::guptav5@moodys.com::95f11d38-b13a-4ef7-ab1c-f2c68f193ade" providerId="AD" clId="Web-{45E32349-3E82-EF31-3DDE-2523D0BB6B5D}" dt="2023-08-01T17:55:02.011" v="92"/>
          <ac:spMkLst>
            <pc:docMk/>
            <pc:sldMk cId="1935983341" sldId="280"/>
            <ac:spMk id="24" creationId="{38FAA1A1-D861-433F-88FA-1E9D6FD31D11}"/>
          </ac:spMkLst>
        </pc:spChg>
        <pc:spChg chg="add del">
          <ac:chgData name="Vaibhav Gupta (MIS)" userId="S::guptav5@moodys.com::95f11d38-b13a-4ef7-ab1c-f2c68f193ade" providerId="AD" clId="Web-{45E32349-3E82-EF31-3DDE-2523D0BB6B5D}" dt="2023-08-01T17:55:02.011" v="92"/>
          <ac:spMkLst>
            <pc:docMk/>
            <pc:sldMk cId="1935983341" sldId="280"/>
            <ac:spMk id="25" creationId="{8D71EDA1-87BF-4D5D-AB79-F346FD19278A}"/>
          </ac:spMkLst>
        </pc:spChg>
        <pc:spChg chg="add del mod">
          <ac:chgData name="Vaibhav Gupta (MIS)" userId="S::guptav5@moodys.com::95f11d38-b13a-4ef7-ab1c-f2c68f193ade" providerId="AD" clId="Web-{45E32349-3E82-EF31-3DDE-2523D0BB6B5D}" dt="2023-08-01T17:55:02.011" v="92"/>
          <ac:spMkLst>
            <pc:docMk/>
            <pc:sldMk cId="1935983341" sldId="280"/>
            <ac:spMk id="26" creationId="{707F11CB-A692-5B7F-4838-530BE74AC8F4}"/>
          </ac:spMkLst>
        </pc:spChg>
        <pc:spChg chg="add del">
          <ac:chgData name="Vaibhav Gupta (MIS)" userId="S::guptav5@moodys.com::95f11d38-b13a-4ef7-ab1c-f2c68f193ade" providerId="AD" clId="Web-{45E32349-3E82-EF31-3DDE-2523D0BB6B5D}" dt="2023-08-01T17:54:27.697" v="83"/>
          <ac:spMkLst>
            <pc:docMk/>
            <pc:sldMk cId="1935983341" sldId="280"/>
            <ac:spMk id="31" creationId="{100EDD19-6802-4EC3-95CE-CFFAB042CFD6}"/>
          </ac:spMkLst>
        </pc:spChg>
        <pc:spChg chg="add del">
          <ac:chgData name="Vaibhav Gupta (MIS)" userId="S::guptav5@moodys.com::95f11d38-b13a-4ef7-ab1c-f2c68f193ade" providerId="AD" clId="Web-{45E32349-3E82-EF31-3DDE-2523D0BB6B5D}" dt="2023-08-01T17:54:27.697" v="83"/>
          <ac:spMkLst>
            <pc:docMk/>
            <pc:sldMk cId="1935983341" sldId="280"/>
            <ac:spMk id="33" creationId="{DB17E863-922E-4C26-BD64-E8FD41D28661}"/>
          </ac:spMkLst>
        </pc:spChg>
        <pc:spChg chg="add del">
          <ac:chgData name="Vaibhav Gupta (MIS)" userId="S::guptav5@moodys.com::95f11d38-b13a-4ef7-ab1c-f2c68f193ade" providerId="AD" clId="Web-{45E32349-3E82-EF31-3DDE-2523D0BB6B5D}" dt="2023-08-01T17:54:39.963" v="85"/>
          <ac:spMkLst>
            <pc:docMk/>
            <pc:sldMk cId="1935983341" sldId="280"/>
            <ac:spMk id="35" creationId="{9228552E-C8B1-4A80-8448-0787CE0FC704}"/>
          </ac:spMkLst>
        </pc:spChg>
        <pc:spChg chg="add del">
          <ac:chgData name="Vaibhav Gupta (MIS)" userId="S::guptav5@moodys.com::95f11d38-b13a-4ef7-ab1c-f2c68f193ade" providerId="AD" clId="Web-{45E32349-3E82-EF31-3DDE-2523D0BB6B5D}" dt="2023-08-01T17:54:50.385" v="87"/>
          <ac:spMkLst>
            <pc:docMk/>
            <pc:sldMk cId="1935983341" sldId="280"/>
            <ac:spMk id="37" creationId="{21C9FE86-FCC3-4A31-AA1C-C882262B7FE7}"/>
          </ac:spMkLst>
        </pc:spChg>
        <pc:spChg chg="add del">
          <ac:chgData name="Vaibhav Gupta (MIS)" userId="S::guptav5@moodys.com::95f11d38-b13a-4ef7-ab1c-f2c68f193ade" providerId="AD" clId="Web-{45E32349-3E82-EF31-3DDE-2523D0BB6B5D}" dt="2023-08-01T17:54:50.385" v="87"/>
          <ac:spMkLst>
            <pc:docMk/>
            <pc:sldMk cId="1935983341" sldId="280"/>
            <ac:spMk id="38" creationId="{DEE2AD96-B495-4E06-9291-B71706F728CB}"/>
          </ac:spMkLst>
        </pc:spChg>
        <pc:spChg chg="add del">
          <ac:chgData name="Vaibhav Gupta (MIS)" userId="S::guptav5@moodys.com::95f11d38-b13a-4ef7-ab1c-f2c68f193ade" providerId="AD" clId="Web-{45E32349-3E82-EF31-3DDE-2523D0BB6B5D}" dt="2023-08-01T17:54:50.385" v="87"/>
          <ac:spMkLst>
            <pc:docMk/>
            <pc:sldMk cId="1935983341" sldId="280"/>
            <ac:spMk id="39" creationId="{7D96243B-ECED-4B71-8E06-AE9A285EAD20}"/>
          </ac:spMkLst>
        </pc:spChg>
        <pc:spChg chg="add del">
          <ac:chgData name="Vaibhav Gupta (MIS)" userId="S::guptav5@moodys.com::95f11d38-b13a-4ef7-ab1c-f2c68f193ade" providerId="AD" clId="Web-{45E32349-3E82-EF31-3DDE-2523D0BB6B5D}" dt="2023-08-01T17:54:50.385" v="87"/>
          <ac:spMkLst>
            <pc:docMk/>
            <pc:sldMk cId="1935983341" sldId="280"/>
            <ac:spMk id="40" creationId="{53CF6D67-C5A8-4ADD-9E8E-1E38CA1D3166}"/>
          </ac:spMkLst>
        </pc:spChg>
        <pc:spChg chg="add del">
          <ac:chgData name="Vaibhav Gupta (MIS)" userId="S::guptav5@moodys.com::95f11d38-b13a-4ef7-ab1c-f2c68f193ade" providerId="AD" clId="Web-{45E32349-3E82-EF31-3DDE-2523D0BB6B5D}" dt="2023-08-01T17:54:50.385" v="87"/>
          <ac:spMkLst>
            <pc:docMk/>
            <pc:sldMk cId="1935983341" sldId="280"/>
            <ac:spMk id="41" creationId="{A09989E4-EFDC-4A90-A633-E0525FB4139E}"/>
          </ac:spMkLst>
        </pc:spChg>
        <pc:spChg chg="add del">
          <ac:chgData name="Vaibhav Gupta (MIS)" userId="S::guptav5@moodys.com::95f11d38-b13a-4ef7-ab1c-f2c68f193ade" providerId="AD" clId="Web-{45E32349-3E82-EF31-3DDE-2523D0BB6B5D}" dt="2023-08-01T17:54:50.385" v="87"/>
          <ac:spMkLst>
            <pc:docMk/>
            <pc:sldMk cId="1935983341" sldId="280"/>
            <ac:spMk id="42" creationId="{86909FA0-B515-4681-B7A8-FA281D133B94}"/>
          </ac:spMkLst>
        </pc:spChg>
        <pc:spChg chg="add del">
          <ac:chgData name="Vaibhav Gupta (MIS)" userId="S::guptav5@moodys.com::95f11d38-b13a-4ef7-ab1c-f2c68f193ade" providerId="AD" clId="Web-{45E32349-3E82-EF31-3DDE-2523D0BB6B5D}" dt="2023-08-01T17:54:50.385" v="87"/>
          <ac:spMkLst>
            <pc:docMk/>
            <pc:sldMk cId="1935983341" sldId="280"/>
            <ac:spMk id="43" creationId="{707F11CB-A692-5B7F-4838-530BE74AC8F4}"/>
          </ac:spMkLst>
        </pc:spChg>
        <pc:spChg chg="add del">
          <ac:chgData name="Vaibhav Gupta (MIS)" userId="S::guptav5@moodys.com::95f11d38-b13a-4ef7-ab1c-f2c68f193ade" providerId="AD" clId="Web-{45E32349-3E82-EF31-3DDE-2523D0BB6B5D}" dt="2023-08-01T17:54:57.932" v="89"/>
          <ac:spMkLst>
            <pc:docMk/>
            <pc:sldMk cId="1935983341" sldId="280"/>
            <ac:spMk id="45" creationId="{907EF6B7-1338-4443-8C46-6A318D952DFD}"/>
          </ac:spMkLst>
        </pc:spChg>
        <pc:spChg chg="add del">
          <ac:chgData name="Vaibhav Gupta (MIS)" userId="S::guptav5@moodys.com::95f11d38-b13a-4ef7-ab1c-f2c68f193ade" providerId="AD" clId="Web-{45E32349-3E82-EF31-3DDE-2523D0BB6B5D}" dt="2023-08-01T17:54:57.932" v="89"/>
          <ac:spMkLst>
            <pc:docMk/>
            <pc:sldMk cId="1935983341" sldId="280"/>
            <ac:spMk id="46" creationId="{DAAE4CDD-124C-4DCF-9584-B6033B545DD5}"/>
          </ac:spMkLst>
        </pc:spChg>
        <pc:spChg chg="add del">
          <ac:chgData name="Vaibhav Gupta (MIS)" userId="S::guptav5@moodys.com::95f11d38-b13a-4ef7-ab1c-f2c68f193ade" providerId="AD" clId="Web-{45E32349-3E82-EF31-3DDE-2523D0BB6B5D}" dt="2023-08-01T17:54:57.932" v="89"/>
          <ac:spMkLst>
            <pc:docMk/>
            <pc:sldMk cId="1935983341" sldId="280"/>
            <ac:spMk id="47" creationId="{081E4A58-353D-44AE-B2FC-2A74E2E400F7}"/>
          </ac:spMkLst>
        </pc:spChg>
        <pc:spChg chg="add del">
          <ac:chgData name="Vaibhav Gupta (MIS)" userId="S::guptav5@moodys.com::95f11d38-b13a-4ef7-ab1c-f2c68f193ade" providerId="AD" clId="Web-{45E32349-3E82-EF31-3DDE-2523D0BB6B5D}" dt="2023-08-01T17:54:57.932" v="89"/>
          <ac:spMkLst>
            <pc:docMk/>
            <pc:sldMk cId="1935983341" sldId="280"/>
            <ac:spMk id="48" creationId="{707F11CB-A692-5B7F-4838-530BE74AC8F4}"/>
          </ac:spMkLst>
        </pc:spChg>
        <pc:spChg chg="add del">
          <ac:chgData name="Vaibhav Gupta (MIS)" userId="S::guptav5@moodys.com::95f11d38-b13a-4ef7-ab1c-f2c68f193ade" providerId="AD" clId="Web-{45E32349-3E82-EF31-3DDE-2523D0BB6B5D}" dt="2023-08-01T17:55:01.995" v="91"/>
          <ac:spMkLst>
            <pc:docMk/>
            <pc:sldMk cId="1935983341" sldId="280"/>
            <ac:spMk id="50" creationId="{18873D23-2DCF-4B31-A009-95721C06E8E1}"/>
          </ac:spMkLst>
        </pc:spChg>
        <pc:spChg chg="add del">
          <ac:chgData name="Vaibhav Gupta (MIS)" userId="S::guptav5@moodys.com::95f11d38-b13a-4ef7-ab1c-f2c68f193ade" providerId="AD" clId="Web-{45E32349-3E82-EF31-3DDE-2523D0BB6B5D}" dt="2023-08-01T17:55:01.995" v="91"/>
          <ac:spMkLst>
            <pc:docMk/>
            <pc:sldMk cId="1935983341" sldId="280"/>
            <ac:spMk id="51" creationId="{C13EF075-D4EF-4929-ADBC-91B27DA19955}"/>
          </ac:spMkLst>
        </pc:spChg>
        <pc:spChg chg="add del">
          <ac:chgData name="Vaibhav Gupta (MIS)" userId="S::guptav5@moodys.com::95f11d38-b13a-4ef7-ab1c-f2c68f193ade" providerId="AD" clId="Web-{45E32349-3E82-EF31-3DDE-2523D0BB6B5D}" dt="2023-08-01T17:55:01.995" v="91"/>
          <ac:spMkLst>
            <pc:docMk/>
            <pc:sldMk cId="1935983341" sldId="280"/>
            <ac:spMk id="56" creationId="{707F11CB-A692-5B7F-4838-530BE74AC8F4}"/>
          </ac:spMkLst>
        </pc:spChg>
        <pc:spChg chg="add del">
          <ac:chgData name="Vaibhav Gupta (MIS)" userId="S::guptav5@moodys.com::95f11d38-b13a-4ef7-ab1c-f2c68f193ade" providerId="AD" clId="Web-{45E32349-3E82-EF31-3DDE-2523D0BB6B5D}" dt="2023-08-01T17:55:37.637" v="97"/>
          <ac:spMkLst>
            <pc:docMk/>
            <pc:sldMk cId="1935983341" sldId="280"/>
            <ac:spMk id="58" creationId="{17718681-A12E-49D6-9925-DD7C68176D61}"/>
          </ac:spMkLst>
        </pc:spChg>
        <pc:spChg chg="add del">
          <ac:chgData name="Vaibhav Gupta (MIS)" userId="S::guptav5@moodys.com::95f11d38-b13a-4ef7-ab1c-f2c68f193ade" providerId="AD" clId="Web-{45E32349-3E82-EF31-3DDE-2523D0BB6B5D}" dt="2023-08-01T17:55:37.637" v="97"/>
          <ac:spMkLst>
            <pc:docMk/>
            <pc:sldMk cId="1935983341" sldId="280"/>
            <ac:spMk id="59" creationId="{FBD77573-9EF2-4C35-8285-A1CF6FBB0EA5}"/>
          </ac:spMkLst>
        </pc:spChg>
        <pc:spChg chg="add del mod">
          <ac:chgData name="Vaibhav Gupta (MIS)" userId="S::guptav5@moodys.com::95f11d38-b13a-4ef7-ab1c-f2c68f193ade" providerId="AD" clId="Web-{45E32349-3E82-EF31-3DDE-2523D0BB6B5D}" dt="2023-08-01T17:55:37.637" v="97"/>
          <ac:spMkLst>
            <pc:docMk/>
            <pc:sldMk cId="1935983341" sldId="280"/>
            <ac:spMk id="60" creationId="{707F11CB-A692-5B7F-4838-530BE74AC8F4}"/>
          </ac:spMkLst>
        </pc:spChg>
        <pc:spChg chg="add del">
          <ac:chgData name="Vaibhav Gupta (MIS)" userId="S::guptav5@moodys.com::95f11d38-b13a-4ef7-ab1c-f2c68f193ade" providerId="AD" clId="Web-{45E32349-3E82-EF31-3DDE-2523D0BB6B5D}" dt="2023-08-01T17:55:37.559" v="96"/>
          <ac:spMkLst>
            <pc:docMk/>
            <pc:sldMk cId="1935983341" sldId="280"/>
            <ac:spMk id="65" creationId="{DEE2AD96-B495-4E06-9291-B71706F728CB}"/>
          </ac:spMkLst>
        </pc:spChg>
        <pc:spChg chg="add del">
          <ac:chgData name="Vaibhav Gupta (MIS)" userId="S::guptav5@moodys.com::95f11d38-b13a-4ef7-ab1c-f2c68f193ade" providerId="AD" clId="Web-{45E32349-3E82-EF31-3DDE-2523D0BB6B5D}" dt="2023-08-01T17:55:37.559" v="96"/>
          <ac:spMkLst>
            <pc:docMk/>
            <pc:sldMk cId="1935983341" sldId="280"/>
            <ac:spMk id="67" creationId="{53CF6D67-C5A8-4ADD-9E8E-1E38CA1D3166}"/>
          </ac:spMkLst>
        </pc:spChg>
        <pc:spChg chg="add del">
          <ac:chgData name="Vaibhav Gupta (MIS)" userId="S::guptav5@moodys.com::95f11d38-b13a-4ef7-ab1c-f2c68f193ade" providerId="AD" clId="Web-{45E32349-3E82-EF31-3DDE-2523D0BB6B5D}" dt="2023-08-01T17:55:37.559" v="96"/>
          <ac:spMkLst>
            <pc:docMk/>
            <pc:sldMk cId="1935983341" sldId="280"/>
            <ac:spMk id="69" creationId="{86909FA0-B515-4681-B7A8-FA281D133B94}"/>
          </ac:spMkLst>
        </pc:spChg>
        <pc:spChg chg="add del">
          <ac:chgData name="Vaibhav Gupta (MIS)" userId="S::guptav5@moodys.com::95f11d38-b13a-4ef7-ab1c-f2c68f193ade" providerId="AD" clId="Web-{45E32349-3E82-EF31-3DDE-2523D0BB6B5D}" dt="2023-08-01T17:55:37.559" v="96"/>
          <ac:spMkLst>
            <pc:docMk/>
            <pc:sldMk cId="1935983341" sldId="280"/>
            <ac:spMk id="71" creationId="{21C9FE86-FCC3-4A31-AA1C-C882262B7FE7}"/>
          </ac:spMkLst>
        </pc:spChg>
        <pc:spChg chg="add del">
          <ac:chgData name="Vaibhav Gupta (MIS)" userId="S::guptav5@moodys.com::95f11d38-b13a-4ef7-ab1c-f2c68f193ade" providerId="AD" clId="Web-{45E32349-3E82-EF31-3DDE-2523D0BB6B5D}" dt="2023-08-01T17:55:37.559" v="96"/>
          <ac:spMkLst>
            <pc:docMk/>
            <pc:sldMk cId="1935983341" sldId="280"/>
            <ac:spMk id="73" creationId="{7D96243B-ECED-4B71-8E06-AE9A285EAD20}"/>
          </ac:spMkLst>
        </pc:spChg>
        <pc:spChg chg="add del">
          <ac:chgData name="Vaibhav Gupta (MIS)" userId="S::guptav5@moodys.com::95f11d38-b13a-4ef7-ab1c-f2c68f193ade" providerId="AD" clId="Web-{45E32349-3E82-EF31-3DDE-2523D0BB6B5D}" dt="2023-08-01T17:55:37.559" v="96"/>
          <ac:spMkLst>
            <pc:docMk/>
            <pc:sldMk cId="1935983341" sldId="280"/>
            <ac:spMk id="75" creationId="{A09989E4-EFDC-4A90-A633-E0525FB4139E}"/>
          </ac:spMkLst>
        </pc:spChg>
        <pc:spChg chg="add">
          <ac:chgData name="Vaibhav Gupta (MIS)" userId="S::guptav5@moodys.com::95f11d38-b13a-4ef7-ab1c-f2c68f193ade" providerId="AD" clId="Web-{45E32349-3E82-EF31-3DDE-2523D0BB6B5D}" dt="2023-08-01T17:55:37.637" v="97"/>
          <ac:spMkLst>
            <pc:docMk/>
            <pc:sldMk cId="1935983341" sldId="280"/>
            <ac:spMk id="77" creationId="{B50AB553-2A96-4A92-96F2-93548E096954}"/>
          </ac:spMkLst>
        </pc:spChg>
        <pc:grpChg chg="add del">
          <ac:chgData name="Vaibhav Gupta (MIS)" userId="S::guptav5@moodys.com::95f11d38-b13a-4ef7-ab1c-f2c68f193ade" providerId="AD" clId="Web-{45E32349-3E82-EF31-3DDE-2523D0BB6B5D}" dt="2023-08-01T17:55:01.995" v="91"/>
          <ac:grpSpMkLst>
            <pc:docMk/>
            <pc:sldMk cId="1935983341" sldId="280"/>
            <ac:grpSpMk id="52" creationId="{DAA26DFA-AAB2-4973-9C17-16D587C7B198}"/>
          </ac:grpSpMkLst>
        </pc:grpChg>
        <pc:graphicFrameChg chg="add del">
          <ac:chgData name="Vaibhav Gupta (MIS)" userId="S::guptav5@moodys.com::95f11d38-b13a-4ef7-ab1c-f2c68f193ade" providerId="AD" clId="Web-{45E32349-3E82-EF31-3DDE-2523D0BB6B5D}" dt="2023-08-01T17:53:15.694" v="74"/>
          <ac:graphicFrameMkLst>
            <pc:docMk/>
            <pc:sldMk cId="1935983341" sldId="280"/>
            <ac:graphicFrameMk id="5" creationId="{A3518A2A-9659-88A8-EE95-EC8A81ACCD8A}"/>
          </ac:graphicFrameMkLst>
        </pc:graphicFrameChg>
        <pc:graphicFrameChg chg="add del">
          <ac:chgData name="Vaibhav Gupta (MIS)" userId="S::guptav5@moodys.com::95f11d38-b13a-4ef7-ab1c-f2c68f193ade" providerId="AD" clId="Web-{45E32349-3E82-EF31-3DDE-2523D0BB6B5D}" dt="2023-08-01T17:54:39.963" v="85"/>
          <ac:graphicFrameMkLst>
            <pc:docMk/>
            <pc:sldMk cId="1935983341" sldId="280"/>
            <ac:graphicFrameMk id="28" creationId="{8B7BB4E7-7FBB-5443-C094-430FC07754A2}"/>
          </ac:graphicFrameMkLst>
        </pc:graphicFrameChg>
        <pc:graphicFrameChg chg="add">
          <ac:chgData name="Vaibhav Gupta (MIS)" userId="S::guptav5@moodys.com::95f11d38-b13a-4ef7-ab1c-f2c68f193ade" providerId="AD" clId="Web-{45E32349-3E82-EF31-3DDE-2523D0BB6B5D}" dt="2023-08-01T17:55:37.637" v="97"/>
          <ac:graphicFrameMkLst>
            <pc:docMk/>
            <pc:sldMk cId="1935983341" sldId="280"/>
            <ac:graphicFrameMk id="62" creationId="{5DD891C1-7922-EFCC-97D8-9B504A235C04}"/>
          </ac:graphicFrameMkLst>
        </pc:graphicFrameChg>
        <pc:picChg chg="add del">
          <ac:chgData name="Vaibhav Gupta (MIS)" userId="S::guptav5@moodys.com::95f11d38-b13a-4ef7-ab1c-f2c68f193ade" providerId="AD" clId="Web-{45E32349-3E82-EF31-3DDE-2523D0BB6B5D}" dt="2023-08-01T17:54:39.963" v="85"/>
          <ac:picMkLst>
            <pc:docMk/>
            <pc:sldMk cId="1935983341" sldId="280"/>
            <ac:picMk id="29" creationId="{22B4626B-6F87-04AB-B117-456BE897CA02}"/>
          </ac:picMkLst>
        </pc:picChg>
        <pc:picChg chg="add">
          <ac:chgData name="Vaibhav Gupta (MIS)" userId="S::guptav5@moodys.com::95f11d38-b13a-4ef7-ab1c-f2c68f193ade" providerId="AD" clId="Web-{45E32349-3E82-EF31-3DDE-2523D0BB6B5D}" dt="2023-08-01T17:55:37.637" v="97"/>
          <ac:picMkLst>
            <pc:docMk/>
            <pc:sldMk cId="1935983341" sldId="280"/>
            <ac:picMk id="63" creationId="{85E4406A-F8E0-549E-5B73-6336EC129431}"/>
          </ac:picMkLst>
        </pc:picChg>
      </pc:sldChg>
    </pc:docChg>
  </pc:docChgLst>
  <pc:docChgLst>
    <pc:chgData name="Abhijeet Soni (MIS)" userId="S::sonia4@moodys.com::23408077-03f3-48b9-8c89-bc697776f2e6" providerId="AD" clId="Web-{3BF326FF-43DD-F106-A0B4-90738E412202}"/>
    <pc:docChg chg="modSld">
      <pc:chgData name="Abhijeet Soni (MIS)" userId="S::sonia4@moodys.com::23408077-03f3-48b9-8c89-bc697776f2e6" providerId="AD" clId="Web-{3BF326FF-43DD-F106-A0B4-90738E412202}" dt="2023-08-03T05:40:55.629" v="1" actId="20577"/>
      <pc:docMkLst>
        <pc:docMk/>
      </pc:docMkLst>
      <pc:sldChg chg="modSp">
        <pc:chgData name="Abhijeet Soni (MIS)" userId="S::sonia4@moodys.com::23408077-03f3-48b9-8c89-bc697776f2e6" providerId="AD" clId="Web-{3BF326FF-43DD-F106-A0B4-90738E412202}" dt="2023-08-03T05:40:55.629" v="1" actId="20577"/>
        <pc:sldMkLst>
          <pc:docMk/>
          <pc:sldMk cId="3289454346" sldId="314"/>
        </pc:sldMkLst>
        <pc:spChg chg="mod">
          <ac:chgData name="Abhijeet Soni (MIS)" userId="S::sonia4@moodys.com::23408077-03f3-48b9-8c89-bc697776f2e6" providerId="AD" clId="Web-{3BF326FF-43DD-F106-A0B4-90738E412202}" dt="2023-08-03T05:40:55.629" v="1" actId="20577"/>
          <ac:spMkLst>
            <pc:docMk/>
            <pc:sldMk cId="3289454346" sldId="314"/>
            <ac:spMk id="3" creationId="{68FDFF87-6288-B2D0-832B-42615EAC0407}"/>
          </ac:spMkLst>
        </pc:spChg>
      </pc:sldChg>
    </pc:docChg>
  </pc:docChgLst>
  <pc:docChgLst>
    <pc:chgData name="Swati Goel (MIS)" userId="S::goels1@moodys.com::7abef6ce-af06-42a2-a0bc-d06cde410128" providerId="AD" clId="Web-{9A70CB01-B483-F7A5-772A-5E8DB8938ED5}"/>
    <pc:docChg chg="modSld">
      <pc:chgData name="Swati Goel (MIS)" userId="S::goels1@moodys.com::7abef6ce-af06-42a2-a0bc-d06cde410128" providerId="AD" clId="Web-{9A70CB01-B483-F7A5-772A-5E8DB8938ED5}" dt="2023-07-31T11:32:04.838" v="1" actId="14100"/>
      <pc:docMkLst>
        <pc:docMk/>
      </pc:docMkLst>
      <pc:sldChg chg="modSp">
        <pc:chgData name="Swati Goel (MIS)" userId="S::goels1@moodys.com::7abef6ce-af06-42a2-a0bc-d06cde410128" providerId="AD" clId="Web-{9A70CB01-B483-F7A5-772A-5E8DB8938ED5}" dt="2023-07-31T11:32:04.838" v="1" actId="14100"/>
        <pc:sldMkLst>
          <pc:docMk/>
          <pc:sldMk cId="2864670378" sldId="258"/>
        </pc:sldMkLst>
        <pc:picChg chg="mod">
          <ac:chgData name="Swati Goel (MIS)" userId="S::goels1@moodys.com::7abef6ce-af06-42a2-a0bc-d06cde410128" providerId="AD" clId="Web-{9A70CB01-B483-F7A5-772A-5E8DB8938ED5}" dt="2023-07-31T11:32:04.838" v="1" actId="14100"/>
          <ac:picMkLst>
            <pc:docMk/>
            <pc:sldMk cId="2864670378" sldId="258"/>
            <ac:picMk id="4" creationId="{C2099E51-28E7-088C-7E38-71E344D11374}"/>
          </ac:picMkLst>
        </pc:picChg>
      </pc:sldChg>
    </pc:docChg>
  </pc:docChgLst>
  <pc:docChgLst>
    <pc:chgData name="Suresh Adari (MIS)" userId="49ce39a3-286d-4e3b-892b-eb5d5af71001" providerId="ADAL" clId="{5170482A-5FF0-42B0-89D1-F861E98056C2}"/>
    <pc:docChg chg="addSld delSld modSld modSection">
      <pc:chgData name="Suresh Adari (MIS)" userId="49ce39a3-286d-4e3b-892b-eb5d5af71001" providerId="ADAL" clId="{5170482A-5FF0-42B0-89D1-F861E98056C2}" dt="2023-08-07T06:14:22.120" v="32" actId="2696"/>
      <pc:docMkLst>
        <pc:docMk/>
      </pc:docMkLst>
      <pc:sldChg chg="del">
        <pc:chgData name="Suresh Adari (MIS)" userId="49ce39a3-286d-4e3b-892b-eb5d5af71001" providerId="ADAL" clId="{5170482A-5FF0-42B0-89D1-F861E98056C2}" dt="2023-08-07T06:14:22.120" v="32" actId="2696"/>
        <pc:sldMkLst>
          <pc:docMk/>
          <pc:sldMk cId="3498668593" sldId="261"/>
        </pc:sldMkLst>
      </pc:sldChg>
      <pc:sldChg chg="del">
        <pc:chgData name="Suresh Adari (MIS)" userId="49ce39a3-286d-4e3b-892b-eb5d5af71001" providerId="ADAL" clId="{5170482A-5FF0-42B0-89D1-F861E98056C2}" dt="2023-08-07T06:14:22.120" v="32" actId="2696"/>
        <pc:sldMkLst>
          <pc:docMk/>
          <pc:sldMk cId="321927179" sldId="283"/>
        </pc:sldMkLst>
      </pc:sldChg>
      <pc:sldChg chg="del">
        <pc:chgData name="Suresh Adari (MIS)" userId="49ce39a3-286d-4e3b-892b-eb5d5af71001" providerId="ADAL" clId="{5170482A-5FF0-42B0-89D1-F861E98056C2}" dt="2023-08-07T06:14:22.120" v="32" actId="2696"/>
        <pc:sldMkLst>
          <pc:docMk/>
          <pc:sldMk cId="963137040" sldId="315"/>
        </pc:sldMkLst>
      </pc:sldChg>
      <pc:sldChg chg="add">
        <pc:chgData name="Suresh Adari (MIS)" userId="49ce39a3-286d-4e3b-892b-eb5d5af71001" providerId="ADAL" clId="{5170482A-5FF0-42B0-89D1-F861E98056C2}" dt="2023-08-07T06:13:14.702" v="1"/>
        <pc:sldMkLst>
          <pc:docMk/>
          <pc:sldMk cId="3814438061" sldId="317"/>
        </pc:sldMkLst>
      </pc:sldChg>
      <pc:sldChg chg="add">
        <pc:chgData name="Suresh Adari (MIS)" userId="49ce39a3-286d-4e3b-892b-eb5d5af71001" providerId="ADAL" clId="{5170482A-5FF0-42B0-89D1-F861E98056C2}" dt="2023-08-07T06:13:20.705" v="3"/>
        <pc:sldMkLst>
          <pc:docMk/>
          <pc:sldMk cId="2255877793" sldId="318"/>
        </pc:sldMkLst>
      </pc:sldChg>
      <pc:sldChg chg="add">
        <pc:chgData name="Suresh Adari (MIS)" userId="49ce39a3-286d-4e3b-892b-eb5d5af71001" providerId="ADAL" clId="{5170482A-5FF0-42B0-89D1-F861E98056C2}" dt="2023-08-07T06:13:22.042" v="5"/>
        <pc:sldMkLst>
          <pc:docMk/>
          <pc:sldMk cId="882359520" sldId="319"/>
        </pc:sldMkLst>
      </pc:sldChg>
      <pc:sldChg chg="add">
        <pc:chgData name="Suresh Adari (MIS)" userId="49ce39a3-286d-4e3b-892b-eb5d5af71001" providerId="ADAL" clId="{5170482A-5FF0-42B0-89D1-F861E98056C2}" dt="2023-08-07T06:13:22.909" v="7"/>
        <pc:sldMkLst>
          <pc:docMk/>
          <pc:sldMk cId="84885309" sldId="320"/>
        </pc:sldMkLst>
      </pc:sldChg>
      <pc:sldChg chg="add">
        <pc:chgData name="Suresh Adari (MIS)" userId="49ce39a3-286d-4e3b-892b-eb5d5af71001" providerId="ADAL" clId="{5170482A-5FF0-42B0-89D1-F861E98056C2}" dt="2023-08-07T06:13:24.491" v="9"/>
        <pc:sldMkLst>
          <pc:docMk/>
          <pc:sldMk cId="215721511" sldId="321"/>
        </pc:sldMkLst>
      </pc:sldChg>
      <pc:sldChg chg="add">
        <pc:chgData name="Suresh Adari (MIS)" userId="49ce39a3-286d-4e3b-892b-eb5d5af71001" providerId="ADAL" clId="{5170482A-5FF0-42B0-89D1-F861E98056C2}" dt="2023-08-07T06:13:25.788" v="11"/>
        <pc:sldMkLst>
          <pc:docMk/>
          <pc:sldMk cId="3644232058" sldId="322"/>
        </pc:sldMkLst>
      </pc:sldChg>
      <pc:sldChg chg="add">
        <pc:chgData name="Suresh Adari (MIS)" userId="49ce39a3-286d-4e3b-892b-eb5d5af71001" providerId="ADAL" clId="{5170482A-5FF0-42B0-89D1-F861E98056C2}" dt="2023-08-07T06:13:27.037" v="13"/>
        <pc:sldMkLst>
          <pc:docMk/>
          <pc:sldMk cId="758262596" sldId="323"/>
        </pc:sldMkLst>
      </pc:sldChg>
      <pc:sldChg chg="add">
        <pc:chgData name="Suresh Adari (MIS)" userId="49ce39a3-286d-4e3b-892b-eb5d5af71001" providerId="ADAL" clId="{5170482A-5FF0-42B0-89D1-F861E98056C2}" dt="2023-08-07T06:13:28.340" v="15"/>
        <pc:sldMkLst>
          <pc:docMk/>
          <pc:sldMk cId="2006803859" sldId="324"/>
        </pc:sldMkLst>
      </pc:sldChg>
      <pc:sldChg chg="add">
        <pc:chgData name="Suresh Adari (MIS)" userId="49ce39a3-286d-4e3b-892b-eb5d5af71001" providerId="ADAL" clId="{5170482A-5FF0-42B0-89D1-F861E98056C2}" dt="2023-08-07T06:13:29.543" v="17"/>
        <pc:sldMkLst>
          <pc:docMk/>
          <pc:sldMk cId="2023496114" sldId="325"/>
        </pc:sldMkLst>
      </pc:sldChg>
      <pc:sldChg chg="add">
        <pc:chgData name="Suresh Adari (MIS)" userId="49ce39a3-286d-4e3b-892b-eb5d5af71001" providerId="ADAL" clId="{5170482A-5FF0-42B0-89D1-F861E98056C2}" dt="2023-08-07T06:13:36.483" v="19"/>
        <pc:sldMkLst>
          <pc:docMk/>
          <pc:sldMk cId="374345143" sldId="326"/>
        </pc:sldMkLst>
      </pc:sldChg>
      <pc:sldChg chg="add">
        <pc:chgData name="Suresh Adari (MIS)" userId="49ce39a3-286d-4e3b-892b-eb5d5af71001" providerId="ADAL" clId="{5170482A-5FF0-42B0-89D1-F861E98056C2}" dt="2023-08-07T06:13:40.419" v="21"/>
        <pc:sldMkLst>
          <pc:docMk/>
          <pc:sldMk cId="3845702685" sldId="327"/>
        </pc:sldMkLst>
      </pc:sldChg>
      <pc:sldChg chg="add">
        <pc:chgData name="Suresh Adari (MIS)" userId="49ce39a3-286d-4e3b-892b-eb5d5af71001" providerId="ADAL" clId="{5170482A-5FF0-42B0-89D1-F861E98056C2}" dt="2023-08-07T06:13:42.027" v="23"/>
        <pc:sldMkLst>
          <pc:docMk/>
          <pc:sldMk cId="101193483" sldId="328"/>
        </pc:sldMkLst>
      </pc:sldChg>
      <pc:sldChg chg="add">
        <pc:chgData name="Suresh Adari (MIS)" userId="49ce39a3-286d-4e3b-892b-eb5d5af71001" providerId="ADAL" clId="{5170482A-5FF0-42B0-89D1-F861E98056C2}" dt="2023-08-07T06:13:43.619" v="25"/>
        <pc:sldMkLst>
          <pc:docMk/>
          <pc:sldMk cId="457392297" sldId="329"/>
        </pc:sldMkLst>
      </pc:sldChg>
      <pc:sldChg chg="add">
        <pc:chgData name="Suresh Adari (MIS)" userId="49ce39a3-286d-4e3b-892b-eb5d5af71001" providerId="ADAL" clId="{5170482A-5FF0-42B0-89D1-F861E98056C2}" dt="2023-08-07T06:13:45.859" v="27"/>
        <pc:sldMkLst>
          <pc:docMk/>
          <pc:sldMk cId="968314644" sldId="330"/>
        </pc:sldMkLst>
      </pc:sldChg>
      <pc:sldChg chg="add">
        <pc:chgData name="Suresh Adari (MIS)" userId="49ce39a3-286d-4e3b-892b-eb5d5af71001" providerId="ADAL" clId="{5170482A-5FF0-42B0-89D1-F861E98056C2}" dt="2023-08-07T06:13:50.676" v="29"/>
        <pc:sldMkLst>
          <pc:docMk/>
          <pc:sldMk cId="3016544011" sldId="331"/>
        </pc:sldMkLst>
      </pc:sldChg>
      <pc:sldChg chg="add">
        <pc:chgData name="Suresh Adari (MIS)" userId="49ce39a3-286d-4e3b-892b-eb5d5af71001" providerId="ADAL" clId="{5170482A-5FF0-42B0-89D1-F861E98056C2}" dt="2023-08-07T06:13:52.561" v="31"/>
        <pc:sldMkLst>
          <pc:docMk/>
          <pc:sldMk cId="4262682433" sldId="332"/>
        </pc:sldMkLst>
      </pc:sldChg>
    </pc:docChg>
  </pc:docChgLst>
  <pc:docChgLst>
    <pc:chgData name="Vaibhav Gupta (MIS)" userId="S::guptav5@moodys.com::95f11d38-b13a-4ef7-ab1c-f2c68f193ade" providerId="AD" clId="Web-{BF574A3A-2CC9-231D-EA59-F04AA951C681}"/>
    <pc:docChg chg="modSld">
      <pc:chgData name="Vaibhav Gupta (MIS)" userId="S::guptav5@moodys.com::95f11d38-b13a-4ef7-ab1c-f2c68f193ade" providerId="AD" clId="Web-{BF574A3A-2CC9-231D-EA59-F04AA951C681}" dt="2023-08-01T18:02:36.650" v="17"/>
      <pc:docMkLst>
        <pc:docMk/>
      </pc:docMkLst>
      <pc:sldChg chg="modSp">
        <pc:chgData name="Vaibhav Gupta (MIS)" userId="S::guptav5@moodys.com::95f11d38-b13a-4ef7-ab1c-f2c68f193ade" providerId="AD" clId="Web-{BF574A3A-2CC9-231D-EA59-F04AA951C681}" dt="2023-08-01T18:01:50.617" v="13" actId="14100"/>
        <pc:sldMkLst>
          <pc:docMk/>
          <pc:sldMk cId="1523986440" sldId="260"/>
        </pc:sldMkLst>
        <pc:spChg chg="mod">
          <ac:chgData name="Vaibhav Gupta (MIS)" userId="S::guptav5@moodys.com::95f11d38-b13a-4ef7-ab1c-f2c68f193ade" providerId="AD" clId="Web-{BF574A3A-2CC9-231D-EA59-F04AA951C681}" dt="2023-08-01T18:01:50.617" v="13" actId="14100"/>
          <ac:spMkLst>
            <pc:docMk/>
            <pc:sldMk cId="1523986440" sldId="260"/>
            <ac:spMk id="3" creationId="{68FDFF87-6288-B2D0-832B-42615EAC0407}"/>
          </ac:spMkLst>
        </pc:spChg>
      </pc:sldChg>
      <pc:sldChg chg="addSp delSp modSp">
        <pc:chgData name="Vaibhav Gupta (MIS)" userId="S::guptav5@moodys.com::95f11d38-b13a-4ef7-ab1c-f2c68f193ade" providerId="AD" clId="Web-{BF574A3A-2CC9-231D-EA59-F04AA951C681}" dt="2023-08-01T18:02:36.650" v="17"/>
        <pc:sldMkLst>
          <pc:docMk/>
          <pc:sldMk cId="1935983341" sldId="280"/>
        </pc:sldMkLst>
        <pc:spChg chg="mod">
          <ac:chgData name="Vaibhav Gupta (MIS)" userId="S::guptav5@moodys.com::95f11d38-b13a-4ef7-ab1c-f2c68f193ade" providerId="AD" clId="Web-{BF574A3A-2CC9-231D-EA59-F04AA951C681}" dt="2023-08-01T18:02:36.650" v="17"/>
          <ac:spMkLst>
            <pc:docMk/>
            <pc:sldMk cId="1935983341" sldId="280"/>
            <ac:spMk id="2" creationId="{C9804A93-F24D-4F06-40F3-62C49207F684}"/>
          </ac:spMkLst>
        </pc:spChg>
        <pc:spChg chg="add del">
          <ac:chgData name="Vaibhav Gupta (MIS)" userId="S::guptav5@moodys.com::95f11d38-b13a-4ef7-ab1c-f2c68f193ade" providerId="AD" clId="Web-{BF574A3A-2CC9-231D-EA59-F04AA951C681}" dt="2023-08-01T18:02:36.650" v="17"/>
          <ac:spMkLst>
            <pc:docMk/>
            <pc:sldMk cId="1935983341" sldId="280"/>
            <ac:spMk id="77" creationId="{B50AB553-2A96-4A92-96F2-93548E096954}"/>
          </ac:spMkLst>
        </pc:spChg>
        <pc:spChg chg="add del">
          <ac:chgData name="Vaibhav Gupta (MIS)" userId="S::guptav5@moodys.com::95f11d38-b13a-4ef7-ab1c-f2c68f193ade" providerId="AD" clId="Web-{BF574A3A-2CC9-231D-EA59-F04AA951C681}" dt="2023-08-01T18:02:36.525" v="16"/>
          <ac:spMkLst>
            <pc:docMk/>
            <pc:sldMk cId="1935983341" sldId="280"/>
            <ac:spMk id="82" creationId="{2E17E911-875F-4DE5-8699-99D9F1805A5D}"/>
          </ac:spMkLst>
        </pc:spChg>
        <pc:spChg chg="add del">
          <ac:chgData name="Vaibhav Gupta (MIS)" userId="S::guptav5@moodys.com::95f11d38-b13a-4ef7-ab1c-f2c68f193ade" providerId="AD" clId="Web-{BF574A3A-2CC9-231D-EA59-F04AA951C681}" dt="2023-08-01T18:02:36.525" v="16"/>
          <ac:spMkLst>
            <pc:docMk/>
            <pc:sldMk cId="1935983341" sldId="280"/>
            <ac:spMk id="84" creationId="{CD9FE4EF-C4D8-49A0-B2FF-81D8DB7D8A24}"/>
          </ac:spMkLst>
        </pc:spChg>
        <pc:spChg chg="add del">
          <ac:chgData name="Vaibhav Gupta (MIS)" userId="S::guptav5@moodys.com::95f11d38-b13a-4ef7-ab1c-f2c68f193ade" providerId="AD" clId="Web-{BF574A3A-2CC9-231D-EA59-F04AA951C681}" dt="2023-08-01T18:02:36.525" v="16"/>
          <ac:spMkLst>
            <pc:docMk/>
            <pc:sldMk cId="1935983341" sldId="280"/>
            <ac:spMk id="86" creationId="{4300840D-0A0B-4512-BACA-B439D5B9C57C}"/>
          </ac:spMkLst>
        </pc:spChg>
        <pc:spChg chg="add del">
          <ac:chgData name="Vaibhav Gupta (MIS)" userId="S::guptav5@moodys.com::95f11d38-b13a-4ef7-ab1c-f2c68f193ade" providerId="AD" clId="Web-{BF574A3A-2CC9-231D-EA59-F04AA951C681}" dt="2023-08-01T18:02:36.525" v="16"/>
          <ac:spMkLst>
            <pc:docMk/>
            <pc:sldMk cId="1935983341" sldId="280"/>
            <ac:spMk id="88" creationId="{D2B78728-A580-49A7-84F9-6EF6F583ADE0}"/>
          </ac:spMkLst>
        </pc:spChg>
        <pc:spChg chg="add del">
          <ac:chgData name="Vaibhav Gupta (MIS)" userId="S::guptav5@moodys.com::95f11d38-b13a-4ef7-ab1c-f2c68f193ade" providerId="AD" clId="Web-{BF574A3A-2CC9-231D-EA59-F04AA951C681}" dt="2023-08-01T18:02:36.525" v="16"/>
          <ac:spMkLst>
            <pc:docMk/>
            <pc:sldMk cId="1935983341" sldId="280"/>
            <ac:spMk id="90" creationId="{38FAA1A1-D861-433F-88FA-1E9D6FD31D11}"/>
          </ac:spMkLst>
        </pc:spChg>
        <pc:spChg chg="add del">
          <ac:chgData name="Vaibhav Gupta (MIS)" userId="S::guptav5@moodys.com::95f11d38-b13a-4ef7-ab1c-f2c68f193ade" providerId="AD" clId="Web-{BF574A3A-2CC9-231D-EA59-F04AA951C681}" dt="2023-08-01T18:02:36.525" v="16"/>
          <ac:spMkLst>
            <pc:docMk/>
            <pc:sldMk cId="1935983341" sldId="280"/>
            <ac:spMk id="92" creationId="{8D71EDA1-87BF-4D5D-AB79-F346FD19278A}"/>
          </ac:spMkLst>
        </pc:spChg>
        <pc:spChg chg="add">
          <ac:chgData name="Vaibhav Gupta (MIS)" userId="S::guptav5@moodys.com::95f11d38-b13a-4ef7-ab1c-f2c68f193ade" providerId="AD" clId="Web-{BF574A3A-2CC9-231D-EA59-F04AA951C681}" dt="2023-08-01T18:02:36.650" v="17"/>
          <ac:spMkLst>
            <pc:docMk/>
            <pc:sldMk cId="1935983341" sldId="280"/>
            <ac:spMk id="94" creationId="{3AFE8227-C443-417B-BA91-520EB1EF4559}"/>
          </ac:spMkLst>
        </pc:spChg>
        <pc:spChg chg="add">
          <ac:chgData name="Vaibhav Gupta (MIS)" userId="S::guptav5@moodys.com::95f11d38-b13a-4ef7-ab1c-f2c68f193ade" providerId="AD" clId="Web-{BF574A3A-2CC9-231D-EA59-F04AA951C681}" dt="2023-08-01T18:02:36.650" v="17"/>
          <ac:spMkLst>
            <pc:docMk/>
            <pc:sldMk cId="1935983341" sldId="280"/>
            <ac:spMk id="95" creationId="{907741FC-B544-4A6E-B831-6789D042333D}"/>
          </ac:spMkLst>
        </pc:spChg>
        <pc:spChg chg="add">
          <ac:chgData name="Vaibhav Gupta (MIS)" userId="S::guptav5@moodys.com::95f11d38-b13a-4ef7-ab1c-f2c68f193ade" providerId="AD" clId="Web-{BF574A3A-2CC9-231D-EA59-F04AA951C681}" dt="2023-08-01T18:02:36.650" v="17"/>
          <ac:spMkLst>
            <pc:docMk/>
            <pc:sldMk cId="1935983341" sldId="280"/>
            <ac:spMk id="96" creationId="{3F0BE7ED-7814-4273-B18A-F26CC0380380}"/>
          </ac:spMkLst>
        </pc:spChg>
        <pc:graphicFrameChg chg="mod modGraphic">
          <ac:chgData name="Vaibhav Gupta (MIS)" userId="S::guptav5@moodys.com::95f11d38-b13a-4ef7-ab1c-f2c68f193ade" providerId="AD" clId="Web-{BF574A3A-2CC9-231D-EA59-F04AA951C681}" dt="2023-08-01T18:02:36.650" v="17"/>
          <ac:graphicFrameMkLst>
            <pc:docMk/>
            <pc:sldMk cId="1935983341" sldId="280"/>
            <ac:graphicFrameMk id="62" creationId="{5DD891C1-7922-EFCC-97D8-9B504A235C04}"/>
          </ac:graphicFrameMkLst>
        </pc:graphicFrameChg>
        <pc:picChg chg="mod ord">
          <ac:chgData name="Vaibhav Gupta (MIS)" userId="S::guptav5@moodys.com::95f11d38-b13a-4ef7-ab1c-f2c68f193ade" providerId="AD" clId="Web-{BF574A3A-2CC9-231D-EA59-F04AA951C681}" dt="2023-08-01T18:02:36.650" v="17"/>
          <ac:picMkLst>
            <pc:docMk/>
            <pc:sldMk cId="1935983341" sldId="280"/>
            <ac:picMk id="63" creationId="{85E4406A-F8E0-549E-5B73-6336EC129431}"/>
          </ac:picMkLst>
        </pc:picChg>
      </pc:sldChg>
    </pc:docChg>
  </pc:docChgLst>
  <pc:docChgLst>
    <pc:chgData name="Spoorthi Kulkarni (MIS)" userId="S::kulkars1@moodys.com::178acc3a-8c8f-4439-a9b1-88379d31a731" providerId="AD" clId="Web-{F94E45BB-E3F6-EA9D-B075-CEACD8B86994}"/>
    <pc:docChg chg="addSld modSld sldOrd modSection">
      <pc:chgData name="Spoorthi Kulkarni (MIS)" userId="S::kulkars1@moodys.com::178acc3a-8c8f-4439-a9b1-88379d31a731" providerId="AD" clId="Web-{F94E45BB-E3F6-EA9D-B075-CEACD8B86994}" dt="2023-07-29T13:48:31.958" v="1594" actId="20577"/>
      <pc:docMkLst>
        <pc:docMk/>
      </pc:docMkLst>
      <pc:sldChg chg="addSp delSp modSp mod setBg">
        <pc:chgData name="Spoorthi Kulkarni (MIS)" userId="S::kulkars1@moodys.com::178acc3a-8c8f-4439-a9b1-88379d31a731" providerId="AD" clId="Web-{F94E45BB-E3F6-EA9D-B075-CEACD8B86994}" dt="2023-07-28T08:54:24.955" v="586"/>
        <pc:sldMkLst>
          <pc:docMk/>
          <pc:sldMk cId="2533666835" sldId="256"/>
        </pc:sldMkLst>
        <pc:spChg chg="mod">
          <ac:chgData name="Spoorthi Kulkarni (MIS)" userId="S::kulkars1@moodys.com::178acc3a-8c8f-4439-a9b1-88379d31a731" providerId="AD" clId="Web-{F94E45BB-E3F6-EA9D-B075-CEACD8B86994}" dt="2023-07-28T08:54:24.955" v="586"/>
          <ac:spMkLst>
            <pc:docMk/>
            <pc:sldMk cId="2533666835" sldId="256"/>
            <ac:spMk id="2" creationId="{038DA74E-5A8E-5500-0B4D-DCCE91C41639}"/>
          </ac:spMkLst>
        </pc:spChg>
        <pc:spChg chg="mod">
          <ac:chgData name="Spoorthi Kulkarni (MIS)" userId="S::kulkars1@moodys.com::178acc3a-8c8f-4439-a9b1-88379d31a731" providerId="AD" clId="Web-{F94E45BB-E3F6-EA9D-B075-CEACD8B86994}" dt="2023-07-28T08:54:24.955" v="586"/>
          <ac:spMkLst>
            <pc:docMk/>
            <pc:sldMk cId="2533666835" sldId="256"/>
            <ac:spMk id="3" creationId="{8D2C3A2B-BE1A-77EC-7892-9DC418B74FD3}"/>
          </ac:spMkLst>
        </pc:spChg>
        <pc:spChg chg="add del">
          <ac:chgData name="Spoorthi Kulkarni (MIS)" userId="S::kulkars1@moodys.com::178acc3a-8c8f-4439-a9b1-88379d31a731" providerId="AD" clId="Web-{F94E45BB-E3F6-EA9D-B075-CEACD8B86994}" dt="2023-07-28T08:54:21.642" v="583"/>
          <ac:spMkLst>
            <pc:docMk/>
            <pc:sldMk cId="2533666835" sldId="256"/>
            <ac:spMk id="8" creationId="{4E1BEB12-92AF-4445-98AD-4C7756E7C93B}"/>
          </ac:spMkLst>
        </pc:spChg>
        <pc:spChg chg="add del">
          <ac:chgData name="Spoorthi Kulkarni (MIS)" userId="S::kulkars1@moodys.com::178acc3a-8c8f-4439-a9b1-88379d31a731" providerId="AD" clId="Web-{F94E45BB-E3F6-EA9D-B075-CEACD8B86994}" dt="2023-07-28T08:54:21.642" v="583"/>
          <ac:spMkLst>
            <pc:docMk/>
            <pc:sldMk cId="2533666835" sldId="256"/>
            <ac:spMk id="10" creationId="{D0522C2C-7B5C-48A7-A969-03941E5D2E76}"/>
          </ac:spMkLst>
        </pc:spChg>
        <pc:spChg chg="add del">
          <ac:chgData name="Spoorthi Kulkarni (MIS)" userId="S::kulkars1@moodys.com::178acc3a-8c8f-4439-a9b1-88379d31a731" providerId="AD" clId="Web-{F94E45BB-E3F6-EA9D-B075-CEACD8B86994}" dt="2023-07-28T08:54:21.642" v="583"/>
          <ac:spMkLst>
            <pc:docMk/>
            <pc:sldMk cId="2533666835" sldId="256"/>
            <ac:spMk id="12" creationId="{9C682A1A-5B2D-4111-BBD6-620165633E5B}"/>
          </ac:spMkLst>
        </pc:spChg>
        <pc:spChg chg="add del">
          <ac:chgData name="Spoorthi Kulkarni (MIS)" userId="S::kulkars1@moodys.com::178acc3a-8c8f-4439-a9b1-88379d31a731" providerId="AD" clId="Web-{F94E45BB-E3F6-EA9D-B075-CEACD8B86994}" dt="2023-07-28T08:54:21.642" v="583"/>
          <ac:spMkLst>
            <pc:docMk/>
            <pc:sldMk cId="2533666835" sldId="256"/>
            <ac:spMk id="14" creationId="{D6EE29F2-D77F-4BD0-A20B-334D316A1C9D}"/>
          </ac:spMkLst>
        </pc:spChg>
        <pc:spChg chg="add del">
          <ac:chgData name="Spoorthi Kulkarni (MIS)" userId="S::kulkars1@moodys.com::178acc3a-8c8f-4439-a9b1-88379d31a731" providerId="AD" clId="Web-{F94E45BB-E3F6-EA9D-B075-CEACD8B86994}" dt="2023-07-28T08:54:21.642" v="583"/>
          <ac:spMkLst>
            <pc:docMk/>
            <pc:sldMk cId="2533666835" sldId="256"/>
            <ac:spMk id="16" creationId="{22D09ED2-868F-42C6-866E-F92E0CEF314F}"/>
          </ac:spMkLst>
        </pc:spChg>
        <pc:spChg chg="add del">
          <ac:chgData name="Spoorthi Kulkarni (MIS)" userId="S::kulkars1@moodys.com::178acc3a-8c8f-4439-a9b1-88379d31a731" providerId="AD" clId="Web-{F94E45BB-E3F6-EA9D-B075-CEACD8B86994}" dt="2023-07-28T08:54:24.939" v="585"/>
          <ac:spMkLst>
            <pc:docMk/>
            <pc:sldMk cId="2533666835" sldId="256"/>
            <ac:spMk id="20" creationId="{1EADCAF8-8823-4E89-8612-21029831A4B2}"/>
          </ac:spMkLst>
        </pc:spChg>
        <pc:spChg chg="add del">
          <ac:chgData name="Spoorthi Kulkarni (MIS)" userId="S::kulkars1@moodys.com::178acc3a-8c8f-4439-a9b1-88379d31a731" providerId="AD" clId="Web-{F94E45BB-E3F6-EA9D-B075-CEACD8B86994}" dt="2023-07-28T08:54:24.939" v="585"/>
          <ac:spMkLst>
            <pc:docMk/>
            <pc:sldMk cId="2533666835" sldId="256"/>
            <ac:spMk id="21" creationId="{28CA07B2-0819-4B62-9425-7A52BBDD7070}"/>
          </ac:spMkLst>
        </pc:spChg>
        <pc:spChg chg="add">
          <ac:chgData name="Spoorthi Kulkarni (MIS)" userId="S::kulkars1@moodys.com::178acc3a-8c8f-4439-a9b1-88379d31a731" providerId="AD" clId="Web-{F94E45BB-E3F6-EA9D-B075-CEACD8B86994}" dt="2023-07-28T08:54:24.955" v="586"/>
          <ac:spMkLst>
            <pc:docMk/>
            <pc:sldMk cId="2533666835" sldId="256"/>
            <ac:spMk id="26" creationId="{4E1BEB12-92AF-4445-98AD-4C7756E7C93B}"/>
          </ac:spMkLst>
        </pc:spChg>
        <pc:spChg chg="add">
          <ac:chgData name="Spoorthi Kulkarni (MIS)" userId="S::kulkars1@moodys.com::178acc3a-8c8f-4439-a9b1-88379d31a731" providerId="AD" clId="Web-{F94E45BB-E3F6-EA9D-B075-CEACD8B86994}" dt="2023-07-28T08:54:24.955" v="586"/>
          <ac:spMkLst>
            <pc:docMk/>
            <pc:sldMk cId="2533666835" sldId="256"/>
            <ac:spMk id="27" creationId="{D0522C2C-7B5C-48A7-A969-03941E5D2E76}"/>
          </ac:spMkLst>
        </pc:spChg>
        <pc:spChg chg="add">
          <ac:chgData name="Spoorthi Kulkarni (MIS)" userId="S::kulkars1@moodys.com::178acc3a-8c8f-4439-a9b1-88379d31a731" providerId="AD" clId="Web-{F94E45BB-E3F6-EA9D-B075-CEACD8B86994}" dt="2023-07-28T08:54:24.955" v="586"/>
          <ac:spMkLst>
            <pc:docMk/>
            <pc:sldMk cId="2533666835" sldId="256"/>
            <ac:spMk id="28" creationId="{9C682A1A-5B2D-4111-BBD6-620165633E5B}"/>
          </ac:spMkLst>
        </pc:spChg>
        <pc:spChg chg="add">
          <ac:chgData name="Spoorthi Kulkarni (MIS)" userId="S::kulkars1@moodys.com::178acc3a-8c8f-4439-a9b1-88379d31a731" providerId="AD" clId="Web-{F94E45BB-E3F6-EA9D-B075-CEACD8B86994}" dt="2023-07-28T08:54:24.955" v="586"/>
          <ac:spMkLst>
            <pc:docMk/>
            <pc:sldMk cId="2533666835" sldId="256"/>
            <ac:spMk id="29" creationId="{D6EE29F2-D77F-4BD0-A20B-334D316A1C9D}"/>
          </ac:spMkLst>
        </pc:spChg>
        <pc:spChg chg="add">
          <ac:chgData name="Spoorthi Kulkarni (MIS)" userId="S::kulkars1@moodys.com::178acc3a-8c8f-4439-a9b1-88379d31a731" providerId="AD" clId="Web-{F94E45BB-E3F6-EA9D-B075-CEACD8B86994}" dt="2023-07-28T08:54:24.955" v="586"/>
          <ac:spMkLst>
            <pc:docMk/>
            <pc:sldMk cId="2533666835" sldId="256"/>
            <ac:spMk id="30" creationId="{22D09ED2-868F-42C6-866E-F92E0CEF314F}"/>
          </ac:spMkLst>
        </pc:spChg>
        <pc:grpChg chg="add del">
          <ac:chgData name="Spoorthi Kulkarni (MIS)" userId="S::kulkars1@moodys.com::178acc3a-8c8f-4439-a9b1-88379d31a731" providerId="AD" clId="Web-{F94E45BB-E3F6-EA9D-B075-CEACD8B86994}" dt="2023-07-28T08:54:24.939" v="585"/>
          <ac:grpSpMkLst>
            <pc:docMk/>
            <pc:sldMk cId="2533666835" sldId="256"/>
            <ac:grpSpMk id="22" creationId="{DA02BEE4-A5D4-40AF-882D-49D34B086FFF}"/>
          </ac:grpSpMkLst>
        </pc:grpChg>
      </pc:sldChg>
      <pc:sldChg chg="addSp modSp mod setBg">
        <pc:chgData name="Spoorthi Kulkarni (MIS)" userId="S::kulkars1@moodys.com::178acc3a-8c8f-4439-a9b1-88379d31a731" providerId="AD" clId="Web-{F94E45BB-E3F6-EA9D-B075-CEACD8B86994}" dt="2023-07-29T13:29:31.805" v="840" actId="20577"/>
        <pc:sldMkLst>
          <pc:docMk/>
          <pc:sldMk cId="2864670378" sldId="258"/>
        </pc:sldMkLst>
        <pc:spChg chg="mod">
          <ac:chgData name="Spoorthi Kulkarni (MIS)" userId="S::kulkars1@moodys.com::178acc3a-8c8f-4439-a9b1-88379d31a731" providerId="AD" clId="Web-{F94E45BB-E3F6-EA9D-B075-CEACD8B86994}" dt="2023-07-29T13:27:15.129" v="820"/>
          <ac:spMkLst>
            <pc:docMk/>
            <pc:sldMk cId="2864670378" sldId="258"/>
            <ac:spMk id="2" creationId="{590A3669-FC20-A360-44D8-83789DD6BEE5}"/>
          </ac:spMkLst>
        </pc:spChg>
        <pc:spChg chg="mod">
          <ac:chgData name="Spoorthi Kulkarni (MIS)" userId="S::kulkars1@moodys.com::178acc3a-8c8f-4439-a9b1-88379d31a731" providerId="AD" clId="Web-{F94E45BB-E3F6-EA9D-B075-CEACD8B86994}" dt="2023-07-29T13:29:31.805" v="840" actId="20577"/>
          <ac:spMkLst>
            <pc:docMk/>
            <pc:sldMk cId="2864670378" sldId="258"/>
            <ac:spMk id="3" creationId="{68FDFF87-6288-B2D0-832B-42615EAC0407}"/>
          </ac:spMkLst>
        </pc:spChg>
        <pc:spChg chg="add">
          <ac:chgData name="Spoorthi Kulkarni (MIS)" userId="S::kulkars1@moodys.com::178acc3a-8c8f-4439-a9b1-88379d31a731" providerId="AD" clId="Web-{F94E45BB-E3F6-EA9D-B075-CEACD8B86994}" dt="2023-07-29T13:27:15.129" v="820"/>
          <ac:spMkLst>
            <pc:docMk/>
            <pc:sldMk cId="2864670378" sldId="258"/>
            <ac:spMk id="9" creationId="{F13C74B1-5B17-4795-BED0-7140497B445A}"/>
          </ac:spMkLst>
        </pc:spChg>
        <pc:spChg chg="add">
          <ac:chgData name="Spoorthi Kulkarni (MIS)" userId="S::kulkars1@moodys.com::178acc3a-8c8f-4439-a9b1-88379d31a731" providerId="AD" clId="Web-{F94E45BB-E3F6-EA9D-B075-CEACD8B86994}" dt="2023-07-29T13:27:15.129" v="820"/>
          <ac:spMkLst>
            <pc:docMk/>
            <pc:sldMk cId="2864670378" sldId="258"/>
            <ac:spMk id="11" creationId="{D4974D33-8DC5-464E-8C6D-BE58F0669C17}"/>
          </ac:spMkLst>
        </pc:spChg>
        <pc:picChg chg="add mod">
          <ac:chgData name="Spoorthi Kulkarni (MIS)" userId="S::kulkars1@moodys.com::178acc3a-8c8f-4439-a9b1-88379d31a731" providerId="AD" clId="Web-{F94E45BB-E3F6-EA9D-B075-CEACD8B86994}" dt="2023-07-29T13:27:21.848" v="821" actId="14100"/>
          <ac:picMkLst>
            <pc:docMk/>
            <pc:sldMk cId="2864670378" sldId="258"/>
            <ac:picMk id="4" creationId="{C2099E51-28E7-088C-7E38-71E344D11374}"/>
          </ac:picMkLst>
        </pc:picChg>
      </pc:sldChg>
      <pc:sldChg chg="modSp">
        <pc:chgData name="Spoorthi Kulkarni (MIS)" userId="S::kulkars1@moodys.com::178acc3a-8c8f-4439-a9b1-88379d31a731" providerId="AD" clId="Web-{F94E45BB-E3F6-EA9D-B075-CEACD8B86994}" dt="2023-07-28T08:53:38.563" v="581" actId="20577"/>
        <pc:sldMkLst>
          <pc:docMk/>
          <pc:sldMk cId="1064155873" sldId="259"/>
        </pc:sldMkLst>
        <pc:spChg chg="mod">
          <ac:chgData name="Spoorthi Kulkarni (MIS)" userId="S::kulkars1@moodys.com::178acc3a-8c8f-4439-a9b1-88379d31a731" providerId="AD" clId="Web-{F94E45BB-E3F6-EA9D-B075-CEACD8B86994}" dt="2023-07-28T08:53:38.563" v="581" actId="20577"/>
          <ac:spMkLst>
            <pc:docMk/>
            <pc:sldMk cId="1064155873" sldId="259"/>
            <ac:spMk id="3" creationId="{68FDFF87-6288-B2D0-832B-42615EAC0407}"/>
          </ac:spMkLst>
        </pc:spChg>
      </pc:sldChg>
      <pc:sldChg chg="modSp">
        <pc:chgData name="Spoorthi Kulkarni (MIS)" userId="S::kulkars1@moodys.com::178acc3a-8c8f-4439-a9b1-88379d31a731" providerId="AD" clId="Web-{F94E45BB-E3F6-EA9D-B075-CEACD8B86994}" dt="2023-07-28T08:39:52.304" v="145" actId="20577"/>
        <pc:sldMkLst>
          <pc:docMk/>
          <pc:sldMk cId="1523986440" sldId="260"/>
        </pc:sldMkLst>
        <pc:spChg chg="mod">
          <ac:chgData name="Spoorthi Kulkarni (MIS)" userId="S::kulkars1@moodys.com::178acc3a-8c8f-4439-a9b1-88379d31a731" providerId="AD" clId="Web-{F94E45BB-E3F6-EA9D-B075-CEACD8B86994}" dt="2023-07-28T08:35:30.811" v="42" actId="20577"/>
          <ac:spMkLst>
            <pc:docMk/>
            <pc:sldMk cId="1523986440" sldId="260"/>
            <ac:spMk id="2" creationId="{590A3669-FC20-A360-44D8-83789DD6BEE5}"/>
          </ac:spMkLst>
        </pc:spChg>
        <pc:spChg chg="mod">
          <ac:chgData name="Spoorthi Kulkarni (MIS)" userId="S::kulkars1@moodys.com::178acc3a-8c8f-4439-a9b1-88379d31a731" providerId="AD" clId="Web-{F94E45BB-E3F6-EA9D-B075-CEACD8B86994}" dt="2023-07-28T08:39:52.304" v="145" actId="20577"/>
          <ac:spMkLst>
            <pc:docMk/>
            <pc:sldMk cId="1523986440" sldId="260"/>
            <ac:spMk id="3" creationId="{68FDFF87-6288-B2D0-832B-42615EAC0407}"/>
          </ac:spMkLst>
        </pc:spChg>
      </pc:sldChg>
      <pc:sldChg chg="modSp">
        <pc:chgData name="Spoorthi Kulkarni (MIS)" userId="S::kulkars1@moodys.com::178acc3a-8c8f-4439-a9b1-88379d31a731" providerId="AD" clId="Web-{F94E45BB-E3F6-EA9D-B075-CEACD8B86994}" dt="2023-07-28T08:51:43.591" v="529" actId="20577"/>
        <pc:sldMkLst>
          <pc:docMk/>
          <pc:sldMk cId="3498668593" sldId="261"/>
        </pc:sldMkLst>
        <pc:spChg chg="mod">
          <ac:chgData name="Spoorthi Kulkarni (MIS)" userId="S::kulkars1@moodys.com::178acc3a-8c8f-4439-a9b1-88379d31a731" providerId="AD" clId="Web-{F94E45BB-E3F6-EA9D-B075-CEACD8B86994}" dt="2023-07-28T08:51:43.591" v="529" actId="20577"/>
          <ac:spMkLst>
            <pc:docMk/>
            <pc:sldMk cId="3498668593" sldId="261"/>
            <ac:spMk id="3" creationId="{68FDFF87-6288-B2D0-832B-42615EAC0407}"/>
          </ac:spMkLst>
        </pc:spChg>
      </pc:sldChg>
      <pc:sldChg chg="modSp">
        <pc:chgData name="Spoorthi Kulkarni (MIS)" userId="S::kulkars1@moodys.com::178acc3a-8c8f-4439-a9b1-88379d31a731" providerId="AD" clId="Web-{F94E45BB-E3F6-EA9D-B075-CEACD8B86994}" dt="2023-07-28T08:43:33.138" v="201" actId="20577"/>
        <pc:sldMkLst>
          <pc:docMk/>
          <pc:sldMk cId="2588383368" sldId="262"/>
        </pc:sldMkLst>
        <pc:spChg chg="mod">
          <ac:chgData name="Spoorthi Kulkarni (MIS)" userId="S::kulkars1@moodys.com::178acc3a-8c8f-4439-a9b1-88379d31a731" providerId="AD" clId="Web-{F94E45BB-E3F6-EA9D-B075-CEACD8B86994}" dt="2023-07-28T08:43:33.138" v="201" actId="20577"/>
          <ac:spMkLst>
            <pc:docMk/>
            <pc:sldMk cId="2588383368" sldId="262"/>
            <ac:spMk id="2" creationId="{590A3669-FC20-A360-44D8-83789DD6BEE5}"/>
          </ac:spMkLst>
        </pc:spChg>
      </pc:sldChg>
      <pc:sldChg chg="delSp modSp">
        <pc:chgData name="Spoorthi Kulkarni (MIS)" userId="S::kulkars1@moodys.com::178acc3a-8c8f-4439-a9b1-88379d31a731" providerId="AD" clId="Web-{F94E45BB-E3F6-EA9D-B075-CEACD8B86994}" dt="2023-07-28T09:46:18.506" v="760" actId="20577"/>
        <pc:sldMkLst>
          <pc:docMk/>
          <pc:sldMk cId="3223900660" sldId="263"/>
        </pc:sldMkLst>
        <pc:spChg chg="mod">
          <ac:chgData name="Spoorthi Kulkarni (MIS)" userId="S::kulkars1@moodys.com::178acc3a-8c8f-4439-a9b1-88379d31a731" providerId="AD" clId="Web-{F94E45BB-E3F6-EA9D-B075-CEACD8B86994}" dt="2023-07-28T09:38:35.417" v="594" actId="20577"/>
          <ac:spMkLst>
            <pc:docMk/>
            <pc:sldMk cId="3223900660" sldId="263"/>
            <ac:spMk id="2" creationId="{590A3669-FC20-A360-44D8-83789DD6BEE5}"/>
          </ac:spMkLst>
        </pc:spChg>
        <pc:spChg chg="mod">
          <ac:chgData name="Spoorthi Kulkarni (MIS)" userId="S::kulkars1@moodys.com::178acc3a-8c8f-4439-a9b1-88379d31a731" providerId="AD" clId="Web-{F94E45BB-E3F6-EA9D-B075-CEACD8B86994}" dt="2023-07-28T09:46:18.506" v="760" actId="20577"/>
          <ac:spMkLst>
            <pc:docMk/>
            <pc:sldMk cId="3223900660" sldId="263"/>
            <ac:spMk id="3" creationId="{68FDFF87-6288-B2D0-832B-42615EAC0407}"/>
          </ac:spMkLst>
        </pc:spChg>
        <pc:spChg chg="del mod">
          <ac:chgData name="Spoorthi Kulkarni (MIS)" userId="S::kulkars1@moodys.com::178acc3a-8c8f-4439-a9b1-88379d31a731" providerId="AD" clId="Web-{F94E45BB-E3F6-EA9D-B075-CEACD8B86994}" dt="2023-07-28T09:42:38.391" v="726"/>
          <ac:spMkLst>
            <pc:docMk/>
            <pc:sldMk cId="3223900660" sldId="263"/>
            <ac:spMk id="4" creationId="{EC47D179-8BF3-6AAA-4414-38B45E51865E}"/>
          </ac:spMkLst>
        </pc:spChg>
      </pc:sldChg>
      <pc:sldChg chg="modSp">
        <pc:chgData name="Spoorthi Kulkarni (MIS)" userId="S::kulkars1@moodys.com::178acc3a-8c8f-4439-a9b1-88379d31a731" providerId="AD" clId="Web-{F94E45BB-E3F6-EA9D-B075-CEACD8B86994}" dt="2023-07-28T09:38:53.121" v="605" actId="20577"/>
        <pc:sldMkLst>
          <pc:docMk/>
          <pc:sldMk cId="2182428975" sldId="264"/>
        </pc:sldMkLst>
        <pc:spChg chg="mod">
          <ac:chgData name="Spoorthi Kulkarni (MIS)" userId="S::kulkars1@moodys.com::178acc3a-8c8f-4439-a9b1-88379d31a731" providerId="AD" clId="Web-{F94E45BB-E3F6-EA9D-B075-CEACD8B86994}" dt="2023-07-28T09:38:47.824" v="601" actId="20577"/>
          <ac:spMkLst>
            <pc:docMk/>
            <pc:sldMk cId="2182428975" sldId="264"/>
            <ac:spMk id="2" creationId="{590A3669-FC20-A360-44D8-83789DD6BEE5}"/>
          </ac:spMkLst>
        </pc:spChg>
        <pc:spChg chg="mod">
          <ac:chgData name="Spoorthi Kulkarni (MIS)" userId="S::kulkars1@moodys.com::178acc3a-8c8f-4439-a9b1-88379d31a731" providerId="AD" clId="Web-{F94E45BB-E3F6-EA9D-B075-CEACD8B86994}" dt="2023-07-28T09:38:53.121" v="605" actId="20577"/>
          <ac:spMkLst>
            <pc:docMk/>
            <pc:sldMk cId="2182428975" sldId="264"/>
            <ac:spMk id="3" creationId="{68FDFF87-6288-B2D0-832B-42615EAC0407}"/>
          </ac:spMkLst>
        </pc:spChg>
      </pc:sldChg>
      <pc:sldChg chg="delSp modSp">
        <pc:chgData name="Spoorthi Kulkarni (MIS)" userId="S::kulkars1@moodys.com::178acc3a-8c8f-4439-a9b1-88379d31a731" providerId="AD" clId="Web-{F94E45BB-E3F6-EA9D-B075-CEACD8B86994}" dt="2023-07-28T09:59:26.695" v="765"/>
        <pc:sldMkLst>
          <pc:docMk/>
          <pc:sldMk cId="1340554221" sldId="265"/>
        </pc:sldMkLst>
        <pc:spChg chg="mod">
          <ac:chgData name="Spoorthi Kulkarni (MIS)" userId="S::kulkars1@moodys.com::178acc3a-8c8f-4439-a9b1-88379d31a731" providerId="AD" clId="Web-{F94E45BB-E3F6-EA9D-B075-CEACD8B86994}" dt="2023-07-28T08:47:25.567" v="287" actId="20577"/>
          <ac:spMkLst>
            <pc:docMk/>
            <pc:sldMk cId="1340554221" sldId="265"/>
            <ac:spMk id="3" creationId="{68FDFF87-6288-B2D0-832B-42615EAC0407}"/>
          </ac:spMkLst>
        </pc:spChg>
        <pc:spChg chg="del">
          <ac:chgData name="Spoorthi Kulkarni (MIS)" userId="S::kulkars1@moodys.com::178acc3a-8c8f-4439-a9b1-88379d31a731" providerId="AD" clId="Web-{F94E45BB-E3F6-EA9D-B075-CEACD8B86994}" dt="2023-07-28T09:59:26.695" v="765"/>
          <ac:spMkLst>
            <pc:docMk/>
            <pc:sldMk cId="1340554221" sldId="265"/>
            <ac:spMk id="4" creationId="{2152422A-D418-C68E-2BF6-62F9FA5A0F33}"/>
          </ac:spMkLst>
        </pc:spChg>
      </pc:sldChg>
      <pc:sldChg chg="modSp">
        <pc:chgData name="Spoorthi Kulkarni (MIS)" userId="S::kulkars1@moodys.com::178acc3a-8c8f-4439-a9b1-88379d31a731" providerId="AD" clId="Web-{F94E45BB-E3F6-EA9D-B075-CEACD8B86994}" dt="2023-07-28T08:47:35.755" v="304" actId="20577"/>
        <pc:sldMkLst>
          <pc:docMk/>
          <pc:sldMk cId="4127273390" sldId="266"/>
        </pc:sldMkLst>
        <pc:spChg chg="mod">
          <ac:chgData name="Spoorthi Kulkarni (MIS)" userId="S::kulkars1@moodys.com::178acc3a-8c8f-4439-a9b1-88379d31a731" providerId="AD" clId="Web-{F94E45BB-E3F6-EA9D-B075-CEACD8B86994}" dt="2023-07-28T08:47:35.755" v="304" actId="20577"/>
          <ac:spMkLst>
            <pc:docMk/>
            <pc:sldMk cId="4127273390" sldId="266"/>
            <ac:spMk id="2" creationId="{590A3669-FC20-A360-44D8-83789DD6BEE5}"/>
          </ac:spMkLst>
        </pc:spChg>
      </pc:sldChg>
      <pc:sldChg chg="modSp">
        <pc:chgData name="Spoorthi Kulkarni (MIS)" userId="S::kulkars1@moodys.com::178acc3a-8c8f-4439-a9b1-88379d31a731" providerId="AD" clId="Web-{F94E45BB-E3F6-EA9D-B075-CEACD8B86994}" dt="2023-07-28T08:50:52.246" v="491" actId="20577"/>
        <pc:sldMkLst>
          <pc:docMk/>
          <pc:sldMk cId="4219410970" sldId="267"/>
        </pc:sldMkLst>
        <pc:spChg chg="mod">
          <ac:chgData name="Spoorthi Kulkarni (MIS)" userId="S::kulkars1@moodys.com::178acc3a-8c8f-4439-a9b1-88379d31a731" providerId="AD" clId="Web-{F94E45BB-E3F6-EA9D-B075-CEACD8B86994}" dt="2023-07-28T08:50:52.246" v="491" actId="20577"/>
          <ac:spMkLst>
            <pc:docMk/>
            <pc:sldMk cId="4219410970" sldId="267"/>
            <ac:spMk id="3" creationId="{68FDFF87-6288-B2D0-832B-42615EAC0407}"/>
          </ac:spMkLst>
        </pc:spChg>
      </pc:sldChg>
      <pc:sldChg chg="modSp">
        <pc:chgData name="Spoorthi Kulkarni (MIS)" userId="S::kulkars1@moodys.com::178acc3a-8c8f-4439-a9b1-88379d31a731" providerId="AD" clId="Web-{F94E45BB-E3F6-EA9D-B075-CEACD8B86994}" dt="2023-07-28T08:51:05.199" v="514" actId="20577"/>
        <pc:sldMkLst>
          <pc:docMk/>
          <pc:sldMk cId="2328161356" sldId="268"/>
        </pc:sldMkLst>
        <pc:spChg chg="mod">
          <ac:chgData name="Spoorthi Kulkarni (MIS)" userId="S::kulkars1@moodys.com::178acc3a-8c8f-4439-a9b1-88379d31a731" providerId="AD" clId="Web-{F94E45BB-E3F6-EA9D-B075-CEACD8B86994}" dt="2023-07-28T08:51:05.199" v="514" actId="20577"/>
          <ac:spMkLst>
            <pc:docMk/>
            <pc:sldMk cId="2328161356" sldId="268"/>
            <ac:spMk id="2" creationId="{590A3669-FC20-A360-44D8-83789DD6BEE5}"/>
          </ac:spMkLst>
        </pc:spChg>
      </pc:sldChg>
      <pc:sldChg chg="addSp delSp modSp ord">
        <pc:chgData name="Spoorthi Kulkarni (MIS)" userId="S::kulkars1@moodys.com::178acc3a-8c8f-4439-a9b1-88379d31a731" providerId="AD" clId="Web-{F94E45BB-E3F6-EA9D-B075-CEACD8B86994}" dt="2023-07-29T13:29:42.274" v="842"/>
        <pc:sldMkLst>
          <pc:docMk/>
          <pc:sldMk cId="3001419854" sldId="278"/>
        </pc:sldMkLst>
        <pc:spChg chg="del">
          <ac:chgData name="Spoorthi Kulkarni (MIS)" userId="S::kulkars1@moodys.com::178acc3a-8c8f-4439-a9b1-88379d31a731" providerId="AD" clId="Web-{F94E45BB-E3F6-EA9D-B075-CEACD8B86994}" dt="2023-07-28T09:34:56.209" v="588"/>
          <ac:spMkLst>
            <pc:docMk/>
            <pc:sldMk cId="3001419854" sldId="278"/>
            <ac:spMk id="3" creationId="{4D8FB750-CDCA-6E09-4BB2-D5D6F6ED237E}"/>
          </ac:spMkLst>
        </pc:spChg>
        <pc:spChg chg="mod">
          <ac:chgData name="Spoorthi Kulkarni (MIS)" userId="S::kulkars1@moodys.com::178acc3a-8c8f-4439-a9b1-88379d31a731" providerId="AD" clId="Web-{F94E45BB-E3F6-EA9D-B075-CEACD8B86994}" dt="2023-07-28T09:34:53.100" v="587" actId="20577"/>
          <ac:spMkLst>
            <pc:docMk/>
            <pc:sldMk cId="3001419854" sldId="278"/>
            <ac:spMk id="4" creationId="{7B32EEA1-9DD1-0006-9864-4CD0FEED81B8}"/>
          </ac:spMkLst>
        </pc:spChg>
        <pc:picChg chg="add mod ord">
          <ac:chgData name="Spoorthi Kulkarni (MIS)" userId="S::kulkars1@moodys.com::178acc3a-8c8f-4439-a9b1-88379d31a731" providerId="AD" clId="Web-{F94E45BB-E3F6-EA9D-B075-CEACD8B86994}" dt="2023-07-28T09:34:57.491" v="589" actId="14100"/>
          <ac:picMkLst>
            <pc:docMk/>
            <pc:sldMk cId="3001419854" sldId="278"/>
            <ac:picMk id="2" creationId="{918FE97E-2A48-DA67-9B5E-B8826031DF7C}"/>
          </ac:picMkLst>
        </pc:picChg>
      </pc:sldChg>
      <pc:sldChg chg="addSp delSp modSp add mod replId setBg">
        <pc:chgData name="Spoorthi Kulkarni (MIS)" userId="S::kulkars1@moodys.com::178acc3a-8c8f-4439-a9b1-88379d31a731" providerId="AD" clId="Web-{F94E45BB-E3F6-EA9D-B075-CEACD8B86994}" dt="2023-07-28T08:40:52.555" v="174" actId="20577"/>
        <pc:sldMkLst>
          <pc:docMk/>
          <pc:sldMk cId="2908278509" sldId="279"/>
        </pc:sldMkLst>
        <pc:spChg chg="mod">
          <ac:chgData name="Spoorthi Kulkarni (MIS)" userId="S::kulkars1@moodys.com::178acc3a-8c8f-4439-a9b1-88379d31a731" providerId="AD" clId="Web-{F94E45BB-E3F6-EA9D-B075-CEACD8B86994}" dt="2023-07-28T08:40:39.977" v="171" actId="20577"/>
          <ac:spMkLst>
            <pc:docMk/>
            <pc:sldMk cId="2908278509" sldId="279"/>
            <ac:spMk id="2" creationId="{590A3669-FC20-A360-44D8-83789DD6BEE5}"/>
          </ac:spMkLst>
        </pc:spChg>
        <pc:spChg chg="mod">
          <ac:chgData name="Spoorthi Kulkarni (MIS)" userId="S::kulkars1@moodys.com::178acc3a-8c8f-4439-a9b1-88379d31a731" providerId="AD" clId="Web-{F94E45BB-E3F6-EA9D-B075-CEACD8B86994}" dt="2023-07-28T08:40:52.555" v="174" actId="20577"/>
          <ac:spMkLst>
            <pc:docMk/>
            <pc:sldMk cId="2908278509" sldId="279"/>
            <ac:spMk id="3" creationId="{68FDFF87-6288-B2D0-832B-42615EAC0407}"/>
          </ac:spMkLst>
        </pc:spChg>
        <pc:spChg chg="add del">
          <ac:chgData name="Spoorthi Kulkarni (MIS)" userId="S::kulkars1@moodys.com::178acc3a-8c8f-4439-a9b1-88379d31a731" providerId="AD" clId="Web-{F94E45BB-E3F6-EA9D-B075-CEACD8B86994}" dt="2023-07-28T08:38:49.724" v="127"/>
          <ac:spMkLst>
            <pc:docMk/>
            <pc:sldMk cId="2908278509" sldId="279"/>
            <ac:spMk id="9" creationId="{2B97F24A-32CE-4C1C-A50D-3016B394DCFB}"/>
          </ac:spMkLst>
        </pc:spChg>
        <pc:spChg chg="add del">
          <ac:chgData name="Spoorthi Kulkarni (MIS)" userId="S::kulkars1@moodys.com::178acc3a-8c8f-4439-a9b1-88379d31a731" providerId="AD" clId="Web-{F94E45BB-E3F6-EA9D-B075-CEACD8B86994}" dt="2023-07-28T08:38:49.724" v="127"/>
          <ac:spMkLst>
            <pc:docMk/>
            <pc:sldMk cId="2908278509" sldId="279"/>
            <ac:spMk id="11" creationId="{CD8B4F24-440B-49E9-B85D-733523DC064B}"/>
          </ac:spMkLst>
        </pc:spChg>
        <pc:spChg chg="add del">
          <ac:chgData name="Spoorthi Kulkarni (MIS)" userId="S::kulkars1@moodys.com::178acc3a-8c8f-4439-a9b1-88379d31a731" providerId="AD" clId="Web-{F94E45BB-E3F6-EA9D-B075-CEACD8B86994}" dt="2023-07-28T08:38:53.114" v="129"/>
          <ac:spMkLst>
            <pc:docMk/>
            <pc:sldMk cId="2908278509" sldId="279"/>
            <ac:spMk id="13" creationId="{E659831F-0D9A-4C63-9EBB-8435B85A440F}"/>
          </ac:spMkLst>
        </pc:spChg>
        <pc:spChg chg="add del">
          <ac:chgData name="Spoorthi Kulkarni (MIS)" userId="S::kulkars1@moodys.com::178acc3a-8c8f-4439-a9b1-88379d31a731" providerId="AD" clId="Web-{F94E45BB-E3F6-EA9D-B075-CEACD8B86994}" dt="2023-07-28T08:38:53.114" v="129"/>
          <ac:spMkLst>
            <pc:docMk/>
            <pc:sldMk cId="2908278509" sldId="279"/>
            <ac:spMk id="14" creationId="{058A14AF-9FB5-4CC7-BA35-E8E85D3EDF0E}"/>
          </ac:spMkLst>
        </pc:spChg>
        <pc:spChg chg="add del">
          <ac:chgData name="Spoorthi Kulkarni (MIS)" userId="S::kulkars1@moodys.com::178acc3a-8c8f-4439-a9b1-88379d31a731" providerId="AD" clId="Web-{F94E45BB-E3F6-EA9D-B075-CEACD8B86994}" dt="2023-07-28T08:38:53.114" v="129"/>
          <ac:spMkLst>
            <pc:docMk/>
            <pc:sldMk cId="2908278509" sldId="279"/>
            <ac:spMk id="15" creationId="{E6995CE5-F890-4ABA-82A2-26507CE8D2A3}"/>
          </ac:spMkLst>
        </pc:spChg>
        <pc:spChg chg="add del">
          <ac:chgData name="Spoorthi Kulkarni (MIS)" userId="S::kulkars1@moodys.com::178acc3a-8c8f-4439-a9b1-88379d31a731" providerId="AD" clId="Web-{F94E45BB-E3F6-EA9D-B075-CEACD8B86994}" dt="2023-07-28T08:38:53.114" v="129"/>
          <ac:spMkLst>
            <pc:docMk/>
            <pc:sldMk cId="2908278509" sldId="279"/>
            <ac:spMk id="16" creationId="{3A9A4357-BD1D-4622-A4FE-766E6AB8DE84}"/>
          </ac:spMkLst>
        </pc:spChg>
        <pc:spChg chg="add del">
          <ac:chgData name="Spoorthi Kulkarni (MIS)" userId="S::kulkars1@moodys.com::178acc3a-8c8f-4439-a9b1-88379d31a731" providerId="AD" clId="Web-{F94E45BB-E3F6-EA9D-B075-CEACD8B86994}" dt="2023-07-28T08:38:56.755" v="131"/>
          <ac:spMkLst>
            <pc:docMk/>
            <pc:sldMk cId="2908278509" sldId="279"/>
            <ac:spMk id="18" creationId="{F13C74B1-5B17-4795-BED0-7140497B445A}"/>
          </ac:spMkLst>
        </pc:spChg>
        <pc:spChg chg="add del">
          <ac:chgData name="Spoorthi Kulkarni (MIS)" userId="S::kulkars1@moodys.com::178acc3a-8c8f-4439-a9b1-88379d31a731" providerId="AD" clId="Web-{F94E45BB-E3F6-EA9D-B075-CEACD8B86994}" dt="2023-07-28T08:38:56.755" v="131"/>
          <ac:spMkLst>
            <pc:docMk/>
            <pc:sldMk cId="2908278509" sldId="279"/>
            <ac:spMk id="19" creationId="{D4974D33-8DC5-464E-8C6D-BE58F0669C17}"/>
          </ac:spMkLst>
        </pc:spChg>
        <pc:spChg chg="add">
          <ac:chgData name="Spoorthi Kulkarni (MIS)" userId="S::kulkars1@moodys.com::178acc3a-8c8f-4439-a9b1-88379d31a731" providerId="AD" clId="Web-{F94E45BB-E3F6-EA9D-B075-CEACD8B86994}" dt="2023-07-28T08:38:56.771" v="132"/>
          <ac:spMkLst>
            <pc:docMk/>
            <pc:sldMk cId="2908278509" sldId="279"/>
            <ac:spMk id="21" creationId="{2B97F24A-32CE-4C1C-A50D-3016B394DCFB}"/>
          </ac:spMkLst>
        </pc:spChg>
        <pc:spChg chg="add">
          <ac:chgData name="Spoorthi Kulkarni (MIS)" userId="S::kulkars1@moodys.com::178acc3a-8c8f-4439-a9b1-88379d31a731" providerId="AD" clId="Web-{F94E45BB-E3F6-EA9D-B075-CEACD8B86994}" dt="2023-07-28T08:38:56.771" v="132"/>
          <ac:spMkLst>
            <pc:docMk/>
            <pc:sldMk cId="2908278509" sldId="279"/>
            <ac:spMk id="22" creationId="{CD8B4F24-440B-49E9-B85D-733523DC064B}"/>
          </ac:spMkLst>
        </pc:spChg>
        <pc:picChg chg="add mod">
          <ac:chgData name="Spoorthi Kulkarni (MIS)" userId="S::kulkars1@moodys.com::178acc3a-8c8f-4439-a9b1-88379d31a731" providerId="AD" clId="Web-{F94E45BB-E3F6-EA9D-B075-CEACD8B86994}" dt="2023-07-28T08:39:23.271" v="139" actId="1076"/>
          <ac:picMkLst>
            <pc:docMk/>
            <pc:sldMk cId="2908278509" sldId="279"/>
            <ac:picMk id="4" creationId="{26C3E467-2A2B-8BB9-172E-D01BB2CB5325}"/>
          </ac:picMkLst>
        </pc:picChg>
      </pc:sldChg>
      <pc:sldChg chg="modSp new ord">
        <pc:chgData name="Spoorthi Kulkarni (MIS)" userId="S::kulkars1@moodys.com::178acc3a-8c8f-4439-a9b1-88379d31a731" providerId="AD" clId="Web-{F94E45BB-E3F6-EA9D-B075-CEACD8B86994}" dt="2023-07-28T08:41:51.620" v="187" actId="20577"/>
        <pc:sldMkLst>
          <pc:docMk/>
          <pc:sldMk cId="1935983341" sldId="280"/>
        </pc:sldMkLst>
        <pc:spChg chg="mod">
          <ac:chgData name="Spoorthi Kulkarni (MIS)" userId="S::kulkars1@moodys.com::178acc3a-8c8f-4439-a9b1-88379d31a731" providerId="AD" clId="Web-{F94E45BB-E3F6-EA9D-B075-CEACD8B86994}" dt="2023-07-28T08:41:51.620" v="187" actId="20577"/>
          <ac:spMkLst>
            <pc:docMk/>
            <pc:sldMk cId="1935983341" sldId="280"/>
            <ac:spMk id="2" creationId="{C9804A93-F24D-4F06-40F3-62C49207F684}"/>
          </ac:spMkLst>
        </pc:spChg>
      </pc:sldChg>
      <pc:sldChg chg="modSp new ord">
        <pc:chgData name="Spoorthi Kulkarni (MIS)" userId="S::kulkars1@moodys.com::178acc3a-8c8f-4439-a9b1-88379d31a731" providerId="AD" clId="Web-{F94E45BB-E3F6-EA9D-B075-CEACD8B86994}" dt="2023-07-28T08:52:54.624" v="573" actId="20577"/>
        <pc:sldMkLst>
          <pc:docMk/>
          <pc:sldMk cId="4290087766" sldId="281"/>
        </pc:sldMkLst>
        <pc:spChg chg="mod">
          <ac:chgData name="Spoorthi Kulkarni (MIS)" userId="S::kulkars1@moodys.com::178acc3a-8c8f-4439-a9b1-88379d31a731" providerId="AD" clId="Web-{F94E45BB-E3F6-EA9D-B075-CEACD8B86994}" dt="2023-07-28T08:52:54.624" v="573" actId="20577"/>
          <ac:spMkLst>
            <pc:docMk/>
            <pc:sldMk cId="4290087766" sldId="281"/>
            <ac:spMk id="2" creationId="{51F5A096-F82A-1EFC-4B3A-3B499D96FA81}"/>
          </ac:spMkLst>
        </pc:spChg>
      </pc:sldChg>
      <pc:sldChg chg="modSp new">
        <pc:chgData name="Spoorthi Kulkarni (MIS)" userId="S::kulkars1@moodys.com::178acc3a-8c8f-4439-a9b1-88379d31a731" providerId="AD" clId="Web-{F94E45BB-E3F6-EA9D-B075-CEACD8B86994}" dt="2023-07-28T08:43:53.342" v="212" actId="20577"/>
        <pc:sldMkLst>
          <pc:docMk/>
          <pc:sldMk cId="1268822452" sldId="282"/>
        </pc:sldMkLst>
        <pc:spChg chg="mod">
          <ac:chgData name="Spoorthi Kulkarni (MIS)" userId="S::kulkars1@moodys.com::178acc3a-8c8f-4439-a9b1-88379d31a731" providerId="AD" clId="Web-{F94E45BB-E3F6-EA9D-B075-CEACD8B86994}" dt="2023-07-28T08:43:53.342" v="212" actId="20577"/>
          <ac:spMkLst>
            <pc:docMk/>
            <pc:sldMk cId="1268822452" sldId="282"/>
            <ac:spMk id="2" creationId="{E03A1F56-92AA-7867-5C17-D1E37D81C3BD}"/>
          </ac:spMkLst>
        </pc:spChg>
      </pc:sldChg>
      <pc:sldChg chg="modSp new">
        <pc:chgData name="Spoorthi Kulkarni (MIS)" userId="S::kulkars1@moodys.com::178acc3a-8c8f-4439-a9b1-88379d31a731" providerId="AD" clId="Web-{F94E45BB-E3F6-EA9D-B075-CEACD8B86994}" dt="2023-07-28T08:43:58.249" v="219" actId="20577"/>
        <pc:sldMkLst>
          <pc:docMk/>
          <pc:sldMk cId="321927179" sldId="283"/>
        </pc:sldMkLst>
        <pc:spChg chg="mod">
          <ac:chgData name="Spoorthi Kulkarni (MIS)" userId="S::kulkars1@moodys.com::178acc3a-8c8f-4439-a9b1-88379d31a731" providerId="AD" clId="Web-{F94E45BB-E3F6-EA9D-B075-CEACD8B86994}" dt="2023-07-28T08:43:58.249" v="219" actId="20577"/>
          <ac:spMkLst>
            <pc:docMk/>
            <pc:sldMk cId="321927179" sldId="283"/>
            <ac:spMk id="2" creationId="{64A39099-026F-7CFF-47D6-7D68055D413D}"/>
          </ac:spMkLst>
        </pc:spChg>
      </pc:sldChg>
      <pc:sldChg chg="modSp add replId">
        <pc:chgData name="Spoorthi Kulkarni (MIS)" userId="S::kulkars1@moodys.com::178acc3a-8c8f-4439-a9b1-88379d31a731" providerId="AD" clId="Web-{F94E45BB-E3F6-EA9D-B075-CEACD8B86994}" dt="2023-07-28T08:46:26.019" v="276" actId="20577"/>
        <pc:sldMkLst>
          <pc:docMk/>
          <pc:sldMk cId="1246774820" sldId="284"/>
        </pc:sldMkLst>
        <pc:spChg chg="mod">
          <ac:chgData name="Spoorthi Kulkarni (MIS)" userId="S::kulkars1@moodys.com::178acc3a-8c8f-4439-a9b1-88379d31a731" providerId="AD" clId="Web-{F94E45BB-E3F6-EA9D-B075-CEACD8B86994}" dt="2023-07-28T08:46:26.019" v="276" actId="20577"/>
          <ac:spMkLst>
            <pc:docMk/>
            <pc:sldMk cId="1246774820" sldId="284"/>
            <ac:spMk id="2" creationId="{590A3669-FC20-A360-44D8-83789DD6BEE5}"/>
          </ac:spMkLst>
        </pc:spChg>
      </pc:sldChg>
      <pc:sldChg chg="modSp add replId">
        <pc:chgData name="Spoorthi Kulkarni (MIS)" userId="S::kulkars1@moodys.com::178acc3a-8c8f-4439-a9b1-88379d31a731" providerId="AD" clId="Web-{F94E45BB-E3F6-EA9D-B075-CEACD8B86994}" dt="2023-07-28T08:46:23.019" v="275" actId="20577"/>
        <pc:sldMkLst>
          <pc:docMk/>
          <pc:sldMk cId="3241539632" sldId="285"/>
        </pc:sldMkLst>
        <pc:spChg chg="mod">
          <ac:chgData name="Spoorthi Kulkarni (MIS)" userId="S::kulkars1@moodys.com::178acc3a-8c8f-4439-a9b1-88379d31a731" providerId="AD" clId="Web-{F94E45BB-E3F6-EA9D-B075-CEACD8B86994}" dt="2023-07-28T08:46:23.019" v="275" actId="20577"/>
          <ac:spMkLst>
            <pc:docMk/>
            <pc:sldMk cId="3241539632" sldId="285"/>
            <ac:spMk id="2" creationId="{590A3669-FC20-A360-44D8-83789DD6BEE5}"/>
          </ac:spMkLst>
        </pc:spChg>
      </pc:sldChg>
      <pc:sldChg chg="modSp add replId">
        <pc:chgData name="Spoorthi Kulkarni (MIS)" userId="S::kulkars1@moodys.com::178acc3a-8c8f-4439-a9b1-88379d31a731" providerId="AD" clId="Web-{F94E45BB-E3F6-EA9D-B075-CEACD8B86994}" dt="2023-07-28T08:46:18.456" v="273" actId="20577"/>
        <pc:sldMkLst>
          <pc:docMk/>
          <pc:sldMk cId="3362076854" sldId="286"/>
        </pc:sldMkLst>
        <pc:spChg chg="mod">
          <ac:chgData name="Spoorthi Kulkarni (MIS)" userId="S::kulkars1@moodys.com::178acc3a-8c8f-4439-a9b1-88379d31a731" providerId="AD" clId="Web-{F94E45BB-E3F6-EA9D-B075-CEACD8B86994}" dt="2023-07-28T08:46:18.456" v="273" actId="20577"/>
          <ac:spMkLst>
            <pc:docMk/>
            <pc:sldMk cId="3362076854" sldId="286"/>
            <ac:spMk id="2" creationId="{590A3669-FC20-A360-44D8-83789DD6BEE5}"/>
          </ac:spMkLst>
        </pc:spChg>
      </pc:sldChg>
      <pc:sldChg chg="modSp add replId">
        <pc:chgData name="Spoorthi Kulkarni (MIS)" userId="S::kulkars1@moodys.com::178acc3a-8c8f-4439-a9b1-88379d31a731" providerId="AD" clId="Web-{F94E45BB-E3F6-EA9D-B075-CEACD8B86994}" dt="2023-07-28T08:48:19.163" v="350" actId="20577"/>
        <pc:sldMkLst>
          <pc:docMk/>
          <pc:sldMk cId="4289950666" sldId="287"/>
        </pc:sldMkLst>
        <pc:spChg chg="mod">
          <ac:chgData name="Spoorthi Kulkarni (MIS)" userId="S::kulkars1@moodys.com::178acc3a-8c8f-4439-a9b1-88379d31a731" providerId="AD" clId="Web-{F94E45BB-E3F6-EA9D-B075-CEACD8B86994}" dt="2023-07-28T08:48:19.163" v="350" actId="20577"/>
          <ac:spMkLst>
            <pc:docMk/>
            <pc:sldMk cId="4289950666" sldId="287"/>
            <ac:spMk id="2" creationId="{590A3669-FC20-A360-44D8-83789DD6BEE5}"/>
          </ac:spMkLst>
        </pc:spChg>
      </pc:sldChg>
      <pc:sldChg chg="modSp add replId">
        <pc:chgData name="Spoorthi Kulkarni (MIS)" userId="S::kulkars1@moodys.com::178acc3a-8c8f-4439-a9b1-88379d31a731" providerId="AD" clId="Web-{F94E45BB-E3F6-EA9D-B075-CEACD8B86994}" dt="2023-07-28T08:49:33.493" v="422" actId="20577"/>
        <pc:sldMkLst>
          <pc:docMk/>
          <pc:sldMk cId="3992449428" sldId="288"/>
        </pc:sldMkLst>
        <pc:spChg chg="mod">
          <ac:chgData name="Spoorthi Kulkarni (MIS)" userId="S::kulkars1@moodys.com::178acc3a-8c8f-4439-a9b1-88379d31a731" providerId="AD" clId="Web-{F94E45BB-E3F6-EA9D-B075-CEACD8B86994}" dt="2023-07-28T08:49:33.493" v="422" actId="20577"/>
          <ac:spMkLst>
            <pc:docMk/>
            <pc:sldMk cId="3992449428" sldId="288"/>
            <ac:spMk id="2" creationId="{590A3669-FC20-A360-44D8-83789DD6BEE5}"/>
          </ac:spMkLst>
        </pc:spChg>
      </pc:sldChg>
      <pc:sldChg chg="modSp add replId">
        <pc:chgData name="Spoorthi Kulkarni (MIS)" userId="S::kulkars1@moodys.com::178acc3a-8c8f-4439-a9b1-88379d31a731" providerId="AD" clId="Web-{F94E45BB-E3F6-EA9D-B075-CEACD8B86994}" dt="2023-07-28T08:49:26.977" v="418" actId="20577"/>
        <pc:sldMkLst>
          <pc:docMk/>
          <pc:sldMk cId="2038834891" sldId="289"/>
        </pc:sldMkLst>
        <pc:spChg chg="mod">
          <ac:chgData name="Spoorthi Kulkarni (MIS)" userId="S::kulkars1@moodys.com::178acc3a-8c8f-4439-a9b1-88379d31a731" providerId="AD" clId="Web-{F94E45BB-E3F6-EA9D-B075-CEACD8B86994}" dt="2023-07-28T08:49:26.977" v="418" actId="20577"/>
          <ac:spMkLst>
            <pc:docMk/>
            <pc:sldMk cId="2038834891" sldId="289"/>
            <ac:spMk id="2" creationId="{590A3669-FC20-A360-44D8-83789DD6BEE5}"/>
          </ac:spMkLst>
        </pc:spChg>
      </pc:sldChg>
      <pc:sldChg chg="modSp add replId">
        <pc:chgData name="Spoorthi Kulkarni (MIS)" userId="S::kulkars1@moodys.com::178acc3a-8c8f-4439-a9b1-88379d31a731" providerId="AD" clId="Web-{F94E45BB-E3F6-EA9D-B075-CEACD8B86994}" dt="2023-07-28T08:49:30.087" v="420" actId="20577"/>
        <pc:sldMkLst>
          <pc:docMk/>
          <pc:sldMk cId="3119994133" sldId="290"/>
        </pc:sldMkLst>
        <pc:spChg chg="mod">
          <ac:chgData name="Spoorthi Kulkarni (MIS)" userId="S::kulkars1@moodys.com::178acc3a-8c8f-4439-a9b1-88379d31a731" providerId="AD" clId="Web-{F94E45BB-E3F6-EA9D-B075-CEACD8B86994}" dt="2023-07-28T08:49:30.087" v="420" actId="20577"/>
          <ac:spMkLst>
            <pc:docMk/>
            <pc:sldMk cId="3119994133" sldId="290"/>
            <ac:spMk id="2" creationId="{590A3669-FC20-A360-44D8-83789DD6BEE5}"/>
          </ac:spMkLst>
        </pc:spChg>
      </pc:sldChg>
      <pc:sldChg chg="modSp new">
        <pc:chgData name="Spoorthi Kulkarni (MIS)" userId="S::kulkars1@moodys.com::178acc3a-8c8f-4439-a9b1-88379d31a731" providerId="AD" clId="Web-{F94E45BB-E3F6-EA9D-B075-CEACD8B86994}" dt="2023-07-28T08:50:08.260" v="440" actId="20577"/>
        <pc:sldMkLst>
          <pc:docMk/>
          <pc:sldMk cId="3276917715" sldId="291"/>
        </pc:sldMkLst>
        <pc:spChg chg="mod">
          <ac:chgData name="Spoorthi Kulkarni (MIS)" userId="S::kulkars1@moodys.com::178acc3a-8c8f-4439-a9b1-88379d31a731" providerId="AD" clId="Web-{F94E45BB-E3F6-EA9D-B075-CEACD8B86994}" dt="2023-07-28T08:50:08.260" v="440" actId="20577"/>
          <ac:spMkLst>
            <pc:docMk/>
            <pc:sldMk cId="3276917715" sldId="291"/>
            <ac:spMk id="2" creationId="{DDFB71D8-B977-5FE9-F4A8-861FAAA1B648}"/>
          </ac:spMkLst>
        </pc:spChg>
      </pc:sldChg>
      <pc:sldChg chg="modSp new">
        <pc:chgData name="Spoorthi Kulkarni (MIS)" userId="S::kulkars1@moodys.com::178acc3a-8c8f-4439-a9b1-88379d31a731" providerId="AD" clId="Web-{F94E45BB-E3F6-EA9D-B075-CEACD8B86994}" dt="2023-07-28T09:40:45.186" v="696" actId="20577"/>
        <pc:sldMkLst>
          <pc:docMk/>
          <pc:sldMk cId="4220056229" sldId="292"/>
        </pc:sldMkLst>
        <pc:spChg chg="mod">
          <ac:chgData name="Spoorthi Kulkarni (MIS)" userId="S::kulkars1@moodys.com::178acc3a-8c8f-4439-a9b1-88379d31a731" providerId="AD" clId="Web-{F94E45BB-E3F6-EA9D-B075-CEACD8B86994}" dt="2023-07-28T09:40:45.186" v="696" actId="20577"/>
          <ac:spMkLst>
            <pc:docMk/>
            <pc:sldMk cId="4220056229" sldId="292"/>
            <ac:spMk id="2" creationId="{3FE03E6B-3161-E00C-107F-C12E316789AF}"/>
          </ac:spMkLst>
        </pc:spChg>
      </pc:sldChg>
      <pc:sldChg chg="modSp new ord">
        <pc:chgData name="Spoorthi Kulkarni (MIS)" userId="S::kulkars1@moodys.com::178acc3a-8c8f-4439-a9b1-88379d31a731" providerId="AD" clId="Web-{F94E45BB-E3F6-EA9D-B075-CEACD8B86994}" dt="2023-07-29T13:48:31.958" v="1594" actId="20577"/>
        <pc:sldMkLst>
          <pc:docMk/>
          <pc:sldMk cId="619744444" sldId="293"/>
        </pc:sldMkLst>
        <pc:spChg chg="mod">
          <ac:chgData name="Spoorthi Kulkarni (MIS)" userId="S::kulkars1@moodys.com::178acc3a-8c8f-4439-a9b1-88379d31a731" providerId="AD" clId="Web-{F94E45BB-E3F6-EA9D-B075-CEACD8B86994}" dt="2023-07-29T13:45:37.610" v="1577" actId="20577"/>
          <ac:spMkLst>
            <pc:docMk/>
            <pc:sldMk cId="619744444" sldId="293"/>
            <ac:spMk id="2" creationId="{DD619410-900F-F469-E5F6-09032565601C}"/>
          </ac:spMkLst>
        </pc:spChg>
        <pc:spChg chg="mod">
          <ac:chgData name="Spoorthi Kulkarni (MIS)" userId="S::kulkars1@moodys.com::178acc3a-8c8f-4439-a9b1-88379d31a731" providerId="AD" clId="Web-{F94E45BB-E3F6-EA9D-B075-CEACD8B86994}" dt="2023-07-29T13:48:31.958" v="1594" actId="20577"/>
          <ac:spMkLst>
            <pc:docMk/>
            <pc:sldMk cId="619744444" sldId="293"/>
            <ac:spMk id="3" creationId="{A65A87EF-D6B3-8EA9-B669-B394A2502DC8}"/>
          </ac:spMkLst>
        </pc:spChg>
      </pc:sldChg>
      <pc:sldChg chg="addSp modSp new mod setBg">
        <pc:chgData name="Spoorthi Kulkarni (MIS)" userId="S::kulkars1@moodys.com::178acc3a-8c8f-4439-a9b1-88379d31a731" providerId="AD" clId="Web-{F94E45BB-E3F6-EA9D-B075-CEACD8B86994}" dt="2023-07-29T13:36:16.940" v="992" actId="20577"/>
        <pc:sldMkLst>
          <pc:docMk/>
          <pc:sldMk cId="628367778" sldId="294"/>
        </pc:sldMkLst>
        <pc:spChg chg="mod">
          <ac:chgData name="Spoorthi Kulkarni (MIS)" userId="S::kulkars1@moodys.com::178acc3a-8c8f-4439-a9b1-88379d31a731" providerId="AD" clId="Web-{F94E45BB-E3F6-EA9D-B075-CEACD8B86994}" dt="2023-07-29T13:31:49.214" v="878"/>
          <ac:spMkLst>
            <pc:docMk/>
            <pc:sldMk cId="628367778" sldId="294"/>
            <ac:spMk id="2" creationId="{71D9527A-3940-6997-9DB4-9D4AB2220048}"/>
          </ac:spMkLst>
        </pc:spChg>
        <pc:spChg chg="mod">
          <ac:chgData name="Spoorthi Kulkarni (MIS)" userId="S::kulkars1@moodys.com::178acc3a-8c8f-4439-a9b1-88379d31a731" providerId="AD" clId="Web-{F94E45BB-E3F6-EA9D-B075-CEACD8B86994}" dt="2023-07-29T13:32:19.856" v="879" actId="20577"/>
          <ac:spMkLst>
            <pc:docMk/>
            <pc:sldMk cId="628367778" sldId="294"/>
            <ac:spMk id="3" creationId="{EE60FAE5-7463-A65B-D764-680FDDEAAEA0}"/>
          </ac:spMkLst>
        </pc:spChg>
        <pc:spChg chg="add mod">
          <ac:chgData name="Spoorthi Kulkarni (MIS)" userId="S::kulkars1@moodys.com::178acc3a-8c8f-4439-a9b1-88379d31a731" providerId="AD" clId="Web-{F94E45BB-E3F6-EA9D-B075-CEACD8B86994}" dt="2023-07-29T13:36:16.940" v="992" actId="20577"/>
          <ac:spMkLst>
            <pc:docMk/>
            <pc:sldMk cId="628367778" sldId="294"/>
            <ac:spMk id="5" creationId="{4F3394B8-174A-11C0-AC7D-F0BA984E9969}"/>
          </ac:spMkLst>
        </pc:spChg>
        <pc:spChg chg="add">
          <ac:chgData name="Spoorthi Kulkarni (MIS)" userId="S::kulkars1@moodys.com::178acc3a-8c8f-4439-a9b1-88379d31a731" providerId="AD" clId="Web-{F94E45BB-E3F6-EA9D-B075-CEACD8B86994}" dt="2023-07-29T13:31:49.214" v="878"/>
          <ac:spMkLst>
            <pc:docMk/>
            <pc:sldMk cId="628367778" sldId="294"/>
            <ac:spMk id="9" creationId="{201CC55D-ED54-4C5C-95E6-10947BD1103B}"/>
          </ac:spMkLst>
        </pc:spChg>
        <pc:spChg chg="add">
          <ac:chgData name="Spoorthi Kulkarni (MIS)" userId="S::kulkars1@moodys.com::178acc3a-8c8f-4439-a9b1-88379d31a731" providerId="AD" clId="Web-{F94E45BB-E3F6-EA9D-B075-CEACD8B86994}" dt="2023-07-29T13:31:49.214" v="878"/>
          <ac:spMkLst>
            <pc:docMk/>
            <pc:sldMk cId="628367778" sldId="294"/>
            <ac:spMk id="15" creationId="{3873B707-463F-40B0-8227-E8CC6C67EB25}"/>
          </ac:spMkLst>
        </pc:spChg>
        <pc:spChg chg="add">
          <ac:chgData name="Spoorthi Kulkarni (MIS)" userId="S::kulkars1@moodys.com::178acc3a-8c8f-4439-a9b1-88379d31a731" providerId="AD" clId="Web-{F94E45BB-E3F6-EA9D-B075-CEACD8B86994}" dt="2023-07-29T13:31:49.214" v="878"/>
          <ac:spMkLst>
            <pc:docMk/>
            <pc:sldMk cId="628367778" sldId="294"/>
            <ac:spMk id="17" creationId="{C13237C8-E62C-4F0D-A318-BD6FB6C2D138}"/>
          </ac:spMkLst>
        </pc:spChg>
        <pc:spChg chg="add">
          <ac:chgData name="Spoorthi Kulkarni (MIS)" userId="S::kulkars1@moodys.com::178acc3a-8c8f-4439-a9b1-88379d31a731" providerId="AD" clId="Web-{F94E45BB-E3F6-EA9D-B075-CEACD8B86994}" dt="2023-07-29T13:31:49.214" v="878"/>
          <ac:spMkLst>
            <pc:docMk/>
            <pc:sldMk cId="628367778" sldId="294"/>
            <ac:spMk id="19" creationId="{19C9EAEA-39D0-4B0E-A0EB-51E7B26740B1}"/>
          </ac:spMkLst>
        </pc:spChg>
        <pc:grpChg chg="add">
          <ac:chgData name="Spoorthi Kulkarni (MIS)" userId="S::kulkars1@moodys.com::178acc3a-8c8f-4439-a9b1-88379d31a731" providerId="AD" clId="Web-{F94E45BB-E3F6-EA9D-B075-CEACD8B86994}" dt="2023-07-29T13:31:49.214" v="878"/>
          <ac:grpSpMkLst>
            <pc:docMk/>
            <pc:sldMk cId="628367778" sldId="294"/>
            <ac:grpSpMk id="11" creationId="{1DE889C7-FAD6-4397-98E2-05D503484459}"/>
          </ac:grpSpMkLst>
        </pc:grpChg>
        <pc:picChg chg="add mod">
          <ac:chgData name="Spoorthi Kulkarni (MIS)" userId="S::kulkars1@moodys.com::178acc3a-8c8f-4439-a9b1-88379d31a731" providerId="AD" clId="Web-{F94E45BB-E3F6-EA9D-B075-CEACD8B86994}" dt="2023-07-29T13:31:49.214" v="878"/>
          <ac:picMkLst>
            <pc:docMk/>
            <pc:sldMk cId="628367778" sldId="294"/>
            <ac:picMk id="4" creationId="{8355F833-8EC6-0FDE-06AB-71B69A65DEA2}"/>
          </ac:picMkLst>
        </pc:picChg>
      </pc:sldChg>
      <pc:sldChg chg="modSp new">
        <pc:chgData name="Spoorthi Kulkarni (MIS)" userId="S::kulkars1@moodys.com::178acc3a-8c8f-4439-a9b1-88379d31a731" providerId="AD" clId="Web-{F94E45BB-E3F6-EA9D-B075-CEACD8B86994}" dt="2023-07-29T13:36:10.627" v="991" actId="20577"/>
        <pc:sldMkLst>
          <pc:docMk/>
          <pc:sldMk cId="372102226" sldId="295"/>
        </pc:sldMkLst>
        <pc:spChg chg="mod">
          <ac:chgData name="Spoorthi Kulkarni (MIS)" userId="S::kulkars1@moodys.com::178acc3a-8c8f-4439-a9b1-88379d31a731" providerId="AD" clId="Web-{F94E45BB-E3F6-EA9D-B075-CEACD8B86994}" dt="2023-07-29T13:32:35.716" v="904" actId="20577"/>
          <ac:spMkLst>
            <pc:docMk/>
            <pc:sldMk cId="372102226" sldId="295"/>
            <ac:spMk id="2" creationId="{9AB64FDF-720F-D5C1-7769-F10781D9553B}"/>
          </ac:spMkLst>
        </pc:spChg>
        <pc:spChg chg="mod">
          <ac:chgData name="Spoorthi Kulkarni (MIS)" userId="S::kulkars1@moodys.com::178acc3a-8c8f-4439-a9b1-88379d31a731" providerId="AD" clId="Web-{F94E45BB-E3F6-EA9D-B075-CEACD8B86994}" dt="2023-07-29T13:36:10.627" v="991" actId="20577"/>
          <ac:spMkLst>
            <pc:docMk/>
            <pc:sldMk cId="372102226" sldId="295"/>
            <ac:spMk id="3" creationId="{5D3509DE-EE4B-C37F-CC76-3C786DE01813}"/>
          </ac:spMkLst>
        </pc:spChg>
      </pc:sldChg>
      <pc:sldChg chg="modSp new">
        <pc:chgData name="Spoorthi Kulkarni (MIS)" userId="S::kulkars1@moodys.com::178acc3a-8c8f-4439-a9b1-88379d31a731" providerId="AD" clId="Web-{F94E45BB-E3F6-EA9D-B075-CEACD8B86994}" dt="2023-07-29T13:41:46.073" v="1402" actId="20577"/>
        <pc:sldMkLst>
          <pc:docMk/>
          <pc:sldMk cId="3417571080" sldId="296"/>
        </pc:sldMkLst>
        <pc:spChg chg="mod">
          <ac:chgData name="Spoorthi Kulkarni (MIS)" userId="S::kulkars1@moodys.com::178acc3a-8c8f-4439-a9b1-88379d31a731" providerId="AD" clId="Web-{F94E45BB-E3F6-EA9D-B075-CEACD8B86994}" dt="2023-07-29T13:35:24.298" v="980" actId="20577"/>
          <ac:spMkLst>
            <pc:docMk/>
            <pc:sldMk cId="3417571080" sldId="296"/>
            <ac:spMk id="2" creationId="{74F70799-330D-0828-268D-D00BD899AA6A}"/>
          </ac:spMkLst>
        </pc:spChg>
        <pc:spChg chg="mod">
          <ac:chgData name="Spoorthi Kulkarni (MIS)" userId="S::kulkars1@moodys.com::178acc3a-8c8f-4439-a9b1-88379d31a731" providerId="AD" clId="Web-{F94E45BB-E3F6-EA9D-B075-CEACD8B86994}" dt="2023-07-29T13:41:46.073" v="1402" actId="20577"/>
          <ac:spMkLst>
            <pc:docMk/>
            <pc:sldMk cId="3417571080" sldId="296"/>
            <ac:spMk id="3" creationId="{A489B346-E54F-295B-8D83-8542D597FB25}"/>
          </ac:spMkLst>
        </pc:spChg>
      </pc:sldChg>
      <pc:sldChg chg="addSp modSp new">
        <pc:chgData name="Spoorthi Kulkarni (MIS)" userId="S::kulkars1@moodys.com::178acc3a-8c8f-4439-a9b1-88379d31a731" providerId="AD" clId="Web-{F94E45BB-E3F6-EA9D-B075-CEACD8B86994}" dt="2023-07-29T13:45:09.469" v="1563" actId="20577"/>
        <pc:sldMkLst>
          <pc:docMk/>
          <pc:sldMk cId="3690034249" sldId="297"/>
        </pc:sldMkLst>
        <pc:spChg chg="mod">
          <ac:chgData name="Spoorthi Kulkarni (MIS)" userId="S::kulkars1@moodys.com::178acc3a-8c8f-4439-a9b1-88379d31a731" providerId="AD" clId="Web-{F94E45BB-E3F6-EA9D-B075-CEACD8B86994}" dt="2023-07-29T13:41:59.402" v="1420" actId="20577"/>
          <ac:spMkLst>
            <pc:docMk/>
            <pc:sldMk cId="3690034249" sldId="297"/>
            <ac:spMk id="2" creationId="{63EA71C6-190B-CA11-08D1-B5596E9FE09A}"/>
          </ac:spMkLst>
        </pc:spChg>
        <pc:spChg chg="mod">
          <ac:chgData name="Spoorthi Kulkarni (MIS)" userId="S::kulkars1@moodys.com::178acc3a-8c8f-4439-a9b1-88379d31a731" providerId="AD" clId="Web-{F94E45BB-E3F6-EA9D-B075-CEACD8B86994}" dt="2023-07-29T13:44:04.873" v="1501" actId="20577"/>
          <ac:spMkLst>
            <pc:docMk/>
            <pc:sldMk cId="3690034249" sldId="297"/>
            <ac:spMk id="3" creationId="{B9B7F8E6-F8C7-DCFA-B91A-CD6CF35E77F7}"/>
          </ac:spMkLst>
        </pc:spChg>
        <pc:spChg chg="add mod">
          <ac:chgData name="Spoorthi Kulkarni (MIS)" userId="S::kulkars1@moodys.com::178acc3a-8c8f-4439-a9b1-88379d31a731" providerId="AD" clId="Web-{F94E45BB-E3F6-EA9D-B075-CEACD8B86994}" dt="2023-07-29T13:45:09.469" v="1563" actId="20577"/>
          <ac:spMkLst>
            <pc:docMk/>
            <pc:sldMk cId="3690034249" sldId="297"/>
            <ac:spMk id="4" creationId="{6513A81E-95B2-2633-696C-54A21AED92D7}"/>
          </ac:spMkLst>
        </pc:spChg>
      </pc:sldChg>
      <pc:sldChg chg="modSp new">
        <pc:chgData name="Spoorthi Kulkarni (MIS)" userId="S::kulkars1@moodys.com::178acc3a-8c8f-4439-a9b1-88379d31a731" providerId="AD" clId="Web-{F94E45BB-E3F6-EA9D-B075-CEACD8B86994}" dt="2023-07-29T13:46:14.220" v="1583" actId="20577"/>
        <pc:sldMkLst>
          <pc:docMk/>
          <pc:sldMk cId="2098643457" sldId="298"/>
        </pc:sldMkLst>
        <pc:spChg chg="mod">
          <ac:chgData name="Spoorthi Kulkarni (MIS)" userId="S::kulkars1@moodys.com::178acc3a-8c8f-4439-a9b1-88379d31a731" providerId="AD" clId="Web-{F94E45BB-E3F6-EA9D-B075-CEACD8B86994}" dt="2023-07-29T13:46:14.220" v="1583" actId="20577"/>
          <ac:spMkLst>
            <pc:docMk/>
            <pc:sldMk cId="2098643457" sldId="298"/>
            <ac:spMk id="2" creationId="{F2456180-04A0-A718-7B17-9038C0A5FF80}"/>
          </ac:spMkLst>
        </pc:spChg>
        <pc:spChg chg="mod">
          <ac:chgData name="Spoorthi Kulkarni (MIS)" userId="S::kulkars1@moodys.com::178acc3a-8c8f-4439-a9b1-88379d31a731" providerId="AD" clId="Web-{F94E45BB-E3F6-EA9D-B075-CEACD8B86994}" dt="2023-07-29T13:46:07.798" v="1582"/>
          <ac:spMkLst>
            <pc:docMk/>
            <pc:sldMk cId="2098643457" sldId="298"/>
            <ac:spMk id="3" creationId="{DD8B195F-0F32-8C52-63E0-C6B42B7873E3}"/>
          </ac:spMkLst>
        </pc:spChg>
      </pc:sldChg>
    </pc:docChg>
  </pc:docChgLst>
  <pc:docChgLst>
    <pc:chgData name="Vaibhav Gupta (MIS)" userId="S::guptav5@moodys.com::95f11d38-b13a-4ef7-ab1c-f2c68f193ade" providerId="AD" clId="Web-{2BAAE405-84C8-B0F7-CCD3-B9628E5BC980}"/>
    <pc:docChg chg="addSld modSld modSection">
      <pc:chgData name="Vaibhav Gupta (MIS)" userId="S::guptav5@moodys.com::95f11d38-b13a-4ef7-ab1c-f2c68f193ade" providerId="AD" clId="Web-{2BAAE405-84C8-B0F7-CCD3-B9628E5BC980}" dt="2023-08-01T18:38:02.404" v="74" actId="20577"/>
      <pc:docMkLst>
        <pc:docMk/>
      </pc:docMkLst>
      <pc:sldChg chg="modSp">
        <pc:chgData name="Vaibhav Gupta (MIS)" userId="S::guptav5@moodys.com::95f11d38-b13a-4ef7-ab1c-f2c68f193ade" providerId="AD" clId="Web-{2BAAE405-84C8-B0F7-CCD3-B9628E5BC980}" dt="2023-08-01T18:11:44.203" v="18" actId="20577"/>
        <pc:sldMkLst>
          <pc:docMk/>
          <pc:sldMk cId="1523986440" sldId="260"/>
        </pc:sldMkLst>
        <pc:spChg chg="mod">
          <ac:chgData name="Vaibhav Gupta (MIS)" userId="S::guptav5@moodys.com::95f11d38-b13a-4ef7-ab1c-f2c68f193ade" providerId="AD" clId="Web-{2BAAE405-84C8-B0F7-CCD3-B9628E5BC980}" dt="2023-08-01T18:11:44.203" v="18" actId="20577"/>
          <ac:spMkLst>
            <pc:docMk/>
            <pc:sldMk cId="1523986440" sldId="260"/>
            <ac:spMk id="2" creationId="{590A3669-FC20-A360-44D8-83789DD6BEE5}"/>
          </ac:spMkLst>
        </pc:spChg>
        <pc:spChg chg="mod">
          <ac:chgData name="Vaibhav Gupta (MIS)" userId="S::guptav5@moodys.com::95f11d38-b13a-4ef7-ab1c-f2c68f193ade" providerId="AD" clId="Web-{2BAAE405-84C8-B0F7-CCD3-B9628E5BC980}" dt="2023-08-01T18:08:45.697" v="11" actId="20577"/>
          <ac:spMkLst>
            <pc:docMk/>
            <pc:sldMk cId="1523986440" sldId="260"/>
            <ac:spMk id="3" creationId="{68FDFF87-6288-B2D0-832B-42615EAC0407}"/>
          </ac:spMkLst>
        </pc:spChg>
      </pc:sldChg>
      <pc:sldChg chg="addSp delSp modSp">
        <pc:chgData name="Vaibhav Gupta (MIS)" userId="S::guptav5@moodys.com::95f11d38-b13a-4ef7-ab1c-f2c68f193ade" providerId="AD" clId="Web-{2BAAE405-84C8-B0F7-CCD3-B9628E5BC980}" dt="2023-08-01T18:37:53.857" v="67" actId="20577"/>
        <pc:sldMkLst>
          <pc:docMk/>
          <pc:sldMk cId="4290087766" sldId="281"/>
        </pc:sldMkLst>
        <pc:spChg chg="mod">
          <ac:chgData name="Vaibhav Gupta (MIS)" userId="S::guptav5@moodys.com::95f11d38-b13a-4ef7-ab1c-f2c68f193ade" providerId="AD" clId="Web-{2BAAE405-84C8-B0F7-CCD3-B9628E5BC980}" dt="2023-08-01T18:37:53.857" v="67" actId="20577"/>
          <ac:spMkLst>
            <pc:docMk/>
            <pc:sldMk cId="4290087766" sldId="281"/>
            <ac:spMk id="2" creationId="{51F5A096-F82A-1EFC-4B3A-3B499D96FA81}"/>
          </ac:spMkLst>
        </pc:spChg>
        <pc:spChg chg="del mod">
          <ac:chgData name="Vaibhav Gupta (MIS)" userId="S::guptav5@moodys.com::95f11d38-b13a-4ef7-ab1c-f2c68f193ade" providerId="AD" clId="Web-{2BAAE405-84C8-B0F7-CCD3-B9628E5BC980}" dt="2023-08-01T18:23:00.244" v="31"/>
          <ac:spMkLst>
            <pc:docMk/>
            <pc:sldMk cId="4290087766" sldId="281"/>
            <ac:spMk id="3" creationId="{2659B1F7-8252-9A76-16A7-4471A04A3144}"/>
          </ac:spMkLst>
        </pc:spChg>
        <pc:picChg chg="add mod ord">
          <ac:chgData name="Vaibhav Gupta (MIS)" userId="S::guptav5@moodys.com::95f11d38-b13a-4ef7-ab1c-f2c68f193ade" providerId="AD" clId="Web-{2BAAE405-84C8-B0F7-CCD3-B9628E5BC980}" dt="2023-08-01T18:23:00.244" v="31"/>
          <ac:picMkLst>
            <pc:docMk/>
            <pc:sldMk cId="4290087766" sldId="281"/>
            <ac:picMk id="5" creationId="{F5CD38E8-4CBE-BDFE-534C-0690A650AD44}"/>
          </ac:picMkLst>
        </pc:picChg>
      </pc:sldChg>
      <pc:sldChg chg="modSp">
        <pc:chgData name="Vaibhav Gupta (MIS)" userId="S::guptav5@moodys.com::95f11d38-b13a-4ef7-ab1c-f2c68f193ade" providerId="AD" clId="Web-{2BAAE405-84C8-B0F7-CCD3-B9628E5BC980}" dt="2023-08-01T18:07:49.898" v="5" actId="20577"/>
        <pc:sldMkLst>
          <pc:docMk/>
          <pc:sldMk cId="1440557710" sldId="299"/>
        </pc:sldMkLst>
        <pc:spChg chg="mod">
          <ac:chgData name="Vaibhav Gupta (MIS)" userId="S::guptav5@moodys.com::95f11d38-b13a-4ef7-ab1c-f2c68f193ade" providerId="AD" clId="Web-{2BAAE405-84C8-B0F7-CCD3-B9628E5BC980}" dt="2023-08-01T18:07:49.898" v="5" actId="20577"/>
          <ac:spMkLst>
            <pc:docMk/>
            <pc:sldMk cId="1440557710" sldId="299"/>
            <ac:spMk id="5" creationId="{4FE64CD8-FE9C-3682-4E01-5C7E8E3696B2}"/>
          </ac:spMkLst>
        </pc:spChg>
      </pc:sldChg>
      <pc:sldChg chg="addSp delSp modSp new">
        <pc:chgData name="Vaibhav Gupta (MIS)" userId="S::guptav5@moodys.com::95f11d38-b13a-4ef7-ab1c-f2c68f193ade" providerId="AD" clId="Web-{2BAAE405-84C8-B0F7-CCD3-B9628E5BC980}" dt="2023-08-01T18:38:02.404" v="74" actId="20577"/>
        <pc:sldMkLst>
          <pc:docMk/>
          <pc:sldMk cId="4203919606" sldId="300"/>
        </pc:sldMkLst>
        <pc:spChg chg="mod">
          <ac:chgData name="Vaibhav Gupta (MIS)" userId="S::guptav5@moodys.com::95f11d38-b13a-4ef7-ab1c-f2c68f193ade" providerId="AD" clId="Web-{2BAAE405-84C8-B0F7-CCD3-B9628E5BC980}" dt="2023-08-01T18:38:02.404" v="74" actId="20577"/>
          <ac:spMkLst>
            <pc:docMk/>
            <pc:sldMk cId="4203919606" sldId="300"/>
            <ac:spMk id="2" creationId="{D98CE099-9841-1164-91D6-B4BA160FDF6A}"/>
          </ac:spMkLst>
        </pc:spChg>
        <pc:spChg chg="del">
          <ac:chgData name="Vaibhav Gupta (MIS)" userId="S::guptav5@moodys.com::95f11d38-b13a-4ef7-ab1c-f2c68f193ade" providerId="AD" clId="Web-{2BAAE405-84C8-B0F7-CCD3-B9628E5BC980}" dt="2023-08-01T18:30:05.242" v="33"/>
          <ac:spMkLst>
            <pc:docMk/>
            <pc:sldMk cId="4203919606" sldId="300"/>
            <ac:spMk id="3" creationId="{51BE2D8D-E19C-E098-AEC0-BB9FCB136582}"/>
          </ac:spMkLst>
        </pc:spChg>
        <pc:spChg chg="add mod">
          <ac:chgData name="Vaibhav Gupta (MIS)" userId="S::guptav5@moodys.com::95f11d38-b13a-4ef7-ab1c-f2c68f193ade" providerId="AD" clId="Web-{2BAAE405-84C8-B0F7-CCD3-B9628E5BC980}" dt="2023-08-01T18:36:51.730" v="53" actId="20577"/>
          <ac:spMkLst>
            <pc:docMk/>
            <pc:sldMk cId="4203919606" sldId="300"/>
            <ac:spMk id="6" creationId="{F582EAE0-E6FD-B94C-E452-07A3DDA4821D}"/>
          </ac:spMkLst>
        </pc:spChg>
        <pc:picChg chg="add del mod ord">
          <ac:chgData name="Vaibhav Gupta (MIS)" userId="S::guptav5@moodys.com::95f11d38-b13a-4ef7-ab1c-f2c68f193ade" providerId="AD" clId="Web-{2BAAE405-84C8-B0F7-CCD3-B9628E5BC980}" dt="2023-08-01T18:31:06.197" v="37"/>
          <ac:picMkLst>
            <pc:docMk/>
            <pc:sldMk cId="4203919606" sldId="300"/>
            <ac:picMk id="4" creationId="{FECAFDD2-4F9A-AE7C-8599-0ECFBA910488}"/>
          </ac:picMkLst>
        </pc:picChg>
      </pc:sldChg>
    </pc:docChg>
  </pc:docChgLst>
  <pc:docChgLst>
    <pc:chgData name="Abhijeet Soni (MIS)" userId="S::sonia4@moodys.com::23408077-03f3-48b9-8c89-bc697776f2e6" providerId="AD" clId="Web-{B98B5E4F-5702-5CC4-528D-B06B6A10AE63}"/>
    <pc:docChg chg="modSld">
      <pc:chgData name="Abhijeet Soni (MIS)" userId="S::sonia4@moodys.com::23408077-03f3-48b9-8c89-bc697776f2e6" providerId="AD" clId="Web-{B98B5E4F-5702-5CC4-528D-B06B6A10AE63}" dt="2023-08-02T10:24:23.125" v="105" actId="20577"/>
      <pc:docMkLst>
        <pc:docMk/>
      </pc:docMkLst>
      <pc:sldChg chg="modSp">
        <pc:chgData name="Abhijeet Soni (MIS)" userId="S::sonia4@moodys.com::23408077-03f3-48b9-8c89-bc697776f2e6" providerId="AD" clId="Web-{B98B5E4F-5702-5CC4-528D-B06B6A10AE63}" dt="2023-08-02T10:24:23.125" v="105" actId="20577"/>
        <pc:sldMkLst>
          <pc:docMk/>
          <pc:sldMk cId="3223900660" sldId="263"/>
        </pc:sldMkLst>
        <pc:spChg chg="mod">
          <ac:chgData name="Abhijeet Soni (MIS)" userId="S::sonia4@moodys.com::23408077-03f3-48b9-8c89-bc697776f2e6" providerId="AD" clId="Web-{B98B5E4F-5702-5CC4-528D-B06B6A10AE63}" dt="2023-08-02T10:24:23.125" v="105" actId="20577"/>
          <ac:spMkLst>
            <pc:docMk/>
            <pc:sldMk cId="3223900660" sldId="263"/>
            <ac:spMk id="3" creationId="{68FDFF87-6288-B2D0-832B-42615EAC0407}"/>
          </ac:spMkLst>
        </pc:spChg>
      </pc:sldChg>
      <pc:sldChg chg="modSp">
        <pc:chgData name="Abhijeet Soni (MIS)" userId="S::sonia4@moodys.com::23408077-03f3-48b9-8c89-bc697776f2e6" providerId="AD" clId="Web-{B98B5E4F-5702-5CC4-528D-B06B6A10AE63}" dt="2023-08-02T10:21:59.433" v="102" actId="20577"/>
        <pc:sldMkLst>
          <pc:docMk/>
          <pc:sldMk cId="2182428975" sldId="264"/>
        </pc:sldMkLst>
        <pc:spChg chg="mod">
          <ac:chgData name="Abhijeet Soni (MIS)" userId="S::sonia4@moodys.com::23408077-03f3-48b9-8c89-bc697776f2e6" providerId="AD" clId="Web-{B98B5E4F-5702-5CC4-528D-B06B6A10AE63}" dt="2023-08-02T10:21:59.433" v="102" actId="20577"/>
          <ac:spMkLst>
            <pc:docMk/>
            <pc:sldMk cId="2182428975" sldId="264"/>
            <ac:spMk id="2" creationId="{590A3669-FC20-A360-44D8-83789DD6BEE5}"/>
          </ac:spMkLst>
        </pc:spChg>
        <pc:spChg chg="mod">
          <ac:chgData name="Abhijeet Soni (MIS)" userId="S::sonia4@moodys.com::23408077-03f3-48b9-8c89-bc697776f2e6" providerId="AD" clId="Web-{B98B5E4F-5702-5CC4-528D-B06B6A10AE63}" dt="2023-08-02T08:53:28.709" v="12" actId="20577"/>
          <ac:spMkLst>
            <pc:docMk/>
            <pc:sldMk cId="2182428975" sldId="264"/>
            <ac:spMk id="3" creationId="{68FDFF87-6288-B2D0-832B-42615EAC0407}"/>
          </ac:spMkLst>
        </pc:spChg>
      </pc:sldChg>
      <pc:sldChg chg="addSp delSp modSp">
        <pc:chgData name="Abhijeet Soni (MIS)" userId="S::sonia4@moodys.com::23408077-03f3-48b9-8c89-bc697776f2e6" providerId="AD" clId="Web-{B98B5E4F-5702-5CC4-528D-B06B6A10AE63}" dt="2023-08-02T10:15:27.951" v="84" actId="20577"/>
        <pc:sldMkLst>
          <pc:docMk/>
          <pc:sldMk cId="1246774820" sldId="284"/>
        </pc:sldMkLst>
        <pc:spChg chg="mod">
          <ac:chgData name="Abhijeet Soni (MIS)" userId="S::sonia4@moodys.com::23408077-03f3-48b9-8c89-bc697776f2e6" providerId="AD" clId="Web-{B98B5E4F-5702-5CC4-528D-B06B6A10AE63}" dt="2023-08-02T10:15:27.951" v="84" actId="20577"/>
          <ac:spMkLst>
            <pc:docMk/>
            <pc:sldMk cId="1246774820" sldId="284"/>
            <ac:spMk id="2" creationId="{590A3669-FC20-A360-44D8-83789DD6BEE5}"/>
          </ac:spMkLst>
        </pc:spChg>
        <pc:spChg chg="mod">
          <ac:chgData name="Abhijeet Soni (MIS)" userId="S::sonia4@moodys.com::23408077-03f3-48b9-8c89-bc697776f2e6" providerId="AD" clId="Web-{B98B5E4F-5702-5CC4-528D-B06B6A10AE63}" dt="2023-08-02T10:14:30.278" v="81" actId="20577"/>
          <ac:spMkLst>
            <pc:docMk/>
            <pc:sldMk cId="1246774820" sldId="284"/>
            <ac:spMk id="3" creationId="{68FDFF87-6288-B2D0-832B-42615EAC0407}"/>
          </ac:spMkLst>
        </pc:spChg>
        <pc:picChg chg="add del mod">
          <ac:chgData name="Abhijeet Soni (MIS)" userId="S::sonia4@moodys.com::23408077-03f3-48b9-8c89-bc697776f2e6" providerId="AD" clId="Web-{B98B5E4F-5702-5CC4-528D-B06B6A10AE63}" dt="2023-08-02T10:13:55.917" v="53"/>
          <ac:picMkLst>
            <pc:docMk/>
            <pc:sldMk cId="1246774820" sldId="284"/>
            <ac:picMk id="4" creationId="{11C0422D-3076-4890-D4BE-C5EC950BB592}"/>
          </ac:picMkLst>
        </pc:picChg>
        <pc:picChg chg="add mod">
          <ac:chgData name="Abhijeet Soni (MIS)" userId="S::sonia4@moodys.com::23408077-03f3-48b9-8c89-bc697776f2e6" providerId="AD" clId="Web-{B98B5E4F-5702-5CC4-528D-B06B6A10AE63}" dt="2023-08-02T10:14:49.653" v="83" actId="14100"/>
          <ac:picMkLst>
            <pc:docMk/>
            <pc:sldMk cId="1246774820" sldId="284"/>
            <ac:picMk id="5" creationId="{BD23D9ED-7BD5-2797-5E94-288F6162340B}"/>
          </ac:picMkLst>
        </pc:picChg>
      </pc:sldChg>
      <pc:sldChg chg="modSp">
        <pc:chgData name="Abhijeet Soni (MIS)" userId="S::sonia4@moodys.com::23408077-03f3-48b9-8c89-bc697776f2e6" providerId="AD" clId="Web-{B98B5E4F-5702-5CC4-528D-B06B6A10AE63}" dt="2023-08-02T08:58:22.153" v="35" actId="20577"/>
        <pc:sldMkLst>
          <pc:docMk/>
          <pc:sldMk cId="3241539632" sldId="285"/>
        </pc:sldMkLst>
        <pc:spChg chg="mod">
          <ac:chgData name="Abhijeet Soni (MIS)" userId="S::sonia4@moodys.com::23408077-03f3-48b9-8c89-bc697776f2e6" providerId="AD" clId="Web-{B98B5E4F-5702-5CC4-528D-B06B6A10AE63}" dt="2023-08-02T08:54:24.054" v="20" actId="20577"/>
          <ac:spMkLst>
            <pc:docMk/>
            <pc:sldMk cId="3241539632" sldId="285"/>
            <ac:spMk id="2" creationId="{590A3669-FC20-A360-44D8-83789DD6BEE5}"/>
          </ac:spMkLst>
        </pc:spChg>
        <pc:spChg chg="mod">
          <ac:chgData name="Abhijeet Soni (MIS)" userId="S::sonia4@moodys.com::23408077-03f3-48b9-8c89-bc697776f2e6" providerId="AD" clId="Web-{B98B5E4F-5702-5CC4-528D-B06B6A10AE63}" dt="2023-08-02T08:58:22.153" v="35" actId="20577"/>
          <ac:spMkLst>
            <pc:docMk/>
            <pc:sldMk cId="3241539632" sldId="285"/>
            <ac:spMk id="3" creationId="{68FDFF87-6288-B2D0-832B-42615EAC0407}"/>
          </ac:spMkLst>
        </pc:spChg>
      </pc:sldChg>
      <pc:sldChg chg="modSp">
        <pc:chgData name="Abhijeet Soni (MIS)" userId="S::sonia4@moodys.com::23408077-03f3-48b9-8c89-bc697776f2e6" providerId="AD" clId="Web-{B98B5E4F-5702-5CC4-528D-B06B6A10AE63}" dt="2023-08-02T08:58:31.466" v="44" actId="20577"/>
        <pc:sldMkLst>
          <pc:docMk/>
          <pc:sldMk cId="3362076854" sldId="286"/>
        </pc:sldMkLst>
        <pc:spChg chg="mod">
          <ac:chgData name="Abhijeet Soni (MIS)" userId="S::sonia4@moodys.com::23408077-03f3-48b9-8c89-bc697776f2e6" providerId="AD" clId="Web-{B98B5E4F-5702-5CC4-528D-B06B6A10AE63}" dt="2023-08-02T08:57:46.153" v="22" actId="20577"/>
          <ac:spMkLst>
            <pc:docMk/>
            <pc:sldMk cId="3362076854" sldId="286"/>
            <ac:spMk id="2" creationId="{590A3669-FC20-A360-44D8-83789DD6BEE5}"/>
          </ac:spMkLst>
        </pc:spChg>
        <pc:spChg chg="mod">
          <ac:chgData name="Abhijeet Soni (MIS)" userId="S::sonia4@moodys.com::23408077-03f3-48b9-8c89-bc697776f2e6" providerId="AD" clId="Web-{B98B5E4F-5702-5CC4-528D-B06B6A10AE63}" dt="2023-08-02T08:58:31.466" v="44" actId="20577"/>
          <ac:spMkLst>
            <pc:docMk/>
            <pc:sldMk cId="3362076854" sldId="286"/>
            <ac:spMk id="3" creationId="{68FDFF87-6288-B2D0-832B-42615EAC0407}"/>
          </ac:spMkLst>
        </pc:spChg>
      </pc:sldChg>
      <pc:sldChg chg="addSp delSp modSp">
        <pc:chgData name="Abhijeet Soni (MIS)" userId="S::sonia4@moodys.com::23408077-03f3-48b9-8c89-bc697776f2e6" providerId="AD" clId="Web-{B98B5E4F-5702-5CC4-528D-B06B6A10AE63}" dt="2023-08-02T10:21:36.838" v="92" actId="14100"/>
        <pc:sldMkLst>
          <pc:docMk/>
          <pc:sldMk cId="4220056229" sldId="292"/>
        </pc:sldMkLst>
        <pc:spChg chg="del mod">
          <ac:chgData name="Abhijeet Soni (MIS)" userId="S::sonia4@moodys.com::23408077-03f3-48b9-8c89-bc697776f2e6" providerId="AD" clId="Web-{B98B5E4F-5702-5CC4-528D-B06B6A10AE63}" dt="2023-08-02T10:21:19.259" v="88"/>
          <ac:spMkLst>
            <pc:docMk/>
            <pc:sldMk cId="4220056229" sldId="292"/>
            <ac:spMk id="3" creationId="{84FDB489-EA08-B027-A4A5-4CFFB565F850}"/>
          </ac:spMkLst>
        </pc:spChg>
        <pc:picChg chg="add mod ord">
          <ac:chgData name="Abhijeet Soni (MIS)" userId="S::sonia4@moodys.com::23408077-03f3-48b9-8c89-bc697776f2e6" providerId="AD" clId="Web-{B98B5E4F-5702-5CC4-528D-B06B6A10AE63}" dt="2023-08-02T10:21:36.838" v="92" actId="14100"/>
          <ac:picMkLst>
            <pc:docMk/>
            <pc:sldMk cId="4220056229" sldId="292"/>
            <ac:picMk id="4" creationId="{3DED7668-F770-4D02-370F-42454C74811A}"/>
          </ac:picMkLst>
        </pc:picChg>
      </pc:sldChg>
    </pc:docChg>
  </pc:docChgLst>
  <pc:docChgLst>
    <pc:chgData name="Abhijeet Soni (MIS)" userId="S::sonia4@moodys.com::23408077-03f3-48b9-8c89-bc697776f2e6" providerId="AD" clId="Web-{D58D6363-7E66-2823-A8C0-F9E7986E99E1}"/>
    <pc:docChg chg="addSld modSld modSection">
      <pc:chgData name="Abhijeet Soni (MIS)" userId="S::sonia4@moodys.com::23408077-03f3-48b9-8c89-bc697776f2e6" providerId="AD" clId="Web-{D58D6363-7E66-2823-A8C0-F9E7986E99E1}" dt="2023-08-03T05:38:31.578" v="129" actId="20577"/>
      <pc:docMkLst>
        <pc:docMk/>
      </pc:docMkLst>
      <pc:sldChg chg="modSp">
        <pc:chgData name="Abhijeet Soni (MIS)" userId="S::sonia4@moodys.com::23408077-03f3-48b9-8c89-bc697776f2e6" providerId="AD" clId="Web-{D58D6363-7E66-2823-A8C0-F9E7986E99E1}" dt="2023-08-03T05:20:09.834" v="28" actId="20577"/>
        <pc:sldMkLst>
          <pc:docMk/>
          <pc:sldMk cId="1246774820" sldId="284"/>
        </pc:sldMkLst>
        <pc:spChg chg="mod">
          <ac:chgData name="Abhijeet Soni (MIS)" userId="S::sonia4@moodys.com::23408077-03f3-48b9-8c89-bc697776f2e6" providerId="AD" clId="Web-{D58D6363-7E66-2823-A8C0-F9E7986E99E1}" dt="2023-08-03T05:19:54.302" v="25" actId="20577"/>
          <ac:spMkLst>
            <pc:docMk/>
            <pc:sldMk cId="1246774820" sldId="284"/>
            <ac:spMk id="2" creationId="{590A3669-FC20-A360-44D8-83789DD6BEE5}"/>
          </ac:spMkLst>
        </pc:spChg>
        <pc:spChg chg="mod">
          <ac:chgData name="Abhijeet Soni (MIS)" userId="S::sonia4@moodys.com::23408077-03f3-48b9-8c89-bc697776f2e6" providerId="AD" clId="Web-{D58D6363-7E66-2823-A8C0-F9E7986E99E1}" dt="2023-08-03T05:20:09.834" v="28" actId="20577"/>
          <ac:spMkLst>
            <pc:docMk/>
            <pc:sldMk cId="1246774820" sldId="284"/>
            <ac:spMk id="3" creationId="{68FDFF87-6288-B2D0-832B-42615EAC0407}"/>
          </ac:spMkLst>
        </pc:spChg>
      </pc:sldChg>
      <pc:sldChg chg="addSp delSp modSp add replId">
        <pc:chgData name="Abhijeet Soni (MIS)" userId="S::sonia4@moodys.com::23408077-03f3-48b9-8c89-bc697776f2e6" providerId="AD" clId="Web-{D58D6363-7E66-2823-A8C0-F9E7986E99E1}" dt="2023-08-03T05:19:22.192" v="21" actId="14100"/>
        <pc:sldMkLst>
          <pc:docMk/>
          <pc:sldMk cId="2628509848" sldId="310"/>
        </pc:sldMkLst>
        <pc:spChg chg="mod">
          <ac:chgData name="Abhijeet Soni (MIS)" userId="S::sonia4@moodys.com::23408077-03f3-48b9-8c89-bc697776f2e6" providerId="AD" clId="Web-{D58D6363-7E66-2823-A8C0-F9E7986E99E1}" dt="2023-08-03T05:17:06.955" v="7" actId="20577"/>
          <ac:spMkLst>
            <pc:docMk/>
            <pc:sldMk cId="2628509848" sldId="310"/>
            <ac:spMk id="2" creationId="{590A3669-FC20-A360-44D8-83789DD6BEE5}"/>
          </ac:spMkLst>
        </pc:spChg>
        <pc:spChg chg="mod">
          <ac:chgData name="Abhijeet Soni (MIS)" userId="S::sonia4@moodys.com::23408077-03f3-48b9-8c89-bc697776f2e6" providerId="AD" clId="Web-{D58D6363-7E66-2823-A8C0-F9E7986E99E1}" dt="2023-08-03T05:17:09.314" v="9" actId="20577"/>
          <ac:spMkLst>
            <pc:docMk/>
            <pc:sldMk cId="2628509848" sldId="310"/>
            <ac:spMk id="3" creationId="{68FDFF87-6288-B2D0-832B-42615EAC0407}"/>
          </ac:spMkLst>
        </pc:spChg>
        <pc:picChg chg="add mod">
          <ac:chgData name="Abhijeet Soni (MIS)" userId="S::sonia4@moodys.com::23408077-03f3-48b9-8c89-bc697776f2e6" providerId="AD" clId="Web-{D58D6363-7E66-2823-A8C0-F9E7986E99E1}" dt="2023-08-03T05:19:22.192" v="21" actId="14100"/>
          <ac:picMkLst>
            <pc:docMk/>
            <pc:sldMk cId="2628509848" sldId="310"/>
            <ac:picMk id="4" creationId="{E5181EF2-2C19-723D-0C1B-4B2771C3914B}"/>
          </ac:picMkLst>
        </pc:picChg>
        <pc:picChg chg="del">
          <ac:chgData name="Abhijeet Soni (MIS)" userId="S::sonia4@moodys.com::23408077-03f3-48b9-8c89-bc697776f2e6" providerId="AD" clId="Web-{D58D6363-7E66-2823-A8C0-F9E7986E99E1}" dt="2023-08-03T05:16:34.454" v="1"/>
          <ac:picMkLst>
            <pc:docMk/>
            <pc:sldMk cId="2628509848" sldId="310"/>
            <ac:picMk id="5" creationId="{BD23D9ED-7BD5-2797-5E94-288F6162340B}"/>
          </ac:picMkLst>
        </pc:picChg>
      </pc:sldChg>
      <pc:sldChg chg="modSp add replId">
        <pc:chgData name="Abhijeet Soni (MIS)" userId="S::sonia4@moodys.com::23408077-03f3-48b9-8c89-bc697776f2e6" providerId="AD" clId="Web-{D58D6363-7E66-2823-A8C0-F9E7986E99E1}" dt="2023-08-03T05:27:22.828" v="56" actId="20577"/>
        <pc:sldMkLst>
          <pc:docMk/>
          <pc:sldMk cId="499083492" sldId="311"/>
        </pc:sldMkLst>
        <pc:spChg chg="mod">
          <ac:chgData name="Abhijeet Soni (MIS)" userId="S::sonia4@moodys.com::23408077-03f3-48b9-8c89-bc697776f2e6" providerId="AD" clId="Web-{D58D6363-7E66-2823-A8C0-F9E7986E99E1}" dt="2023-08-03T05:26:09.827" v="37" actId="20577"/>
          <ac:spMkLst>
            <pc:docMk/>
            <pc:sldMk cId="499083492" sldId="311"/>
            <ac:spMk id="2" creationId="{590A3669-FC20-A360-44D8-83789DD6BEE5}"/>
          </ac:spMkLst>
        </pc:spChg>
        <pc:spChg chg="mod">
          <ac:chgData name="Abhijeet Soni (MIS)" userId="S::sonia4@moodys.com::23408077-03f3-48b9-8c89-bc697776f2e6" providerId="AD" clId="Web-{D58D6363-7E66-2823-A8C0-F9E7986E99E1}" dt="2023-08-03T05:27:22.828" v="56" actId="20577"/>
          <ac:spMkLst>
            <pc:docMk/>
            <pc:sldMk cId="499083492" sldId="311"/>
            <ac:spMk id="3" creationId="{68FDFF87-6288-B2D0-832B-42615EAC0407}"/>
          </ac:spMkLst>
        </pc:spChg>
      </pc:sldChg>
      <pc:sldChg chg="modSp add replId">
        <pc:chgData name="Abhijeet Soni (MIS)" userId="S::sonia4@moodys.com::23408077-03f3-48b9-8c89-bc697776f2e6" providerId="AD" clId="Web-{D58D6363-7E66-2823-A8C0-F9E7986E99E1}" dt="2023-08-03T05:32:02.805" v="104" actId="20577"/>
        <pc:sldMkLst>
          <pc:docMk/>
          <pc:sldMk cId="2320037628" sldId="312"/>
        </pc:sldMkLst>
        <pc:spChg chg="mod">
          <ac:chgData name="Abhijeet Soni (MIS)" userId="S::sonia4@moodys.com::23408077-03f3-48b9-8c89-bc697776f2e6" providerId="AD" clId="Web-{D58D6363-7E66-2823-A8C0-F9E7986E99E1}" dt="2023-08-03T05:30:51.490" v="88" actId="20577"/>
          <ac:spMkLst>
            <pc:docMk/>
            <pc:sldMk cId="2320037628" sldId="312"/>
            <ac:spMk id="2" creationId="{590A3669-FC20-A360-44D8-83789DD6BEE5}"/>
          </ac:spMkLst>
        </pc:spChg>
        <pc:spChg chg="mod">
          <ac:chgData name="Abhijeet Soni (MIS)" userId="S::sonia4@moodys.com::23408077-03f3-48b9-8c89-bc697776f2e6" providerId="AD" clId="Web-{D58D6363-7E66-2823-A8C0-F9E7986E99E1}" dt="2023-08-03T05:32:02.805" v="104" actId="20577"/>
          <ac:spMkLst>
            <pc:docMk/>
            <pc:sldMk cId="2320037628" sldId="312"/>
            <ac:spMk id="3" creationId="{68FDFF87-6288-B2D0-832B-42615EAC0407}"/>
          </ac:spMkLst>
        </pc:spChg>
      </pc:sldChg>
      <pc:sldChg chg="modSp add replId">
        <pc:chgData name="Abhijeet Soni (MIS)" userId="S::sonia4@moodys.com::23408077-03f3-48b9-8c89-bc697776f2e6" providerId="AD" clId="Web-{D58D6363-7E66-2823-A8C0-F9E7986E99E1}" dt="2023-08-03T05:35:35.309" v="117" actId="20577"/>
        <pc:sldMkLst>
          <pc:docMk/>
          <pc:sldMk cId="2655236901" sldId="313"/>
        </pc:sldMkLst>
        <pc:spChg chg="mod">
          <ac:chgData name="Abhijeet Soni (MIS)" userId="S::sonia4@moodys.com::23408077-03f3-48b9-8c89-bc697776f2e6" providerId="AD" clId="Web-{D58D6363-7E66-2823-A8C0-F9E7986E99E1}" dt="2023-08-03T05:34:53.589" v="110" actId="20577"/>
          <ac:spMkLst>
            <pc:docMk/>
            <pc:sldMk cId="2655236901" sldId="313"/>
            <ac:spMk id="2" creationId="{590A3669-FC20-A360-44D8-83789DD6BEE5}"/>
          </ac:spMkLst>
        </pc:spChg>
        <pc:spChg chg="mod">
          <ac:chgData name="Abhijeet Soni (MIS)" userId="S::sonia4@moodys.com::23408077-03f3-48b9-8c89-bc697776f2e6" providerId="AD" clId="Web-{D58D6363-7E66-2823-A8C0-F9E7986E99E1}" dt="2023-08-03T05:35:35.309" v="117" actId="20577"/>
          <ac:spMkLst>
            <pc:docMk/>
            <pc:sldMk cId="2655236901" sldId="313"/>
            <ac:spMk id="3" creationId="{68FDFF87-6288-B2D0-832B-42615EAC0407}"/>
          </ac:spMkLst>
        </pc:spChg>
      </pc:sldChg>
      <pc:sldChg chg="modSp add replId">
        <pc:chgData name="Abhijeet Soni (MIS)" userId="S::sonia4@moodys.com::23408077-03f3-48b9-8c89-bc697776f2e6" providerId="AD" clId="Web-{D58D6363-7E66-2823-A8C0-F9E7986E99E1}" dt="2023-08-03T05:38:31.578" v="129" actId="20577"/>
        <pc:sldMkLst>
          <pc:docMk/>
          <pc:sldMk cId="3289454346" sldId="314"/>
        </pc:sldMkLst>
        <pc:spChg chg="mod">
          <ac:chgData name="Abhijeet Soni (MIS)" userId="S::sonia4@moodys.com::23408077-03f3-48b9-8c89-bc697776f2e6" providerId="AD" clId="Web-{D58D6363-7E66-2823-A8C0-F9E7986E99E1}" dt="2023-08-03T05:38:14.140" v="124" actId="20577"/>
          <ac:spMkLst>
            <pc:docMk/>
            <pc:sldMk cId="3289454346" sldId="314"/>
            <ac:spMk id="2" creationId="{590A3669-FC20-A360-44D8-83789DD6BEE5}"/>
          </ac:spMkLst>
        </pc:spChg>
        <pc:spChg chg="mod">
          <ac:chgData name="Abhijeet Soni (MIS)" userId="S::sonia4@moodys.com::23408077-03f3-48b9-8c89-bc697776f2e6" providerId="AD" clId="Web-{D58D6363-7E66-2823-A8C0-F9E7986E99E1}" dt="2023-08-03T05:38:31.578" v="129" actId="20577"/>
          <ac:spMkLst>
            <pc:docMk/>
            <pc:sldMk cId="3289454346" sldId="314"/>
            <ac:spMk id="3" creationId="{68FDFF87-6288-B2D0-832B-42615EAC0407}"/>
          </ac:spMkLst>
        </pc:spChg>
      </pc:sldChg>
    </pc:docChg>
  </pc:docChgLst>
  <pc:docChgLst>
    <pc:chgData name="Vaibhav Gupta (MIS)" userId="95f11d38-b13a-4ef7-ab1c-f2c68f193ade" providerId="ADAL" clId="{46E183DC-36C1-46BA-B360-D989BA08F649}"/>
    <pc:docChg chg="undo custSel addSld delSld modSld modSection">
      <pc:chgData name="Vaibhav Gupta (MIS)" userId="95f11d38-b13a-4ef7-ab1c-f2c68f193ade" providerId="ADAL" clId="{46E183DC-36C1-46BA-B360-D989BA08F649}" dt="2023-08-01T18:07:05.682" v="68"/>
      <pc:docMkLst>
        <pc:docMk/>
      </pc:docMkLst>
      <pc:sldChg chg="delSp modSp del mod">
        <pc:chgData name="Vaibhav Gupta (MIS)" userId="95f11d38-b13a-4ef7-ab1c-f2c68f193ade" providerId="ADAL" clId="{46E183DC-36C1-46BA-B360-D989BA08F649}" dt="2023-08-01T18:04:46.148" v="2" actId="2696"/>
        <pc:sldMkLst>
          <pc:docMk/>
          <pc:sldMk cId="1935983341" sldId="280"/>
        </pc:sldMkLst>
        <pc:picChg chg="del mod">
          <ac:chgData name="Vaibhav Gupta (MIS)" userId="95f11d38-b13a-4ef7-ab1c-f2c68f193ade" providerId="ADAL" clId="{46E183DC-36C1-46BA-B360-D989BA08F649}" dt="2023-08-01T18:04:35.479" v="1" actId="478"/>
          <ac:picMkLst>
            <pc:docMk/>
            <pc:sldMk cId="1935983341" sldId="280"/>
            <ac:picMk id="63" creationId="{85E4406A-F8E0-549E-5B73-6336EC129431}"/>
          </ac:picMkLst>
        </pc:picChg>
      </pc:sldChg>
      <pc:sldChg chg="addSp delSp modSp">
        <pc:chgData name="Vaibhav Gupta (MIS)" userId="95f11d38-b13a-4ef7-ab1c-f2c68f193ade" providerId="ADAL" clId="{46E183DC-36C1-46BA-B360-D989BA08F649}" dt="2023-08-01T18:07:03.017" v="67"/>
        <pc:sldMkLst>
          <pc:docMk/>
          <pc:sldMk cId="4290087766" sldId="281"/>
        </pc:sldMkLst>
        <pc:spChg chg="add del">
          <ac:chgData name="Vaibhav Gupta (MIS)" userId="95f11d38-b13a-4ef7-ab1c-f2c68f193ade" providerId="ADAL" clId="{46E183DC-36C1-46BA-B360-D989BA08F649}" dt="2023-08-01T18:07:03.017" v="67"/>
          <ac:spMkLst>
            <pc:docMk/>
            <pc:sldMk cId="4290087766" sldId="281"/>
            <ac:spMk id="3" creationId="{2659B1F7-8252-9A76-16A7-4471A04A3144}"/>
          </ac:spMkLst>
        </pc:spChg>
        <pc:spChg chg="add del mod">
          <ac:chgData name="Vaibhav Gupta (MIS)" userId="95f11d38-b13a-4ef7-ab1c-f2c68f193ade" providerId="ADAL" clId="{46E183DC-36C1-46BA-B360-D989BA08F649}" dt="2023-08-01T18:07:03.017" v="67"/>
          <ac:spMkLst>
            <pc:docMk/>
            <pc:sldMk cId="4290087766" sldId="281"/>
            <ac:spMk id="4" creationId="{32ECF15F-AD24-458C-D17C-B4FC85FB5EAB}"/>
          </ac:spMkLst>
        </pc:spChg>
      </pc:sldChg>
      <pc:sldChg chg="addSp delSp modSp add mod">
        <pc:chgData name="Vaibhav Gupta (MIS)" userId="95f11d38-b13a-4ef7-ab1c-f2c68f193ade" providerId="ADAL" clId="{46E183DC-36C1-46BA-B360-D989BA08F649}" dt="2023-08-01T18:07:05.682" v="68"/>
        <pc:sldMkLst>
          <pc:docMk/>
          <pc:sldMk cId="1440557710" sldId="299"/>
        </pc:sldMkLst>
        <pc:spChg chg="mod">
          <ac:chgData name="Vaibhav Gupta (MIS)" userId="95f11d38-b13a-4ef7-ab1c-f2c68f193ade" providerId="ADAL" clId="{46E183DC-36C1-46BA-B360-D989BA08F649}" dt="2023-08-01T18:05:07.902" v="49" actId="20577"/>
          <ac:spMkLst>
            <pc:docMk/>
            <pc:sldMk cId="1440557710" sldId="299"/>
            <ac:spMk id="2" creationId="{51F5A096-F82A-1EFC-4B3A-3B499D96FA81}"/>
          </ac:spMkLst>
        </pc:spChg>
        <pc:spChg chg="del">
          <ac:chgData name="Vaibhav Gupta (MIS)" userId="95f11d38-b13a-4ef7-ab1c-f2c68f193ade" providerId="ADAL" clId="{46E183DC-36C1-46BA-B360-D989BA08F649}" dt="2023-08-01T18:05:26.621" v="50"/>
          <ac:spMkLst>
            <pc:docMk/>
            <pc:sldMk cId="1440557710" sldId="299"/>
            <ac:spMk id="3" creationId="{2659B1F7-8252-9A76-16A7-4471A04A3144}"/>
          </ac:spMkLst>
        </pc:spChg>
        <pc:spChg chg="add del mod">
          <ac:chgData name="Vaibhav Gupta (MIS)" userId="95f11d38-b13a-4ef7-ab1c-f2c68f193ade" providerId="ADAL" clId="{46E183DC-36C1-46BA-B360-D989BA08F649}" dt="2023-08-01T18:06:53.712" v="65" actId="478"/>
          <ac:spMkLst>
            <pc:docMk/>
            <pc:sldMk cId="1440557710" sldId="299"/>
            <ac:spMk id="4" creationId="{0ECC2E57-8E89-0050-00EC-7FDE4B0E4F6C}"/>
          </ac:spMkLst>
        </pc:spChg>
        <pc:spChg chg="add mod">
          <ac:chgData name="Vaibhav Gupta (MIS)" userId="95f11d38-b13a-4ef7-ab1c-f2c68f193ade" providerId="ADAL" clId="{46E183DC-36C1-46BA-B360-D989BA08F649}" dt="2023-08-01T18:07:05.682" v="68"/>
          <ac:spMkLst>
            <pc:docMk/>
            <pc:sldMk cId="1440557710" sldId="299"/>
            <ac:spMk id="5" creationId="{4FE64CD8-FE9C-3682-4E01-5C7E8E3696B2}"/>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6264BC-2EC8-4603-B1B5-18B2E4B9108F}"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B489AC9A-CDC6-4072-B422-00BFCFA1DE03}">
      <dgm:prSet/>
      <dgm:spPr/>
      <dgm:t>
        <a:bodyPr/>
        <a:lstStyle/>
        <a:p>
          <a:pPr>
            <a:lnSpc>
              <a:spcPct val="100000"/>
            </a:lnSpc>
          </a:pPr>
          <a:r>
            <a:rPr lang="en-IN" dirty="0"/>
            <a:t>SPRING JDBC</a:t>
          </a:r>
          <a:endParaRPr lang="en-US" dirty="0"/>
        </a:p>
      </dgm:t>
    </dgm:pt>
    <dgm:pt modelId="{3496F35A-AD58-4A7D-910B-305CB68FE717}" type="parTrans" cxnId="{5B546F52-AFE3-48A5-A3C1-A17AF23D1FB7}">
      <dgm:prSet/>
      <dgm:spPr/>
      <dgm:t>
        <a:bodyPr/>
        <a:lstStyle/>
        <a:p>
          <a:endParaRPr lang="en-US"/>
        </a:p>
      </dgm:t>
    </dgm:pt>
    <dgm:pt modelId="{74DA145A-CADF-4642-9E0D-FDEC2EF9D951}" type="sibTrans" cxnId="{5B546F52-AFE3-48A5-A3C1-A17AF23D1FB7}">
      <dgm:prSet/>
      <dgm:spPr/>
      <dgm:t>
        <a:bodyPr/>
        <a:lstStyle/>
        <a:p>
          <a:endParaRPr lang="en-US"/>
        </a:p>
      </dgm:t>
    </dgm:pt>
    <dgm:pt modelId="{1ACAE0D9-831C-4115-824E-155E0125FD63}">
      <dgm:prSet/>
      <dgm:spPr/>
      <dgm:t>
        <a:bodyPr/>
        <a:lstStyle/>
        <a:p>
          <a:pPr>
            <a:lnSpc>
              <a:spcPct val="100000"/>
            </a:lnSpc>
            <a:buFont typeface="Arial" panose="020B0604020202020204" pitchFamily="34" charset="0"/>
            <a:buNone/>
          </a:pPr>
          <a:r>
            <a:rPr lang="en-US" dirty="0"/>
            <a:t>Learn about the Spring JDBC and </a:t>
          </a:r>
          <a:r>
            <a:rPr lang="en-US" dirty="0" err="1"/>
            <a:t>JdbcTemplate</a:t>
          </a:r>
          <a:r>
            <a:rPr lang="en-US" dirty="0"/>
            <a:t>.</a:t>
          </a:r>
        </a:p>
      </dgm:t>
    </dgm:pt>
    <dgm:pt modelId="{33A46E06-51A6-448C-A94E-D7831AB87246}" type="parTrans" cxnId="{99ECAF88-3763-470D-A101-B9A91B2A7A60}">
      <dgm:prSet/>
      <dgm:spPr/>
      <dgm:t>
        <a:bodyPr/>
        <a:lstStyle/>
        <a:p>
          <a:endParaRPr lang="en-US"/>
        </a:p>
      </dgm:t>
    </dgm:pt>
    <dgm:pt modelId="{AF46326D-B759-4C23-B958-21B63854C52F}" type="sibTrans" cxnId="{99ECAF88-3763-470D-A101-B9A91B2A7A60}">
      <dgm:prSet/>
      <dgm:spPr/>
      <dgm:t>
        <a:bodyPr/>
        <a:lstStyle/>
        <a:p>
          <a:endParaRPr lang="en-US"/>
        </a:p>
      </dgm:t>
    </dgm:pt>
    <dgm:pt modelId="{76E9C991-4BF2-4F7E-9495-C425AD301A37}">
      <dgm:prSet/>
      <dgm:spPr/>
      <dgm:t>
        <a:bodyPr/>
        <a:lstStyle/>
        <a:p>
          <a:pPr>
            <a:lnSpc>
              <a:spcPct val="100000"/>
            </a:lnSpc>
            <a:buFont typeface="Arial" panose="020B0604020202020204" pitchFamily="34" charset="0"/>
            <a:buNone/>
          </a:pPr>
          <a:r>
            <a:rPr lang="en-US"/>
            <a:t>Learn about the in-memory database.</a:t>
          </a:r>
        </a:p>
      </dgm:t>
    </dgm:pt>
    <dgm:pt modelId="{3065CD41-9C08-4FBF-98CE-5058CA435266}" type="parTrans" cxnId="{3AD9DA23-A98A-47F1-8CEE-C2D36982B820}">
      <dgm:prSet/>
      <dgm:spPr/>
      <dgm:t>
        <a:bodyPr/>
        <a:lstStyle/>
        <a:p>
          <a:endParaRPr lang="en-US"/>
        </a:p>
      </dgm:t>
    </dgm:pt>
    <dgm:pt modelId="{D700F661-A5CB-40EF-AD39-0D99B2471555}" type="sibTrans" cxnId="{3AD9DA23-A98A-47F1-8CEE-C2D36982B820}">
      <dgm:prSet/>
      <dgm:spPr/>
      <dgm:t>
        <a:bodyPr/>
        <a:lstStyle/>
        <a:p>
          <a:endParaRPr lang="en-US"/>
        </a:p>
      </dgm:t>
    </dgm:pt>
    <dgm:pt modelId="{73B5AF1B-39EF-4D40-8826-FE1A93E291C4}">
      <dgm:prSet/>
      <dgm:spPr/>
      <dgm:t>
        <a:bodyPr/>
        <a:lstStyle/>
        <a:p>
          <a:pPr>
            <a:lnSpc>
              <a:spcPct val="100000"/>
            </a:lnSpc>
            <a:buFont typeface="Arial" panose="020B0604020202020204" pitchFamily="34" charset="0"/>
            <a:buNone/>
          </a:pPr>
          <a:r>
            <a:rPr lang="en-US"/>
            <a:t>Learn to perform queries on the database such as SELECT, INSERT, UPDATE, and DELETE.</a:t>
          </a:r>
        </a:p>
      </dgm:t>
    </dgm:pt>
    <dgm:pt modelId="{FC257D3C-8888-477E-8AC4-EB339D41A032}" type="parTrans" cxnId="{7502F531-599B-4AF9-B8AC-1E537B686247}">
      <dgm:prSet/>
      <dgm:spPr/>
      <dgm:t>
        <a:bodyPr/>
        <a:lstStyle/>
        <a:p>
          <a:endParaRPr lang="en-US"/>
        </a:p>
      </dgm:t>
    </dgm:pt>
    <dgm:pt modelId="{79A6181E-284A-417F-8D06-3B250413E235}" type="sibTrans" cxnId="{7502F531-599B-4AF9-B8AC-1E537B686247}">
      <dgm:prSet/>
      <dgm:spPr/>
      <dgm:t>
        <a:bodyPr/>
        <a:lstStyle/>
        <a:p>
          <a:endParaRPr lang="en-US"/>
        </a:p>
      </dgm:t>
    </dgm:pt>
    <dgm:pt modelId="{BFFE3732-C9B5-42A1-82B7-AD5388600D51}">
      <dgm:prSet/>
      <dgm:spPr/>
      <dgm:t>
        <a:bodyPr/>
        <a:lstStyle/>
        <a:p>
          <a:pPr>
            <a:lnSpc>
              <a:spcPct val="100000"/>
            </a:lnSpc>
            <a:buFont typeface="Arial" panose="020B0604020202020204" pitchFamily="34" charset="0"/>
            <a:buNone/>
          </a:pPr>
          <a:r>
            <a:rPr lang="en-US" dirty="0"/>
            <a:t>Master the concepts of DDL queries.</a:t>
          </a:r>
        </a:p>
      </dgm:t>
    </dgm:pt>
    <dgm:pt modelId="{337C6883-C3E2-4980-AE2A-CA3582FFA16E}" type="parTrans" cxnId="{F538D02D-1295-41B4-AF22-D395D46CA2C4}">
      <dgm:prSet/>
      <dgm:spPr/>
      <dgm:t>
        <a:bodyPr/>
        <a:lstStyle/>
        <a:p>
          <a:endParaRPr lang="en-US"/>
        </a:p>
      </dgm:t>
    </dgm:pt>
    <dgm:pt modelId="{403AB015-4F72-4024-83E0-AF43E01B3611}" type="sibTrans" cxnId="{F538D02D-1295-41B4-AF22-D395D46CA2C4}">
      <dgm:prSet/>
      <dgm:spPr/>
      <dgm:t>
        <a:bodyPr/>
        <a:lstStyle/>
        <a:p>
          <a:endParaRPr lang="en-US"/>
        </a:p>
      </dgm:t>
    </dgm:pt>
    <dgm:pt modelId="{CD156CA1-C510-43C4-917E-1B1B6AA371C2}">
      <dgm:prSet/>
      <dgm:spPr/>
      <dgm:t>
        <a:bodyPr/>
        <a:lstStyle/>
        <a:p>
          <a:pPr>
            <a:lnSpc>
              <a:spcPct val="100000"/>
            </a:lnSpc>
            <a:buFont typeface="Arial" panose="020B0604020202020204" pitchFamily="34" charset="0"/>
            <a:buNone/>
          </a:pPr>
          <a:r>
            <a:rPr lang="en-US" dirty="0"/>
            <a:t>Learn about the </a:t>
          </a:r>
          <a:r>
            <a:rPr lang="en-US" dirty="0" err="1"/>
            <a:t>RowMapper</a:t>
          </a:r>
          <a:r>
            <a:rPr lang="en-US" dirty="0"/>
            <a:t> interface and related concepts.</a:t>
          </a:r>
        </a:p>
      </dgm:t>
    </dgm:pt>
    <dgm:pt modelId="{EFB83339-DB04-4F6A-AF97-8D9112BF6E74}" type="parTrans" cxnId="{5AF1776E-2E1C-41DC-A633-901099A8DA3B}">
      <dgm:prSet/>
      <dgm:spPr/>
      <dgm:t>
        <a:bodyPr/>
        <a:lstStyle/>
        <a:p>
          <a:endParaRPr lang="en-US"/>
        </a:p>
      </dgm:t>
    </dgm:pt>
    <dgm:pt modelId="{FDE306F5-D990-4796-AE9B-C3F40041B44A}" type="sibTrans" cxnId="{5AF1776E-2E1C-41DC-A633-901099A8DA3B}">
      <dgm:prSet/>
      <dgm:spPr/>
      <dgm:t>
        <a:bodyPr/>
        <a:lstStyle/>
        <a:p>
          <a:endParaRPr lang="en-US"/>
        </a:p>
      </dgm:t>
    </dgm:pt>
    <dgm:pt modelId="{FEBA499C-BCBC-4A1A-921E-23E4D4E8055C}">
      <dgm:prSet/>
      <dgm:spPr/>
      <dgm:t>
        <a:bodyPr/>
        <a:lstStyle/>
        <a:p>
          <a:pPr>
            <a:lnSpc>
              <a:spcPct val="100000"/>
            </a:lnSpc>
          </a:pPr>
          <a:r>
            <a:rPr lang="en-US"/>
            <a:t>Spring Data Java Persistent API</a:t>
          </a:r>
        </a:p>
      </dgm:t>
    </dgm:pt>
    <dgm:pt modelId="{0DF80109-48EB-4AD3-80A0-7AE7698697B8}" type="parTrans" cxnId="{D247E191-4A7A-4096-B9EC-ACB850F020A1}">
      <dgm:prSet/>
      <dgm:spPr/>
      <dgm:t>
        <a:bodyPr/>
        <a:lstStyle/>
        <a:p>
          <a:endParaRPr lang="en-US"/>
        </a:p>
      </dgm:t>
    </dgm:pt>
    <dgm:pt modelId="{529451DC-537B-4451-9539-DE2E06566F0C}" type="sibTrans" cxnId="{D247E191-4A7A-4096-B9EC-ACB850F020A1}">
      <dgm:prSet/>
      <dgm:spPr/>
      <dgm:t>
        <a:bodyPr/>
        <a:lstStyle/>
        <a:p>
          <a:endParaRPr lang="en-US"/>
        </a:p>
      </dgm:t>
    </dgm:pt>
    <dgm:pt modelId="{DFF1DAFA-E6AB-4F63-AB61-7B84ED4E640E}">
      <dgm:prSet/>
      <dgm:spPr/>
      <dgm:t>
        <a:bodyPr/>
        <a:lstStyle/>
        <a:p>
          <a:pPr>
            <a:lnSpc>
              <a:spcPct val="100000"/>
            </a:lnSpc>
          </a:pPr>
          <a:r>
            <a:rPr lang="en-US"/>
            <a:t>Learn about JPA, its annotations, and how to implement it.</a:t>
          </a:r>
        </a:p>
      </dgm:t>
    </dgm:pt>
    <dgm:pt modelId="{10F8AF3B-E7EF-4C29-A201-B8C850D8EBC3}" type="parTrans" cxnId="{8F69CD74-4533-4739-945A-FFC2F09DCD81}">
      <dgm:prSet/>
      <dgm:spPr/>
      <dgm:t>
        <a:bodyPr/>
        <a:lstStyle/>
        <a:p>
          <a:endParaRPr lang="en-US"/>
        </a:p>
      </dgm:t>
    </dgm:pt>
    <dgm:pt modelId="{54287F07-50B3-4B50-AC3D-0747C6999B2B}" type="sibTrans" cxnId="{8F69CD74-4533-4739-945A-FFC2F09DCD81}">
      <dgm:prSet/>
      <dgm:spPr/>
      <dgm:t>
        <a:bodyPr/>
        <a:lstStyle/>
        <a:p>
          <a:endParaRPr lang="en-US"/>
        </a:p>
      </dgm:t>
    </dgm:pt>
    <dgm:pt modelId="{73959DB0-E306-4D2C-ABF3-A2A9BDB54556}">
      <dgm:prSet/>
      <dgm:spPr/>
      <dgm:t>
        <a:bodyPr/>
        <a:lstStyle/>
        <a:p>
          <a:pPr>
            <a:lnSpc>
              <a:spcPct val="100000"/>
            </a:lnSpc>
          </a:pPr>
          <a:r>
            <a:rPr lang="en-US"/>
            <a:t>Learn to manage entities using a repository.</a:t>
          </a:r>
        </a:p>
      </dgm:t>
    </dgm:pt>
    <dgm:pt modelId="{2D7EB00C-9EEF-4C30-AC3B-FCEF420B4CC9}" type="parTrans" cxnId="{C73A7DC7-C636-4889-A0E8-A8CE895A8CA7}">
      <dgm:prSet/>
      <dgm:spPr/>
      <dgm:t>
        <a:bodyPr/>
        <a:lstStyle/>
        <a:p>
          <a:endParaRPr lang="en-US"/>
        </a:p>
      </dgm:t>
    </dgm:pt>
    <dgm:pt modelId="{2CE02FC5-7E2C-47AE-9758-07328B84727E}" type="sibTrans" cxnId="{C73A7DC7-C636-4889-A0E8-A8CE895A8CA7}">
      <dgm:prSet/>
      <dgm:spPr/>
      <dgm:t>
        <a:bodyPr/>
        <a:lstStyle/>
        <a:p>
          <a:endParaRPr lang="en-US"/>
        </a:p>
      </dgm:t>
    </dgm:pt>
    <dgm:pt modelId="{B8C43B49-1E81-43C9-9D15-98FFBF19985B}">
      <dgm:prSet/>
      <dgm:spPr/>
      <dgm:t>
        <a:bodyPr/>
        <a:lstStyle/>
        <a:p>
          <a:pPr>
            <a:lnSpc>
              <a:spcPct val="100000"/>
            </a:lnSpc>
          </a:pPr>
          <a:r>
            <a:rPr lang="en-US"/>
            <a:t>Master the concepts of performing CRUD operations offered by the EntityManager.</a:t>
          </a:r>
        </a:p>
      </dgm:t>
    </dgm:pt>
    <dgm:pt modelId="{A06DC9DF-504F-42BE-A481-1052B8F66962}" type="parTrans" cxnId="{47E576B9-E254-49E2-814F-AD2EB69B9442}">
      <dgm:prSet/>
      <dgm:spPr/>
      <dgm:t>
        <a:bodyPr/>
        <a:lstStyle/>
        <a:p>
          <a:endParaRPr lang="en-US"/>
        </a:p>
      </dgm:t>
    </dgm:pt>
    <dgm:pt modelId="{F56603CE-B0BE-49B2-8DDC-535939B2FA6F}" type="sibTrans" cxnId="{47E576B9-E254-49E2-814F-AD2EB69B9442}">
      <dgm:prSet/>
      <dgm:spPr/>
      <dgm:t>
        <a:bodyPr/>
        <a:lstStyle/>
        <a:p>
          <a:endParaRPr lang="en-US"/>
        </a:p>
      </dgm:t>
    </dgm:pt>
    <dgm:pt modelId="{AFB52C8A-3A46-4BEC-8F64-11DD036DA5DC}">
      <dgm:prSet/>
      <dgm:spPr/>
      <dgm:t>
        <a:bodyPr/>
        <a:lstStyle/>
        <a:p>
          <a:pPr>
            <a:lnSpc>
              <a:spcPct val="100000"/>
            </a:lnSpc>
          </a:pPr>
          <a:r>
            <a:rPr lang="en-US"/>
            <a:t>Learn to write named queries.</a:t>
          </a:r>
        </a:p>
      </dgm:t>
    </dgm:pt>
    <dgm:pt modelId="{E4EFB088-5FB5-473E-AD30-77A714EC70C7}" type="parTrans" cxnId="{25785FA6-5038-4871-B331-C054DFBB86C1}">
      <dgm:prSet/>
      <dgm:spPr/>
      <dgm:t>
        <a:bodyPr/>
        <a:lstStyle/>
        <a:p>
          <a:endParaRPr lang="en-US"/>
        </a:p>
      </dgm:t>
    </dgm:pt>
    <dgm:pt modelId="{9DBF3E9C-59D9-4E9E-9151-17899963A532}" type="sibTrans" cxnId="{25785FA6-5038-4871-B331-C054DFBB86C1}">
      <dgm:prSet/>
      <dgm:spPr/>
      <dgm:t>
        <a:bodyPr/>
        <a:lstStyle/>
        <a:p>
          <a:endParaRPr lang="en-US"/>
        </a:p>
      </dgm:t>
    </dgm:pt>
    <dgm:pt modelId="{56142496-EA47-4DC7-95EF-CD509231540E}">
      <dgm:prSet/>
      <dgm:spPr/>
      <dgm:t>
        <a:bodyPr/>
        <a:lstStyle/>
        <a:p>
          <a:pPr>
            <a:lnSpc>
              <a:spcPct val="100000"/>
            </a:lnSpc>
          </a:pPr>
          <a:r>
            <a:rPr lang="en-US"/>
            <a:t>Learn to connect to other databases.</a:t>
          </a:r>
        </a:p>
      </dgm:t>
    </dgm:pt>
    <dgm:pt modelId="{6E558B06-9609-441D-A0AF-E39D8DBBFD08}" type="parTrans" cxnId="{C1AA204C-3B25-42CF-80FC-D612020C2427}">
      <dgm:prSet/>
      <dgm:spPr/>
      <dgm:t>
        <a:bodyPr/>
        <a:lstStyle/>
        <a:p>
          <a:endParaRPr lang="en-US"/>
        </a:p>
      </dgm:t>
    </dgm:pt>
    <dgm:pt modelId="{73D8ED1B-46B1-4663-94F3-512768B28272}" type="sibTrans" cxnId="{C1AA204C-3B25-42CF-80FC-D612020C2427}">
      <dgm:prSet/>
      <dgm:spPr/>
      <dgm:t>
        <a:bodyPr/>
        <a:lstStyle/>
        <a:p>
          <a:endParaRPr lang="en-US"/>
        </a:p>
      </dgm:t>
    </dgm:pt>
    <dgm:pt modelId="{D7E3CECF-47BC-4467-BF35-A9DA2E19E5D4}" type="pres">
      <dgm:prSet presAssocID="{136264BC-2EC8-4603-B1B5-18B2E4B9108F}" presName="root" presStyleCnt="0">
        <dgm:presLayoutVars>
          <dgm:dir/>
          <dgm:resizeHandles val="exact"/>
        </dgm:presLayoutVars>
      </dgm:prSet>
      <dgm:spPr/>
    </dgm:pt>
    <dgm:pt modelId="{5CDE5863-1A23-4747-A3B4-A9405A79C799}" type="pres">
      <dgm:prSet presAssocID="{B489AC9A-CDC6-4072-B422-00BFCFA1DE03}" presName="compNode" presStyleCnt="0"/>
      <dgm:spPr/>
    </dgm:pt>
    <dgm:pt modelId="{C25088A2-785A-4453-B0AC-A9CF32C9247F}" type="pres">
      <dgm:prSet presAssocID="{B489AC9A-CDC6-4072-B422-00BFCFA1DE03}" presName="bgRect" presStyleLbl="bgShp" presStyleIdx="0" presStyleCnt="2"/>
      <dgm:spPr/>
    </dgm:pt>
    <dgm:pt modelId="{9188EA37-F1AA-4D25-8DDF-EBE2B503AC9A}" type="pres">
      <dgm:prSet presAssocID="{B489AC9A-CDC6-4072-B422-00BFCFA1DE0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D86AA1DF-2038-4711-8C70-8297C4AB7D0F}" type="pres">
      <dgm:prSet presAssocID="{B489AC9A-CDC6-4072-B422-00BFCFA1DE03}" presName="spaceRect" presStyleCnt="0"/>
      <dgm:spPr/>
    </dgm:pt>
    <dgm:pt modelId="{D5554726-8CF3-465D-8D3D-DEA74E02EEB5}" type="pres">
      <dgm:prSet presAssocID="{B489AC9A-CDC6-4072-B422-00BFCFA1DE03}" presName="parTx" presStyleLbl="revTx" presStyleIdx="0" presStyleCnt="4">
        <dgm:presLayoutVars>
          <dgm:chMax val="0"/>
          <dgm:chPref val="0"/>
        </dgm:presLayoutVars>
      </dgm:prSet>
      <dgm:spPr/>
    </dgm:pt>
    <dgm:pt modelId="{D9866BD2-473B-4F40-AA50-95786B514A62}" type="pres">
      <dgm:prSet presAssocID="{B489AC9A-CDC6-4072-B422-00BFCFA1DE03}" presName="desTx" presStyleLbl="revTx" presStyleIdx="1" presStyleCnt="4">
        <dgm:presLayoutVars/>
      </dgm:prSet>
      <dgm:spPr/>
    </dgm:pt>
    <dgm:pt modelId="{60D0A5FC-6B9D-4CE8-A565-5E1BEEAB38F9}" type="pres">
      <dgm:prSet presAssocID="{74DA145A-CADF-4642-9E0D-FDEC2EF9D951}" presName="sibTrans" presStyleCnt="0"/>
      <dgm:spPr/>
    </dgm:pt>
    <dgm:pt modelId="{CF46BAB2-D68F-4027-B7AB-E7EBB39D409E}" type="pres">
      <dgm:prSet presAssocID="{FEBA499C-BCBC-4A1A-921E-23E4D4E8055C}" presName="compNode" presStyleCnt="0"/>
      <dgm:spPr/>
    </dgm:pt>
    <dgm:pt modelId="{31E9A5F3-C875-44F6-A635-D2EF3C01C2F4}" type="pres">
      <dgm:prSet presAssocID="{FEBA499C-BCBC-4A1A-921E-23E4D4E8055C}" presName="bgRect" presStyleLbl="bgShp" presStyleIdx="1" presStyleCnt="2"/>
      <dgm:spPr/>
    </dgm:pt>
    <dgm:pt modelId="{A9CDB3AB-732D-4A8A-8131-8665E1AC6F1B}" type="pres">
      <dgm:prSet presAssocID="{FEBA499C-BCBC-4A1A-921E-23E4D4E8055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9B124032-FBAD-4839-AA75-7D325838CEEC}" type="pres">
      <dgm:prSet presAssocID="{FEBA499C-BCBC-4A1A-921E-23E4D4E8055C}" presName="spaceRect" presStyleCnt="0"/>
      <dgm:spPr/>
    </dgm:pt>
    <dgm:pt modelId="{8E960E6B-E491-4E4E-B35C-894D1D05566A}" type="pres">
      <dgm:prSet presAssocID="{FEBA499C-BCBC-4A1A-921E-23E4D4E8055C}" presName="parTx" presStyleLbl="revTx" presStyleIdx="2" presStyleCnt="4">
        <dgm:presLayoutVars>
          <dgm:chMax val="0"/>
          <dgm:chPref val="0"/>
        </dgm:presLayoutVars>
      </dgm:prSet>
      <dgm:spPr/>
    </dgm:pt>
    <dgm:pt modelId="{31B926CD-0AC2-4EA4-9EDE-6E92B3FA1C5E}" type="pres">
      <dgm:prSet presAssocID="{FEBA499C-BCBC-4A1A-921E-23E4D4E8055C}" presName="desTx" presStyleLbl="revTx" presStyleIdx="3" presStyleCnt="4">
        <dgm:presLayoutVars/>
      </dgm:prSet>
      <dgm:spPr/>
    </dgm:pt>
  </dgm:ptLst>
  <dgm:cxnLst>
    <dgm:cxn modelId="{C70C8306-1188-4AD2-9ADE-6CE950A1A524}" type="presOf" srcId="{B8C43B49-1E81-43C9-9D15-98FFBF19985B}" destId="{31B926CD-0AC2-4EA4-9EDE-6E92B3FA1C5E}" srcOrd="0" destOrd="2" presId="urn:microsoft.com/office/officeart/2018/2/layout/IconVerticalSolidList"/>
    <dgm:cxn modelId="{BB2A9B1B-D9E1-4F51-932A-FFA0D48CDDFC}" type="presOf" srcId="{AFB52C8A-3A46-4BEC-8F64-11DD036DA5DC}" destId="{31B926CD-0AC2-4EA4-9EDE-6E92B3FA1C5E}" srcOrd="0" destOrd="3" presId="urn:microsoft.com/office/officeart/2018/2/layout/IconVerticalSolidList"/>
    <dgm:cxn modelId="{3AD9DA23-A98A-47F1-8CEE-C2D36982B820}" srcId="{B489AC9A-CDC6-4072-B422-00BFCFA1DE03}" destId="{76E9C991-4BF2-4F7E-9495-C425AD301A37}" srcOrd="1" destOrd="0" parTransId="{3065CD41-9C08-4FBF-98CE-5058CA435266}" sibTransId="{D700F661-A5CB-40EF-AD39-0D99B2471555}"/>
    <dgm:cxn modelId="{49016228-0194-4A15-8978-90EB69D638DB}" type="presOf" srcId="{73959DB0-E306-4D2C-ABF3-A2A9BDB54556}" destId="{31B926CD-0AC2-4EA4-9EDE-6E92B3FA1C5E}" srcOrd="0" destOrd="1" presId="urn:microsoft.com/office/officeart/2018/2/layout/IconVerticalSolidList"/>
    <dgm:cxn modelId="{F538D02D-1295-41B4-AF22-D395D46CA2C4}" srcId="{B489AC9A-CDC6-4072-B422-00BFCFA1DE03}" destId="{BFFE3732-C9B5-42A1-82B7-AD5388600D51}" srcOrd="3" destOrd="0" parTransId="{337C6883-C3E2-4980-AE2A-CA3582FFA16E}" sibTransId="{403AB015-4F72-4024-83E0-AF43E01B3611}"/>
    <dgm:cxn modelId="{7502F531-599B-4AF9-B8AC-1E537B686247}" srcId="{B489AC9A-CDC6-4072-B422-00BFCFA1DE03}" destId="{73B5AF1B-39EF-4D40-8826-FE1A93E291C4}" srcOrd="2" destOrd="0" parTransId="{FC257D3C-8888-477E-8AC4-EB339D41A032}" sibTransId="{79A6181E-284A-417F-8D06-3B250413E235}"/>
    <dgm:cxn modelId="{AFDDE945-2F4D-4755-B3A7-01F7F4FB37D0}" type="presOf" srcId="{136264BC-2EC8-4603-B1B5-18B2E4B9108F}" destId="{D7E3CECF-47BC-4467-BF35-A9DA2E19E5D4}" srcOrd="0" destOrd="0" presId="urn:microsoft.com/office/officeart/2018/2/layout/IconVerticalSolidList"/>
    <dgm:cxn modelId="{C1AA204C-3B25-42CF-80FC-D612020C2427}" srcId="{FEBA499C-BCBC-4A1A-921E-23E4D4E8055C}" destId="{56142496-EA47-4DC7-95EF-CD509231540E}" srcOrd="4" destOrd="0" parTransId="{6E558B06-9609-441D-A0AF-E39D8DBBFD08}" sibTransId="{73D8ED1B-46B1-4663-94F3-512768B28272}"/>
    <dgm:cxn modelId="{5AF1776E-2E1C-41DC-A633-901099A8DA3B}" srcId="{B489AC9A-CDC6-4072-B422-00BFCFA1DE03}" destId="{CD156CA1-C510-43C4-917E-1B1B6AA371C2}" srcOrd="4" destOrd="0" parTransId="{EFB83339-DB04-4F6A-AF97-8D9112BF6E74}" sibTransId="{FDE306F5-D990-4796-AE9B-C3F40041B44A}"/>
    <dgm:cxn modelId="{5B546F52-AFE3-48A5-A3C1-A17AF23D1FB7}" srcId="{136264BC-2EC8-4603-B1B5-18B2E4B9108F}" destId="{B489AC9A-CDC6-4072-B422-00BFCFA1DE03}" srcOrd="0" destOrd="0" parTransId="{3496F35A-AD58-4A7D-910B-305CB68FE717}" sibTransId="{74DA145A-CADF-4642-9E0D-FDEC2EF9D951}"/>
    <dgm:cxn modelId="{8F69CD74-4533-4739-945A-FFC2F09DCD81}" srcId="{FEBA499C-BCBC-4A1A-921E-23E4D4E8055C}" destId="{DFF1DAFA-E6AB-4F63-AB61-7B84ED4E640E}" srcOrd="0" destOrd="0" parTransId="{10F8AF3B-E7EF-4C29-A201-B8C850D8EBC3}" sibTransId="{54287F07-50B3-4B50-AC3D-0747C6999B2B}"/>
    <dgm:cxn modelId="{C7B43C59-9CDE-4F12-B816-DC2F75158D75}" type="presOf" srcId="{56142496-EA47-4DC7-95EF-CD509231540E}" destId="{31B926CD-0AC2-4EA4-9EDE-6E92B3FA1C5E}" srcOrd="0" destOrd="4" presId="urn:microsoft.com/office/officeart/2018/2/layout/IconVerticalSolidList"/>
    <dgm:cxn modelId="{9F9D5959-ACDE-449C-9830-ED00E17EC52C}" type="presOf" srcId="{76E9C991-4BF2-4F7E-9495-C425AD301A37}" destId="{D9866BD2-473B-4F40-AA50-95786B514A62}" srcOrd="0" destOrd="1" presId="urn:microsoft.com/office/officeart/2018/2/layout/IconVerticalSolidList"/>
    <dgm:cxn modelId="{E1C5EE82-93AB-46B9-AEB5-E1F0A6BA8817}" type="presOf" srcId="{FEBA499C-BCBC-4A1A-921E-23E4D4E8055C}" destId="{8E960E6B-E491-4E4E-B35C-894D1D05566A}" srcOrd="0" destOrd="0" presId="urn:microsoft.com/office/officeart/2018/2/layout/IconVerticalSolidList"/>
    <dgm:cxn modelId="{66680E85-FF13-468E-A4B6-4E0196735EA9}" type="presOf" srcId="{CD156CA1-C510-43C4-917E-1B1B6AA371C2}" destId="{D9866BD2-473B-4F40-AA50-95786B514A62}" srcOrd="0" destOrd="4" presId="urn:microsoft.com/office/officeart/2018/2/layout/IconVerticalSolidList"/>
    <dgm:cxn modelId="{99ECAF88-3763-470D-A101-B9A91B2A7A60}" srcId="{B489AC9A-CDC6-4072-B422-00BFCFA1DE03}" destId="{1ACAE0D9-831C-4115-824E-155E0125FD63}" srcOrd="0" destOrd="0" parTransId="{33A46E06-51A6-448C-A94E-D7831AB87246}" sibTransId="{AF46326D-B759-4C23-B958-21B63854C52F}"/>
    <dgm:cxn modelId="{F8B0FB8B-B840-4F92-BE46-7F72F9CCCE50}" type="presOf" srcId="{73B5AF1B-39EF-4D40-8826-FE1A93E291C4}" destId="{D9866BD2-473B-4F40-AA50-95786B514A62}" srcOrd="0" destOrd="2" presId="urn:microsoft.com/office/officeart/2018/2/layout/IconVerticalSolidList"/>
    <dgm:cxn modelId="{D247E191-4A7A-4096-B9EC-ACB850F020A1}" srcId="{136264BC-2EC8-4603-B1B5-18B2E4B9108F}" destId="{FEBA499C-BCBC-4A1A-921E-23E4D4E8055C}" srcOrd="1" destOrd="0" parTransId="{0DF80109-48EB-4AD3-80A0-7AE7698697B8}" sibTransId="{529451DC-537B-4451-9539-DE2E06566F0C}"/>
    <dgm:cxn modelId="{DB262C9E-52C8-4194-A1A3-467E0CA63210}" type="presOf" srcId="{1ACAE0D9-831C-4115-824E-155E0125FD63}" destId="{D9866BD2-473B-4F40-AA50-95786B514A62}" srcOrd="0" destOrd="0" presId="urn:microsoft.com/office/officeart/2018/2/layout/IconVerticalSolidList"/>
    <dgm:cxn modelId="{25785FA6-5038-4871-B331-C054DFBB86C1}" srcId="{FEBA499C-BCBC-4A1A-921E-23E4D4E8055C}" destId="{AFB52C8A-3A46-4BEC-8F64-11DD036DA5DC}" srcOrd="3" destOrd="0" parTransId="{E4EFB088-5FB5-473E-AD30-77A714EC70C7}" sibTransId="{9DBF3E9C-59D9-4E9E-9151-17899963A532}"/>
    <dgm:cxn modelId="{47E576B9-E254-49E2-814F-AD2EB69B9442}" srcId="{FEBA499C-BCBC-4A1A-921E-23E4D4E8055C}" destId="{B8C43B49-1E81-43C9-9D15-98FFBF19985B}" srcOrd="2" destOrd="0" parTransId="{A06DC9DF-504F-42BE-A481-1052B8F66962}" sibTransId="{F56603CE-B0BE-49B2-8DDC-535939B2FA6F}"/>
    <dgm:cxn modelId="{62FA69C2-DA09-40EE-A2CB-41548DA42CBD}" type="presOf" srcId="{BFFE3732-C9B5-42A1-82B7-AD5388600D51}" destId="{D9866BD2-473B-4F40-AA50-95786B514A62}" srcOrd="0" destOrd="3" presId="urn:microsoft.com/office/officeart/2018/2/layout/IconVerticalSolidList"/>
    <dgm:cxn modelId="{C73A7DC7-C636-4889-A0E8-A8CE895A8CA7}" srcId="{FEBA499C-BCBC-4A1A-921E-23E4D4E8055C}" destId="{73959DB0-E306-4D2C-ABF3-A2A9BDB54556}" srcOrd="1" destOrd="0" parTransId="{2D7EB00C-9EEF-4C30-AC3B-FCEF420B4CC9}" sibTransId="{2CE02FC5-7E2C-47AE-9758-07328B84727E}"/>
    <dgm:cxn modelId="{A890D4DF-E865-45BE-A547-C3DA36C54662}" type="presOf" srcId="{DFF1DAFA-E6AB-4F63-AB61-7B84ED4E640E}" destId="{31B926CD-0AC2-4EA4-9EDE-6E92B3FA1C5E}" srcOrd="0" destOrd="0" presId="urn:microsoft.com/office/officeart/2018/2/layout/IconVerticalSolidList"/>
    <dgm:cxn modelId="{D2DE5FF1-41AC-4061-85BA-2EF7BDBDE411}" type="presOf" srcId="{B489AC9A-CDC6-4072-B422-00BFCFA1DE03}" destId="{D5554726-8CF3-465D-8D3D-DEA74E02EEB5}" srcOrd="0" destOrd="0" presId="urn:microsoft.com/office/officeart/2018/2/layout/IconVerticalSolidList"/>
    <dgm:cxn modelId="{2D16A374-9A9E-4C2A-AEDB-D4119496E4E7}" type="presParOf" srcId="{D7E3CECF-47BC-4467-BF35-A9DA2E19E5D4}" destId="{5CDE5863-1A23-4747-A3B4-A9405A79C799}" srcOrd="0" destOrd="0" presId="urn:microsoft.com/office/officeart/2018/2/layout/IconVerticalSolidList"/>
    <dgm:cxn modelId="{547BBB31-71F7-4536-91B3-DBAF00675A0B}" type="presParOf" srcId="{5CDE5863-1A23-4747-A3B4-A9405A79C799}" destId="{C25088A2-785A-4453-B0AC-A9CF32C9247F}" srcOrd="0" destOrd="0" presId="urn:microsoft.com/office/officeart/2018/2/layout/IconVerticalSolidList"/>
    <dgm:cxn modelId="{0E15853F-1DE2-4AC3-8F72-11565506F9E0}" type="presParOf" srcId="{5CDE5863-1A23-4747-A3B4-A9405A79C799}" destId="{9188EA37-F1AA-4D25-8DDF-EBE2B503AC9A}" srcOrd="1" destOrd="0" presId="urn:microsoft.com/office/officeart/2018/2/layout/IconVerticalSolidList"/>
    <dgm:cxn modelId="{46478CE8-EFCC-404B-8C5D-45D5E81DC583}" type="presParOf" srcId="{5CDE5863-1A23-4747-A3B4-A9405A79C799}" destId="{D86AA1DF-2038-4711-8C70-8297C4AB7D0F}" srcOrd="2" destOrd="0" presId="urn:microsoft.com/office/officeart/2018/2/layout/IconVerticalSolidList"/>
    <dgm:cxn modelId="{E7E32A61-DBF7-4531-A524-1DA6085ABF03}" type="presParOf" srcId="{5CDE5863-1A23-4747-A3B4-A9405A79C799}" destId="{D5554726-8CF3-465D-8D3D-DEA74E02EEB5}" srcOrd="3" destOrd="0" presId="urn:microsoft.com/office/officeart/2018/2/layout/IconVerticalSolidList"/>
    <dgm:cxn modelId="{936D926F-DE21-4B44-88CD-D4BDB0BC8636}" type="presParOf" srcId="{5CDE5863-1A23-4747-A3B4-A9405A79C799}" destId="{D9866BD2-473B-4F40-AA50-95786B514A62}" srcOrd="4" destOrd="0" presId="urn:microsoft.com/office/officeart/2018/2/layout/IconVerticalSolidList"/>
    <dgm:cxn modelId="{553C10F4-3D50-4250-B3D2-6CD4D5E3B6F3}" type="presParOf" srcId="{D7E3CECF-47BC-4467-BF35-A9DA2E19E5D4}" destId="{60D0A5FC-6B9D-4CE8-A565-5E1BEEAB38F9}" srcOrd="1" destOrd="0" presId="urn:microsoft.com/office/officeart/2018/2/layout/IconVerticalSolidList"/>
    <dgm:cxn modelId="{99083D43-79B8-47B6-8DD3-AA92065D7D88}" type="presParOf" srcId="{D7E3CECF-47BC-4467-BF35-A9DA2E19E5D4}" destId="{CF46BAB2-D68F-4027-B7AB-E7EBB39D409E}" srcOrd="2" destOrd="0" presId="urn:microsoft.com/office/officeart/2018/2/layout/IconVerticalSolidList"/>
    <dgm:cxn modelId="{B37E073A-3868-411D-9E68-67F0F103590A}" type="presParOf" srcId="{CF46BAB2-D68F-4027-B7AB-E7EBB39D409E}" destId="{31E9A5F3-C875-44F6-A635-D2EF3C01C2F4}" srcOrd="0" destOrd="0" presId="urn:microsoft.com/office/officeart/2018/2/layout/IconVerticalSolidList"/>
    <dgm:cxn modelId="{A6AF87CA-8790-476E-960A-BC96E5D03AFB}" type="presParOf" srcId="{CF46BAB2-D68F-4027-B7AB-E7EBB39D409E}" destId="{A9CDB3AB-732D-4A8A-8131-8665E1AC6F1B}" srcOrd="1" destOrd="0" presId="urn:microsoft.com/office/officeart/2018/2/layout/IconVerticalSolidList"/>
    <dgm:cxn modelId="{6082A257-4307-40F0-8CF7-9909253A8D56}" type="presParOf" srcId="{CF46BAB2-D68F-4027-B7AB-E7EBB39D409E}" destId="{9B124032-FBAD-4839-AA75-7D325838CEEC}" srcOrd="2" destOrd="0" presId="urn:microsoft.com/office/officeart/2018/2/layout/IconVerticalSolidList"/>
    <dgm:cxn modelId="{9F5E6AD4-37F3-4F63-8284-E563C05C88A1}" type="presParOf" srcId="{CF46BAB2-D68F-4027-B7AB-E7EBB39D409E}" destId="{8E960E6B-E491-4E4E-B35C-894D1D05566A}" srcOrd="3" destOrd="0" presId="urn:microsoft.com/office/officeart/2018/2/layout/IconVerticalSolidList"/>
    <dgm:cxn modelId="{F3E24314-E429-4C34-BD03-607255247A66}" type="presParOf" srcId="{CF46BAB2-D68F-4027-B7AB-E7EBB39D409E}" destId="{31B926CD-0AC2-4EA4-9EDE-6E92B3FA1C5E}"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B71B67-5142-4E43-A24F-DB43444DA315}"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70ABE87F-D27E-4FA4-82E9-2A30ED928EB6}">
      <dgm:prSet/>
      <dgm:spPr/>
      <dgm:t>
        <a:bodyPr/>
        <a:lstStyle/>
        <a:p>
          <a:r>
            <a:rPr lang="en-US" dirty="0"/>
            <a:t>Spring Boot simplifies development and makes JDBC programming easy. It eliminates the need for establishing  connection, handling expectations, and closing connections.</a:t>
          </a:r>
        </a:p>
      </dgm:t>
    </dgm:pt>
    <dgm:pt modelId="{051CA1AA-186E-4C76-A32D-8D50BEEF92BA}" type="parTrans" cxnId="{17707BBF-850F-4341-9EAE-FEB82201CB56}">
      <dgm:prSet/>
      <dgm:spPr/>
      <dgm:t>
        <a:bodyPr/>
        <a:lstStyle/>
        <a:p>
          <a:endParaRPr lang="en-US"/>
        </a:p>
      </dgm:t>
    </dgm:pt>
    <dgm:pt modelId="{617F86E4-DD0D-4A73-AAEB-59D19D38D075}" type="sibTrans" cxnId="{17707BBF-850F-4341-9EAE-FEB82201CB56}">
      <dgm:prSet/>
      <dgm:spPr/>
      <dgm:t>
        <a:bodyPr/>
        <a:lstStyle/>
        <a:p>
          <a:endParaRPr lang="en-US"/>
        </a:p>
      </dgm:t>
    </dgm:pt>
    <dgm:pt modelId="{5F411B78-68A9-4275-A1D9-E066B0300B13}">
      <dgm:prSet/>
      <dgm:spPr/>
      <dgm:t>
        <a:bodyPr/>
        <a:lstStyle/>
        <a:p>
          <a:r>
            <a:rPr lang="en-US" dirty="0"/>
            <a:t>All the required boiler plate code is executed behind the scenes so the developer can concentrate on writing queries. </a:t>
          </a:r>
        </a:p>
      </dgm:t>
    </dgm:pt>
    <dgm:pt modelId="{0A71A929-0011-418B-B7B3-5CD2BE2FBD4C}" type="parTrans" cxnId="{14E6A30A-AAE0-4C0E-A1B5-2C4E3596BD70}">
      <dgm:prSet/>
      <dgm:spPr/>
      <dgm:t>
        <a:bodyPr/>
        <a:lstStyle/>
        <a:p>
          <a:endParaRPr lang="en-US"/>
        </a:p>
      </dgm:t>
    </dgm:pt>
    <dgm:pt modelId="{ED6CD263-06A7-4C0A-863D-8387975064E7}" type="sibTrans" cxnId="{14E6A30A-AAE0-4C0E-A1B5-2C4E3596BD70}">
      <dgm:prSet/>
      <dgm:spPr/>
      <dgm:t>
        <a:bodyPr/>
        <a:lstStyle/>
        <a:p>
          <a:endParaRPr lang="en-US"/>
        </a:p>
      </dgm:t>
    </dgm:pt>
    <dgm:pt modelId="{5E44F7C7-7375-4A0F-9BB3-58882D812C79}" type="pres">
      <dgm:prSet presAssocID="{47B71B67-5142-4E43-A24F-DB43444DA315}" presName="vert0" presStyleCnt="0">
        <dgm:presLayoutVars>
          <dgm:dir/>
          <dgm:animOne val="branch"/>
          <dgm:animLvl val="lvl"/>
        </dgm:presLayoutVars>
      </dgm:prSet>
      <dgm:spPr/>
    </dgm:pt>
    <dgm:pt modelId="{362C95E9-A7ED-49CE-A4CB-154A814A66F1}" type="pres">
      <dgm:prSet presAssocID="{70ABE87F-D27E-4FA4-82E9-2A30ED928EB6}" presName="thickLine" presStyleLbl="alignNode1" presStyleIdx="0" presStyleCnt="2"/>
      <dgm:spPr/>
    </dgm:pt>
    <dgm:pt modelId="{3FAC88D1-AF5D-43C2-A043-BE548CD33EB4}" type="pres">
      <dgm:prSet presAssocID="{70ABE87F-D27E-4FA4-82E9-2A30ED928EB6}" presName="horz1" presStyleCnt="0"/>
      <dgm:spPr/>
    </dgm:pt>
    <dgm:pt modelId="{998EB091-50CF-4FA9-87BD-09055F273A53}" type="pres">
      <dgm:prSet presAssocID="{70ABE87F-D27E-4FA4-82E9-2A30ED928EB6}" presName="tx1" presStyleLbl="revTx" presStyleIdx="0" presStyleCnt="2"/>
      <dgm:spPr/>
    </dgm:pt>
    <dgm:pt modelId="{6FAE8C79-F1ED-4615-808F-F677B0C393EF}" type="pres">
      <dgm:prSet presAssocID="{70ABE87F-D27E-4FA4-82E9-2A30ED928EB6}" presName="vert1" presStyleCnt="0"/>
      <dgm:spPr/>
    </dgm:pt>
    <dgm:pt modelId="{412AA97D-F53B-4E30-AA4B-DC8D58B6FBB6}" type="pres">
      <dgm:prSet presAssocID="{5F411B78-68A9-4275-A1D9-E066B0300B13}" presName="thickLine" presStyleLbl="alignNode1" presStyleIdx="1" presStyleCnt="2"/>
      <dgm:spPr/>
    </dgm:pt>
    <dgm:pt modelId="{052466E5-A60D-46D8-8678-FAA1A8D50B48}" type="pres">
      <dgm:prSet presAssocID="{5F411B78-68A9-4275-A1D9-E066B0300B13}" presName="horz1" presStyleCnt="0"/>
      <dgm:spPr/>
    </dgm:pt>
    <dgm:pt modelId="{F401E803-C3D0-424E-81EA-9669E0D1DB10}" type="pres">
      <dgm:prSet presAssocID="{5F411B78-68A9-4275-A1D9-E066B0300B13}" presName="tx1" presStyleLbl="revTx" presStyleIdx="1" presStyleCnt="2"/>
      <dgm:spPr/>
    </dgm:pt>
    <dgm:pt modelId="{981FD792-B09C-4E2D-A42C-3AD314334B2D}" type="pres">
      <dgm:prSet presAssocID="{5F411B78-68A9-4275-A1D9-E066B0300B13}" presName="vert1" presStyleCnt="0"/>
      <dgm:spPr/>
    </dgm:pt>
  </dgm:ptLst>
  <dgm:cxnLst>
    <dgm:cxn modelId="{14E6A30A-AAE0-4C0E-A1B5-2C4E3596BD70}" srcId="{47B71B67-5142-4E43-A24F-DB43444DA315}" destId="{5F411B78-68A9-4275-A1D9-E066B0300B13}" srcOrd="1" destOrd="0" parTransId="{0A71A929-0011-418B-B7B3-5CD2BE2FBD4C}" sibTransId="{ED6CD263-06A7-4C0A-863D-8387975064E7}"/>
    <dgm:cxn modelId="{46C6D16B-F5DB-4763-8395-9D85B52E5737}" type="presOf" srcId="{47B71B67-5142-4E43-A24F-DB43444DA315}" destId="{5E44F7C7-7375-4A0F-9BB3-58882D812C79}" srcOrd="0" destOrd="0" presId="urn:microsoft.com/office/officeart/2008/layout/LinedList"/>
    <dgm:cxn modelId="{8495B780-E748-4544-8A37-1A2373577BBD}" type="presOf" srcId="{70ABE87F-D27E-4FA4-82E9-2A30ED928EB6}" destId="{998EB091-50CF-4FA9-87BD-09055F273A53}" srcOrd="0" destOrd="0" presId="urn:microsoft.com/office/officeart/2008/layout/LinedList"/>
    <dgm:cxn modelId="{17707BBF-850F-4341-9EAE-FEB82201CB56}" srcId="{47B71B67-5142-4E43-A24F-DB43444DA315}" destId="{70ABE87F-D27E-4FA4-82E9-2A30ED928EB6}" srcOrd="0" destOrd="0" parTransId="{051CA1AA-186E-4C76-A32D-8D50BEEF92BA}" sibTransId="{617F86E4-DD0D-4A73-AAEB-59D19D38D075}"/>
    <dgm:cxn modelId="{548BAAFF-BEFD-43E9-88E7-6351F6EFAABE}" type="presOf" srcId="{5F411B78-68A9-4275-A1D9-E066B0300B13}" destId="{F401E803-C3D0-424E-81EA-9669E0D1DB10}" srcOrd="0" destOrd="0" presId="urn:microsoft.com/office/officeart/2008/layout/LinedList"/>
    <dgm:cxn modelId="{6BC5B56F-2FBC-4740-9C1B-559BBB1B7F70}" type="presParOf" srcId="{5E44F7C7-7375-4A0F-9BB3-58882D812C79}" destId="{362C95E9-A7ED-49CE-A4CB-154A814A66F1}" srcOrd="0" destOrd="0" presId="urn:microsoft.com/office/officeart/2008/layout/LinedList"/>
    <dgm:cxn modelId="{14B1AF2B-DAEF-47DA-963A-489F50A97B65}" type="presParOf" srcId="{5E44F7C7-7375-4A0F-9BB3-58882D812C79}" destId="{3FAC88D1-AF5D-43C2-A043-BE548CD33EB4}" srcOrd="1" destOrd="0" presId="urn:microsoft.com/office/officeart/2008/layout/LinedList"/>
    <dgm:cxn modelId="{91AFC005-3B68-42E5-838C-26422F5C292A}" type="presParOf" srcId="{3FAC88D1-AF5D-43C2-A043-BE548CD33EB4}" destId="{998EB091-50CF-4FA9-87BD-09055F273A53}" srcOrd="0" destOrd="0" presId="urn:microsoft.com/office/officeart/2008/layout/LinedList"/>
    <dgm:cxn modelId="{B6B52792-3FFE-42E9-999F-4311E006F0D5}" type="presParOf" srcId="{3FAC88D1-AF5D-43C2-A043-BE548CD33EB4}" destId="{6FAE8C79-F1ED-4615-808F-F677B0C393EF}" srcOrd="1" destOrd="0" presId="urn:microsoft.com/office/officeart/2008/layout/LinedList"/>
    <dgm:cxn modelId="{206AAACE-891C-42CA-8113-100900C80F3D}" type="presParOf" srcId="{5E44F7C7-7375-4A0F-9BB3-58882D812C79}" destId="{412AA97D-F53B-4E30-AA4B-DC8D58B6FBB6}" srcOrd="2" destOrd="0" presId="urn:microsoft.com/office/officeart/2008/layout/LinedList"/>
    <dgm:cxn modelId="{9D8E1841-AAA9-4D3F-874F-F671951E99BC}" type="presParOf" srcId="{5E44F7C7-7375-4A0F-9BB3-58882D812C79}" destId="{052466E5-A60D-46D8-8678-FAA1A8D50B48}" srcOrd="3" destOrd="0" presId="urn:microsoft.com/office/officeart/2008/layout/LinedList"/>
    <dgm:cxn modelId="{0519673A-4EDA-4233-A81C-0E08B1B4CA8A}" type="presParOf" srcId="{052466E5-A60D-46D8-8678-FAA1A8D50B48}" destId="{F401E803-C3D0-424E-81EA-9669E0D1DB10}" srcOrd="0" destOrd="0" presId="urn:microsoft.com/office/officeart/2008/layout/LinedList"/>
    <dgm:cxn modelId="{F156E923-22DB-4EE9-9F15-3B006426727E}" type="presParOf" srcId="{052466E5-A60D-46D8-8678-FAA1A8D50B48}" destId="{981FD792-B09C-4E2D-A42C-3AD314334B2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097DD3-C04E-40D3-A25B-F3D3F62668A0}" type="doc">
      <dgm:prSet loTypeId="urn:microsoft.com/office/officeart/2016/7/layout/VerticalDownArrowProcess" loCatId="process" qsTypeId="urn:microsoft.com/office/officeart/2005/8/quickstyle/simple1" qsCatId="simple" csTypeId="urn:microsoft.com/office/officeart/2005/8/colors/colorful5" csCatId="colorful"/>
      <dgm:spPr/>
      <dgm:t>
        <a:bodyPr/>
        <a:lstStyle/>
        <a:p>
          <a:endParaRPr lang="en-US"/>
        </a:p>
      </dgm:t>
    </dgm:pt>
    <dgm:pt modelId="{FF915EC9-358D-400B-9756-2D3E5088E534}">
      <dgm:prSet/>
      <dgm:spPr/>
      <dgm:t>
        <a:bodyPr/>
        <a:lstStyle/>
        <a:p>
          <a:r>
            <a:rPr lang="en-US"/>
            <a:t>Step 1</a:t>
          </a:r>
        </a:p>
      </dgm:t>
    </dgm:pt>
    <dgm:pt modelId="{F9B52A19-3ADD-4AED-A6E6-3303AF3AF2C1}" type="parTrans" cxnId="{08698210-B77B-477D-9DBA-9FFEB53E5AE2}">
      <dgm:prSet/>
      <dgm:spPr/>
      <dgm:t>
        <a:bodyPr/>
        <a:lstStyle/>
        <a:p>
          <a:endParaRPr lang="en-US"/>
        </a:p>
      </dgm:t>
    </dgm:pt>
    <dgm:pt modelId="{581D9925-A2A1-4E2E-A32C-C9A5BB0205A5}" type="sibTrans" cxnId="{08698210-B77B-477D-9DBA-9FFEB53E5AE2}">
      <dgm:prSet/>
      <dgm:spPr/>
      <dgm:t>
        <a:bodyPr/>
        <a:lstStyle/>
        <a:p>
          <a:endParaRPr lang="en-US"/>
        </a:p>
      </dgm:t>
    </dgm:pt>
    <dgm:pt modelId="{C466436B-CC55-4E0A-B9B4-D291C046F5A6}">
      <dgm:prSet/>
      <dgm:spPr/>
      <dgm:t>
        <a:bodyPr/>
        <a:lstStyle/>
        <a:p>
          <a:pPr>
            <a:buNone/>
          </a:pPr>
          <a:r>
            <a:rPr lang="en-US"/>
            <a:t>Configuring database</a:t>
          </a:r>
        </a:p>
      </dgm:t>
    </dgm:pt>
    <dgm:pt modelId="{FA63063F-6184-45BB-B4E6-D0296F172513}" type="parTrans" cxnId="{4B5E0B6C-235A-40B4-8B36-27DC07FACDFC}">
      <dgm:prSet/>
      <dgm:spPr/>
      <dgm:t>
        <a:bodyPr/>
        <a:lstStyle/>
        <a:p>
          <a:endParaRPr lang="en-US"/>
        </a:p>
      </dgm:t>
    </dgm:pt>
    <dgm:pt modelId="{E0ACC864-B006-4AD6-8939-27E1593CD772}" type="sibTrans" cxnId="{4B5E0B6C-235A-40B4-8B36-27DC07FACDFC}">
      <dgm:prSet/>
      <dgm:spPr/>
      <dgm:t>
        <a:bodyPr/>
        <a:lstStyle/>
        <a:p>
          <a:endParaRPr lang="en-US"/>
        </a:p>
      </dgm:t>
    </dgm:pt>
    <dgm:pt modelId="{4BED227A-0289-4FCE-AADC-0A60B9E5A30B}">
      <dgm:prSet/>
      <dgm:spPr/>
      <dgm:t>
        <a:bodyPr/>
        <a:lstStyle/>
        <a:p>
          <a:pPr>
            <a:buNone/>
          </a:pPr>
          <a:r>
            <a:rPr lang="en-US" dirty="0"/>
            <a:t>spring.datasource.url=jdbc:h2:mem:testdb</a:t>
          </a:r>
        </a:p>
      </dgm:t>
    </dgm:pt>
    <dgm:pt modelId="{53606AC3-A80B-4D83-9C2D-FE41F120B11A}" type="parTrans" cxnId="{7C735330-DB28-4160-BAA7-36EA248BE286}">
      <dgm:prSet/>
      <dgm:spPr/>
      <dgm:t>
        <a:bodyPr/>
        <a:lstStyle/>
        <a:p>
          <a:endParaRPr lang="en-US"/>
        </a:p>
      </dgm:t>
    </dgm:pt>
    <dgm:pt modelId="{F53E18A0-5B84-45B6-B0C8-73686ED8530E}" type="sibTrans" cxnId="{7C735330-DB28-4160-BAA7-36EA248BE286}">
      <dgm:prSet/>
      <dgm:spPr/>
      <dgm:t>
        <a:bodyPr/>
        <a:lstStyle/>
        <a:p>
          <a:endParaRPr lang="en-US"/>
        </a:p>
      </dgm:t>
    </dgm:pt>
    <dgm:pt modelId="{671A4700-0F3B-4F31-80A6-89C4E3ECD7C5}">
      <dgm:prSet/>
      <dgm:spPr/>
      <dgm:t>
        <a:bodyPr/>
        <a:lstStyle/>
        <a:p>
          <a:pPr>
            <a:buNone/>
          </a:pPr>
          <a:r>
            <a:rPr lang="en-US" dirty="0"/>
            <a:t>spring.h2.console.enabled=true</a:t>
          </a:r>
        </a:p>
      </dgm:t>
    </dgm:pt>
    <dgm:pt modelId="{A61E94C4-090D-4C26-8DD1-46634056F6D5}" type="parTrans" cxnId="{ACD4AFF1-083F-4C47-89AA-BB9E6E97F876}">
      <dgm:prSet/>
      <dgm:spPr/>
      <dgm:t>
        <a:bodyPr/>
        <a:lstStyle/>
        <a:p>
          <a:endParaRPr lang="en-US"/>
        </a:p>
      </dgm:t>
    </dgm:pt>
    <dgm:pt modelId="{59CE1546-7EFB-4E4D-8673-1DE6605ABE2D}" type="sibTrans" cxnId="{ACD4AFF1-083F-4C47-89AA-BB9E6E97F876}">
      <dgm:prSet/>
      <dgm:spPr/>
      <dgm:t>
        <a:bodyPr/>
        <a:lstStyle/>
        <a:p>
          <a:endParaRPr lang="en-US"/>
        </a:p>
      </dgm:t>
    </dgm:pt>
    <dgm:pt modelId="{2B5AC34F-6062-4273-A2D3-B2908BFD4E08}">
      <dgm:prSet/>
      <dgm:spPr/>
      <dgm:t>
        <a:bodyPr/>
        <a:lstStyle/>
        <a:p>
          <a:pPr>
            <a:buNone/>
          </a:pPr>
          <a:r>
            <a:rPr lang="en-US" dirty="0"/>
            <a:t>spring.h2.console.settings.web-allow-others=true</a:t>
          </a:r>
        </a:p>
      </dgm:t>
    </dgm:pt>
    <dgm:pt modelId="{03119A9B-6B1D-4EE1-AE53-520B5901F336}" type="parTrans" cxnId="{EF257A04-1D8D-4CAE-9490-3764323B5253}">
      <dgm:prSet/>
      <dgm:spPr/>
      <dgm:t>
        <a:bodyPr/>
        <a:lstStyle/>
        <a:p>
          <a:endParaRPr lang="en-US"/>
        </a:p>
      </dgm:t>
    </dgm:pt>
    <dgm:pt modelId="{C9FC3898-82D8-4BED-B64A-75CB91A87A45}" type="sibTrans" cxnId="{EF257A04-1D8D-4CAE-9490-3764323B5253}">
      <dgm:prSet/>
      <dgm:spPr/>
      <dgm:t>
        <a:bodyPr/>
        <a:lstStyle/>
        <a:p>
          <a:endParaRPr lang="en-US"/>
        </a:p>
      </dgm:t>
    </dgm:pt>
    <dgm:pt modelId="{C87920AB-12F2-4471-AE37-8512C7CC9147}">
      <dgm:prSet/>
      <dgm:spPr/>
      <dgm:t>
        <a:bodyPr/>
        <a:lstStyle/>
        <a:p>
          <a:r>
            <a:rPr lang="en-US"/>
            <a:t>Step 2</a:t>
          </a:r>
        </a:p>
      </dgm:t>
    </dgm:pt>
    <dgm:pt modelId="{7E536582-4097-4D25-A60C-1B580CD00ADF}" type="parTrans" cxnId="{89345471-5914-4B38-BE28-DCC9B8F2BD5D}">
      <dgm:prSet/>
      <dgm:spPr/>
      <dgm:t>
        <a:bodyPr/>
        <a:lstStyle/>
        <a:p>
          <a:endParaRPr lang="en-US"/>
        </a:p>
      </dgm:t>
    </dgm:pt>
    <dgm:pt modelId="{E76A3817-6FFA-44DA-B2E8-CA9B00F63046}" type="sibTrans" cxnId="{89345471-5914-4B38-BE28-DCC9B8F2BD5D}">
      <dgm:prSet/>
      <dgm:spPr/>
      <dgm:t>
        <a:bodyPr/>
        <a:lstStyle/>
        <a:p>
          <a:endParaRPr lang="en-US"/>
        </a:p>
      </dgm:t>
    </dgm:pt>
    <dgm:pt modelId="{797989B8-D0B6-4816-A13B-9558B852344F}">
      <dgm:prSet/>
      <dgm:spPr/>
      <dgm:t>
        <a:bodyPr/>
        <a:lstStyle/>
        <a:p>
          <a:pPr>
            <a:buNone/>
          </a:pPr>
          <a:r>
            <a:rPr lang="en-US"/>
            <a:t>Creating a table</a:t>
          </a:r>
        </a:p>
      </dgm:t>
    </dgm:pt>
    <dgm:pt modelId="{9F46991D-7343-44EF-9C13-1433BA797DB2}" type="parTrans" cxnId="{9159F91C-F5A9-4B7C-8B52-705B9DC10C96}">
      <dgm:prSet/>
      <dgm:spPr/>
      <dgm:t>
        <a:bodyPr/>
        <a:lstStyle/>
        <a:p>
          <a:endParaRPr lang="en-US"/>
        </a:p>
      </dgm:t>
    </dgm:pt>
    <dgm:pt modelId="{0D14595B-A11A-442B-A3E5-63719794B1F8}" type="sibTrans" cxnId="{9159F91C-F5A9-4B7C-8B52-705B9DC10C96}">
      <dgm:prSet/>
      <dgm:spPr/>
      <dgm:t>
        <a:bodyPr/>
        <a:lstStyle/>
        <a:p>
          <a:endParaRPr lang="en-US"/>
        </a:p>
      </dgm:t>
    </dgm:pt>
    <dgm:pt modelId="{67A58AE2-49F8-40F9-8E6A-EC6347D83DE3}">
      <dgm:prSet/>
      <dgm:spPr/>
      <dgm:t>
        <a:bodyPr/>
        <a:lstStyle/>
        <a:p>
          <a:pPr>
            <a:buNone/>
          </a:pPr>
          <a:r>
            <a:rPr lang="en-US" dirty="0"/>
            <a:t>CREATE TABLE Player (</a:t>
          </a:r>
        </a:p>
      </dgm:t>
    </dgm:pt>
    <dgm:pt modelId="{E58C53D6-66B1-458A-971C-CF2F64D0FFE8}" type="parTrans" cxnId="{AC8D5BD9-6A99-40E8-A2DB-6CE7456726B0}">
      <dgm:prSet/>
      <dgm:spPr/>
      <dgm:t>
        <a:bodyPr/>
        <a:lstStyle/>
        <a:p>
          <a:endParaRPr lang="en-US"/>
        </a:p>
      </dgm:t>
    </dgm:pt>
    <dgm:pt modelId="{981D5004-C1C8-460B-BD4E-9BAC68D6FA62}" type="sibTrans" cxnId="{AC8D5BD9-6A99-40E8-A2DB-6CE7456726B0}">
      <dgm:prSet/>
      <dgm:spPr/>
      <dgm:t>
        <a:bodyPr/>
        <a:lstStyle/>
        <a:p>
          <a:endParaRPr lang="en-US"/>
        </a:p>
      </dgm:t>
    </dgm:pt>
    <dgm:pt modelId="{8CCB3981-1E8E-4CC7-B4E8-AF1ED8411320}">
      <dgm:prSet/>
      <dgm:spPr/>
      <dgm:t>
        <a:bodyPr/>
        <a:lstStyle/>
        <a:p>
          <a:pPr>
            <a:buNone/>
          </a:pPr>
          <a:r>
            <a:rPr lang="en-US" dirty="0"/>
            <a:t>ID INTEGER NOT NULL,</a:t>
          </a:r>
        </a:p>
      </dgm:t>
    </dgm:pt>
    <dgm:pt modelId="{6DAB5B71-8FA4-4853-BCAB-035626F63FBF}" type="parTrans" cxnId="{DD5C173F-5DB3-4D59-B3D4-DB92A1AB1FA9}">
      <dgm:prSet/>
      <dgm:spPr/>
      <dgm:t>
        <a:bodyPr/>
        <a:lstStyle/>
        <a:p>
          <a:endParaRPr lang="en-US"/>
        </a:p>
      </dgm:t>
    </dgm:pt>
    <dgm:pt modelId="{971A5383-AF66-41FE-8D56-87ACFC7BCEFF}" type="sibTrans" cxnId="{DD5C173F-5DB3-4D59-B3D4-DB92A1AB1FA9}">
      <dgm:prSet/>
      <dgm:spPr/>
      <dgm:t>
        <a:bodyPr/>
        <a:lstStyle/>
        <a:p>
          <a:endParaRPr lang="en-US"/>
        </a:p>
      </dgm:t>
    </dgm:pt>
    <dgm:pt modelId="{1DE44B42-95F8-44D1-A2A0-315913BB2E11}">
      <dgm:prSet/>
      <dgm:spPr/>
      <dgm:t>
        <a:bodyPr/>
        <a:lstStyle/>
        <a:p>
          <a:pPr>
            <a:buNone/>
          </a:pPr>
          <a:r>
            <a:rPr lang="en-US" dirty="0"/>
            <a:t>Name VARCHAR(255) NOT NULL,</a:t>
          </a:r>
        </a:p>
      </dgm:t>
    </dgm:pt>
    <dgm:pt modelId="{BC16DA74-83EC-4090-AD62-8E6070CCFF55}" type="parTrans" cxnId="{DA994EBD-DB78-4D33-9936-E98EF6095020}">
      <dgm:prSet/>
      <dgm:spPr/>
      <dgm:t>
        <a:bodyPr/>
        <a:lstStyle/>
        <a:p>
          <a:endParaRPr lang="en-US"/>
        </a:p>
      </dgm:t>
    </dgm:pt>
    <dgm:pt modelId="{CAB02F47-5293-4888-A518-F2B24CC034DA}" type="sibTrans" cxnId="{DA994EBD-DB78-4D33-9936-E98EF6095020}">
      <dgm:prSet/>
      <dgm:spPr/>
      <dgm:t>
        <a:bodyPr/>
        <a:lstStyle/>
        <a:p>
          <a:endParaRPr lang="en-US"/>
        </a:p>
      </dgm:t>
    </dgm:pt>
    <dgm:pt modelId="{3BE5DA0E-0F84-4978-A8B7-D33D13283DF1}">
      <dgm:prSet/>
      <dgm:spPr/>
      <dgm:t>
        <a:bodyPr/>
        <a:lstStyle/>
        <a:p>
          <a:pPr>
            <a:buNone/>
          </a:pPr>
          <a:r>
            <a:rPr lang="en-US" dirty="0"/>
            <a:t>Nationality VARCHAR(255) NOT NULL,</a:t>
          </a:r>
        </a:p>
      </dgm:t>
    </dgm:pt>
    <dgm:pt modelId="{603BB65A-F1E8-4FB8-BDF5-B264BCB06F5C}" type="parTrans" cxnId="{82BE7F68-13C8-4B1F-AEBD-52179F6745C5}">
      <dgm:prSet/>
      <dgm:spPr/>
      <dgm:t>
        <a:bodyPr/>
        <a:lstStyle/>
        <a:p>
          <a:endParaRPr lang="en-US"/>
        </a:p>
      </dgm:t>
    </dgm:pt>
    <dgm:pt modelId="{6ED4748D-3A24-4422-9A22-0F8F6B1476F6}" type="sibTrans" cxnId="{82BE7F68-13C8-4B1F-AEBD-52179F6745C5}">
      <dgm:prSet/>
      <dgm:spPr/>
      <dgm:t>
        <a:bodyPr/>
        <a:lstStyle/>
        <a:p>
          <a:endParaRPr lang="en-US"/>
        </a:p>
      </dgm:t>
    </dgm:pt>
    <dgm:pt modelId="{683E4934-617B-4377-9013-CDB80F6279C5}">
      <dgm:prSet/>
      <dgm:spPr/>
      <dgm:t>
        <a:bodyPr/>
        <a:lstStyle/>
        <a:p>
          <a:pPr>
            <a:buNone/>
          </a:pPr>
          <a:r>
            <a:rPr lang="en-US" dirty="0" err="1"/>
            <a:t>Birth_date</a:t>
          </a:r>
          <a:r>
            <a:rPr lang="en-US" dirty="0"/>
            <a:t> TIMESTAMP,</a:t>
          </a:r>
        </a:p>
      </dgm:t>
    </dgm:pt>
    <dgm:pt modelId="{F48A6062-4B3E-44D3-9B39-BDCCFA2868E9}" type="parTrans" cxnId="{79F523CD-BC59-4DDE-8B5F-E8794A055CEC}">
      <dgm:prSet/>
      <dgm:spPr/>
      <dgm:t>
        <a:bodyPr/>
        <a:lstStyle/>
        <a:p>
          <a:endParaRPr lang="en-US"/>
        </a:p>
      </dgm:t>
    </dgm:pt>
    <dgm:pt modelId="{53ADC557-E1CE-414F-B943-812CCD53BFB6}" type="sibTrans" cxnId="{79F523CD-BC59-4DDE-8B5F-E8794A055CEC}">
      <dgm:prSet/>
      <dgm:spPr/>
      <dgm:t>
        <a:bodyPr/>
        <a:lstStyle/>
        <a:p>
          <a:endParaRPr lang="en-US"/>
        </a:p>
      </dgm:t>
    </dgm:pt>
    <dgm:pt modelId="{D8218654-1623-4951-87E0-AB76D1DAF7E4}">
      <dgm:prSet/>
      <dgm:spPr/>
      <dgm:t>
        <a:bodyPr/>
        <a:lstStyle/>
        <a:p>
          <a:pPr>
            <a:buNone/>
          </a:pPr>
          <a:r>
            <a:rPr lang="en-US" dirty="0"/>
            <a:t>Titles INTEGER,</a:t>
          </a:r>
        </a:p>
      </dgm:t>
    </dgm:pt>
    <dgm:pt modelId="{76BC5D84-4990-4B0A-B862-DA4B35A5EA1B}" type="parTrans" cxnId="{E8A1B39E-8050-412A-8972-C84FDE0D1B28}">
      <dgm:prSet/>
      <dgm:spPr/>
      <dgm:t>
        <a:bodyPr/>
        <a:lstStyle/>
        <a:p>
          <a:endParaRPr lang="en-US"/>
        </a:p>
      </dgm:t>
    </dgm:pt>
    <dgm:pt modelId="{812E3FC1-90AF-4AB3-8D94-56AABA43FA8D}" type="sibTrans" cxnId="{E8A1B39E-8050-412A-8972-C84FDE0D1B28}">
      <dgm:prSet/>
      <dgm:spPr/>
      <dgm:t>
        <a:bodyPr/>
        <a:lstStyle/>
        <a:p>
          <a:endParaRPr lang="en-US"/>
        </a:p>
      </dgm:t>
    </dgm:pt>
    <dgm:pt modelId="{E8A9CE80-2F2F-44DD-9819-E214866AA010}">
      <dgm:prSet/>
      <dgm:spPr/>
      <dgm:t>
        <a:bodyPr/>
        <a:lstStyle/>
        <a:p>
          <a:pPr>
            <a:buNone/>
          </a:pPr>
          <a:r>
            <a:rPr lang="en-US" dirty="0"/>
            <a:t>PRIMARY KEY (ID)</a:t>
          </a:r>
        </a:p>
      </dgm:t>
    </dgm:pt>
    <dgm:pt modelId="{FFA92C44-3E01-48BE-BF5A-CE500DBDC780}" type="parTrans" cxnId="{93704569-00AC-4CBD-880A-78473A128870}">
      <dgm:prSet/>
      <dgm:spPr/>
      <dgm:t>
        <a:bodyPr/>
        <a:lstStyle/>
        <a:p>
          <a:endParaRPr lang="en-US"/>
        </a:p>
      </dgm:t>
    </dgm:pt>
    <dgm:pt modelId="{490975AF-9491-4F21-B35F-F29444C9CDF4}" type="sibTrans" cxnId="{93704569-00AC-4CBD-880A-78473A128870}">
      <dgm:prSet/>
      <dgm:spPr/>
      <dgm:t>
        <a:bodyPr/>
        <a:lstStyle/>
        <a:p>
          <a:endParaRPr lang="en-US"/>
        </a:p>
      </dgm:t>
    </dgm:pt>
    <dgm:pt modelId="{B1E75900-75CE-4D9B-BCA0-FE1C8EC18628}">
      <dgm:prSet/>
      <dgm:spPr/>
      <dgm:t>
        <a:bodyPr/>
        <a:lstStyle/>
        <a:p>
          <a:pPr>
            <a:buNone/>
          </a:pPr>
          <a:r>
            <a:rPr lang="en-US" dirty="0"/>
            <a:t>);</a:t>
          </a:r>
        </a:p>
      </dgm:t>
    </dgm:pt>
    <dgm:pt modelId="{A9DC1AC8-98D0-4E2D-BB93-7FF881461A69}" type="parTrans" cxnId="{0A639CDE-32C7-4361-B790-F77A83AD1353}">
      <dgm:prSet/>
      <dgm:spPr/>
      <dgm:t>
        <a:bodyPr/>
        <a:lstStyle/>
        <a:p>
          <a:endParaRPr lang="en-US"/>
        </a:p>
      </dgm:t>
    </dgm:pt>
    <dgm:pt modelId="{8EB72787-3EF9-4B21-B430-2793AF138562}" type="sibTrans" cxnId="{0A639CDE-32C7-4361-B790-F77A83AD1353}">
      <dgm:prSet/>
      <dgm:spPr/>
      <dgm:t>
        <a:bodyPr/>
        <a:lstStyle/>
        <a:p>
          <a:endParaRPr lang="en-US"/>
        </a:p>
      </dgm:t>
    </dgm:pt>
    <dgm:pt modelId="{A4149A8C-2238-4B65-B6D1-35A41879E5C0}">
      <dgm:prSet/>
      <dgm:spPr/>
      <dgm:t>
        <a:bodyPr/>
        <a:lstStyle/>
        <a:p>
          <a:r>
            <a:rPr lang="en-US"/>
            <a:t>Step 3</a:t>
          </a:r>
        </a:p>
      </dgm:t>
    </dgm:pt>
    <dgm:pt modelId="{40C1E9C5-5884-4309-A08A-FA63FEFF3555}" type="parTrans" cxnId="{F72436F8-284F-41B0-A0DF-DD9C33A7F36C}">
      <dgm:prSet/>
      <dgm:spPr/>
      <dgm:t>
        <a:bodyPr/>
        <a:lstStyle/>
        <a:p>
          <a:endParaRPr lang="en-US"/>
        </a:p>
      </dgm:t>
    </dgm:pt>
    <dgm:pt modelId="{0B005D9B-89C5-4E7C-ABD5-81AD90356D6E}" type="sibTrans" cxnId="{F72436F8-284F-41B0-A0DF-DD9C33A7F36C}">
      <dgm:prSet/>
      <dgm:spPr/>
      <dgm:t>
        <a:bodyPr/>
        <a:lstStyle/>
        <a:p>
          <a:endParaRPr lang="en-US"/>
        </a:p>
      </dgm:t>
    </dgm:pt>
    <dgm:pt modelId="{101B10D9-EF46-4694-8B28-4BB06575A971}">
      <dgm:prSet/>
      <dgm:spPr/>
      <dgm:t>
        <a:bodyPr/>
        <a:lstStyle/>
        <a:p>
          <a:pPr>
            <a:buNone/>
          </a:pPr>
          <a:r>
            <a:rPr lang="en-US"/>
            <a:t>Inserting data</a:t>
          </a:r>
        </a:p>
      </dgm:t>
    </dgm:pt>
    <dgm:pt modelId="{A103408A-2FA3-4A65-9469-D65750E7E4F8}" type="parTrans" cxnId="{3A831F2A-69AE-4802-B016-9FF13CD3A232}">
      <dgm:prSet/>
      <dgm:spPr/>
      <dgm:t>
        <a:bodyPr/>
        <a:lstStyle/>
        <a:p>
          <a:endParaRPr lang="en-US"/>
        </a:p>
      </dgm:t>
    </dgm:pt>
    <dgm:pt modelId="{3F37341E-7AEF-40F9-BCCF-36AB8AF70E04}" type="sibTrans" cxnId="{3A831F2A-69AE-4802-B016-9FF13CD3A232}">
      <dgm:prSet/>
      <dgm:spPr/>
      <dgm:t>
        <a:bodyPr/>
        <a:lstStyle/>
        <a:p>
          <a:endParaRPr lang="en-US"/>
        </a:p>
      </dgm:t>
    </dgm:pt>
    <dgm:pt modelId="{98F60CB9-3A64-4A82-9B90-06340E051B9B}">
      <dgm:prSet/>
      <dgm:spPr/>
      <dgm:t>
        <a:bodyPr/>
        <a:lstStyle/>
        <a:p>
          <a:pPr>
            <a:buNone/>
          </a:pPr>
          <a:r>
            <a:rPr lang="en-US" dirty="0"/>
            <a:t>INSERT INTO Player (ID, </a:t>
          </a:r>
          <a:r>
            <a:rPr lang="en-US" dirty="0" err="1"/>
            <a:t>Name,Nationality</a:t>
          </a:r>
          <a:r>
            <a:rPr lang="en-US" dirty="0"/>
            <a:t>, </a:t>
          </a:r>
          <a:r>
            <a:rPr lang="en-US" dirty="0" err="1"/>
            <a:t>Birth_date</a:t>
          </a:r>
          <a:r>
            <a:rPr lang="en-US" dirty="0"/>
            <a:t>, Titles)</a:t>
          </a:r>
        </a:p>
      </dgm:t>
    </dgm:pt>
    <dgm:pt modelId="{BB7D6032-8FA9-44E3-ABA8-E6884417E2A8}" type="parTrans" cxnId="{41CF17BC-434A-4B33-81B6-EA31FBA1B8BC}">
      <dgm:prSet/>
      <dgm:spPr/>
      <dgm:t>
        <a:bodyPr/>
        <a:lstStyle/>
        <a:p>
          <a:endParaRPr lang="en-US"/>
        </a:p>
      </dgm:t>
    </dgm:pt>
    <dgm:pt modelId="{888464F9-2827-48A1-97BE-31C41D995BD2}" type="sibTrans" cxnId="{41CF17BC-434A-4B33-81B6-EA31FBA1B8BC}">
      <dgm:prSet/>
      <dgm:spPr/>
      <dgm:t>
        <a:bodyPr/>
        <a:lstStyle/>
        <a:p>
          <a:endParaRPr lang="en-US"/>
        </a:p>
      </dgm:t>
    </dgm:pt>
    <dgm:pt modelId="{FBA4651D-7D2A-4941-9191-FFA0BE0FFC3B}">
      <dgm:prSet/>
      <dgm:spPr/>
      <dgm:t>
        <a:bodyPr/>
        <a:lstStyle/>
        <a:p>
          <a:pPr>
            <a:buNone/>
          </a:pPr>
          <a:r>
            <a:rPr lang="en-US" dirty="0"/>
            <a:t>VALUES(1, 'Djokovic', 'Serbia', '1987-05-22', 81);</a:t>
          </a:r>
        </a:p>
      </dgm:t>
    </dgm:pt>
    <dgm:pt modelId="{F1B82B6E-B1F3-4D05-97FA-20DAE6ABF609}" type="parTrans" cxnId="{B923BA82-A302-4680-97B8-A98DFEB6CC20}">
      <dgm:prSet/>
      <dgm:spPr/>
      <dgm:t>
        <a:bodyPr/>
        <a:lstStyle/>
        <a:p>
          <a:endParaRPr lang="en-US"/>
        </a:p>
      </dgm:t>
    </dgm:pt>
    <dgm:pt modelId="{2EA520AF-5358-437F-9439-274804CCEC14}" type="sibTrans" cxnId="{B923BA82-A302-4680-97B8-A98DFEB6CC20}">
      <dgm:prSet/>
      <dgm:spPr/>
      <dgm:t>
        <a:bodyPr/>
        <a:lstStyle/>
        <a:p>
          <a:endParaRPr lang="en-US"/>
        </a:p>
      </dgm:t>
    </dgm:pt>
    <dgm:pt modelId="{67BDF7DC-8FA2-4F39-A663-68FBFC4C0847}">
      <dgm:prSet/>
      <dgm:spPr/>
      <dgm:t>
        <a:bodyPr/>
        <a:lstStyle/>
        <a:p>
          <a:pPr>
            <a:buNone/>
          </a:pPr>
          <a:r>
            <a:rPr lang="en-US" dirty="0"/>
            <a:t>INSERT INTO Player (ID, </a:t>
          </a:r>
          <a:r>
            <a:rPr lang="en-US" dirty="0" err="1"/>
            <a:t>Name,Nationality</a:t>
          </a:r>
          <a:r>
            <a:rPr lang="en-US" dirty="0"/>
            <a:t>, </a:t>
          </a:r>
          <a:r>
            <a:rPr lang="en-US" dirty="0" err="1"/>
            <a:t>Birth_date</a:t>
          </a:r>
          <a:r>
            <a:rPr lang="en-US" dirty="0"/>
            <a:t>, Titles)</a:t>
          </a:r>
        </a:p>
      </dgm:t>
    </dgm:pt>
    <dgm:pt modelId="{DBA167E0-C5BB-4971-A21A-C887F9FEF9D2}" type="parTrans" cxnId="{B7D8C55F-4B69-4451-B200-478C23010EA6}">
      <dgm:prSet/>
      <dgm:spPr/>
      <dgm:t>
        <a:bodyPr/>
        <a:lstStyle/>
        <a:p>
          <a:endParaRPr lang="en-US"/>
        </a:p>
      </dgm:t>
    </dgm:pt>
    <dgm:pt modelId="{BA8A1D43-0665-42B4-95E0-E527BDE0A344}" type="sibTrans" cxnId="{B7D8C55F-4B69-4451-B200-478C23010EA6}">
      <dgm:prSet/>
      <dgm:spPr/>
      <dgm:t>
        <a:bodyPr/>
        <a:lstStyle/>
        <a:p>
          <a:endParaRPr lang="en-US"/>
        </a:p>
      </dgm:t>
    </dgm:pt>
    <dgm:pt modelId="{06179B9F-88AB-4683-AFFE-44ADE1037973}">
      <dgm:prSet/>
      <dgm:spPr/>
      <dgm:t>
        <a:bodyPr/>
        <a:lstStyle/>
        <a:p>
          <a:pPr>
            <a:buNone/>
          </a:pPr>
          <a:r>
            <a:rPr lang="en-US" dirty="0"/>
            <a:t>VALUES(2, 'Monfils', 'France', '1986-09-01', 10);</a:t>
          </a:r>
        </a:p>
      </dgm:t>
    </dgm:pt>
    <dgm:pt modelId="{B8DB71E6-FF70-40A5-AAF4-7B17C8AE8E19}" type="parTrans" cxnId="{A212D1C1-B2FC-445B-AB46-F7CD26888F20}">
      <dgm:prSet/>
      <dgm:spPr/>
      <dgm:t>
        <a:bodyPr/>
        <a:lstStyle/>
        <a:p>
          <a:endParaRPr lang="en-US"/>
        </a:p>
      </dgm:t>
    </dgm:pt>
    <dgm:pt modelId="{1B179E73-136E-49CE-9047-D7975E4D2F59}" type="sibTrans" cxnId="{A212D1C1-B2FC-445B-AB46-F7CD26888F20}">
      <dgm:prSet/>
      <dgm:spPr/>
      <dgm:t>
        <a:bodyPr/>
        <a:lstStyle/>
        <a:p>
          <a:endParaRPr lang="en-US"/>
        </a:p>
      </dgm:t>
    </dgm:pt>
    <dgm:pt modelId="{015F4FB3-49D9-4AC8-B09A-91DEC2C7BF1B}">
      <dgm:prSet/>
      <dgm:spPr/>
      <dgm:t>
        <a:bodyPr/>
        <a:lstStyle/>
        <a:p>
          <a:pPr>
            <a:buNone/>
          </a:pPr>
          <a:r>
            <a:rPr lang="en-US" dirty="0"/>
            <a:t>INSERT INTO Player (ID, </a:t>
          </a:r>
          <a:r>
            <a:rPr lang="en-US" dirty="0" err="1"/>
            <a:t>Name,Nationality</a:t>
          </a:r>
          <a:r>
            <a:rPr lang="en-US" dirty="0"/>
            <a:t>, </a:t>
          </a:r>
          <a:r>
            <a:rPr lang="en-US" dirty="0" err="1"/>
            <a:t>Birth_date</a:t>
          </a:r>
          <a:r>
            <a:rPr lang="en-US" dirty="0"/>
            <a:t>, Titles)</a:t>
          </a:r>
        </a:p>
      </dgm:t>
    </dgm:pt>
    <dgm:pt modelId="{6B5E90D1-84A6-451D-8B2F-2001C77B055B}" type="parTrans" cxnId="{3AA86035-48C2-4DF0-B25D-CD126D32ABAE}">
      <dgm:prSet/>
      <dgm:spPr/>
      <dgm:t>
        <a:bodyPr/>
        <a:lstStyle/>
        <a:p>
          <a:endParaRPr lang="en-US"/>
        </a:p>
      </dgm:t>
    </dgm:pt>
    <dgm:pt modelId="{6A387910-9F38-4879-9CA4-E731B779964F}" type="sibTrans" cxnId="{3AA86035-48C2-4DF0-B25D-CD126D32ABAE}">
      <dgm:prSet/>
      <dgm:spPr/>
      <dgm:t>
        <a:bodyPr/>
        <a:lstStyle/>
        <a:p>
          <a:endParaRPr lang="en-US"/>
        </a:p>
      </dgm:t>
    </dgm:pt>
    <dgm:pt modelId="{4C64C6A9-E90C-481B-B49F-BD8D2BC63356}">
      <dgm:prSet/>
      <dgm:spPr/>
      <dgm:t>
        <a:bodyPr/>
        <a:lstStyle/>
        <a:p>
          <a:pPr>
            <a:buNone/>
          </a:pPr>
          <a:r>
            <a:rPr lang="en-US" dirty="0"/>
            <a:t>VALUES(3, '</a:t>
          </a:r>
          <a:r>
            <a:rPr lang="en-US" dirty="0" err="1"/>
            <a:t>Isner</a:t>
          </a:r>
          <a:r>
            <a:rPr lang="en-US" dirty="0"/>
            <a:t>', 'USA', '1985-04-26', 15);</a:t>
          </a:r>
        </a:p>
      </dgm:t>
    </dgm:pt>
    <dgm:pt modelId="{DAB943BD-DC15-443B-9200-6053D3BF29D2}" type="parTrans" cxnId="{8AE5DC8C-2D13-484C-884D-7108CEEB80AE}">
      <dgm:prSet/>
      <dgm:spPr/>
      <dgm:t>
        <a:bodyPr/>
        <a:lstStyle/>
        <a:p>
          <a:endParaRPr lang="en-US"/>
        </a:p>
      </dgm:t>
    </dgm:pt>
    <dgm:pt modelId="{21DD6777-DC06-4B1F-B93F-B9A02202C1B4}" type="sibTrans" cxnId="{8AE5DC8C-2D13-484C-884D-7108CEEB80AE}">
      <dgm:prSet/>
      <dgm:spPr/>
      <dgm:t>
        <a:bodyPr/>
        <a:lstStyle/>
        <a:p>
          <a:endParaRPr lang="en-US"/>
        </a:p>
      </dgm:t>
    </dgm:pt>
    <dgm:pt modelId="{AB9E2075-B16C-447F-8ED4-93FA5E1B3851}" type="pres">
      <dgm:prSet presAssocID="{0C097DD3-C04E-40D3-A25B-F3D3F62668A0}" presName="Name0" presStyleCnt="0">
        <dgm:presLayoutVars>
          <dgm:dir/>
          <dgm:animLvl val="lvl"/>
          <dgm:resizeHandles val="exact"/>
        </dgm:presLayoutVars>
      </dgm:prSet>
      <dgm:spPr/>
    </dgm:pt>
    <dgm:pt modelId="{0BDA6E70-EB33-4766-B0E0-F0DF2FC48E99}" type="pres">
      <dgm:prSet presAssocID="{A4149A8C-2238-4B65-B6D1-35A41879E5C0}" presName="boxAndChildren" presStyleCnt="0"/>
      <dgm:spPr/>
    </dgm:pt>
    <dgm:pt modelId="{3E5A679E-A9BA-4C33-B564-0842D1AD36DB}" type="pres">
      <dgm:prSet presAssocID="{A4149A8C-2238-4B65-B6D1-35A41879E5C0}" presName="parentTextBox" presStyleLbl="alignNode1" presStyleIdx="0" presStyleCnt="3"/>
      <dgm:spPr/>
    </dgm:pt>
    <dgm:pt modelId="{379E8C6C-B068-4071-BB49-5DE2C351C1F3}" type="pres">
      <dgm:prSet presAssocID="{A4149A8C-2238-4B65-B6D1-35A41879E5C0}" presName="descendantBox" presStyleLbl="bgAccFollowNode1" presStyleIdx="0" presStyleCnt="3"/>
      <dgm:spPr/>
    </dgm:pt>
    <dgm:pt modelId="{192BA9BF-FD63-478F-A2DC-322DA26C02F8}" type="pres">
      <dgm:prSet presAssocID="{E76A3817-6FFA-44DA-B2E8-CA9B00F63046}" presName="sp" presStyleCnt="0"/>
      <dgm:spPr/>
    </dgm:pt>
    <dgm:pt modelId="{71CF1DEF-BA61-4592-AC54-E1DE99F83BB4}" type="pres">
      <dgm:prSet presAssocID="{C87920AB-12F2-4471-AE37-8512C7CC9147}" presName="arrowAndChildren" presStyleCnt="0"/>
      <dgm:spPr/>
    </dgm:pt>
    <dgm:pt modelId="{18555B4E-6A76-4E39-B022-CC9E256751A1}" type="pres">
      <dgm:prSet presAssocID="{C87920AB-12F2-4471-AE37-8512C7CC9147}" presName="parentTextArrow" presStyleLbl="node1" presStyleIdx="0" presStyleCnt="0"/>
      <dgm:spPr/>
    </dgm:pt>
    <dgm:pt modelId="{845B52F4-D8D4-49A2-BB57-252785A743AA}" type="pres">
      <dgm:prSet presAssocID="{C87920AB-12F2-4471-AE37-8512C7CC9147}" presName="arrow" presStyleLbl="alignNode1" presStyleIdx="1" presStyleCnt="3"/>
      <dgm:spPr/>
    </dgm:pt>
    <dgm:pt modelId="{EC4A6C2B-3416-46A8-8963-082DBC46364B}" type="pres">
      <dgm:prSet presAssocID="{C87920AB-12F2-4471-AE37-8512C7CC9147}" presName="descendantArrow" presStyleLbl="bgAccFollowNode1" presStyleIdx="1" presStyleCnt="3"/>
      <dgm:spPr/>
    </dgm:pt>
    <dgm:pt modelId="{8B552D55-BC27-4F43-A5A3-D793A7595816}" type="pres">
      <dgm:prSet presAssocID="{581D9925-A2A1-4E2E-A32C-C9A5BB0205A5}" presName="sp" presStyleCnt="0"/>
      <dgm:spPr/>
    </dgm:pt>
    <dgm:pt modelId="{91E7E6F1-A745-4374-A0C9-1539763EA76A}" type="pres">
      <dgm:prSet presAssocID="{FF915EC9-358D-400B-9756-2D3E5088E534}" presName="arrowAndChildren" presStyleCnt="0"/>
      <dgm:spPr/>
    </dgm:pt>
    <dgm:pt modelId="{6D186789-EFF6-4085-8330-4E4832B7BCF5}" type="pres">
      <dgm:prSet presAssocID="{FF915EC9-358D-400B-9756-2D3E5088E534}" presName="parentTextArrow" presStyleLbl="node1" presStyleIdx="0" presStyleCnt="0"/>
      <dgm:spPr/>
    </dgm:pt>
    <dgm:pt modelId="{AF3960A8-5CE6-4040-A876-FAF5089E6177}" type="pres">
      <dgm:prSet presAssocID="{FF915EC9-358D-400B-9756-2D3E5088E534}" presName="arrow" presStyleLbl="alignNode1" presStyleIdx="2" presStyleCnt="3"/>
      <dgm:spPr/>
    </dgm:pt>
    <dgm:pt modelId="{C2041050-B026-4824-83BA-C6644C60939B}" type="pres">
      <dgm:prSet presAssocID="{FF915EC9-358D-400B-9756-2D3E5088E534}" presName="descendantArrow" presStyleLbl="bgAccFollowNode1" presStyleIdx="2" presStyleCnt="3"/>
      <dgm:spPr/>
    </dgm:pt>
  </dgm:ptLst>
  <dgm:cxnLst>
    <dgm:cxn modelId="{EF257A04-1D8D-4CAE-9490-3764323B5253}" srcId="{C466436B-CC55-4E0A-B9B4-D291C046F5A6}" destId="{2B5AC34F-6062-4273-A2D3-B2908BFD4E08}" srcOrd="2" destOrd="0" parTransId="{03119A9B-6B1D-4EE1-AE53-520B5901F336}" sibTransId="{C9FC3898-82D8-4BED-B64A-75CB91A87A45}"/>
    <dgm:cxn modelId="{83EF110A-C8B3-41F5-98B2-9E5CB4D9F5F3}" type="presOf" srcId="{98F60CB9-3A64-4A82-9B90-06340E051B9B}" destId="{379E8C6C-B068-4071-BB49-5DE2C351C1F3}" srcOrd="0" destOrd="1" presId="urn:microsoft.com/office/officeart/2016/7/layout/VerticalDownArrowProcess"/>
    <dgm:cxn modelId="{6BD9FF0D-96FC-4216-9A0B-A77FA79EF8EF}" type="presOf" srcId="{0C097DD3-C04E-40D3-A25B-F3D3F62668A0}" destId="{AB9E2075-B16C-447F-8ED4-93FA5E1B3851}" srcOrd="0" destOrd="0" presId="urn:microsoft.com/office/officeart/2016/7/layout/VerticalDownArrowProcess"/>
    <dgm:cxn modelId="{9A25060F-2520-4FF6-B4BD-BF1613629173}" type="presOf" srcId="{4BED227A-0289-4FCE-AADC-0A60B9E5A30B}" destId="{C2041050-B026-4824-83BA-C6644C60939B}" srcOrd="0" destOrd="1" presId="urn:microsoft.com/office/officeart/2016/7/layout/VerticalDownArrowProcess"/>
    <dgm:cxn modelId="{08698210-B77B-477D-9DBA-9FFEB53E5AE2}" srcId="{0C097DD3-C04E-40D3-A25B-F3D3F62668A0}" destId="{FF915EC9-358D-400B-9756-2D3E5088E534}" srcOrd="0" destOrd="0" parTransId="{F9B52A19-3ADD-4AED-A6E6-3303AF3AF2C1}" sibTransId="{581D9925-A2A1-4E2E-A32C-C9A5BB0205A5}"/>
    <dgm:cxn modelId="{9159F91C-F5A9-4B7C-8B52-705B9DC10C96}" srcId="{C87920AB-12F2-4471-AE37-8512C7CC9147}" destId="{797989B8-D0B6-4816-A13B-9558B852344F}" srcOrd="0" destOrd="0" parTransId="{9F46991D-7343-44EF-9C13-1433BA797DB2}" sibTransId="{0D14595B-A11A-442B-A3E5-63719794B1F8}"/>
    <dgm:cxn modelId="{E7DE6426-69B0-41D9-BFFA-D08848E23870}" type="presOf" srcId="{8CCB3981-1E8E-4CC7-B4E8-AF1ED8411320}" destId="{EC4A6C2B-3416-46A8-8963-082DBC46364B}" srcOrd="0" destOrd="2" presId="urn:microsoft.com/office/officeart/2016/7/layout/VerticalDownArrowProcess"/>
    <dgm:cxn modelId="{59B6B528-A4B7-41CD-BAE7-D56A702DF08A}" type="presOf" srcId="{06179B9F-88AB-4683-AFFE-44ADE1037973}" destId="{379E8C6C-B068-4071-BB49-5DE2C351C1F3}" srcOrd="0" destOrd="4" presId="urn:microsoft.com/office/officeart/2016/7/layout/VerticalDownArrowProcess"/>
    <dgm:cxn modelId="{3A831F2A-69AE-4802-B016-9FF13CD3A232}" srcId="{A4149A8C-2238-4B65-B6D1-35A41879E5C0}" destId="{101B10D9-EF46-4694-8B28-4BB06575A971}" srcOrd="0" destOrd="0" parTransId="{A103408A-2FA3-4A65-9469-D65750E7E4F8}" sibTransId="{3F37341E-7AEF-40F9-BCCF-36AB8AF70E04}"/>
    <dgm:cxn modelId="{7C735330-DB28-4160-BAA7-36EA248BE286}" srcId="{C466436B-CC55-4E0A-B9B4-D291C046F5A6}" destId="{4BED227A-0289-4FCE-AADC-0A60B9E5A30B}" srcOrd="0" destOrd="0" parTransId="{53606AC3-A80B-4D83-9C2D-FE41F120B11A}" sibTransId="{F53E18A0-5B84-45B6-B0C8-73686ED8530E}"/>
    <dgm:cxn modelId="{4DDDAD32-3451-49C3-8D95-33C0E12DFD88}" type="presOf" srcId="{FF915EC9-358D-400B-9756-2D3E5088E534}" destId="{6D186789-EFF6-4085-8330-4E4832B7BCF5}" srcOrd="0" destOrd="0" presId="urn:microsoft.com/office/officeart/2016/7/layout/VerticalDownArrowProcess"/>
    <dgm:cxn modelId="{3AA86035-48C2-4DF0-B25D-CD126D32ABAE}" srcId="{101B10D9-EF46-4694-8B28-4BB06575A971}" destId="{015F4FB3-49D9-4AC8-B09A-91DEC2C7BF1B}" srcOrd="4" destOrd="0" parTransId="{6B5E90D1-84A6-451D-8B2F-2001C77B055B}" sibTransId="{6A387910-9F38-4879-9CA4-E731B779964F}"/>
    <dgm:cxn modelId="{EF659C39-B2D7-4965-802C-7279B8F6B730}" type="presOf" srcId="{2B5AC34F-6062-4273-A2D3-B2908BFD4E08}" destId="{C2041050-B026-4824-83BA-C6644C60939B}" srcOrd="0" destOrd="3" presId="urn:microsoft.com/office/officeart/2016/7/layout/VerticalDownArrowProcess"/>
    <dgm:cxn modelId="{D465923D-16AB-4730-BEEA-4399642C42A7}" type="presOf" srcId="{4C64C6A9-E90C-481B-B49F-BD8D2BC63356}" destId="{379E8C6C-B068-4071-BB49-5DE2C351C1F3}" srcOrd="0" destOrd="6" presId="urn:microsoft.com/office/officeart/2016/7/layout/VerticalDownArrowProcess"/>
    <dgm:cxn modelId="{DD5C173F-5DB3-4D59-B3D4-DB92A1AB1FA9}" srcId="{797989B8-D0B6-4816-A13B-9558B852344F}" destId="{8CCB3981-1E8E-4CC7-B4E8-AF1ED8411320}" srcOrd="1" destOrd="0" parTransId="{6DAB5B71-8FA4-4853-BCAB-035626F63FBF}" sibTransId="{971A5383-AF66-41FE-8D56-87ACFC7BCEFF}"/>
    <dgm:cxn modelId="{B7D8C55F-4B69-4451-B200-478C23010EA6}" srcId="{101B10D9-EF46-4694-8B28-4BB06575A971}" destId="{67BDF7DC-8FA2-4F39-A663-68FBFC4C0847}" srcOrd="2" destOrd="0" parTransId="{DBA167E0-C5BB-4971-A21A-C887F9FEF9D2}" sibTransId="{BA8A1D43-0665-42B4-95E0-E527BDE0A344}"/>
    <dgm:cxn modelId="{CD738161-C1AD-4337-8118-B0661B3A6C5C}" type="presOf" srcId="{101B10D9-EF46-4694-8B28-4BB06575A971}" destId="{379E8C6C-B068-4071-BB49-5DE2C351C1F3}" srcOrd="0" destOrd="0" presId="urn:microsoft.com/office/officeart/2016/7/layout/VerticalDownArrowProcess"/>
    <dgm:cxn modelId="{43B66448-4ABB-40CA-9E32-C8839F071A20}" type="presOf" srcId="{683E4934-617B-4377-9013-CDB80F6279C5}" destId="{EC4A6C2B-3416-46A8-8963-082DBC46364B}" srcOrd="0" destOrd="5" presId="urn:microsoft.com/office/officeart/2016/7/layout/VerticalDownArrowProcess"/>
    <dgm:cxn modelId="{82BE7F68-13C8-4B1F-AEBD-52179F6745C5}" srcId="{797989B8-D0B6-4816-A13B-9558B852344F}" destId="{3BE5DA0E-0F84-4978-A8B7-D33D13283DF1}" srcOrd="3" destOrd="0" parTransId="{603BB65A-F1E8-4FB8-BDF5-B264BCB06F5C}" sibTransId="{6ED4748D-3A24-4422-9A22-0F8F6B1476F6}"/>
    <dgm:cxn modelId="{93704569-00AC-4CBD-880A-78473A128870}" srcId="{797989B8-D0B6-4816-A13B-9558B852344F}" destId="{E8A9CE80-2F2F-44DD-9819-E214866AA010}" srcOrd="6" destOrd="0" parTransId="{FFA92C44-3E01-48BE-BF5A-CE500DBDC780}" sibTransId="{490975AF-9491-4F21-B35F-F29444C9CDF4}"/>
    <dgm:cxn modelId="{7DC3404B-22BA-4D67-B04D-854791618706}" type="presOf" srcId="{E8A9CE80-2F2F-44DD-9819-E214866AA010}" destId="{EC4A6C2B-3416-46A8-8963-082DBC46364B}" srcOrd="0" destOrd="7" presId="urn:microsoft.com/office/officeart/2016/7/layout/VerticalDownArrowProcess"/>
    <dgm:cxn modelId="{4B5E0B6C-235A-40B4-8B36-27DC07FACDFC}" srcId="{FF915EC9-358D-400B-9756-2D3E5088E534}" destId="{C466436B-CC55-4E0A-B9B4-D291C046F5A6}" srcOrd="0" destOrd="0" parTransId="{FA63063F-6184-45BB-B4E6-D0296F172513}" sibTransId="{E0ACC864-B006-4AD6-8939-27E1593CD772}"/>
    <dgm:cxn modelId="{89345471-5914-4B38-BE28-DCC9B8F2BD5D}" srcId="{0C097DD3-C04E-40D3-A25B-F3D3F62668A0}" destId="{C87920AB-12F2-4471-AE37-8512C7CC9147}" srcOrd="1" destOrd="0" parTransId="{7E536582-4097-4D25-A60C-1B580CD00ADF}" sibTransId="{E76A3817-6FFA-44DA-B2E8-CA9B00F63046}"/>
    <dgm:cxn modelId="{90FFCA79-172F-4514-AA9F-855B1D795B4A}" type="presOf" srcId="{797989B8-D0B6-4816-A13B-9558B852344F}" destId="{EC4A6C2B-3416-46A8-8963-082DBC46364B}" srcOrd="0" destOrd="0" presId="urn:microsoft.com/office/officeart/2016/7/layout/VerticalDownArrowProcess"/>
    <dgm:cxn modelId="{7292B57F-D416-4F6A-AE7C-A52705A30268}" type="presOf" srcId="{015F4FB3-49D9-4AC8-B09A-91DEC2C7BF1B}" destId="{379E8C6C-B068-4071-BB49-5DE2C351C1F3}" srcOrd="0" destOrd="5" presId="urn:microsoft.com/office/officeart/2016/7/layout/VerticalDownArrowProcess"/>
    <dgm:cxn modelId="{B923BA82-A302-4680-97B8-A98DFEB6CC20}" srcId="{101B10D9-EF46-4694-8B28-4BB06575A971}" destId="{FBA4651D-7D2A-4941-9191-FFA0BE0FFC3B}" srcOrd="1" destOrd="0" parTransId="{F1B82B6E-B1F3-4D05-97FA-20DAE6ABF609}" sibTransId="{2EA520AF-5358-437F-9439-274804CCEC14}"/>
    <dgm:cxn modelId="{8AE5DC8C-2D13-484C-884D-7108CEEB80AE}" srcId="{101B10D9-EF46-4694-8B28-4BB06575A971}" destId="{4C64C6A9-E90C-481B-B49F-BD8D2BC63356}" srcOrd="5" destOrd="0" parTransId="{DAB943BD-DC15-443B-9200-6053D3BF29D2}" sibTransId="{21DD6777-DC06-4B1F-B93F-B9A02202C1B4}"/>
    <dgm:cxn modelId="{5E091C99-8B36-4A5E-AC92-5F597015D521}" type="presOf" srcId="{671A4700-0F3B-4F31-80A6-89C4E3ECD7C5}" destId="{C2041050-B026-4824-83BA-C6644C60939B}" srcOrd="0" destOrd="2" presId="urn:microsoft.com/office/officeart/2016/7/layout/VerticalDownArrowProcess"/>
    <dgm:cxn modelId="{E8A1B39E-8050-412A-8972-C84FDE0D1B28}" srcId="{797989B8-D0B6-4816-A13B-9558B852344F}" destId="{D8218654-1623-4951-87E0-AB76D1DAF7E4}" srcOrd="5" destOrd="0" parTransId="{76BC5D84-4990-4B0A-B862-DA4B35A5EA1B}" sibTransId="{812E3FC1-90AF-4AB3-8D94-56AABA43FA8D}"/>
    <dgm:cxn modelId="{C036FDAF-BEAC-4EC6-9C0C-B625A0218DA2}" type="presOf" srcId="{C87920AB-12F2-4471-AE37-8512C7CC9147}" destId="{845B52F4-D8D4-49A2-BB57-252785A743AA}" srcOrd="1" destOrd="0" presId="urn:microsoft.com/office/officeart/2016/7/layout/VerticalDownArrowProcess"/>
    <dgm:cxn modelId="{B278C5B5-1F01-4CFA-BDE7-2AA3965AAFFF}" type="presOf" srcId="{A4149A8C-2238-4B65-B6D1-35A41879E5C0}" destId="{3E5A679E-A9BA-4C33-B564-0842D1AD36DB}" srcOrd="0" destOrd="0" presId="urn:microsoft.com/office/officeart/2016/7/layout/VerticalDownArrowProcess"/>
    <dgm:cxn modelId="{41CF17BC-434A-4B33-81B6-EA31FBA1B8BC}" srcId="{101B10D9-EF46-4694-8B28-4BB06575A971}" destId="{98F60CB9-3A64-4A82-9B90-06340E051B9B}" srcOrd="0" destOrd="0" parTransId="{BB7D6032-8FA9-44E3-ABA8-E6884417E2A8}" sibTransId="{888464F9-2827-48A1-97BE-31C41D995BD2}"/>
    <dgm:cxn modelId="{DA994EBD-DB78-4D33-9936-E98EF6095020}" srcId="{797989B8-D0B6-4816-A13B-9558B852344F}" destId="{1DE44B42-95F8-44D1-A2A0-315913BB2E11}" srcOrd="2" destOrd="0" parTransId="{BC16DA74-83EC-4090-AD62-8E6070CCFF55}" sibTransId="{CAB02F47-5293-4888-A518-F2B24CC034DA}"/>
    <dgm:cxn modelId="{5D74AFBD-473D-4A0D-A909-EF44947A6466}" type="presOf" srcId="{B1E75900-75CE-4D9B-BCA0-FE1C8EC18628}" destId="{EC4A6C2B-3416-46A8-8963-082DBC46364B}" srcOrd="0" destOrd="8" presId="urn:microsoft.com/office/officeart/2016/7/layout/VerticalDownArrowProcess"/>
    <dgm:cxn modelId="{B6A60ABE-DD33-46D2-AD26-7888B6CA0054}" type="presOf" srcId="{67BDF7DC-8FA2-4F39-A663-68FBFC4C0847}" destId="{379E8C6C-B068-4071-BB49-5DE2C351C1F3}" srcOrd="0" destOrd="3" presId="urn:microsoft.com/office/officeart/2016/7/layout/VerticalDownArrowProcess"/>
    <dgm:cxn modelId="{796C39C1-FD05-4669-9E45-B61255DCBE51}" type="presOf" srcId="{3BE5DA0E-0F84-4978-A8B7-D33D13283DF1}" destId="{EC4A6C2B-3416-46A8-8963-082DBC46364B}" srcOrd="0" destOrd="4" presId="urn:microsoft.com/office/officeart/2016/7/layout/VerticalDownArrowProcess"/>
    <dgm:cxn modelId="{A212D1C1-B2FC-445B-AB46-F7CD26888F20}" srcId="{101B10D9-EF46-4694-8B28-4BB06575A971}" destId="{06179B9F-88AB-4683-AFFE-44ADE1037973}" srcOrd="3" destOrd="0" parTransId="{B8DB71E6-FF70-40A5-AAF4-7B17C8AE8E19}" sibTransId="{1B179E73-136E-49CE-9047-D7975E4D2F59}"/>
    <dgm:cxn modelId="{AD5BC7C8-9E7A-4C7D-B42F-F83FCF765BD6}" type="presOf" srcId="{C466436B-CC55-4E0A-B9B4-D291C046F5A6}" destId="{C2041050-B026-4824-83BA-C6644C60939B}" srcOrd="0" destOrd="0" presId="urn:microsoft.com/office/officeart/2016/7/layout/VerticalDownArrowProcess"/>
    <dgm:cxn modelId="{79F523CD-BC59-4DDE-8B5F-E8794A055CEC}" srcId="{797989B8-D0B6-4816-A13B-9558B852344F}" destId="{683E4934-617B-4377-9013-CDB80F6279C5}" srcOrd="4" destOrd="0" parTransId="{F48A6062-4B3E-44D3-9B39-BDCCFA2868E9}" sibTransId="{53ADC557-E1CE-414F-B943-812CCD53BFB6}"/>
    <dgm:cxn modelId="{F257DCD0-DE94-4D8D-BA73-F97D24C37B64}" type="presOf" srcId="{67A58AE2-49F8-40F9-8E6A-EC6347D83DE3}" destId="{EC4A6C2B-3416-46A8-8963-082DBC46364B}" srcOrd="0" destOrd="1" presId="urn:microsoft.com/office/officeart/2016/7/layout/VerticalDownArrowProcess"/>
    <dgm:cxn modelId="{90FBDBD1-A326-489B-A749-2BA34BD383BF}" type="presOf" srcId="{D8218654-1623-4951-87E0-AB76D1DAF7E4}" destId="{EC4A6C2B-3416-46A8-8963-082DBC46364B}" srcOrd="0" destOrd="6" presId="urn:microsoft.com/office/officeart/2016/7/layout/VerticalDownArrowProcess"/>
    <dgm:cxn modelId="{1111ADD4-65AC-4927-BB1A-4DA9345D25A6}" type="presOf" srcId="{FF915EC9-358D-400B-9756-2D3E5088E534}" destId="{AF3960A8-5CE6-4040-A876-FAF5089E6177}" srcOrd="1" destOrd="0" presId="urn:microsoft.com/office/officeart/2016/7/layout/VerticalDownArrowProcess"/>
    <dgm:cxn modelId="{E9312DD9-770E-4DB8-B10D-4F3D337FE09C}" type="presOf" srcId="{FBA4651D-7D2A-4941-9191-FFA0BE0FFC3B}" destId="{379E8C6C-B068-4071-BB49-5DE2C351C1F3}" srcOrd="0" destOrd="2" presId="urn:microsoft.com/office/officeart/2016/7/layout/VerticalDownArrowProcess"/>
    <dgm:cxn modelId="{AC8D5BD9-6A99-40E8-A2DB-6CE7456726B0}" srcId="{797989B8-D0B6-4816-A13B-9558B852344F}" destId="{67A58AE2-49F8-40F9-8E6A-EC6347D83DE3}" srcOrd="0" destOrd="0" parTransId="{E58C53D6-66B1-458A-971C-CF2F64D0FFE8}" sibTransId="{981D5004-C1C8-460B-BD4E-9BAC68D6FA62}"/>
    <dgm:cxn modelId="{0A639CDE-32C7-4361-B790-F77A83AD1353}" srcId="{797989B8-D0B6-4816-A13B-9558B852344F}" destId="{B1E75900-75CE-4D9B-BCA0-FE1C8EC18628}" srcOrd="7" destOrd="0" parTransId="{A9DC1AC8-98D0-4E2D-BB93-7FF881461A69}" sibTransId="{8EB72787-3EF9-4B21-B430-2793AF138562}"/>
    <dgm:cxn modelId="{1D01A9EA-5285-4818-88DE-04302094352F}" type="presOf" srcId="{C87920AB-12F2-4471-AE37-8512C7CC9147}" destId="{18555B4E-6A76-4E39-B022-CC9E256751A1}" srcOrd="0" destOrd="0" presId="urn:microsoft.com/office/officeart/2016/7/layout/VerticalDownArrowProcess"/>
    <dgm:cxn modelId="{ACD4AFF1-083F-4C47-89AA-BB9E6E97F876}" srcId="{C466436B-CC55-4E0A-B9B4-D291C046F5A6}" destId="{671A4700-0F3B-4F31-80A6-89C4E3ECD7C5}" srcOrd="1" destOrd="0" parTransId="{A61E94C4-090D-4C26-8DD1-46634056F6D5}" sibTransId="{59CE1546-7EFB-4E4D-8673-1DE6605ABE2D}"/>
    <dgm:cxn modelId="{612BDEF1-401D-4F8C-B3B1-29FFDD9537FD}" type="presOf" srcId="{1DE44B42-95F8-44D1-A2A0-315913BB2E11}" destId="{EC4A6C2B-3416-46A8-8963-082DBC46364B}" srcOrd="0" destOrd="3" presId="urn:microsoft.com/office/officeart/2016/7/layout/VerticalDownArrowProcess"/>
    <dgm:cxn modelId="{F72436F8-284F-41B0-A0DF-DD9C33A7F36C}" srcId="{0C097DD3-C04E-40D3-A25B-F3D3F62668A0}" destId="{A4149A8C-2238-4B65-B6D1-35A41879E5C0}" srcOrd="2" destOrd="0" parTransId="{40C1E9C5-5884-4309-A08A-FA63FEFF3555}" sibTransId="{0B005D9B-89C5-4E7C-ABD5-81AD90356D6E}"/>
    <dgm:cxn modelId="{47AEA92E-E356-48A2-96A2-8ABBB91DB1F1}" type="presParOf" srcId="{AB9E2075-B16C-447F-8ED4-93FA5E1B3851}" destId="{0BDA6E70-EB33-4766-B0E0-F0DF2FC48E99}" srcOrd="0" destOrd="0" presId="urn:microsoft.com/office/officeart/2016/7/layout/VerticalDownArrowProcess"/>
    <dgm:cxn modelId="{F1F92CF6-39D1-45CF-84C2-83BD89FD042E}" type="presParOf" srcId="{0BDA6E70-EB33-4766-B0E0-F0DF2FC48E99}" destId="{3E5A679E-A9BA-4C33-B564-0842D1AD36DB}" srcOrd="0" destOrd="0" presId="urn:microsoft.com/office/officeart/2016/7/layout/VerticalDownArrowProcess"/>
    <dgm:cxn modelId="{8542B88A-77F2-493A-9208-CF6263D2E59B}" type="presParOf" srcId="{0BDA6E70-EB33-4766-B0E0-F0DF2FC48E99}" destId="{379E8C6C-B068-4071-BB49-5DE2C351C1F3}" srcOrd="1" destOrd="0" presId="urn:microsoft.com/office/officeart/2016/7/layout/VerticalDownArrowProcess"/>
    <dgm:cxn modelId="{57D4BAE6-6827-4DF0-A4E7-46BB485F735A}" type="presParOf" srcId="{AB9E2075-B16C-447F-8ED4-93FA5E1B3851}" destId="{192BA9BF-FD63-478F-A2DC-322DA26C02F8}" srcOrd="1" destOrd="0" presId="urn:microsoft.com/office/officeart/2016/7/layout/VerticalDownArrowProcess"/>
    <dgm:cxn modelId="{98D8A0BA-0DEA-4395-9FF0-39A7AA82CF5C}" type="presParOf" srcId="{AB9E2075-B16C-447F-8ED4-93FA5E1B3851}" destId="{71CF1DEF-BA61-4592-AC54-E1DE99F83BB4}" srcOrd="2" destOrd="0" presId="urn:microsoft.com/office/officeart/2016/7/layout/VerticalDownArrowProcess"/>
    <dgm:cxn modelId="{3648CCF0-EE6A-4BD1-A39C-ADD49C0CC4FC}" type="presParOf" srcId="{71CF1DEF-BA61-4592-AC54-E1DE99F83BB4}" destId="{18555B4E-6A76-4E39-B022-CC9E256751A1}" srcOrd="0" destOrd="0" presId="urn:microsoft.com/office/officeart/2016/7/layout/VerticalDownArrowProcess"/>
    <dgm:cxn modelId="{ED225B90-AC39-4716-A176-A7EADA41DAB8}" type="presParOf" srcId="{71CF1DEF-BA61-4592-AC54-E1DE99F83BB4}" destId="{845B52F4-D8D4-49A2-BB57-252785A743AA}" srcOrd="1" destOrd="0" presId="urn:microsoft.com/office/officeart/2016/7/layout/VerticalDownArrowProcess"/>
    <dgm:cxn modelId="{46BBB4E8-3EE2-4806-B837-8FAAAFC83A95}" type="presParOf" srcId="{71CF1DEF-BA61-4592-AC54-E1DE99F83BB4}" destId="{EC4A6C2B-3416-46A8-8963-082DBC46364B}" srcOrd="2" destOrd="0" presId="urn:microsoft.com/office/officeart/2016/7/layout/VerticalDownArrowProcess"/>
    <dgm:cxn modelId="{26333491-EF04-4F55-A69E-1043DE01BDD0}" type="presParOf" srcId="{AB9E2075-B16C-447F-8ED4-93FA5E1B3851}" destId="{8B552D55-BC27-4F43-A5A3-D793A7595816}" srcOrd="3" destOrd="0" presId="urn:microsoft.com/office/officeart/2016/7/layout/VerticalDownArrowProcess"/>
    <dgm:cxn modelId="{7D57F584-FDE2-4BD7-AD88-30AA50D1964F}" type="presParOf" srcId="{AB9E2075-B16C-447F-8ED4-93FA5E1B3851}" destId="{91E7E6F1-A745-4374-A0C9-1539763EA76A}" srcOrd="4" destOrd="0" presId="urn:microsoft.com/office/officeart/2016/7/layout/VerticalDownArrowProcess"/>
    <dgm:cxn modelId="{655AD5C6-AAE8-4EE0-9E86-FBBFFDC69A00}" type="presParOf" srcId="{91E7E6F1-A745-4374-A0C9-1539763EA76A}" destId="{6D186789-EFF6-4085-8330-4E4832B7BCF5}" srcOrd="0" destOrd="0" presId="urn:microsoft.com/office/officeart/2016/7/layout/VerticalDownArrowProcess"/>
    <dgm:cxn modelId="{6E134699-04FD-4994-8986-A3898764A57F}" type="presParOf" srcId="{91E7E6F1-A745-4374-A0C9-1539763EA76A}" destId="{AF3960A8-5CE6-4040-A876-FAF5089E6177}" srcOrd="1" destOrd="0" presId="urn:microsoft.com/office/officeart/2016/7/layout/VerticalDownArrowProcess"/>
    <dgm:cxn modelId="{CD0B65C5-0472-4BA0-995B-2FA62FD5C4D6}" type="presParOf" srcId="{91E7E6F1-A745-4374-A0C9-1539763EA76A}" destId="{C2041050-B026-4824-83BA-C6644C60939B}"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E74894-166D-43E4-8157-E5FC024C885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33F43FC-E84E-4D61-864C-AF90C0D711EA}">
      <dgm:prSet/>
      <dgm:spPr/>
      <dgm:t>
        <a:bodyPr/>
        <a:lstStyle/>
        <a:p>
          <a:r>
            <a:rPr lang="en-US" dirty="0"/>
            <a:t>Java Persistence API (JPA) is used to write, maintain, and manage hundreds of queries in large applications.</a:t>
          </a:r>
        </a:p>
      </dgm:t>
    </dgm:pt>
    <dgm:pt modelId="{126A581F-60F7-4873-A6C2-436586DBA439}" type="parTrans" cxnId="{24121F74-BE47-4651-BEFD-484F6556CB60}">
      <dgm:prSet/>
      <dgm:spPr/>
      <dgm:t>
        <a:bodyPr/>
        <a:lstStyle/>
        <a:p>
          <a:endParaRPr lang="en-US"/>
        </a:p>
      </dgm:t>
    </dgm:pt>
    <dgm:pt modelId="{43018B04-E49F-4951-B174-23D778E02AB8}" type="sibTrans" cxnId="{24121F74-BE47-4651-BEFD-484F6556CB60}">
      <dgm:prSet/>
      <dgm:spPr/>
      <dgm:t>
        <a:bodyPr/>
        <a:lstStyle/>
        <a:p>
          <a:endParaRPr lang="en-US"/>
        </a:p>
      </dgm:t>
    </dgm:pt>
    <dgm:pt modelId="{7C1F8255-8EC5-4F1C-A503-F7062066FA48}">
      <dgm:prSet/>
      <dgm:spPr/>
      <dgm:t>
        <a:bodyPr/>
        <a:lstStyle/>
        <a:p>
          <a:r>
            <a:rPr lang="en-US"/>
            <a:t>It is a simpler, cleaner, and less labor-intensive approach that helps developers to ease this task.</a:t>
          </a:r>
        </a:p>
      </dgm:t>
    </dgm:pt>
    <dgm:pt modelId="{D00ACEBD-2B6D-40A8-9DC7-2A918792615B}" type="parTrans" cxnId="{4047E674-EB52-4AD7-BD23-2505E69999C4}">
      <dgm:prSet/>
      <dgm:spPr/>
      <dgm:t>
        <a:bodyPr/>
        <a:lstStyle/>
        <a:p>
          <a:endParaRPr lang="en-US"/>
        </a:p>
      </dgm:t>
    </dgm:pt>
    <dgm:pt modelId="{BEBF5E93-030A-4CB0-A2D6-6C2224C7AED2}" type="sibTrans" cxnId="{4047E674-EB52-4AD7-BD23-2505E69999C4}">
      <dgm:prSet/>
      <dgm:spPr/>
      <dgm:t>
        <a:bodyPr/>
        <a:lstStyle/>
        <a:p>
          <a:endParaRPr lang="en-US"/>
        </a:p>
      </dgm:t>
    </dgm:pt>
    <dgm:pt modelId="{A2361A34-A7A0-4474-9695-135B9CB3F711}">
      <dgm:prSet/>
      <dgm:spPr/>
      <dgm:t>
        <a:bodyPr/>
        <a:lstStyle/>
        <a:p>
          <a:r>
            <a:rPr lang="en-US"/>
            <a:t>It eliminates the boilerplate code that has to be written to execute simple queries. </a:t>
          </a:r>
        </a:p>
      </dgm:t>
    </dgm:pt>
    <dgm:pt modelId="{233096AA-3496-4F47-A783-DADC777A2D7B}" type="parTrans" cxnId="{BB44D58A-5926-4715-BE01-356357E952AC}">
      <dgm:prSet/>
      <dgm:spPr/>
      <dgm:t>
        <a:bodyPr/>
        <a:lstStyle/>
        <a:p>
          <a:endParaRPr lang="en-US"/>
        </a:p>
      </dgm:t>
    </dgm:pt>
    <dgm:pt modelId="{71D7C6F3-A627-46BA-9A70-EE8ED8A66CF6}" type="sibTrans" cxnId="{BB44D58A-5926-4715-BE01-356357E952AC}">
      <dgm:prSet/>
      <dgm:spPr/>
      <dgm:t>
        <a:bodyPr/>
        <a:lstStyle/>
        <a:p>
          <a:endParaRPr lang="en-US"/>
        </a:p>
      </dgm:t>
    </dgm:pt>
    <dgm:pt modelId="{5FF85F28-BB41-4D6F-B744-67145B1C4950}">
      <dgm:prSet/>
      <dgm:spPr/>
      <dgm:t>
        <a:bodyPr/>
        <a:lstStyle/>
        <a:p>
          <a:r>
            <a:rPr lang="en-US" dirty="0"/>
            <a:t>JPA helps to write more understandable and cleaner code and become more skilled and proficient as a Spring Boot developer. </a:t>
          </a:r>
        </a:p>
      </dgm:t>
    </dgm:pt>
    <dgm:pt modelId="{FD955FDC-8607-476B-BB5D-15BDEFF23145}" type="parTrans" cxnId="{137916C0-C0BB-4CBA-B53C-7944548D3CB3}">
      <dgm:prSet/>
      <dgm:spPr/>
      <dgm:t>
        <a:bodyPr/>
        <a:lstStyle/>
        <a:p>
          <a:endParaRPr lang="en-US"/>
        </a:p>
      </dgm:t>
    </dgm:pt>
    <dgm:pt modelId="{3A9E5BAA-D61E-45DB-B9F4-E1C260EA7012}" type="sibTrans" cxnId="{137916C0-C0BB-4CBA-B53C-7944548D3CB3}">
      <dgm:prSet/>
      <dgm:spPr/>
      <dgm:t>
        <a:bodyPr/>
        <a:lstStyle/>
        <a:p>
          <a:endParaRPr lang="en-US"/>
        </a:p>
      </dgm:t>
    </dgm:pt>
    <dgm:pt modelId="{96DD9524-45BB-49BB-AFF4-AD4AA409FB92}" type="pres">
      <dgm:prSet presAssocID="{38E74894-166D-43E4-8157-E5FC024C8850}" presName="linear" presStyleCnt="0">
        <dgm:presLayoutVars>
          <dgm:animLvl val="lvl"/>
          <dgm:resizeHandles val="exact"/>
        </dgm:presLayoutVars>
      </dgm:prSet>
      <dgm:spPr/>
    </dgm:pt>
    <dgm:pt modelId="{C9F9E8DB-DEA8-4841-A7D6-95419CEB27D1}" type="pres">
      <dgm:prSet presAssocID="{C33F43FC-E84E-4D61-864C-AF90C0D711EA}" presName="parentText" presStyleLbl="node1" presStyleIdx="0" presStyleCnt="4">
        <dgm:presLayoutVars>
          <dgm:chMax val="0"/>
          <dgm:bulletEnabled val="1"/>
        </dgm:presLayoutVars>
      </dgm:prSet>
      <dgm:spPr/>
    </dgm:pt>
    <dgm:pt modelId="{72A80B06-1097-49C2-832C-23D3EF617A28}" type="pres">
      <dgm:prSet presAssocID="{43018B04-E49F-4951-B174-23D778E02AB8}" presName="spacer" presStyleCnt="0"/>
      <dgm:spPr/>
    </dgm:pt>
    <dgm:pt modelId="{BF1D8534-425F-46D2-9BED-1A62FECBF672}" type="pres">
      <dgm:prSet presAssocID="{7C1F8255-8EC5-4F1C-A503-F7062066FA48}" presName="parentText" presStyleLbl="node1" presStyleIdx="1" presStyleCnt="4">
        <dgm:presLayoutVars>
          <dgm:chMax val="0"/>
          <dgm:bulletEnabled val="1"/>
        </dgm:presLayoutVars>
      </dgm:prSet>
      <dgm:spPr/>
    </dgm:pt>
    <dgm:pt modelId="{9ABC8CE7-E229-4B83-B9BB-4FF13AF86840}" type="pres">
      <dgm:prSet presAssocID="{BEBF5E93-030A-4CB0-A2D6-6C2224C7AED2}" presName="spacer" presStyleCnt="0"/>
      <dgm:spPr/>
    </dgm:pt>
    <dgm:pt modelId="{9B4108E1-78CD-4DF9-AAB8-7DB5AFF49BCB}" type="pres">
      <dgm:prSet presAssocID="{A2361A34-A7A0-4474-9695-135B9CB3F711}" presName="parentText" presStyleLbl="node1" presStyleIdx="2" presStyleCnt="4">
        <dgm:presLayoutVars>
          <dgm:chMax val="0"/>
          <dgm:bulletEnabled val="1"/>
        </dgm:presLayoutVars>
      </dgm:prSet>
      <dgm:spPr/>
    </dgm:pt>
    <dgm:pt modelId="{DEFF264F-096A-491B-9C22-E9A25CA336D9}" type="pres">
      <dgm:prSet presAssocID="{71D7C6F3-A627-46BA-9A70-EE8ED8A66CF6}" presName="spacer" presStyleCnt="0"/>
      <dgm:spPr/>
    </dgm:pt>
    <dgm:pt modelId="{2194060C-249F-47F5-B17D-C4F9AA9350AE}" type="pres">
      <dgm:prSet presAssocID="{5FF85F28-BB41-4D6F-B744-67145B1C4950}" presName="parentText" presStyleLbl="node1" presStyleIdx="3" presStyleCnt="4">
        <dgm:presLayoutVars>
          <dgm:chMax val="0"/>
          <dgm:bulletEnabled val="1"/>
        </dgm:presLayoutVars>
      </dgm:prSet>
      <dgm:spPr/>
    </dgm:pt>
  </dgm:ptLst>
  <dgm:cxnLst>
    <dgm:cxn modelId="{47DC7D03-529B-4CCA-A16A-816585DC9F43}" type="presOf" srcId="{5FF85F28-BB41-4D6F-B744-67145B1C4950}" destId="{2194060C-249F-47F5-B17D-C4F9AA9350AE}" srcOrd="0" destOrd="0" presId="urn:microsoft.com/office/officeart/2005/8/layout/vList2"/>
    <dgm:cxn modelId="{ACD8B537-DA7C-4983-B053-756183D52F58}" type="presOf" srcId="{C33F43FC-E84E-4D61-864C-AF90C0D711EA}" destId="{C9F9E8DB-DEA8-4841-A7D6-95419CEB27D1}" srcOrd="0" destOrd="0" presId="urn:microsoft.com/office/officeart/2005/8/layout/vList2"/>
    <dgm:cxn modelId="{24121F74-BE47-4651-BEFD-484F6556CB60}" srcId="{38E74894-166D-43E4-8157-E5FC024C8850}" destId="{C33F43FC-E84E-4D61-864C-AF90C0D711EA}" srcOrd="0" destOrd="0" parTransId="{126A581F-60F7-4873-A6C2-436586DBA439}" sibTransId="{43018B04-E49F-4951-B174-23D778E02AB8}"/>
    <dgm:cxn modelId="{4047E674-EB52-4AD7-BD23-2505E69999C4}" srcId="{38E74894-166D-43E4-8157-E5FC024C8850}" destId="{7C1F8255-8EC5-4F1C-A503-F7062066FA48}" srcOrd="1" destOrd="0" parTransId="{D00ACEBD-2B6D-40A8-9DC7-2A918792615B}" sibTransId="{BEBF5E93-030A-4CB0-A2D6-6C2224C7AED2}"/>
    <dgm:cxn modelId="{BB44D58A-5926-4715-BE01-356357E952AC}" srcId="{38E74894-166D-43E4-8157-E5FC024C8850}" destId="{A2361A34-A7A0-4474-9695-135B9CB3F711}" srcOrd="2" destOrd="0" parTransId="{233096AA-3496-4F47-A783-DADC777A2D7B}" sibTransId="{71D7C6F3-A627-46BA-9A70-EE8ED8A66CF6}"/>
    <dgm:cxn modelId="{97B0F6A1-DED9-4BBB-9CE2-752B6CA74AF0}" type="presOf" srcId="{38E74894-166D-43E4-8157-E5FC024C8850}" destId="{96DD9524-45BB-49BB-AFF4-AD4AA409FB92}" srcOrd="0" destOrd="0" presId="urn:microsoft.com/office/officeart/2005/8/layout/vList2"/>
    <dgm:cxn modelId="{137916C0-C0BB-4CBA-B53C-7944548D3CB3}" srcId="{38E74894-166D-43E4-8157-E5FC024C8850}" destId="{5FF85F28-BB41-4D6F-B744-67145B1C4950}" srcOrd="3" destOrd="0" parTransId="{FD955FDC-8607-476B-BB5D-15BDEFF23145}" sibTransId="{3A9E5BAA-D61E-45DB-B9F4-E1C260EA7012}"/>
    <dgm:cxn modelId="{1215F6E2-4176-4AA7-92DB-B11C74C4DDAB}" type="presOf" srcId="{7C1F8255-8EC5-4F1C-A503-F7062066FA48}" destId="{BF1D8534-425F-46D2-9BED-1A62FECBF672}" srcOrd="0" destOrd="0" presId="urn:microsoft.com/office/officeart/2005/8/layout/vList2"/>
    <dgm:cxn modelId="{56EC78F3-AF99-4536-A1DA-B20EFD757990}" type="presOf" srcId="{A2361A34-A7A0-4474-9695-135B9CB3F711}" destId="{9B4108E1-78CD-4DF9-AAB8-7DB5AFF49BCB}" srcOrd="0" destOrd="0" presId="urn:microsoft.com/office/officeart/2005/8/layout/vList2"/>
    <dgm:cxn modelId="{5CADB768-39B8-4CC1-A452-36F873146C39}" type="presParOf" srcId="{96DD9524-45BB-49BB-AFF4-AD4AA409FB92}" destId="{C9F9E8DB-DEA8-4841-A7D6-95419CEB27D1}" srcOrd="0" destOrd="0" presId="urn:microsoft.com/office/officeart/2005/8/layout/vList2"/>
    <dgm:cxn modelId="{AE2518EC-891D-4429-91DB-6A829360DA65}" type="presParOf" srcId="{96DD9524-45BB-49BB-AFF4-AD4AA409FB92}" destId="{72A80B06-1097-49C2-832C-23D3EF617A28}" srcOrd="1" destOrd="0" presId="urn:microsoft.com/office/officeart/2005/8/layout/vList2"/>
    <dgm:cxn modelId="{4CA6C41B-79BE-4669-811B-9645235D3D25}" type="presParOf" srcId="{96DD9524-45BB-49BB-AFF4-AD4AA409FB92}" destId="{BF1D8534-425F-46D2-9BED-1A62FECBF672}" srcOrd="2" destOrd="0" presId="urn:microsoft.com/office/officeart/2005/8/layout/vList2"/>
    <dgm:cxn modelId="{AA9FF7CA-41D6-4123-A1EA-3AF90906F3F7}" type="presParOf" srcId="{96DD9524-45BB-49BB-AFF4-AD4AA409FB92}" destId="{9ABC8CE7-E229-4B83-B9BB-4FF13AF86840}" srcOrd="3" destOrd="0" presId="urn:microsoft.com/office/officeart/2005/8/layout/vList2"/>
    <dgm:cxn modelId="{F4911B89-76A3-4E7D-AB96-8F00EB8BAA41}" type="presParOf" srcId="{96DD9524-45BB-49BB-AFF4-AD4AA409FB92}" destId="{9B4108E1-78CD-4DF9-AAB8-7DB5AFF49BCB}" srcOrd="4" destOrd="0" presId="urn:microsoft.com/office/officeart/2005/8/layout/vList2"/>
    <dgm:cxn modelId="{0BFCFBE7-44EB-4D56-B2D0-316BE6D67AAC}" type="presParOf" srcId="{96DD9524-45BB-49BB-AFF4-AD4AA409FB92}" destId="{DEFF264F-096A-491B-9C22-E9A25CA336D9}" srcOrd="5" destOrd="0" presId="urn:microsoft.com/office/officeart/2005/8/layout/vList2"/>
    <dgm:cxn modelId="{56802719-CA2D-4EA3-B685-000C821B34FE}" type="presParOf" srcId="{96DD9524-45BB-49BB-AFF4-AD4AA409FB92}" destId="{2194060C-249F-47F5-B17D-C4F9AA9350A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088A2-785A-4453-B0AC-A9CF32C9247F}">
      <dsp:nvSpPr>
        <dsp:cNvPr id="0" name=""/>
        <dsp:cNvSpPr/>
      </dsp:nvSpPr>
      <dsp:spPr>
        <a:xfrm>
          <a:off x="0" y="684093"/>
          <a:ext cx="10927829" cy="12553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88EA37-F1AA-4D25-8DDF-EBE2B503AC9A}">
      <dsp:nvSpPr>
        <dsp:cNvPr id="0" name=""/>
        <dsp:cNvSpPr/>
      </dsp:nvSpPr>
      <dsp:spPr>
        <a:xfrm>
          <a:off x="379754" y="966555"/>
          <a:ext cx="690462" cy="6904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554726-8CF3-465D-8D3D-DEA74E02EEB5}">
      <dsp:nvSpPr>
        <dsp:cNvPr id="0" name=""/>
        <dsp:cNvSpPr/>
      </dsp:nvSpPr>
      <dsp:spPr>
        <a:xfrm>
          <a:off x="1449970" y="684093"/>
          <a:ext cx="4917523" cy="1255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62" tIns="132862" rIns="132862" bIns="132862" numCol="1" spcCol="1270" anchor="ctr" anchorCtr="0">
          <a:noAutofit/>
        </a:bodyPr>
        <a:lstStyle/>
        <a:p>
          <a:pPr marL="0" lvl="0" indent="0" algn="l" defTabSz="1111250">
            <a:lnSpc>
              <a:spcPct val="100000"/>
            </a:lnSpc>
            <a:spcBef>
              <a:spcPct val="0"/>
            </a:spcBef>
            <a:spcAft>
              <a:spcPct val="35000"/>
            </a:spcAft>
            <a:buNone/>
          </a:pPr>
          <a:r>
            <a:rPr lang="en-IN" sz="2500" kern="1200" dirty="0"/>
            <a:t>SPRING JDBC</a:t>
          </a:r>
          <a:endParaRPr lang="en-US" sz="2500" kern="1200" dirty="0"/>
        </a:p>
      </dsp:txBody>
      <dsp:txXfrm>
        <a:off x="1449970" y="684093"/>
        <a:ext cx="4917523" cy="1255385"/>
      </dsp:txXfrm>
    </dsp:sp>
    <dsp:sp modelId="{D9866BD2-473B-4F40-AA50-95786B514A62}">
      <dsp:nvSpPr>
        <dsp:cNvPr id="0" name=""/>
        <dsp:cNvSpPr/>
      </dsp:nvSpPr>
      <dsp:spPr>
        <a:xfrm>
          <a:off x="6367493" y="684093"/>
          <a:ext cx="4558917" cy="1255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62" tIns="132862" rIns="132862" bIns="132862" numCol="1" spcCol="1270" anchor="ctr" anchorCtr="0">
          <a:noAutofit/>
        </a:bodyPr>
        <a:lstStyle/>
        <a:p>
          <a:pPr marL="0" lvl="0" indent="0" algn="l" defTabSz="488950">
            <a:lnSpc>
              <a:spcPct val="100000"/>
            </a:lnSpc>
            <a:spcBef>
              <a:spcPct val="0"/>
            </a:spcBef>
            <a:spcAft>
              <a:spcPct val="35000"/>
            </a:spcAft>
            <a:buFont typeface="Arial" panose="020B0604020202020204" pitchFamily="34" charset="0"/>
            <a:buNone/>
          </a:pPr>
          <a:r>
            <a:rPr lang="en-US" sz="1100" kern="1200" dirty="0"/>
            <a:t>Learn about the Spring JDBC and </a:t>
          </a:r>
          <a:r>
            <a:rPr lang="en-US" sz="1100" kern="1200" dirty="0" err="1"/>
            <a:t>JdbcTemplate</a:t>
          </a:r>
          <a:r>
            <a:rPr lang="en-US" sz="1100" kern="1200" dirty="0"/>
            <a:t>.</a:t>
          </a:r>
        </a:p>
        <a:p>
          <a:pPr marL="0" lvl="0" indent="0" algn="l" defTabSz="488950">
            <a:lnSpc>
              <a:spcPct val="100000"/>
            </a:lnSpc>
            <a:spcBef>
              <a:spcPct val="0"/>
            </a:spcBef>
            <a:spcAft>
              <a:spcPct val="35000"/>
            </a:spcAft>
            <a:buFont typeface="Arial" panose="020B0604020202020204" pitchFamily="34" charset="0"/>
            <a:buNone/>
          </a:pPr>
          <a:r>
            <a:rPr lang="en-US" sz="1100" kern="1200"/>
            <a:t>Learn about the in-memory database.</a:t>
          </a:r>
        </a:p>
        <a:p>
          <a:pPr marL="0" lvl="0" indent="0" algn="l" defTabSz="488950">
            <a:lnSpc>
              <a:spcPct val="100000"/>
            </a:lnSpc>
            <a:spcBef>
              <a:spcPct val="0"/>
            </a:spcBef>
            <a:spcAft>
              <a:spcPct val="35000"/>
            </a:spcAft>
            <a:buFont typeface="Arial" panose="020B0604020202020204" pitchFamily="34" charset="0"/>
            <a:buNone/>
          </a:pPr>
          <a:r>
            <a:rPr lang="en-US" sz="1100" kern="1200"/>
            <a:t>Learn to perform queries on the database such as SELECT, INSERT, UPDATE, and DELETE.</a:t>
          </a:r>
        </a:p>
        <a:p>
          <a:pPr marL="0" lvl="0" indent="0" algn="l" defTabSz="488950">
            <a:lnSpc>
              <a:spcPct val="100000"/>
            </a:lnSpc>
            <a:spcBef>
              <a:spcPct val="0"/>
            </a:spcBef>
            <a:spcAft>
              <a:spcPct val="35000"/>
            </a:spcAft>
            <a:buFont typeface="Arial" panose="020B0604020202020204" pitchFamily="34" charset="0"/>
            <a:buNone/>
          </a:pPr>
          <a:r>
            <a:rPr lang="en-US" sz="1100" kern="1200" dirty="0"/>
            <a:t>Master the concepts of DDL queries.</a:t>
          </a:r>
        </a:p>
        <a:p>
          <a:pPr marL="0" lvl="0" indent="0" algn="l" defTabSz="488950">
            <a:lnSpc>
              <a:spcPct val="100000"/>
            </a:lnSpc>
            <a:spcBef>
              <a:spcPct val="0"/>
            </a:spcBef>
            <a:spcAft>
              <a:spcPct val="35000"/>
            </a:spcAft>
            <a:buFont typeface="Arial" panose="020B0604020202020204" pitchFamily="34" charset="0"/>
            <a:buNone/>
          </a:pPr>
          <a:r>
            <a:rPr lang="en-US" sz="1100" kern="1200" dirty="0"/>
            <a:t>Learn about the </a:t>
          </a:r>
          <a:r>
            <a:rPr lang="en-US" sz="1100" kern="1200" dirty="0" err="1"/>
            <a:t>RowMapper</a:t>
          </a:r>
          <a:r>
            <a:rPr lang="en-US" sz="1100" kern="1200" dirty="0"/>
            <a:t> interface and related concepts.</a:t>
          </a:r>
        </a:p>
      </dsp:txBody>
      <dsp:txXfrm>
        <a:off x="6367493" y="684093"/>
        <a:ext cx="4558917" cy="1255385"/>
      </dsp:txXfrm>
    </dsp:sp>
    <dsp:sp modelId="{31E9A5F3-C875-44F6-A635-D2EF3C01C2F4}">
      <dsp:nvSpPr>
        <dsp:cNvPr id="0" name=""/>
        <dsp:cNvSpPr/>
      </dsp:nvSpPr>
      <dsp:spPr>
        <a:xfrm>
          <a:off x="0" y="2253325"/>
          <a:ext cx="10927829" cy="12553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CDB3AB-732D-4A8A-8131-8665E1AC6F1B}">
      <dsp:nvSpPr>
        <dsp:cNvPr id="0" name=""/>
        <dsp:cNvSpPr/>
      </dsp:nvSpPr>
      <dsp:spPr>
        <a:xfrm>
          <a:off x="379754" y="2535787"/>
          <a:ext cx="690462" cy="6904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960E6B-E491-4E4E-B35C-894D1D05566A}">
      <dsp:nvSpPr>
        <dsp:cNvPr id="0" name=""/>
        <dsp:cNvSpPr/>
      </dsp:nvSpPr>
      <dsp:spPr>
        <a:xfrm>
          <a:off x="1449970" y="2253325"/>
          <a:ext cx="4917523" cy="1255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62" tIns="132862" rIns="132862" bIns="132862" numCol="1" spcCol="1270" anchor="ctr" anchorCtr="0">
          <a:noAutofit/>
        </a:bodyPr>
        <a:lstStyle/>
        <a:p>
          <a:pPr marL="0" lvl="0" indent="0" algn="l" defTabSz="1111250">
            <a:lnSpc>
              <a:spcPct val="100000"/>
            </a:lnSpc>
            <a:spcBef>
              <a:spcPct val="0"/>
            </a:spcBef>
            <a:spcAft>
              <a:spcPct val="35000"/>
            </a:spcAft>
            <a:buNone/>
          </a:pPr>
          <a:r>
            <a:rPr lang="en-US" sz="2500" kern="1200"/>
            <a:t>Spring Data Java Persistent API</a:t>
          </a:r>
        </a:p>
      </dsp:txBody>
      <dsp:txXfrm>
        <a:off x="1449970" y="2253325"/>
        <a:ext cx="4917523" cy="1255385"/>
      </dsp:txXfrm>
    </dsp:sp>
    <dsp:sp modelId="{31B926CD-0AC2-4EA4-9EDE-6E92B3FA1C5E}">
      <dsp:nvSpPr>
        <dsp:cNvPr id="0" name=""/>
        <dsp:cNvSpPr/>
      </dsp:nvSpPr>
      <dsp:spPr>
        <a:xfrm>
          <a:off x="6367493" y="2253325"/>
          <a:ext cx="4558917" cy="1255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862" tIns="132862" rIns="132862" bIns="132862" numCol="1" spcCol="1270" anchor="ctr" anchorCtr="0">
          <a:noAutofit/>
        </a:bodyPr>
        <a:lstStyle/>
        <a:p>
          <a:pPr marL="0" lvl="0" indent="0" algn="l" defTabSz="488950">
            <a:lnSpc>
              <a:spcPct val="100000"/>
            </a:lnSpc>
            <a:spcBef>
              <a:spcPct val="0"/>
            </a:spcBef>
            <a:spcAft>
              <a:spcPct val="35000"/>
            </a:spcAft>
            <a:buNone/>
          </a:pPr>
          <a:r>
            <a:rPr lang="en-US" sz="1100" kern="1200"/>
            <a:t>Learn about JPA, its annotations, and how to implement it.</a:t>
          </a:r>
        </a:p>
        <a:p>
          <a:pPr marL="0" lvl="0" indent="0" algn="l" defTabSz="488950">
            <a:lnSpc>
              <a:spcPct val="100000"/>
            </a:lnSpc>
            <a:spcBef>
              <a:spcPct val="0"/>
            </a:spcBef>
            <a:spcAft>
              <a:spcPct val="35000"/>
            </a:spcAft>
            <a:buNone/>
          </a:pPr>
          <a:r>
            <a:rPr lang="en-US" sz="1100" kern="1200"/>
            <a:t>Learn to manage entities using a repository.</a:t>
          </a:r>
        </a:p>
        <a:p>
          <a:pPr marL="0" lvl="0" indent="0" algn="l" defTabSz="488950">
            <a:lnSpc>
              <a:spcPct val="100000"/>
            </a:lnSpc>
            <a:spcBef>
              <a:spcPct val="0"/>
            </a:spcBef>
            <a:spcAft>
              <a:spcPct val="35000"/>
            </a:spcAft>
            <a:buNone/>
          </a:pPr>
          <a:r>
            <a:rPr lang="en-US" sz="1100" kern="1200"/>
            <a:t>Master the concepts of performing CRUD operations offered by the EntityManager.</a:t>
          </a:r>
        </a:p>
        <a:p>
          <a:pPr marL="0" lvl="0" indent="0" algn="l" defTabSz="488950">
            <a:lnSpc>
              <a:spcPct val="100000"/>
            </a:lnSpc>
            <a:spcBef>
              <a:spcPct val="0"/>
            </a:spcBef>
            <a:spcAft>
              <a:spcPct val="35000"/>
            </a:spcAft>
            <a:buNone/>
          </a:pPr>
          <a:r>
            <a:rPr lang="en-US" sz="1100" kern="1200"/>
            <a:t>Learn to write named queries.</a:t>
          </a:r>
        </a:p>
        <a:p>
          <a:pPr marL="0" lvl="0" indent="0" algn="l" defTabSz="488950">
            <a:lnSpc>
              <a:spcPct val="100000"/>
            </a:lnSpc>
            <a:spcBef>
              <a:spcPct val="0"/>
            </a:spcBef>
            <a:spcAft>
              <a:spcPct val="35000"/>
            </a:spcAft>
            <a:buNone/>
          </a:pPr>
          <a:r>
            <a:rPr lang="en-US" sz="1100" kern="1200"/>
            <a:t>Learn to connect to other databases.</a:t>
          </a:r>
        </a:p>
      </dsp:txBody>
      <dsp:txXfrm>
        <a:off x="6367493" y="2253325"/>
        <a:ext cx="4558917" cy="12553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2C95E9-A7ED-49CE-A4CB-154A814A66F1}">
      <dsp:nvSpPr>
        <dsp:cNvPr id="0" name=""/>
        <dsp:cNvSpPr/>
      </dsp:nvSpPr>
      <dsp:spPr>
        <a:xfrm>
          <a:off x="0" y="0"/>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8EB091-50CF-4FA9-87BD-09055F273A53}">
      <dsp:nvSpPr>
        <dsp:cNvPr id="0" name=""/>
        <dsp:cNvSpPr/>
      </dsp:nvSpPr>
      <dsp:spPr>
        <a:xfrm>
          <a:off x="0" y="0"/>
          <a:ext cx="6291714" cy="2765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Spring Boot simplifies development and makes JDBC programming easy. It eliminates the need for establishing  connection, handling expectations, and closing connections.</a:t>
          </a:r>
        </a:p>
      </dsp:txBody>
      <dsp:txXfrm>
        <a:off x="0" y="0"/>
        <a:ext cx="6291714" cy="2765367"/>
      </dsp:txXfrm>
    </dsp:sp>
    <dsp:sp modelId="{412AA97D-F53B-4E30-AA4B-DC8D58B6FBB6}">
      <dsp:nvSpPr>
        <dsp:cNvPr id="0" name=""/>
        <dsp:cNvSpPr/>
      </dsp:nvSpPr>
      <dsp:spPr>
        <a:xfrm>
          <a:off x="0" y="2765367"/>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01E803-C3D0-424E-81EA-9669E0D1DB10}">
      <dsp:nvSpPr>
        <dsp:cNvPr id="0" name=""/>
        <dsp:cNvSpPr/>
      </dsp:nvSpPr>
      <dsp:spPr>
        <a:xfrm>
          <a:off x="0" y="2765367"/>
          <a:ext cx="6291714" cy="2765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All the required boiler plate code is executed behind the scenes so the developer can concentrate on writing queries. </a:t>
          </a:r>
        </a:p>
      </dsp:txBody>
      <dsp:txXfrm>
        <a:off x="0" y="2765367"/>
        <a:ext cx="6291714" cy="27653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A679E-A9BA-4C33-B564-0842D1AD36DB}">
      <dsp:nvSpPr>
        <dsp:cNvPr id="0" name=""/>
        <dsp:cNvSpPr/>
      </dsp:nvSpPr>
      <dsp:spPr>
        <a:xfrm>
          <a:off x="0" y="4821843"/>
          <a:ext cx="1591978" cy="1582636"/>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256032" rIns="113221" bIns="256032" numCol="1" spcCol="1270" anchor="ctr" anchorCtr="0">
          <a:noAutofit/>
        </a:bodyPr>
        <a:lstStyle/>
        <a:p>
          <a:pPr marL="0" lvl="0" indent="0" algn="ctr" defTabSz="1600200">
            <a:lnSpc>
              <a:spcPct val="90000"/>
            </a:lnSpc>
            <a:spcBef>
              <a:spcPct val="0"/>
            </a:spcBef>
            <a:spcAft>
              <a:spcPct val="35000"/>
            </a:spcAft>
            <a:buNone/>
          </a:pPr>
          <a:r>
            <a:rPr lang="en-US" sz="3600" kern="1200"/>
            <a:t>Step 3</a:t>
          </a:r>
        </a:p>
      </dsp:txBody>
      <dsp:txXfrm>
        <a:off x="0" y="4821843"/>
        <a:ext cx="1591978" cy="1582636"/>
      </dsp:txXfrm>
    </dsp:sp>
    <dsp:sp modelId="{379E8C6C-B068-4071-BB49-5DE2C351C1F3}">
      <dsp:nvSpPr>
        <dsp:cNvPr id="0" name=""/>
        <dsp:cNvSpPr/>
      </dsp:nvSpPr>
      <dsp:spPr>
        <a:xfrm>
          <a:off x="1591978" y="4821843"/>
          <a:ext cx="4775934" cy="158263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39700" rIns="96879" bIns="139700" numCol="1" spcCol="1270" anchor="t" anchorCtr="0">
          <a:noAutofit/>
        </a:bodyPr>
        <a:lstStyle/>
        <a:p>
          <a:pPr marL="0" lvl="0" indent="0" algn="l" defTabSz="488950">
            <a:lnSpc>
              <a:spcPct val="90000"/>
            </a:lnSpc>
            <a:spcBef>
              <a:spcPct val="0"/>
            </a:spcBef>
            <a:spcAft>
              <a:spcPct val="35000"/>
            </a:spcAft>
            <a:buNone/>
          </a:pPr>
          <a:r>
            <a:rPr lang="en-US" sz="1100" kern="1200"/>
            <a:t>Inserting data</a:t>
          </a:r>
        </a:p>
        <a:p>
          <a:pPr marL="57150" lvl="1" indent="-57150" algn="l" defTabSz="400050">
            <a:lnSpc>
              <a:spcPct val="90000"/>
            </a:lnSpc>
            <a:spcBef>
              <a:spcPct val="0"/>
            </a:spcBef>
            <a:spcAft>
              <a:spcPct val="15000"/>
            </a:spcAft>
            <a:buNone/>
          </a:pPr>
          <a:r>
            <a:rPr lang="en-US" sz="900" kern="1200" dirty="0"/>
            <a:t>INSERT INTO Player (ID, </a:t>
          </a:r>
          <a:r>
            <a:rPr lang="en-US" sz="900" kern="1200" dirty="0" err="1"/>
            <a:t>Name,Nationality</a:t>
          </a:r>
          <a:r>
            <a:rPr lang="en-US" sz="900" kern="1200" dirty="0"/>
            <a:t>, </a:t>
          </a:r>
          <a:r>
            <a:rPr lang="en-US" sz="900" kern="1200" dirty="0" err="1"/>
            <a:t>Birth_date</a:t>
          </a:r>
          <a:r>
            <a:rPr lang="en-US" sz="900" kern="1200" dirty="0"/>
            <a:t>, Titles)</a:t>
          </a:r>
        </a:p>
        <a:p>
          <a:pPr marL="57150" lvl="1" indent="-57150" algn="l" defTabSz="400050">
            <a:lnSpc>
              <a:spcPct val="90000"/>
            </a:lnSpc>
            <a:spcBef>
              <a:spcPct val="0"/>
            </a:spcBef>
            <a:spcAft>
              <a:spcPct val="15000"/>
            </a:spcAft>
            <a:buNone/>
          </a:pPr>
          <a:r>
            <a:rPr lang="en-US" sz="900" kern="1200" dirty="0"/>
            <a:t>VALUES(1, 'Djokovic', 'Serbia', '1987-05-22', 81);</a:t>
          </a:r>
        </a:p>
        <a:p>
          <a:pPr marL="57150" lvl="1" indent="-57150" algn="l" defTabSz="400050">
            <a:lnSpc>
              <a:spcPct val="90000"/>
            </a:lnSpc>
            <a:spcBef>
              <a:spcPct val="0"/>
            </a:spcBef>
            <a:spcAft>
              <a:spcPct val="15000"/>
            </a:spcAft>
            <a:buNone/>
          </a:pPr>
          <a:r>
            <a:rPr lang="en-US" sz="900" kern="1200" dirty="0"/>
            <a:t>INSERT INTO Player (ID, </a:t>
          </a:r>
          <a:r>
            <a:rPr lang="en-US" sz="900" kern="1200" dirty="0" err="1"/>
            <a:t>Name,Nationality</a:t>
          </a:r>
          <a:r>
            <a:rPr lang="en-US" sz="900" kern="1200" dirty="0"/>
            <a:t>, </a:t>
          </a:r>
          <a:r>
            <a:rPr lang="en-US" sz="900" kern="1200" dirty="0" err="1"/>
            <a:t>Birth_date</a:t>
          </a:r>
          <a:r>
            <a:rPr lang="en-US" sz="900" kern="1200" dirty="0"/>
            <a:t>, Titles)</a:t>
          </a:r>
        </a:p>
        <a:p>
          <a:pPr marL="57150" lvl="1" indent="-57150" algn="l" defTabSz="400050">
            <a:lnSpc>
              <a:spcPct val="90000"/>
            </a:lnSpc>
            <a:spcBef>
              <a:spcPct val="0"/>
            </a:spcBef>
            <a:spcAft>
              <a:spcPct val="15000"/>
            </a:spcAft>
            <a:buNone/>
          </a:pPr>
          <a:r>
            <a:rPr lang="en-US" sz="900" kern="1200" dirty="0"/>
            <a:t>VALUES(2, 'Monfils', 'France', '1986-09-01', 10);</a:t>
          </a:r>
        </a:p>
        <a:p>
          <a:pPr marL="57150" lvl="1" indent="-57150" algn="l" defTabSz="400050">
            <a:lnSpc>
              <a:spcPct val="90000"/>
            </a:lnSpc>
            <a:spcBef>
              <a:spcPct val="0"/>
            </a:spcBef>
            <a:spcAft>
              <a:spcPct val="15000"/>
            </a:spcAft>
            <a:buNone/>
          </a:pPr>
          <a:r>
            <a:rPr lang="en-US" sz="900" kern="1200" dirty="0"/>
            <a:t>INSERT INTO Player (ID, </a:t>
          </a:r>
          <a:r>
            <a:rPr lang="en-US" sz="900" kern="1200" dirty="0" err="1"/>
            <a:t>Name,Nationality</a:t>
          </a:r>
          <a:r>
            <a:rPr lang="en-US" sz="900" kern="1200" dirty="0"/>
            <a:t>, </a:t>
          </a:r>
          <a:r>
            <a:rPr lang="en-US" sz="900" kern="1200" dirty="0" err="1"/>
            <a:t>Birth_date</a:t>
          </a:r>
          <a:r>
            <a:rPr lang="en-US" sz="900" kern="1200" dirty="0"/>
            <a:t>, Titles)</a:t>
          </a:r>
        </a:p>
        <a:p>
          <a:pPr marL="57150" lvl="1" indent="-57150" algn="l" defTabSz="400050">
            <a:lnSpc>
              <a:spcPct val="90000"/>
            </a:lnSpc>
            <a:spcBef>
              <a:spcPct val="0"/>
            </a:spcBef>
            <a:spcAft>
              <a:spcPct val="15000"/>
            </a:spcAft>
            <a:buNone/>
          </a:pPr>
          <a:r>
            <a:rPr lang="en-US" sz="900" kern="1200" dirty="0"/>
            <a:t>VALUES(3, '</a:t>
          </a:r>
          <a:r>
            <a:rPr lang="en-US" sz="900" kern="1200" dirty="0" err="1"/>
            <a:t>Isner</a:t>
          </a:r>
          <a:r>
            <a:rPr lang="en-US" sz="900" kern="1200" dirty="0"/>
            <a:t>', 'USA', '1985-04-26', 15);</a:t>
          </a:r>
        </a:p>
      </dsp:txBody>
      <dsp:txXfrm>
        <a:off x="1591978" y="4821843"/>
        <a:ext cx="4775934" cy="1582636"/>
      </dsp:txXfrm>
    </dsp:sp>
    <dsp:sp modelId="{845B52F4-D8D4-49A2-BB57-252785A743AA}">
      <dsp:nvSpPr>
        <dsp:cNvPr id="0" name=""/>
        <dsp:cNvSpPr/>
      </dsp:nvSpPr>
      <dsp:spPr>
        <a:xfrm rot="10800000">
          <a:off x="0" y="2411488"/>
          <a:ext cx="1591978" cy="2434095"/>
        </a:xfrm>
        <a:prstGeom prst="upArrowCallout">
          <a:avLst>
            <a:gd name="adj1" fmla="val 5000"/>
            <a:gd name="adj2" fmla="val 10000"/>
            <a:gd name="adj3" fmla="val 15000"/>
            <a:gd name="adj4" fmla="val 64977"/>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256032" rIns="113221" bIns="256032" numCol="1" spcCol="1270" anchor="ctr" anchorCtr="0">
          <a:noAutofit/>
        </a:bodyPr>
        <a:lstStyle/>
        <a:p>
          <a:pPr marL="0" lvl="0" indent="0" algn="ctr" defTabSz="1600200">
            <a:lnSpc>
              <a:spcPct val="90000"/>
            </a:lnSpc>
            <a:spcBef>
              <a:spcPct val="0"/>
            </a:spcBef>
            <a:spcAft>
              <a:spcPct val="35000"/>
            </a:spcAft>
            <a:buNone/>
          </a:pPr>
          <a:r>
            <a:rPr lang="en-US" sz="3600" kern="1200"/>
            <a:t>Step 2</a:t>
          </a:r>
        </a:p>
      </dsp:txBody>
      <dsp:txXfrm rot="-10800000">
        <a:off x="0" y="2411488"/>
        <a:ext cx="1591978" cy="1582162"/>
      </dsp:txXfrm>
    </dsp:sp>
    <dsp:sp modelId="{EC4A6C2B-3416-46A8-8963-082DBC46364B}">
      <dsp:nvSpPr>
        <dsp:cNvPr id="0" name=""/>
        <dsp:cNvSpPr/>
      </dsp:nvSpPr>
      <dsp:spPr>
        <a:xfrm>
          <a:off x="1591978" y="2411488"/>
          <a:ext cx="4775934" cy="1582162"/>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39700" rIns="96879" bIns="139700" numCol="1" spcCol="1270" anchor="t" anchorCtr="0">
          <a:noAutofit/>
        </a:bodyPr>
        <a:lstStyle/>
        <a:p>
          <a:pPr marL="0" lvl="0" indent="0" algn="l" defTabSz="488950">
            <a:lnSpc>
              <a:spcPct val="90000"/>
            </a:lnSpc>
            <a:spcBef>
              <a:spcPct val="0"/>
            </a:spcBef>
            <a:spcAft>
              <a:spcPct val="35000"/>
            </a:spcAft>
            <a:buNone/>
          </a:pPr>
          <a:r>
            <a:rPr lang="en-US" sz="1100" kern="1200"/>
            <a:t>Creating a table</a:t>
          </a:r>
        </a:p>
        <a:p>
          <a:pPr marL="57150" lvl="1" indent="-57150" algn="l" defTabSz="400050">
            <a:lnSpc>
              <a:spcPct val="90000"/>
            </a:lnSpc>
            <a:spcBef>
              <a:spcPct val="0"/>
            </a:spcBef>
            <a:spcAft>
              <a:spcPct val="15000"/>
            </a:spcAft>
            <a:buNone/>
          </a:pPr>
          <a:r>
            <a:rPr lang="en-US" sz="900" kern="1200" dirty="0"/>
            <a:t>CREATE TABLE Player (</a:t>
          </a:r>
        </a:p>
        <a:p>
          <a:pPr marL="57150" lvl="1" indent="-57150" algn="l" defTabSz="400050">
            <a:lnSpc>
              <a:spcPct val="90000"/>
            </a:lnSpc>
            <a:spcBef>
              <a:spcPct val="0"/>
            </a:spcBef>
            <a:spcAft>
              <a:spcPct val="15000"/>
            </a:spcAft>
            <a:buNone/>
          </a:pPr>
          <a:r>
            <a:rPr lang="en-US" sz="900" kern="1200" dirty="0"/>
            <a:t>ID INTEGER NOT NULL,</a:t>
          </a:r>
        </a:p>
        <a:p>
          <a:pPr marL="57150" lvl="1" indent="-57150" algn="l" defTabSz="400050">
            <a:lnSpc>
              <a:spcPct val="90000"/>
            </a:lnSpc>
            <a:spcBef>
              <a:spcPct val="0"/>
            </a:spcBef>
            <a:spcAft>
              <a:spcPct val="15000"/>
            </a:spcAft>
            <a:buNone/>
          </a:pPr>
          <a:r>
            <a:rPr lang="en-US" sz="900" kern="1200" dirty="0"/>
            <a:t>Name VARCHAR(255) NOT NULL,</a:t>
          </a:r>
        </a:p>
        <a:p>
          <a:pPr marL="57150" lvl="1" indent="-57150" algn="l" defTabSz="400050">
            <a:lnSpc>
              <a:spcPct val="90000"/>
            </a:lnSpc>
            <a:spcBef>
              <a:spcPct val="0"/>
            </a:spcBef>
            <a:spcAft>
              <a:spcPct val="15000"/>
            </a:spcAft>
            <a:buNone/>
          </a:pPr>
          <a:r>
            <a:rPr lang="en-US" sz="900" kern="1200" dirty="0"/>
            <a:t>Nationality VARCHAR(255) NOT NULL,</a:t>
          </a:r>
        </a:p>
        <a:p>
          <a:pPr marL="57150" lvl="1" indent="-57150" algn="l" defTabSz="400050">
            <a:lnSpc>
              <a:spcPct val="90000"/>
            </a:lnSpc>
            <a:spcBef>
              <a:spcPct val="0"/>
            </a:spcBef>
            <a:spcAft>
              <a:spcPct val="15000"/>
            </a:spcAft>
            <a:buNone/>
          </a:pPr>
          <a:r>
            <a:rPr lang="en-US" sz="900" kern="1200" dirty="0" err="1"/>
            <a:t>Birth_date</a:t>
          </a:r>
          <a:r>
            <a:rPr lang="en-US" sz="900" kern="1200" dirty="0"/>
            <a:t> TIMESTAMP,</a:t>
          </a:r>
        </a:p>
        <a:p>
          <a:pPr marL="57150" lvl="1" indent="-57150" algn="l" defTabSz="400050">
            <a:lnSpc>
              <a:spcPct val="90000"/>
            </a:lnSpc>
            <a:spcBef>
              <a:spcPct val="0"/>
            </a:spcBef>
            <a:spcAft>
              <a:spcPct val="15000"/>
            </a:spcAft>
            <a:buNone/>
          </a:pPr>
          <a:r>
            <a:rPr lang="en-US" sz="900" kern="1200" dirty="0"/>
            <a:t>Titles INTEGER,</a:t>
          </a:r>
        </a:p>
        <a:p>
          <a:pPr marL="57150" lvl="1" indent="-57150" algn="l" defTabSz="400050">
            <a:lnSpc>
              <a:spcPct val="90000"/>
            </a:lnSpc>
            <a:spcBef>
              <a:spcPct val="0"/>
            </a:spcBef>
            <a:spcAft>
              <a:spcPct val="15000"/>
            </a:spcAft>
            <a:buNone/>
          </a:pPr>
          <a:r>
            <a:rPr lang="en-US" sz="900" kern="1200" dirty="0"/>
            <a:t>PRIMARY KEY (ID)</a:t>
          </a:r>
        </a:p>
        <a:p>
          <a:pPr marL="57150" lvl="1" indent="-57150" algn="l" defTabSz="400050">
            <a:lnSpc>
              <a:spcPct val="90000"/>
            </a:lnSpc>
            <a:spcBef>
              <a:spcPct val="0"/>
            </a:spcBef>
            <a:spcAft>
              <a:spcPct val="15000"/>
            </a:spcAft>
            <a:buNone/>
          </a:pPr>
          <a:r>
            <a:rPr lang="en-US" sz="900" kern="1200" dirty="0"/>
            <a:t>);</a:t>
          </a:r>
        </a:p>
      </dsp:txBody>
      <dsp:txXfrm>
        <a:off x="1591978" y="2411488"/>
        <a:ext cx="4775934" cy="1582162"/>
      </dsp:txXfrm>
    </dsp:sp>
    <dsp:sp modelId="{AF3960A8-5CE6-4040-A876-FAF5089E6177}">
      <dsp:nvSpPr>
        <dsp:cNvPr id="0" name=""/>
        <dsp:cNvSpPr/>
      </dsp:nvSpPr>
      <dsp:spPr>
        <a:xfrm rot="10800000">
          <a:off x="0" y="1132"/>
          <a:ext cx="1591978" cy="2434095"/>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256032" rIns="113221" bIns="256032" numCol="1" spcCol="1270" anchor="ctr" anchorCtr="0">
          <a:noAutofit/>
        </a:bodyPr>
        <a:lstStyle/>
        <a:p>
          <a:pPr marL="0" lvl="0" indent="0" algn="ctr" defTabSz="1600200">
            <a:lnSpc>
              <a:spcPct val="90000"/>
            </a:lnSpc>
            <a:spcBef>
              <a:spcPct val="0"/>
            </a:spcBef>
            <a:spcAft>
              <a:spcPct val="35000"/>
            </a:spcAft>
            <a:buNone/>
          </a:pPr>
          <a:r>
            <a:rPr lang="en-US" sz="3600" kern="1200"/>
            <a:t>Step 1</a:t>
          </a:r>
        </a:p>
      </dsp:txBody>
      <dsp:txXfrm rot="-10800000">
        <a:off x="0" y="1132"/>
        <a:ext cx="1591978" cy="1582162"/>
      </dsp:txXfrm>
    </dsp:sp>
    <dsp:sp modelId="{C2041050-B026-4824-83BA-C6644C60939B}">
      <dsp:nvSpPr>
        <dsp:cNvPr id="0" name=""/>
        <dsp:cNvSpPr/>
      </dsp:nvSpPr>
      <dsp:spPr>
        <a:xfrm>
          <a:off x="1591978" y="1132"/>
          <a:ext cx="4775934" cy="1582162"/>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879" tIns="139700" rIns="96879" bIns="139700" numCol="1" spcCol="1270" anchor="t" anchorCtr="0">
          <a:noAutofit/>
        </a:bodyPr>
        <a:lstStyle/>
        <a:p>
          <a:pPr marL="0" lvl="0" indent="0" algn="l" defTabSz="488950">
            <a:lnSpc>
              <a:spcPct val="90000"/>
            </a:lnSpc>
            <a:spcBef>
              <a:spcPct val="0"/>
            </a:spcBef>
            <a:spcAft>
              <a:spcPct val="35000"/>
            </a:spcAft>
            <a:buNone/>
          </a:pPr>
          <a:r>
            <a:rPr lang="en-US" sz="1100" kern="1200"/>
            <a:t>Configuring database</a:t>
          </a:r>
        </a:p>
        <a:p>
          <a:pPr marL="57150" lvl="1" indent="-57150" algn="l" defTabSz="400050">
            <a:lnSpc>
              <a:spcPct val="90000"/>
            </a:lnSpc>
            <a:spcBef>
              <a:spcPct val="0"/>
            </a:spcBef>
            <a:spcAft>
              <a:spcPct val="15000"/>
            </a:spcAft>
            <a:buNone/>
          </a:pPr>
          <a:r>
            <a:rPr lang="en-US" sz="900" kern="1200" dirty="0"/>
            <a:t>spring.datasource.url=jdbc:h2:mem:testdb</a:t>
          </a:r>
        </a:p>
        <a:p>
          <a:pPr marL="57150" lvl="1" indent="-57150" algn="l" defTabSz="400050">
            <a:lnSpc>
              <a:spcPct val="90000"/>
            </a:lnSpc>
            <a:spcBef>
              <a:spcPct val="0"/>
            </a:spcBef>
            <a:spcAft>
              <a:spcPct val="15000"/>
            </a:spcAft>
            <a:buNone/>
          </a:pPr>
          <a:r>
            <a:rPr lang="en-US" sz="900" kern="1200" dirty="0"/>
            <a:t>spring.h2.console.enabled=true</a:t>
          </a:r>
        </a:p>
        <a:p>
          <a:pPr marL="57150" lvl="1" indent="-57150" algn="l" defTabSz="400050">
            <a:lnSpc>
              <a:spcPct val="90000"/>
            </a:lnSpc>
            <a:spcBef>
              <a:spcPct val="0"/>
            </a:spcBef>
            <a:spcAft>
              <a:spcPct val="15000"/>
            </a:spcAft>
            <a:buNone/>
          </a:pPr>
          <a:r>
            <a:rPr lang="en-US" sz="900" kern="1200" dirty="0"/>
            <a:t>spring.h2.console.settings.web-allow-others=true</a:t>
          </a:r>
        </a:p>
      </dsp:txBody>
      <dsp:txXfrm>
        <a:off x="1591978" y="1132"/>
        <a:ext cx="4775934" cy="15821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9E8DB-DEA8-4841-A7D6-95419CEB27D1}">
      <dsp:nvSpPr>
        <dsp:cNvPr id="0" name=""/>
        <dsp:cNvSpPr/>
      </dsp:nvSpPr>
      <dsp:spPr>
        <a:xfrm>
          <a:off x="0" y="65568"/>
          <a:ext cx="6589260" cy="12306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Java Persistence API (JPA) is used to write, maintain, and manage hundreds of queries in large applications.</a:t>
          </a:r>
        </a:p>
      </dsp:txBody>
      <dsp:txXfrm>
        <a:off x="60077" y="125645"/>
        <a:ext cx="6469106" cy="1110539"/>
      </dsp:txXfrm>
    </dsp:sp>
    <dsp:sp modelId="{BF1D8534-425F-46D2-9BED-1A62FECBF672}">
      <dsp:nvSpPr>
        <dsp:cNvPr id="0" name=""/>
        <dsp:cNvSpPr/>
      </dsp:nvSpPr>
      <dsp:spPr>
        <a:xfrm>
          <a:off x="0" y="1359622"/>
          <a:ext cx="6589260" cy="1230693"/>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It is a simpler, cleaner, and less labor-intensive approach that helps developers to ease this task.</a:t>
          </a:r>
        </a:p>
      </dsp:txBody>
      <dsp:txXfrm>
        <a:off x="60077" y="1419699"/>
        <a:ext cx="6469106" cy="1110539"/>
      </dsp:txXfrm>
    </dsp:sp>
    <dsp:sp modelId="{9B4108E1-78CD-4DF9-AAB8-7DB5AFF49BCB}">
      <dsp:nvSpPr>
        <dsp:cNvPr id="0" name=""/>
        <dsp:cNvSpPr/>
      </dsp:nvSpPr>
      <dsp:spPr>
        <a:xfrm>
          <a:off x="0" y="2653676"/>
          <a:ext cx="6589260" cy="1230693"/>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It eliminates the boilerplate code that has to be written to execute simple queries. </a:t>
          </a:r>
        </a:p>
      </dsp:txBody>
      <dsp:txXfrm>
        <a:off x="60077" y="2713753"/>
        <a:ext cx="6469106" cy="1110539"/>
      </dsp:txXfrm>
    </dsp:sp>
    <dsp:sp modelId="{2194060C-249F-47F5-B17D-C4F9AA9350AE}">
      <dsp:nvSpPr>
        <dsp:cNvPr id="0" name=""/>
        <dsp:cNvSpPr/>
      </dsp:nvSpPr>
      <dsp:spPr>
        <a:xfrm>
          <a:off x="0" y="3947730"/>
          <a:ext cx="6589260" cy="1230693"/>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JPA helps to write more understandable and cleaner code and become more skilled and proficient as a Spring Boot developer. </a:t>
          </a:r>
        </a:p>
      </dsp:txBody>
      <dsp:txXfrm>
        <a:off x="60077" y="4007807"/>
        <a:ext cx="6469106" cy="11105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BCA1-FFF5-247D-963D-BBAEED30D4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29D320-0EBE-A50C-99D7-ACD08EEE1D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C1F66A-17A9-7E5E-E78D-C1A07D88BCD7}"/>
              </a:ext>
            </a:extLst>
          </p:cNvPr>
          <p:cNvSpPr>
            <a:spLocks noGrp="1"/>
          </p:cNvSpPr>
          <p:nvPr>
            <p:ph type="dt" sz="half" idx="10"/>
          </p:nvPr>
        </p:nvSpPr>
        <p:spPr/>
        <p:txBody>
          <a:bodyPr/>
          <a:lstStyle/>
          <a:p>
            <a:fld id="{A6EF1A6F-E424-4B9E-A6EF-BD3AD08B8CD1}" type="datetimeFigureOut">
              <a:rPr lang="en-IN" smtClean="0"/>
              <a:t>07-08-2023</a:t>
            </a:fld>
            <a:endParaRPr lang="en-IN"/>
          </a:p>
        </p:txBody>
      </p:sp>
      <p:sp>
        <p:nvSpPr>
          <p:cNvPr id="5" name="Footer Placeholder 4">
            <a:extLst>
              <a:ext uri="{FF2B5EF4-FFF2-40B4-BE49-F238E27FC236}">
                <a16:creationId xmlns:a16="http://schemas.microsoft.com/office/drawing/2014/main" id="{CB8F80A3-4DA5-40B5-BC8D-0091774DB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89897B-3F35-4338-D45F-5288C0573A32}"/>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736036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1C21-A34C-877F-6A6E-0C07876762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18A39B-6FA6-AF29-82B0-DD59245C44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E4E69B-1285-DD69-EE6A-BA01316333E2}"/>
              </a:ext>
            </a:extLst>
          </p:cNvPr>
          <p:cNvSpPr>
            <a:spLocks noGrp="1"/>
          </p:cNvSpPr>
          <p:nvPr>
            <p:ph type="dt" sz="half" idx="10"/>
          </p:nvPr>
        </p:nvSpPr>
        <p:spPr/>
        <p:txBody>
          <a:bodyPr/>
          <a:lstStyle/>
          <a:p>
            <a:fld id="{A6EF1A6F-E424-4B9E-A6EF-BD3AD08B8CD1}" type="datetimeFigureOut">
              <a:rPr lang="en-IN" smtClean="0"/>
              <a:t>07-08-2023</a:t>
            </a:fld>
            <a:endParaRPr lang="en-IN"/>
          </a:p>
        </p:txBody>
      </p:sp>
      <p:sp>
        <p:nvSpPr>
          <p:cNvPr id="5" name="Footer Placeholder 4">
            <a:extLst>
              <a:ext uri="{FF2B5EF4-FFF2-40B4-BE49-F238E27FC236}">
                <a16:creationId xmlns:a16="http://schemas.microsoft.com/office/drawing/2014/main" id="{D24A58F3-68DB-9216-7ABD-757EA3EB34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37C398-CDF7-C2FF-CB33-746615F5C94F}"/>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11803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86855B-1E88-6466-0979-582C5BC0CE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3F50F0-E9FF-E444-13A0-C43BE78EF9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8300DA-29CF-FDEE-CEFC-18F6E393C196}"/>
              </a:ext>
            </a:extLst>
          </p:cNvPr>
          <p:cNvSpPr>
            <a:spLocks noGrp="1"/>
          </p:cNvSpPr>
          <p:nvPr>
            <p:ph type="dt" sz="half" idx="10"/>
          </p:nvPr>
        </p:nvSpPr>
        <p:spPr/>
        <p:txBody>
          <a:bodyPr/>
          <a:lstStyle/>
          <a:p>
            <a:fld id="{A6EF1A6F-E424-4B9E-A6EF-BD3AD08B8CD1}" type="datetimeFigureOut">
              <a:rPr lang="en-IN" smtClean="0"/>
              <a:t>07-08-2023</a:t>
            </a:fld>
            <a:endParaRPr lang="en-IN"/>
          </a:p>
        </p:txBody>
      </p:sp>
      <p:sp>
        <p:nvSpPr>
          <p:cNvPr id="5" name="Footer Placeholder 4">
            <a:extLst>
              <a:ext uri="{FF2B5EF4-FFF2-40B4-BE49-F238E27FC236}">
                <a16:creationId xmlns:a16="http://schemas.microsoft.com/office/drawing/2014/main" id="{5D2BA1C4-11E7-D209-4F37-D84F6B0CC0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9ECBFC-D8B3-4CB2-DE48-557F8B4E3A63}"/>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704502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8A516-D0F5-EE45-2649-C4D63C14A1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F4173A-14A9-1BA0-A0D1-D16F521B65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F2B83B-18D7-AA39-5B67-E7CF49B7B298}"/>
              </a:ext>
            </a:extLst>
          </p:cNvPr>
          <p:cNvSpPr>
            <a:spLocks noGrp="1"/>
          </p:cNvSpPr>
          <p:nvPr>
            <p:ph type="dt" sz="half" idx="10"/>
          </p:nvPr>
        </p:nvSpPr>
        <p:spPr/>
        <p:txBody>
          <a:bodyPr/>
          <a:lstStyle/>
          <a:p>
            <a:fld id="{A6EF1A6F-E424-4B9E-A6EF-BD3AD08B8CD1}" type="datetimeFigureOut">
              <a:rPr lang="en-IN" smtClean="0"/>
              <a:t>07-08-2023</a:t>
            </a:fld>
            <a:endParaRPr lang="en-IN"/>
          </a:p>
        </p:txBody>
      </p:sp>
      <p:sp>
        <p:nvSpPr>
          <p:cNvPr id="5" name="Footer Placeholder 4">
            <a:extLst>
              <a:ext uri="{FF2B5EF4-FFF2-40B4-BE49-F238E27FC236}">
                <a16:creationId xmlns:a16="http://schemas.microsoft.com/office/drawing/2014/main" id="{22483299-201D-D157-67CA-09C1CAFFC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C37BD5-2AD9-4DD6-9D47-8080E5A52E8E}"/>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257718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5098-FF09-1143-CF6C-1BFCC54F19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BB202D-0F89-8469-D1FC-633BACB48B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DA0457-243F-17BE-FFAB-F5CC6D6BFE24}"/>
              </a:ext>
            </a:extLst>
          </p:cNvPr>
          <p:cNvSpPr>
            <a:spLocks noGrp="1"/>
          </p:cNvSpPr>
          <p:nvPr>
            <p:ph type="dt" sz="half" idx="10"/>
          </p:nvPr>
        </p:nvSpPr>
        <p:spPr/>
        <p:txBody>
          <a:bodyPr/>
          <a:lstStyle/>
          <a:p>
            <a:fld id="{A6EF1A6F-E424-4B9E-A6EF-BD3AD08B8CD1}" type="datetimeFigureOut">
              <a:rPr lang="en-IN" smtClean="0"/>
              <a:t>07-08-2023</a:t>
            </a:fld>
            <a:endParaRPr lang="en-IN"/>
          </a:p>
        </p:txBody>
      </p:sp>
      <p:sp>
        <p:nvSpPr>
          <p:cNvPr id="5" name="Footer Placeholder 4">
            <a:extLst>
              <a:ext uri="{FF2B5EF4-FFF2-40B4-BE49-F238E27FC236}">
                <a16:creationId xmlns:a16="http://schemas.microsoft.com/office/drawing/2014/main" id="{CA46676A-D5FD-B25A-D938-5FFFC9A5A1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ECD660-8EEA-2F86-3C08-4269B55C4CDF}"/>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164643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A2724-1CCC-69BF-3507-E71AA6EC28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BA6B71-BD58-C253-C3C9-CBBF45987E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6F3338-FC1E-67BC-E956-C3E50EAB2C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66A137-3617-A23C-BB4F-64D5BF8AB45E}"/>
              </a:ext>
            </a:extLst>
          </p:cNvPr>
          <p:cNvSpPr>
            <a:spLocks noGrp="1"/>
          </p:cNvSpPr>
          <p:nvPr>
            <p:ph type="dt" sz="half" idx="10"/>
          </p:nvPr>
        </p:nvSpPr>
        <p:spPr/>
        <p:txBody>
          <a:bodyPr/>
          <a:lstStyle/>
          <a:p>
            <a:fld id="{A6EF1A6F-E424-4B9E-A6EF-BD3AD08B8CD1}" type="datetimeFigureOut">
              <a:rPr lang="en-IN" smtClean="0"/>
              <a:t>07-08-2023</a:t>
            </a:fld>
            <a:endParaRPr lang="en-IN"/>
          </a:p>
        </p:txBody>
      </p:sp>
      <p:sp>
        <p:nvSpPr>
          <p:cNvPr id="6" name="Footer Placeholder 5">
            <a:extLst>
              <a:ext uri="{FF2B5EF4-FFF2-40B4-BE49-F238E27FC236}">
                <a16:creationId xmlns:a16="http://schemas.microsoft.com/office/drawing/2014/main" id="{5E6B3AFA-6983-533D-A0AE-6DB6F90FDD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577F88-238E-D5C1-6B14-03B6F9575BF3}"/>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2811015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04C8-5EFF-5A27-9403-A907C57C88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FDEE94-153D-745B-F2B6-E99D32F7F3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C8FD29-1EBA-B53C-3F4C-83644A507C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4FEDB4-BA45-E9A4-4032-C8F5952208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1CCC82-4BB4-51A0-8F5A-8F7E149760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BFF8F7-C731-B569-4897-FDDB52F26937}"/>
              </a:ext>
            </a:extLst>
          </p:cNvPr>
          <p:cNvSpPr>
            <a:spLocks noGrp="1"/>
          </p:cNvSpPr>
          <p:nvPr>
            <p:ph type="dt" sz="half" idx="10"/>
          </p:nvPr>
        </p:nvSpPr>
        <p:spPr/>
        <p:txBody>
          <a:bodyPr/>
          <a:lstStyle/>
          <a:p>
            <a:fld id="{A6EF1A6F-E424-4B9E-A6EF-BD3AD08B8CD1}" type="datetimeFigureOut">
              <a:rPr lang="en-IN" smtClean="0"/>
              <a:t>07-08-2023</a:t>
            </a:fld>
            <a:endParaRPr lang="en-IN"/>
          </a:p>
        </p:txBody>
      </p:sp>
      <p:sp>
        <p:nvSpPr>
          <p:cNvPr id="8" name="Footer Placeholder 7">
            <a:extLst>
              <a:ext uri="{FF2B5EF4-FFF2-40B4-BE49-F238E27FC236}">
                <a16:creationId xmlns:a16="http://schemas.microsoft.com/office/drawing/2014/main" id="{5317C4FC-89D7-93F0-04A7-AA57049B8E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3C616D-F766-02A7-B7DF-126B613E824C}"/>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3428613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F4A1-134D-735D-EDE8-74F7777BBA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EB37D6-B6EC-D790-AE2C-15511DC0235C}"/>
              </a:ext>
            </a:extLst>
          </p:cNvPr>
          <p:cNvSpPr>
            <a:spLocks noGrp="1"/>
          </p:cNvSpPr>
          <p:nvPr>
            <p:ph type="dt" sz="half" idx="10"/>
          </p:nvPr>
        </p:nvSpPr>
        <p:spPr/>
        <p:txBody>
          <a:bodyPr/>
          <a:lstStyle/>
          <a:p>
            <a:fld id="{A6EF1A6F-E424-4B9E-A6EF-BD3AD08B8CD1}" type="datetimeFigureOut">
              <a:rPr lang="en-IN" smtClean="0"/>
              <a:t>07-08-2023</a:t>
            </a:fld>
            <a:endParaRPr lang="en-IN"/>
          </a:p>
        </p:txBody>
      </p:sp>
      <p:sp>
        <p:nvSpPr>
          <p:cNvPr id="4" name="Footer Placeholder 3">
            <a:extLst>
              <a:ext uri="{FF2B5EF4-FFF2-40B4-BE49-F238E27FC236}">
                <a16:creationId xmlns:a16="http://schemas.microsoft.com/office/drawing/2014/main" id="{C8B046C9-8DA9-F988-69A2-404557F03E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982B78-B9B5-2508-6113-43C016BF9141}"/>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75337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0CF49B-09D6-D16B-F1DB-33492D5972B1}"/>
              </a:ext>
            </a:extLst>
          </p:cNvPr>
          <p:cNvSpPr>
            <a:spLocks noGrp="1"/>
          </p:cNvSpPr>
          <p:nvPr>
            <p:ph type="dt" sz="half" idx="10"/>
          </p:nvPr>
        </p:nvSpPr>
        <p:spPr/>
        <p:txBody>
          <a:bodyPr/>
          <a:lstStyle/>
          <a:p>
            <a:fld id="{A6EF1A6F-E424-4B9E-A6EF-BD3AD08B8CD1}" type="datetimeFigureOut">
              <a:rPr lang="en-IN" smtClean="0"/>
              <a:t>07-08-2023</a:t>
            </a:fld>
            <a:endParaRPr lang="en-IN"/>
          </a:p>
        </p:txBody>
      </p:sp>
      <p:sp>
        <p:nvSpPr>
          <p:cNvPr id="3" name="Footer Placeholder 2">
            <a:extLst>
              <a:ext uri="{FF2B5EF4-FFF2-40B4-BE49-F238E27FC236}">
                <a16:creationId xmlns:a16="http://schemas.microsoft.com/office/drawing/2014/main" id="{566325E9-48F1-5262-1C31-F0B60DA090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1DB6E0-D119-65A3-3538-0DF9C97754EB}"/>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23104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CCA9-3731-B6DF-87F0-1F906D1B9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80C631-A7EE-B48F-6674-48AAF077C9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6FDFFB-CC24-F07C-3DAF-7D62C9E705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3AC25-0FE9-AFEA-FD50-2F868CA2218E}"/>
              </a:ext>
            </a:extLst>
          </p:cNvPr>
          <p:cNvSpPr>
            <a:spLocks noGrp="1"/>
          </p:cNvSpPr>
          <p:nvPr>
            <p:ph type="dt" sz="half" idx="10"/>
          </p:nvPr>
        </p:nvSpPr>
        <p:spPr/>
        <p:txBody>
          <a:bodyPr/>
          <a:lstStyle/>
          <a:p>
            <a:fld id="{A6EF1A6F-E424-4B9E-A6EF-BD3AD08B8CD1}" type="datetimeFigureOut">
              <a:rPr lang="en-IN" smtClean="0"/>
              <a:t>07-08-2023</a:t>
            </a:fld>
            <a:endParaRPr lang="en-IN"/>
          </a:p>
        </p:txBody>
      </p:sp>
      <p:sp>
        <p:nvSpPr>
          <p:cNvPr id="6" name="Footer Placeholder 5">
            <a:extLst>
              <a:ext uri="{FF2B5EF4-FFF2-40B4-BE49-F238E27FC236}">
                <a16:creationId xmlns:a16="http://schemas.microsoft.com/office/drawing/2014/main" id="{DD22D18B-9FA3-0165-ED23-680F9091C7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EEE6D8-D08E-1720-D9A4-24E1C4BA310E}"/>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07705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3EF4-BA8F-65E9-0917-1D725004E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839C62-9BFA-8516-272F-1AD3815D72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52E702-7B80-F09D-204C-BA509D8C3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8AD38-AC38-DD12-CE74-4A648CB7084C}"/>
              </a:ext>
            </a:extLst>
          </p:cNvPr>
          <p:cNvSpPr>
            <a:spLocks noGrp="1"/>
          </p:cNvSpPr>
          <p:nvPr>
            <p:ph type="dt" sz="half" idx="10"/>
          </p:nvPr>
        </p:nvSpPr>
        <p:spPr/>
        <p:txBody>
          <a:bodyPr/>
          <a:lstStyle/>
          <a:p>
            <a:fld id="{A6EF1A6F-E424-4B9E-A6EF-BD3AD08B8CD1}" type="datetimeFigureOut">
              <a:rPr lang="en-IN" smtClean="0"/>
              <a:t>07-08-2023</a:t>
            </a:fld>
            <a:endParaRPr lang="en-IN"/>
          </a:p>
        </p:txBody>
      </p:sp>
      <p:sp>
        <p:nvSpPr>
          <p:cNvPr id="6" name="Footer Placeholder 5">
            <a:extLst>
              <a:ext uri="{FF2B5EF4-FFF2-40B4-BE49-F238E27FC236}">
                <a16:creationId xmlns:a16="http://schemas.microsoft.com/office/drawing/2014/main" id="{86CA660D-ACAC-0B03-CC86-B082F6A365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0334A6-BE42-29D7-F751-81242399E27A}"/>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042760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F5A032-D996-0125-63F6-39FBE0E9CB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94BF49-8CBE-06B2-0CEA-1F88C0AA9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110CB0-6439-1F1F-EE8C-B5615FC67C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F1A6F-E424-4B9E-A6EF-BD3AD08B8CD1}" type="datetimeFigureOut">
              <a:rPr lang="en-IN" smtClean="0"/>
              <a:t>07-08-2023</a:t>
            </a:fld>
            <a:endParaRPr lang="en-IN"/>
          </a:p>
        </p:txBody>
      </p:sp>
      <p:sp>
        <p:nvSpPr>
          <p:cNvPr id="5" name="Footer Placeholder 4">
            <a:extLst>
              <a:ext uri="{FF2B5EF4-FFF2-40B4-BE49-F238E27FC236}">
                <a16:creationId xmlns:a16="http://schemas.microsoft.com/office/drawing/2014/main" id="{ED24D858-DE98-1F1A-8E92-0C8C045A28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6A1998-3401-4351-B9D0-55FBAB0587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AE614-7E21-495F-89DD-DD00EF8BC3A9}" type="slidenum">
              <a:rPr lang="en-IN" smtClean="0"/>
              <a:t>‹#›</a:t>
            </a:fld>
            <a:endParaRPr lang="en-IN"/>
          </a:p>
        </p:txBody>
      </p:sp>
    </p:spTree>
    <p:extLst>
      <p:ext uri="{BB962C8B-B14F-4D97-AF65-F5344CB8AC3E}">
        <p14:creationId xmlns:p14="http://schemas.microsoft.com/office/powerpoint/2010/main" val="3675594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8DA74E-5A8E-5500-0B4D-DCCE91C41639}"/>
              </a:ext>
            </a:extLst>
          </p:cNvPr>
          <p:cNvSpPr>
            <a:spLocks noGrp="1"/>
          </p:cNvSpPr>
          <p:nvPr>
            <p:ph type="ctrTitle"/>
          </p:nvPr>
        </p:nvSpPr>
        <p:spPr>
          <a:xfrm>
            <a:off x="4038600" y="1939159"/>
            <a:ext cx="7644627" cy="2751086"/>
          </a:xfrm>
        </p:spPr>
        <p:txBody>
          <a:bodyPr>
            <a:normAutofit/>
          </a:bodyPr>
          <a:lstStyle/>
          <a:p>
            <a:pPr algn="r"/>
            <a:r>
              <a:rPr lang="en-US"/>
              <a:t>EmpowHer</a:t>
            </a:r>
            <a:endParaRPr lang="en-IN"/>
          </a:p>
        </p:txBody>
      </p:sp>
      <p:sp>
        <p:nvSpPr>
          <p:cNvPr id="3" name="Subtitle 2">
            <a:extLst>
              <a:ext uri="{FF2B5EF4-FFF2-40B4-BE49-F238E27FC236}">
                <a16:creationId xmlns:a16="http://schemas.microsoft.com/office/drawing/2014/main" id="{8D2C3A2B-BE1A-77EC-7892-9DC418B74FD3}"/>
              </a:ext>
            </a:extLst>
          </p:cNvPr>
          <p:cNvSpPr>
            <a:spLocks noGrp="1"/>
          </p:cNvSpPr>
          <p:nvPr>
            <p:ph type="subTitle" idx="1"/>
          </p:nvPr>
        </p:nvSpPr>
        <p:spPr>
          <a:xfrm>
            <a:off x="4038600" y="4782320"/>
            <a:ext cx="7644627" cy="1329443"/>
          </a:xfrm>
        </p:spPr>
        <p:txBody>
          <a:bodyPr>
            <a:normAutofit/>
          </a:bodyPr>
          <a:lstStyle/>
          <a:p>
            <a:pPr algn="r"/>
            <a:r>
              <a:rPr lang="en-US" err="1">
                <a:latin typeface="Avenir Next LT Pro" panose="020B0504020202020204" pitchFamily="34" charset="0"/>
              </a:rPr>
              <a:t>EmpowHER</a:t>
            </a:r>
            <a:r>
              <a:rPr lang="en-US">
                <a:latin typeface="Avenir Next LT Pro" panose="020B0504020202020204" pitchFamily="34" charset="0"/>
              </a:rPr>
              <a:t>: Empowering Girls for Corporate Excellence</a:t>
            </a:r>
            <a:br>
              <a:rPr lang="en-US">
                <a:latin typeface="Avenir Next LT Pro" panose="020B0504020202020204" pitchFamily="34" charset="0"/>
              </a:rPr>
            </a:br>
            <a:r>
              <a:rPr lang="en-US">
                <a:latin typeface="Avenir Next LT Pro" panose="020B0504020202020204" pitchFamily="34" charset="0"/>
              </a:rPr>
              <a:t>Java Curriculum</a:t>
            </a:r>
            <a:endParaRPr lang="en-IN"/>
          </a:p>
        </p:txBody>
      </p:sp>
    </p:spTree>
    <p:extLst>
      <p:ext uri="{BB962C8B-B14F-4D97-AF65-F5344CB8AC3E}">
        <p14:creationId xmlns:p14="http://schemas.microsoft.com/office/powerpoint/2010/main" val="2533666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92EA3-9098-50D1-159B-3996589842B2}"/>
              </a:ext>
            </a:extLst>
          </p:cNvPr>
          <p:cNvSpPr>
            <a:spLocks noGrp="1"/>
          </p:cNvSpPr>
          <p:nvPr>
            <p:ph type="title"/>
          </p:nvPr>
        </p:nvSpPr>
        <p:spPr/>
        <p:txBody>
          <a:bodyPr/>
          <a:lstStyle/>
          <a:p>
            <a:r>
              <a:rPr lang="en-US">
                <a:ea typeface="Calibri Light"/>
                <a:cs typeface="Calibri Light"/>
              </a:rPr>
              <a:t>Topic 1 : Java Essentials : Exception Handling</a:t>
            </a:r>
            <a:endParaRPr lang="en-US"/>
          </a:p>
        </p:txBody>
      </p:sp>
      <p:sp>
        <p:nvSpPr>
          <p:cNvPr id="3" name="Content Placeholder 2">
            <a:extLst>
              <a:ext uri="{FF2B5EF4-FFF2-40B4-BE49-F238E27FC236}">
                <a16:creationId xmlns:a16="http://schemas.microsoft.com/office/drawing/2014/main" id="{7E5142A4-C73D-A2F8-2FED-1E98823F62B7}"/>
              </a:ext>
            </a:extLst>
          </p:cNvPr>
          <p:cNvSpPr>
            <a:spLocks noGrp="1"/>
          </p:cNvSpPr>
          <p:nvPr>
            <p:ph idx="1"/>
          </p:nvPr>
        </p:nvSpPr>
        <p:spPr/>
        <p:txBody>
          <a:bodyPr vert="horz" lIns="91440" tIns="45720" rIns="91440" bIns="45720" rtlCol="0" anchor="t">
            <a:normAutofit lnSpcReduction="10000"/>
          </a:bodyPr>
          <a:lstStyle/>
          <a:p>
            <a:r>
              <a:rPr lang="en-US">
                <a:ea typeface="Calibri"/>
                <a:cs typeface="Calibri"/>
              </a:rPr>
              <a:t>What is exceptional Handling?</a:t>
            </a:r>
          </a:p>
          <a:p>
            <a:pPr algn="just"/>
            <a:r>
              <a:rPr lang="en-US" sz="1200">
                <a:ea typeface="+mn-lt"/>
                <a:cs typeface="+mn-lt"/>
              </a:rPr>
              <a:t>statement </a:t>
            </a:r>
            <a:r>
              <a:rPr lang="en-US" sz="1200">
                <a:solidFill>
                  <a:srgbClr val="C00000"/>
                </a:solidFill>
                <a:ea typeface="+mn-lt"/>
                <a:cs typeface="+mn-lt"/>
              </a:rPr>
              <a:t>1</a:t>
            </a:r>
            <a:r>
              <a:rPr lang="en-US" sz="1200">
                <a:ea typeface="+mn-lt"/>
                <a:cs typeface="+mn-lt"/>
              </a:rPr>
              <a:t>;  </a:t>
            </a:r>
            <a:endParaRPr lang="en-US">
              <a:ea typeface="Calibri"/>
              <a:cs typeface="Calibri"/>
            </a:endParaRPr>
          </a:p>
          <a:p>
            <a:pPr algn="just"/>
            <a:r>
              <a:rPr lang="en-US" sz="1200">
                <a:ea typeface="+mn-lt"/>
                <a:cs typeface="+mn-lt"/>
              </a:rPr>
              <a:t>statement </a:t>
            </a:r>
            <a:r>
              <a:rPr lang="en-US" sz="1200">
                <a:solidFill>
                  <a:srgbClr val="C00000"/>
                </a:solidFill>
                <a:ea typeface="+mn-lt"/>
                <a:cs typeface="+mn-lt"/>
              </a:rPr>
              <a:t>2</a:t>
            </a:r>
            <a:r>
              <a:rPr lang="en-US" sz="1200">
                <a:ea typeface="+mn-lt"/>
                <a:cs typeface="+mn-lt"/>
              </a:rPr>
              <a:t>;  </a:t>
            </a:r>
            <a:endParaRPr lang="en-US"/>
          </a:p>
          <a:p>
            <a:pPr algn="just"/>
            <a:r>
              <a:rPr lang="en-US" sz="1200">
                <a:ea typeface="+mn-lt"/>
                <a:cs typeface="+mn-lt"/>
              </a:rPr>
              <a:t>statement </a:t>
            </a:r>
            <a:r>
              <a:rPr lang="en-US" sz="1200">
                <a:solidFill>
                  <a:srgbClr val="C00000"/>
                </a:solidFill>
                <a:ea typeface="+mn-lt"/>
                <a:cs typeface="+mn-lt"/>
              </a:rPr>
              <a:t>3</a:t>
            </a:r>
            <a:r>
              <a:rPr lang="en-US" sz="1200">
                <a:ea typeface="+mn-lt"/>
                <a:cs typeface="+mn-lt"/>
              </a:rPr>
              <a:t>;  </a:t>
            </a:r>
            <a:endParaRPr lang="en-US"/>
          </a:p>
          <a:p>
            <a:pPr algn="just"/>
            <a:r>
              <a:rPr lang="en-US" sz="1200">
                <a:ea typeface="+mn-lt"/>
                <a:cs typeface="+mn-lt"/>
              </a:rPr>
              <a:t>statement </a:t>
            </a:r>
            <a:r>
              <a:rPr lang="en-US" sz="1200">
                <a:solidFill>
                  <a:srgbClr val="C00000"/>
                </a:solidFill>
                <a:ea typeface="+mn-lt"/>
                <a:cs typeface="+mn-lt"/>
              </a:rPr>
              <a:t>4</a:t>
            </a:r>
            <a:r>
              <a:rPr lang="en-US" sz="1200">
                <a:ea typeface="+mn-lt"/>
                <a:cs typeface="+mn-lt"/>
              </a:rPr>
              <a:t>;  </a:t>
            </a:r>
            <a:endParaRPr lang="en-US"/>
          </a:p>
          <a:p>
            <a:pPr algn="just"/>
            <a:r>
              <a:rPr lang="en-US" sz="1200">
                <a:ea typeface="+mn-lt"/>
                <a:cs typeface="+mn-lt"/>
              </a:rPr>
              <a:t>statement </a:t>
            </a:r>
            <a:r>
              <a:rPr lang="en-US" sz="1200">
                <a:solidFill>
                  <a:srgbClr val="C00000"/>
                </a:solidFill>
                <a:ea typeface="+mn-lt"/>
                <a:cs typeface="+mn-lt"/>
              </a:rPr>
              <a:t>5</a:t>
            </a:r>
            <a:r>
              <a:rPr lang="en-US" sz="1200">
                <a:ea typeface="+mn-lt"/>
                <a:cs typeface="+mn-lt"/>
              </a:rPr>
              <a:t>;</a:t>
            </a:r>
            <a:r>
              <a:rPr lang="en-US" sz="1200">
                <a:solidFill>
                  <a:srgbClr val="008200"/>
                </a:solidFill>
                <a:ea typeface="+mn-lt"/>
                <a:cs typeface="+mn-lt"/>
              </a:rPr>
              <a:t>//exception occurs</a:t>
            </a:r>
            <a:r>
              <a:rPr lang="en-US" sz="1200">
                <a:ea typeface="+mn-lt"/>
                <a:cs typeface="+mn-lt"/>
              </a:rPr>
              <a:t>  </a:t>
            </a:r>
            <a:endParaRPr lang="en-US"/>
          </a:p>
          <a:p>
            <a:pPr algn="just"/>
            <a:r>
              <a:rPr lang="en-US" sz="1200">
                <a:ea typeface="+mn-lt"/>
                <a:cs typeface="+mn-lt"/>
              </a:rPr>
              <a:t>statement </a:t>
            </a:r>
            <a:r>
              <a:rPr lang="en-US" sz="1200">
                <a:solidFill>
                  <a:srgbClr val="C00000"/>
                </a:solidFill>
                <a:ea typeface="+mn-lt"/>
                <a:cs typeface="+mn-lt"/>
              </a:rPr>
              <a:t>6</a:t>
            </a:r>
            <a:r>
              <a:rPr lang="en-US" sz="1200">
                <a:ea typeface="+mn-lt"/>
                <a:cs typeface="+mn-lt"/>
              </a:rPr>
              <a:t>;  </a:t>
            </a:r>
            <a:endParaRPr lang="en-US"/>
          </a:p>
          <a:p>
            <a:pPr algn="just"/>
            <a:r>
              <a:rPr lang="en-US" sz="1200">
                <a:ea typeface="+mn-lt"/>
                <a:cs typeface="+mn-lt"/>
              </a:rPr>
              <a:t>statement </a:t>
            </a:r>
            <a:r>
              <a:rPr lang="en-US" sz="1200">
                <a:solidFill>
                  <a:srgbClr val="C00000"/>
                </a:solidFill>
                <a:ea typeface="+mn-lt"/>
                <a:cs typeface="+mn-lt"/>
              </a:rPr>
              <a:t>7</a:t>
            </a:r>
            <a:r>
              <a:rPr lang="en-US" sz="1200">
                <a:ea typeface="+mn-lt"/>
                <a:cs typeface="+mn-lt"/>
              </a:rPr>
              <a:t>;  </a:t>
            </a:r>
            <a:endParaRPr lang="en-US"/>
          </a:p>
          <a:p>
            <a:pPr algn="just"/>
            <a:r>
              <a:rPr lang="en-US" sz="1200">
                <a:ea typeface="+mn-lt"/>
                <a:cs typeface="+mn-lt"/>
              </a:rPr>
              <a:t>statement </a:t>
            </a:r>
            <a:r>
              <a:rPr lang="en-US" sz="1200">
                <a:solidFill>
                  <a:srgbClr val="C00000"/>
                </a:solidFill>
                <a:ea typeface="+mn-lt"/>
                <a:cs typeface="+mn-lt"/>
              </a:rPr>
              <a:t>8</a:t>
            </a:r>
            <a:r>
              <a:rPr lang="en-US" sz="1200">
                <a:ea typeface="+mn-lt"/>
                <a:cs typeface="+mn-lt"/>
              </a:rPr>
              <a:t>;  </a:t>
            </a:r>
            <a:endParaRPr lang="en-US"/>
          </a:p>
          <a:p>
            <a:pPr algn="just"/>
            <a:r>
              <a:rPr lang="en-US" sz="1200">
                <a:ea typeface="+mn-lt"/>
                <a:cs typeface="+mn-lt"/>
              </a:rPr>
              <a:t>statement </a:t>
            </a:r>
            <a:r>
              <a:rPr lang="en-US" sz="1200">
                <a:solidFill>
                  <a:srgbClr val="C00000"/>
                </a:solidFill>
                <a:ea typeface="+mn-lt"/>
                <a:cs typeface="+mn-lt"/>
              </a:rPr>
              <a:t>9</a:t>
            </a:r>
            <a:r>
              <a:rPr lang="en-US" sz="1200">
                <a:ea typeface="+mn-lt"/>
                <a:cs typeface="+mn-lt"/>
              </a:rPr>
              <a:t>;  </a:t>
            </a:r>
            <a:endParaRPr lang="en-US"/>
          </a:p>
          <a:p>
            <a:pPr algn="just"/>
            <a:r>
              <a:rPr lang="en-US" sz="1200">
                <a:ea typeface="+mn-lt"/>
                <a:cs typeface="+mn-lt"/>
              </a:rPr>
              <a:t>statement </a:t>
            </a:r>
            <a:r>
              <a:rPr lang="en-US" sz="1200">
                <a:solidFill>
                  <a:srgbClr val="C00000"/>
                </a:solidFill>
                <a:ea typeface="+mn-lt"/>
                <a:cs typeface="+mn-lt"/>
              </a:rPr>
              <a:t>10</a:t>
            </a:r>
            <a:r>
              <a:rPr lang="en-US" sz="1200">
                <a:ea typeface="+mn-lt"/>
                <a:cs typeface="+mn-lt"/>
              </a:rPr>
              <a:t>;  </a:t>
            </a:r>
            <a:endParaRPr lang="en-US"/>
          </a:p>
          <a:p>
            <a:pPr marL="0" indent="0">
              <a:buNone/>
            </a:pPr>
            <a:r>
              <a:rPr lang="en-US">
                <a:ea typeface="Calibri"/>
                <a:cs typeface="Calibri"/>
              </a:rPr>
              <a:t> What happens to statements after statement 5?</a:t>
            </a:r>
          </a:p>
          <a:p>
            <a:pPr marL="514350" indent="-514350">
              <a:buAutoNum type="alphaLcPeriod"/>
            </a:pPr>
            <a:r>
              <a:rPr lang="en-US">
                <a:ea typeface="Calibri"/>
                <a:cs typeface="Calibri"/>
              </a:rPr>
              <a:t>Does not execute , b. executes till statement 10.</a:t>
            </a:r>
          </a:p>
        </p:txBody>
      </p:sp>
    </p:spTree>
    <p:extLst>
      <p:ext uri="{BB962C8B-B14F-4D97-AF65-F5344CB8AC3E}">
        <p14:creationId xmlns:p14="http://schemas.microsoft.com/office/powerpoint/2010/main" val="2761077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677F8-EA9E-8310-27D1-D7A11518141F}"/>
              </a:ext>
            </a:extLst>
          </p:cNvPr>
          <p:cNvSpPr>
            <a:spLocks noGrp="1"/>
          </p:cNvSpPr>
          <p:nvPr>
            <p:ph type="title"/>
          </p:nvPr>
        </p:nvSpPr>
        <p:spPr/>
        <p:txBody>
          <a:bodyPr/>
          <a:lstStyle/>
          <a:p>
            <a:r>
              <a:rPr lang="en-US">
                <a:ea typeface="Calibri Light"/>
                <a:cs typeface="Calibri Light"/>
              </a:rPr>
              <a:t>Topic 1 : Java Essentials : Exception Handling</a:t>
            </a:r>
            <a:endParaRPr lang="en-US"/>
          </a:p>
        </p:txBody>
      </p:sp>
      <p:pic>
        <p:nvPicPr>
          <p:cNvPr id="4" name="Picture 4">
            <a:extLst>
              <a:ext uri="{FF2B5EF4-FFF2-40B4-BE49-F238E27FC236}">
                <a16:creationId xmlns:a16="http://schemas.microsoft.com/office/drawing/2014/main" id="{87487C22-A8CF-D211-C740-163E17F9AD1B}"/>
              </a:ext>
            </a:extLst>
          </p:cNvPr>
          <p:cNvPicPr>
            <a:picLocks noGrp="1" noChangeAspect="1"/>
          </p:cNvPicPr>
          <p:nvPr>
            <p:ph idx="1"/>
          </p:nvPr>
        </p:nvPicPr>
        <p:blipFill>
          <a:blip r:embed="rId2"/>
          <a:stretch>
            <a:fillRect/>
          </a:stretch>
        </p:blipFill>
        <p:spPr>
          <a:xfrm>
            <a:off x="3952875" y="2086769"/>
            <a:ext cx="4286250" cy="3829050"/>
          </a:xfrm>
        </p:spPr>
      </p:pic>
    </p:spTree>
    <p:extLst>
      <p:ext uri="{BB962C8B-B14F-4D97-AF65-F5344CB8AC3E}">
        <p14:creationId xmlns:p14="http://schemas.microsoft.com/office/powerpoint/2010/main" val="3356839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6B355-D352-7E4C-4643-57E9396AB1C3}"/>
              </a:ext>
            </a:extLst>
          </p:cNvPr>
          <p:cNvSpPr>
            <a:spLocks noGrp="1"/>
          </p:cNvSpPr>
          <p:nvPr>
            <p:ph type="title"/>
          </p:nvPr>
        </p:nvSpPr>
        <p:spPr>
          <a:xfrm>
            <a:off x="326408" y="251394"/>
            <a:ext cx="10288138" cy="597683"/>
          </a:xfrm>
        </p:spPr>
        <p:txBody>
          <a:bodyPr>
            <a:normAutofit fontScale="90000"/>
          </a:bodyPr>
          <a:lstStyle/>
          <a:p>
            <a:r>
              <a:rPr lang="en-US">
                <a:ea typeface="Calibri Light"/>
                <a:cs typeface="Calibri Light"/>
              </a:rPr>
              <a:t>Exception Handling Keywords</a:t>
            </a:r>
            <a:endParaRPr lang="en-US"/>
          </a:p>
        </p:txBody>
      </p:sp>
      <p:graphicFrame>
        <p:nvGraphicFramePr>
          <p:cNvPr id="6" name="Table 5">
            <a:extLst>
              <a:ext uri="{FF2B5EF4-FFF2-40B4-BE49-F238E27FC236}">
                <a16:creationId xmlns:a16="http://schemas.microsoft.com/office/drawing/2014/main" id="{B102C616-3EA3-C274-CA55-4BE1FE3D7E34}"/>
              </a:ext>
            </a:extLst>
          </p:cNvPr>
          <p:cNvGraphicFramePr>
            <a:graphicFrameLocks noGrp="1"/>
          </p:cNvGraphicFramePr>
          <p:nvPr>
            <p:extLst>
              <p:ext uri="{D42A27DB-BD31-4B8C-83A1-F6EECF244321}">
                <p14:modId xmlns:p14="http://schemas.microsoft.com/office/powerpoint/2010/main" val="3280702199"/>
              </p:ext>
            </p:extLst>
          </p:nvPr>
        </p:nvGraphicFramePr>
        <p:xfrm>
          <a:off x="329820" y="966716"/>
          <a:ext cx="10729898" cy="5752468"/>
        </p:xfrm>
        <a:graphic>
          <a:graphicData uri="http://schemas.openxmlformats.org/drawingml/2006/table">
            <a:tbl>
              <a:tblPr firstRow="1" bandRow="1">
                <a:tableStyleId>{5C22544A-7EE6-4342-B048-85BDC9FD1C3A}</a:tableStyleId>
              </a:tblPr>
              <a:tblGrid>
                <a:gridCol w="5364949">
                  <a:extLst>
                    <a:ext uri="{9D8B030D-6E8A-4147-A177-3AD203B41FA5}">
                      <a16:colId xmlns:a16="http://schemas.microsoft.com/office/drawing/2014/main" val="423168127"/>
                    </a:ext>
                  </a:extLst>
                </a:gridCol>
                <a:gridCol w="5364949">
                  <a:extLst>
                    <a:ext uri="{9D8B030D-6E8A-4147-A177-3AD203B41FA5}">
                      <a16:colId xmlns:a16="http://schemas.microsoft.com/office/drawing/2014/main" val="3735091582"/>
                    </a:ext>
                  </a:extLst>
                </a:gridCol>
              </a:tblGrid>
              <a:tr h="508126">
                <a:tc>
                  <a:txBody>
                    <a:bodyPr/>
                    <a:lstStyle/>
                    <a:p>
                      <a:pPr algn="l" fontAlgn="t"/>
                      <a:r>
                        <a:rPr lang="en-US">
                          <a:effectLst/>
                        </a:rPr>
                        <a:t>Keyword</a:t>
                      </a:r>
                      <a:endParaRPr lang="en-US">
                        <a:solidFill>
                          <a:srgbClr val="000000"/>
                        </a:solidFill>
                        <a:effectLst/>
                        <a:latin typeface="times new roman" panose="02020603050405020304" pitchFamily="18" charset="0"/>
                      </a:endParaRPr>
                    </a:p>
                  </a:txBody>
                  <a:tcPr marL="114300" marR="114300" marT="114300" marB="114300"/>
                </a:tc>
                <a:tc>
                  <a:txBody>
                    <a:bodyPr/>
                    <a:lstStyle/>
                    <a:p>
                      <a:pPr algn="l" fontAlgn="t"/>
                      <a:r>
                        <a:rPr lang="en-US">
                          <a:effectLst/>
                        </a:rPr>
                        <a:t>Description</a:t>
                      </a:r>
                      <a:endParaRPr lang="en-US">
                        <a:solidFill>
                          <a:srgbClr val="000000"/>
                        </a:solidFill>
                        <a:effectLst/>
                        <a:latin typeface="times new roman" panose="02020603050405020304" pitchFamily="18" charset="0"/>
                      </a:endParaRPr>
                    </a:p>
                  </a:txBody>
                  <a:tcPr marL="114300" marR="114300" marT="114300" marB="114300"/>
                </a:tc>
                <a:extLst>
                  <a:ext uri="{0D108BD9-81ED-4DB2-BD59-A6C34878D82A}">
                    <a16:rowId xmlns:a16="http://schemas.microsoft.com/office/drawing/2014/main" val="2834198463"/>
                  </a:ext>
                </a:extLst>
              </a:tr>
              <a:tr h="1028068">
                <a:tc>
                  <a:txBody>
                    <a:bodyPr/>
                    <a:lstStyle/>
                    <a:p>
                      <a:pPr algn="just" fontAlgn="t"/>
                      <a:r>
                        <a:rPr lang="en-US">
                          <a:effectLst/>
                        </a:rPr>
                        <a:t>try</a:t>
                      </a:r>
                      <a:endParaRPr lang="en-US">
                        <a:solidFill>
                          <a:srgbClr val="333333"/>
                        </a:solidFill>
                        <a:effectLst/>
                        <a:latin typeface="inter-regular"/>
                      </a:endParaRPr>
                    </a:p>
                  </a:txBody>
                  <a:tcPr marL="76200" marR="76200" marT="76200" marB="76200"/>
                </a:tc>
                <a:tc>
                  <a:txBody>
                    <a:bodyPr/>
                    <a:lstStyle/>
                    <a:p>
                      <a:pPr algn="just" fontAlgn="t"/>
                      <a:r>
                        <a:rPr lang="en-US" sz="1800" kern="1200">
                          <a:solidFill>
                            <a:schemeClr val="tx1"/>
                          </a:solidFill>
                          <a:latin typeface="+mn-lt"/>
                          <a:ea typeface="+mn-ea"/>
                          <a:cs typeface="Calibri"/>
                        </a:rPr>
                        <a:t>The "try" keyword is used to specify a block where we should place an exception code. It means we can't use try block alone. The try block must be followed by either catch or finally.</a:t>
                      </a:r>
                    </a:p>
                  </a:txBody>
                  <a:tcPr marL="76200" marR="76200" marT="76200" marB="76200"/>
                </a:tc>
                <a:extLst>
                  <a:ext uri="{0D108BD9-81ED-4DB2-BD59-A6C34878D82A}">
                    <a16:rowId xmlns:a16="http://schemas.microsoft.com/office/drawing/2014/main" val="2104009726"/>
                  </a:ext>
                </a:extLst>
              </a:tr>
              <a:tr h="1028068">
                <a:tc>
                  <a:txBody>
                    <a:bodyPr/>
                    <a:lstStyle/>
                    <a:p>
                      <a:pPr algn="just" fontAlgn="t"/>
                      <a:r>
                        <a:rPr lang="en-US">
                          <a:effectLst/>
                        </a:rPr>
                        <a:t>catch</a:t>
                      </a:r>
                      <a:endParaRPr lang="en-US">
                        <a:solidFill>
                          <a:srgbClr val="333333"/>
                        </a:solidFill>
                        <a:effectLst/>
                        <a:latin typeface="inter-regular"/>
                      </a:endParaRPr>
                    </a:p>
                  </a:txBody>
                  <a:tcPr marL="76200" marR="76200" marT="76200" marB="76200"/>
                </a:tc>
                <a:tc>
                  <a:txBody>
                    <a:bodyPr/>
                    <a:lstStyle/>
                    <a:p>
                      <a:pPr algn="just" fontAlgn="t"/>
                      <a:r>
                        <a:rPr lang="en-US">
                          <a:effectLst/>
                        </a:rPr>
                        <a:t>The "catch" block is used to handle the exception. It must be preceded by try block which means we can't use catch block alone. It can be followed by finally block later.</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3523587683"/>
                  </a:ext>
                </a:extLst>
              </a:tr>
              <a:tr h="803547">
                <a:tc>
                  <a:txBody>
                    <a:bodyPr/>
                    <a:lstStyle/>
                    <a:p>
                      <a:pPr algn="just" fontAlgn="t"/>
                      <a:r>
                        <a:rPr lang="en-US">
                          <a:effectLst/>
                        </a:rPr>
                        <a:t>finally</a:t>
                      </a:r>
                      <a:endParaRPr lang="en-US">
                        <a:solidFill>
                          <a:srgbClr val="333333"/>
                        </a:solidFill>
                        <a:effectLst/>
                        <a:latin typeface="inter-regular"/>
                      </a:endParaRPr>
                    </a:p>
                  </a:txBody>
                  <a:tcPr marL="76200" marR="76200" marT="76200" marB="76200"/>
                </a:tc>
                <a:tc>
                  <a:txBody>
                    <a:bodyPr/>
                    <a:lstStyle/>
                    <a:p>
                      <a:pPr algn="just" fontAlgn="t"/>
                      <a:r>
                        <a:rPr lang="en-US">
                          <a:effectLst/>
                        </a:rPr>
                        <a:t>The "finally" block is used to execute the necessary code of the program. It is executed whether an exception is handled or not.</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3551796432"/>
                  </a:ext>
                </a:extLst>
              </a:tr>
              <a:tr h="519942">
                <a:tc>
                  <a:txBody>
                    <a:bodyPr/>
                    <a:lstStyle/>
                    <a:p>
                      <a:pPr algn="just" fontAlgn="t"/>
                      <a:r>
                        <a:rPr lang="en-US">
                          <a:effectLst/>
                        </a:rPr>
                        <a:t>throw</a:t>
                      </a:r>
                      <a:endParaRPr lang="en-US">
                        <a:solidFill>
                          <a:srgbClr val="333333"/>
                        </a:solidFill>
                        <a:effectLst/>
                        <a:latin typeface="inter-regular"/>
                      </a:endParaRPr>
                    </a:p>
                  </a:txBody>
                  <a:tcPr marL="76200" marR="76200" marT="76200" marB="76200"/>
                </a:tc>
                <a:tc>
                  <a:txBody>
                    <a:bodyPr/>
                    <a:lstStyle/>
                    <a:p>
                      <a:pPr algn="just" fontAlgn="t"/>
                      <a:r>
                        <a:rPr lang="en-US">
                          <a:effectLst/>
                        </a:rPr>
                        <a:t>The "throw" keyword is used to throw an exception.</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566294452"/>
                  </a:ext>
                </a:extLst>
              </a:tr>
              <a:tr h="1028068">
                <a:tc>
                  <a:txBody>
                    <a:bodyPr/>
                    <a:lstStyle/>
                    <a:p>
                      <a:pPr algn="just" fontAlgn="t"/>
                      <a:r>
                        <a:rPr lang="en-US">
                          <a:effectLst/>
                        </a:rPr>
                        <a:t>throws</a:t>
                      </a:r>
                      <a:endParaRPr lang="en-US">
                        <a:solidFill>
                          <a:srgbClr val="333333"/>
                        </a:solidFill>
                        <a:effectLst/>
                        <a:latin typeface="inter-regular"/>
                      </a:endParaRPr>
                    </a:p>
                  </a:txBody>
                  <a:tcPr marL="76200" marR="76200" marT="76200" marB="76200"/>
                </a:tc>
                <a:tc>
                  <a:txBody>
                    <a:bodyPr/>
                    <a:lstStyle/>
                    <a:p>
                      <a:pPr algn="just" fontAlgn="t"/>
                      <a:r>
                        <a:rPr lang="en-US">
                          <a:effectLst/>
                        </a:rPr>
                        <a:t>The "throws" keyword is used to declare exceptions. It specifies that there may occur an exception in the method. It doesn't throw an exception. It is always used with method signature.</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2713456367"/>
                  </a:ext>
                </a:extLst>
              </a:tr>
            </a:tbl>
          </a:graphicData>
        </a:graphic>
      </p:graphicFrame>
    </p:spTree>
    <p:extLst>
      <p:ext uri="{BB962C8B-B14F-4D97-AF65-F5344CB8AC3E}">
        <p14:creationId xmlns:p14="http://schemas.microsoft.com/office/powerpoint/2010/main" val="1478048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 diagram of a company&amp;#39;s relationship&#10;&#10;Description automatically generated">
            <a:extLst>
              <a:ext uri="{FF2B5EF4-FFF2-40B4-BE49-F238E27FC236}">
                <a16:creationId xmlns:a16="http://schemas.microsoft.com/office/drawing/2014/main" id="{918FE97E-2A48-DA67-9B5E-B8826031DF7C}"/>
              </a:ext>
            </a:extLst>
          </p:cNvPr>
          <p:cNvPicPr>
            <a:picLocks noGrp="1" noChangeAspect="1"/>
          </p:cNvPicPr>
          <p:nvPr>
            <p:ph idx="1"/>
          </p:nvPr>
        </p:nvPicPr>
        <p:blipFill>
          <a:blip r:embed="rId2"/>
          <a:stretch>
            <a:fillRect/>
          </a:stretch>
        </p:blipFill>
        <p:spPr>
          <a:xfrm>
            <a:off x="4733925" y="2577306"/>
            <a:ext cx="4270896" cy="2847975"/>
          </a:xfrm>
        </p:spPr>
      </p:pic>
      <p:sp>
        <p:nvSpPr>
          <p:cNvPr id="4" name="Title 1">
            <a:extLst>
              <a:ext uri="{FF2B5EF4-FFF2-40B4-BE49-F238E27FC236}">
                <a16:creationId xmlns:a16="http://schemas.microsoft.com/office/drawing/2014/main" id="{7B32EEA1-9DD1-0006-9864-4CD0FEED81B8}"/>
              </a:ext>
            </a:extLst>
          </p:cNvPr>
          <p:cNvSpPr>
            <a:spLocks noGrp="1"/>
          </p:cNvSpPr>
          <p:nvPr>
            <p:ph type="title"/>
          </p:nvPr>
        </p:nvSpPr>
        <p:spPr>
          <a:xfrm>
            <a:off x="838200" y="365125"/>
            <a:ext cx="10515600" cy="1325563"/>
          </a:xfrm>
        </p:spPr>
        <p:txBody>
          <a:bodyPr/>
          <a:lstStyle/>
          <a:p>
            <a:r>
              <a:rPr lang="en-US">
                <a:cs typeface="Calibri"/>
              </a:rPr>
              <a:t>Topic 2 : Java Design Principles</a:t>
            </a:r>
            <a:endParaRPr lang="en-IN"/>
          </a:p>
        </p:txBody>
      </p:sp>
    </p:spTree>
    <p:extLst>
      <p:ext uri="{BB962C8B-B14F-4D97-AF65-F5344CB8AC3E}">
        <p14:creationId xmlns:p14="http://schemas.microsoft.com/office/powerpoint/2010/main" val="3001419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357E1-7C22-3DA6-E419-8D032C78D840}"/>
              </a:ext>
            </a:extLst>
          </p:cNvPr>
          <p:cNvSpPr>
            <a:spLocks noGrp="1"/>
          </p:cNvSpPr>
          <p:nvPr>
            <p:ph type="title"/>
          </p:nvPr>
        </p:nvSpPr>
        <p:spPr/>
        <p:txBody>
          <a:bodyPr>
            <a:normAutofit/>
          </a:bodyPr>
          <a:lstStyle/>
          <a:p>
            <a:r>
              <a:rPr lang="en-US" sz="4000">
                <a:ea typeface="Calibri Light"/>
                <a:cs typeface="Calibri Light"/>
              </a:rPr>
              <a:t>Association</a:t>
            </a:r>
          </a:p>
        </p:txBody>
      </p:sp>
      <p:sp>
        <p:nvSpPr>
          <p:cNvPr id="3" name="Content Placeholder 2">
            <a:extLst>
              <a:ext uri="{FF2B5EF4-FFF2-40B4-BE49-F238E27FC236}">
                <a16:creationId xmlns:a16="http://schemas.microsoft.com/office/drawing/2014/main" id="{85CA4269-6025-EA71-A67A-DF4AA490A122}"/>
              </a:ext>
            </a:extLst>
          </p:cNvPr>
          <p:cNvSpPr>
            <a:spLocks noGrp="1"/>
          </p:cNvSpPr>
          <p:nvPr>
            <p:ph idx="1"/>
          </p:nvPr>
        </p:nvSpPr>
        <p:spPr/>
        <p:txBody>
          <a:bodyPr vert="horz" lIns="91440" tIns="45720" rIns="91440" bIns="45720" rtlCol="0" anchor="t">
            <a:normAutofit/>
          </a:bodyPr>
          <a:lstStyle/>
          <a:p>
            <a:pPr marL="0" indent="0" algn="ctr">
              <a:buNone/>
            </a:pPr>
            <a:endParaRPr lang="en-US" sz="1600" b="1" u="sng">
              <a:ea typeface="Calibri" panose="020F0502020204030204"/>
              <a:cs typeface="Calibri" panose="020F0502020204030204"/>
            </a:endParaRPr>
          </a:p>
          <a:p>
            <a:r>
              <a:rPr lang="en-US" sz="1800">
                <a:cs typeface="Calibri"/>
              </a:rPr>
              <a:t>If two classes in a model need to communicate with each other, there must be a link between them, and that can be represented by an association (connector).</a:t>
            </a:r>
          </a:p>
          <a:p>
            <a:pPr marL="0" indent="0">
              <a:buNone/>
            </a:pPr>
            <a:endParaRPr lang="en-US">
              <a:ea typeface="Calibri"/>
              <a:cs typeface="Calibri"/>
            </a:endParaRPr>
          </a:p>
        </p:txBody>
      </p:sp>
      <p:pic>
        <p:nvPicPr>
          <p:cNvPr id="4" name="Picture 4" descr="A black line on a white background&#10;&#10;Description automatically generated">
            <a:extLst>
              <a:ext uri="{FF2B5EF4-FFF2-40B4-BE49-F238E27FC236}">
                <a16:creationId xmlns:a16="http://schemas.microsoft.com/office/drawing/2014/main" id="{DA852D3A-BE47-3FD5-6C32-A65ADF0EA527}"/>
              </a:ext>
            </a:extLst>
          </p:cNvPr>
          <p:cNvPicPr>
            <a:picLocks noChangeAspect="1"/>
          </p:cNvPicPr>
          <p:nvPr/>
        </p:nvPicPr>
        <p:blipFill>
          <a:blip r:embed="rId2"/>
          <a:stretch>
            <a:fillRect/>
          </a:stretch>
        </p:blipFill>
        <p:spPr>
          <a:xfrm>
            <a:off x="1357952" y="2986049"/>
            <a:ext cx="7952095" cy="1022379"/>
          </a:xfrm>
          <a:prstGeom prst="rect">
            <a:avLst/>
          </a:prstGeom>
        </p:spPr>
      </p:pic>
    </p:spTree>
    <p:extLst>
      <p:ext uri="{BB962C8B-B14F-4D97-AF65-F5344CB8AC3E}">
        <p14:creationId xmlns:p14="http://schemas.microsoft.com/office/powerpoint/2010/main" val="1851829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E8A2-281C-63A2-F15D-1DAB91B454C2}"/>
              </a:ext>
            </a:extLst>
          </p:cNvPr>
          <p:cNvSpPr>
            <a:spLocks noGrp="1"/>
          </p:cNvSpPr>
          <p:nvPr>
            <p:ph type="title"/>
          </p:nvPr>
        </p:nvSpPr>
        <p:spPr/>
        <p:txBody>
          <a:bodyPr/>
          <a:lstStyle/>
          <a:p>
            <a:r>
              <a:rPr lang="en-US" sz="4000">
                <a:ea typeface="Calibri Light"/>
                <a:cs typeface="Calibri Light"/>
              </a:rPr>
              <a:t>Aggregation</a:t>
            </a:r>
          </a:p>
        </p:txBody>
      </p:sp>
      <p:sp>
        <p:nvSpPr>
          <p:cNvPr id="3" name="Content Placeholder 2">
            <a:extLst>
              <a:ext uri="{FF2B5EF4-FFF2-40B4-BE49-F238E27FC236}">
                <a16:creationId xmlns:a16="http://schemas.microsoft.com/office/drawing/2014/main" id="{23352D07-4FF3-18AC-912F-992B97B7A9FD}"/>
              </a:ext>
            </a:extLst>
          </p:cNvPr>
          <p:cNvSpPr>
            <a:spLocks noGrp="1"/>
          </p:cNvSpPr>
          <p:nvPr>
            <p:ph idx="1"/>
          </p:nvPr>
        </p:nvSpPr>
        <p:spPr/>
        <p:txBody>
          <a:bodyPr vert="horz" lIns="91440" tIns="45720" rIns="91440" bIns="45720" rtlCol="0" anchor="t">
            <a:normAutofit/>
          </a:bodyPr>
          <a:lstStyle/>
          <a:p>
            <a:pPr marL="0" indent="0">
              <a:buNone/>
            </a:pPr>
            <a:r>
              <a:rPr lang="en-US" sz="1800">
                <a:cs typeface="Calibri"/>
              </a:rPr>
              <a:t>It represents has a relationship.</a:t>
            </a:r>
          </a:p>
          <a:p>
            <a:pPr marL="0" indent="0">
              <a:buNone/>
            </a:pPr>
            <a:endParaRPr lang="en-US" sz="1800">
              <a:ea typeface="Calibri" panose="020F0502020204030204"/>
              <a:cs typeface="Calibri"/>
            </a:endParaRPr>
          </a:p>
          <a:p>
            <a:pPr marL="0" indent="0">
              <a:buNone/>
            </a:pPr>
            <a:endParaRPr lang="en-US" sz="1800">
              <a:ea typeface="Calibri" panose="020F0502020204030204"/>
              <a:cs typeface="Calibri"/>
            </a:endParaRPr>
          </a:p>
        </p:txBody>
      </p:sp>
      <p:pic>
        <p:nvPicPr>
          <p:cNvPr id="4" name="Picture 4" descr="A black arrow with a white background&#10;&#10;Description automatically generated">
            <a:extLst>
              <a:ext uri="{FF2B5EF4-FFF2-40B4-BE49-F238E27FC236}">
                <a16:creationId xmlns:a16="http://schemas.microsoft.com/office/drawing/2014/main" id="{F086E8BB-36B8-D334-2113-E75C48AF471B}"/>
              </a:ext>
            </a:extLst>
          </p:cNvPr>
          <p:cNvPicPr>
            <a:picLocks noChangeAspect="1"/>
          </p:cNvPicPr>
          <p:nvPr/>
        </p:nvPicPr>
        <p:blipFill>
          <a:blip r:embed="rId2"/>
          <a:stretch>
            <a:fillRect/>
          </a:stretch>
        </p:blipFill>
        <p:spPr>
          <a:xfrm>
            <a:off x="2461146" y="2739155"/>
            <a:ext cx="5290782" cy="1607153"/>
          </a:xfrm>
          <a:prstGeom prst="rect">
            <a:avLst/>
          </a:prstGeom>
        </p:spPr>
      </p:pic>
    </p:spTree>
    <p:extLst>
      <p:ext uri="{BB962C8B-B14F-4D97-AF65-F5344CB8AC3E}">
        <p14:creationId xmlns:p14="http://schemas.microsoft.com/office/powerpoint/2010/main" val="2394167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E8A2-281C-63A2-F15D-1DAB91B454C2}"/>
              </a:ext>
            </a:extLst>
          </p:cNvPr>
          <p:cNvSpPr>
            <a:spLocks noGrp="1"/>
          </p:cNvSpPr>
          <p:nvPr>
            <p:ph type="title"/>
          </p:nvPr>
        </p:nvSpPr>
        <p:spPr/>
        <p:txBody>
          <a:bodyPr/>
          <a:lstStyle/>
          <a:p>
            <a:r>
              <a:rPr lang="en-US" sz="4000">
                <a:ea typeface="Calibri Light"/>
                <a:cs typeface="Calibri Light"/>
              </a:rPr>
              <a:t>Composition</a:t>
            </a:r>
          </a:p>
        </p:txBody>
      </p:sp>
      <p:sp>
        <p:nvSpPr>
          <p:cNvPr id="3" name="Content Placeholder 2">
            <a:extLst>
              <a:ext uri="{FF2B5EF4-FFF2-40B4-BE49-F238E27FC236}">
                <a16:creationId xmlns:a16="http://schemas.microsoft.com/office/drawing/2014/main" id="{23352D07-4FF3-18AC-912F-992B97B7A9FD}"/>
              </a:ext>
            </a:extLst>
          </p:cNvPr>
          <p:cNvSpPr>
            <a:spLocks noGrp="1"/>
          </p:cNvSpPr>
          <p:nvPr>
            <p:ph idx="1"/>
          </p:nvPr>
        </p:nvSpPr>
        <p:spPr/>
        <p:txBody>
          <a:bodyPr vert="horz" lIns="91440" tIns="45720" rIns="91440" bIns="45720" rtlCol="0" anchor="t">
            <a:normAutofit/>
          </a:bodyPr>
          <a:lstStyle/>
          <a:p>
            <a:pPr>
              <a:buNone/>
            </a:pPr>
            <a:r>
              <a:rPr lang="en-US" sz="1800">
                <a:cs typeface="Calibri"/>
              </a:rPr>
              <a:t>The composition is a part of aggregation, and it portrays the whole-part relationship. It depicts dependency between a composite (parent) and its parts (children)</a:t>
            </a:r>
          </a:p>
          <a:p>
            <a:pPr marL="0" indent="0">
              <a:buNone/>
            </a:pPr>
            <a:endParaRPr lang="en-US" sz="1800">
              <a:ea typeface="Calibri" panose="020F0502020204030204"/>
              <a:cs typeface="Calibri"/>
            </a:endParaRPr>
          </a:p>
          <a:p>
            <a:pPr marL="0" indent="0">
              <a:buNone/>
            </a:pPr>
            <a:endParaRPr lang="en-US" sz="1800">
              <a:ea typeface="Calibri" panose="020F0502020204030204"/>
              <a:cs typeface="Calibri"/>
            </a:endParaRPr>
          </a:p>
        </p:txBody>
      </p:sp>
      <p:pic>
        <p:nvPicPr>
          <p:cNvPr id="5" name="Picture 5" descr="A diagram of a person and heart&#10;&#10;Description automatically generated">
            <a:extLst>
              <a:ext uri="{FF2B5EF4-FFF2-40B4-BE49-F238E27FC236}">
                <a16:creationId xmlns:a16="http://schemas.microsoft.com/office/drawing/2014/main" id="{2C6E12C0-6265-6F12-5C0C-530B05C65B0E}"/>
              </a:ext>
            </a:extLst>
          </p:cNvPr>
          <p:cNvPicPr>
            <a:picLocks noChangeAspect="1"/>
          </p:cNvPicPr>
          <p:nvPr/>
        </p:nvPicPr>
        <p:blipFill>
          <a:blip r:embed="rId2"/>
          <a:stretch>
            <a:fillRect/>
          </a:stretch>
        </p:blipFill>
        <p:spPr>
          <a:xfrm>
            <a:off x="2688609" y="2866049"/>
            <a:ext cx="5131558" cy="2786378"/>
          </a:xfrm>
          <a:prstGeom prst="rect">
            <a:avLst/>
          </a:prstGeom>
        </p:spPr>
      </p:pic>
    </p:spTree>
    <p:extLst>
      <p:ext uri="{BB962C8B-B14F-4D97-AF65-F5344CB8AC3E}">
        <p14:creationId xmlns:p14="http://schemas.microsoft.com/office/powerpoint/2010/main" val="120291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75BD8-F340-F7FA-2FED-87471677F395}"/>
              </a:ext>
            </a:extLst>
          </p:cNvPr>
          <p:cNvSpPr>
            <a:spLocks noGrp="1"/>
          </p:cNvSpPr>
          <p:nvPr>
            <p:ph type="title"/>
          </p:nvPr>
        </p:nvSpPr>
        <p:spPr>
          <a:xfrm>
            <a:off x="1043631" y="809898"/>
            <a:ext cx="10173010" cy="1554480"/>
          </a:xfrm>
        </p:spPr>
        <p:txBody>
          <a:bodyPr anchor="ctr">
            <a:normAutofit/>
          </a:bodyPr>
          <a:lstStyle/>
          <a:p>
            <a:r>
              <a:rPr lang="en-US" sz="4800">
                <a:ea typeface="Calibri Light"/>
                <a:cs typeface="Calibri Light"/>
              </a:rPr>
              <a:t>JAVA SOLID PRINCIPLES</a:t>
            </a:r>
            <a:endParaRPr lang="en-US" sz="4800"/>
          </a:p>
        </p:txBody>
      </p:sp>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3F464C8-17A9-B235-D771-7D5DB53FB43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5" name="Content Placeholder 4">
            <a:extLst>
              <a:ext uri="{FF2B5EF4-FFF2-40B4-BE49-F238E27FC236}">
                <a16:creationId xmlns:a16="http://schemas.microsoft.com/office/drawing/2014/main" id="{9C3BF75E-A319-2781-531E-253033022639}"/>
              </a:ext>
            </a:extLst>
          </p:cNvPr>
          <p:cNvGraphicFramePr>
            <a:graphicFrameLocks noGrp="1"/>
          </p:cNvGraphicFramePr>
          <p:nvPr>
            <p:ph idx="1"/>
          </p:nvPr>
        </p:nvGraphicFramePr>
        <p:xfrm>
          <a:off x="904602" y="3055175"/>
          <a:ext cx="10378441" cy="3134591"/>
        </p:xfrm>
        <a:graphic>
          <a:graphicData uri="http://schemas.openxmlformats.org/drawingml/2006/table">
            <a:tbl>
              <a:tblPr firstRow="1" firstCol="1" bandRow="1">
                <a:tableStyleId>{5C22544A-7EE6-4342-B048-85BDC9FD1C3A}</a:tableStyleId>
              </a:tblPr>
              <a:tblGrid>
                <a:gridCol w="3886200">
                  <a:extLst>
                    <a:ext uri="{9D8B030D-6E8A-4147-A177-3AD203B41FA5}">
                      <a16:colId xmlns:a16="http://schemas.microsoft.com/office/drawing/2014/main" val="3617186126"/>
                    </a:ext>
                  </a:extLst>
                </a:gridCol>
                <a:gridCol w="6492241">
                  <a:extLst>
                    <a:ext uri="{9D8B030D-6E8A-4147-A177-3AD203B41FA5}">
                      <a16:colId xmlns:a16="http://schemas.microsoft.com/office/drawing/2014/main" val="1338832170"/>
                    </a:ext>
                  </a:extLst>
                </a:gridCol>
              </a:tblGrid>
              <a:tr h="246676">
                <a:tc>
                  <a:txBody>
                    <a:bodyPr/>
                    <a:lstStyle/>
                    <a:p>
                      <a:pPr algn="ctr">
                        <a:spcAft>
                          <a:spcPts val="0"/>
                        </a:spcAft>
                      </a:pPr>
                      <a:r>
                        <a:rPr lang="en-US" sz="1400">
                          <a:effectLst/>
                        </a:rPr>
                        <a:t>Principle</a:t>
                      </a:r>
                      <a:endParaRPr lang="en-US" sz="1800">
                        <a:effectLst/>
                      </a:endParaRPr>
                    </a:p>
                  </a:txBody>
                  <a:tcPr marL="67685" marR="67685" marT="0" marB="0" anchor="b"/>
                </a:tc>
                <a:tc>
                  <a:txBody>
                    <a:bodyPr/>
                    <a:lstStyle/>
                    <a:p>
                      <a:pPr algn="ctr">
                        <a:spcAft>
                          <a:spcPts val="0"/>
                        </a:spcAft>
                      </a:pPr>
                      <a:r>
                        <a:rPr lang="en-US" sz="1400">
                          <a:effectLst/>
                        </a:rPr>
                        <a:t>Description</a:t>
                      </a:r>
                      <a:endParaRPr lang="en-US" sz="1800">
                        <a:effectLst/>
                      </a:endParaRPr>
                    </a:p>
                  </a:txBody>
                  <a:tcPr marL="67685" marR="67685" marT="0" marB="0" anchor="b"/>
                </a:tc>
                <a:extLst>
                  <a:ext uri="{0D108BD9-81ED-4DB2-BD59-A6C34878D82A}">
                    <a16:rowId xmlns:a16="http://schemas.microsoft.com/office/drawing/2014/main" val="4205409245"/>
                  </a:ext>
                </a:extLst>
              </a:tr>
              <a:tr h="577583">
                <a:tc>
                  <a:txBody>
                    <a:bodyPr/>
                    <a:lstStyle/>
                    <a:p>
                      <a:pPr>
                        <a:spcAft>
                          <a:spcPts val="0"/>
                        </a:spcAft>
                      </a:pPr>
                      <a:r>
                        <a:rPr lang="en-US" sz="1800">
                          <a:effectLst/>
                        </a:rPr>
                        <a:t>Single Responsibility Principle</a:t>
                      </a:r>
                    </a:p>
                  </a:txBody>
                  <a:tcPr marL="67685" marR="67685" marT="0" marB="0" anchor="ctr"/>
                </a:tc>
                <a:tc>
                  <a:txBody>
                    <a:bodyPr/>
                    <a:lstStyle/>
                    <a:p>
                      <a:pPr>
                        <a:spcAft>
                          <a:spcPts val="0"/>
                        </a:spcAft>
                      </a:pPr>
                      <a:r>
                        <a:rPr lang="en-US" sz="1800">
                          <a:effectLst/>
                        </a:rPr>
                        <a:t>Each class should be responsible for a single part or functionality of the system.</a:t>
                      </a:r>
                    </a:p>
                  </a:txBody>
                  <a:tcPr marL="67685" marR="67685" marT="0" marB="0" anchor="b"/>
                </a:tc>
                <a:extLst>
                  <a:ext uri="{0D108BD9-81ED-4DB2-BD59-A6C34878D82A}">
                    <a16:rowId xmlns:a16="http://schemas.microsoft.com/office/drawing/2014/main" val="2215903887"/>
                  </a:ext>
                </a:extLst>
              </a:tr>
              <a:tr h="577583">
                <a:tc>
                  <a:txBody>
                    <a:bodyPr/>
                    <a:lstStyle/>
                    <a:p>
                      <a:pPr>
                        <a:spcAft>
                          <a:spcPts val="0"/>
                        </a:spcAft>
                      </a:pPr>
                      <a:r>
                        <a:rPr lang="en-US" sz="1800">
                          <a:effectLst/>
                        </a:rPr>
                        <a:t>Open-Closed Principle</a:t>
                      </a:r>
                    </a:p>
                  </a:txBody>
                  <a:tcPr marL="67685" marR="67685" marT="0" marB="0" anchor="ctr"/>
                </a:tc>
                <a:tc>
                  <a:txBody>
                    <a:bodyPr/>
                    <a:lstStyle/>
                    <a:p>
                      <a:pPr>
                        <a:spcAft>
                          <a:spcPts val="0"/>
                        </a:spcAft>
                      </a:pPr>
                      <a:r>
                        <a:rPr lang="en-US" sz="1800">
                          <a:effectLst/>
                        </a:rPr>
                        <a:t>Software components should be open for extension, but not for modification.</a:t>
                      </a:r>
                    </a:p>
                  </a:txBody>
                  <a:tcPr marL="67685" marR="67685" marT="0" marB="0" anchor="b"/>
                </a:tc>
                <a:extLst>
                  <a:ext uri="{0D108BD9-81ED-4DB2-BD59-A6C34878D82A}">
                    <a16:rowId xmlns:a16="http://schemas.microsoft.com/office/drawing/2014/main" val="1068192611"/>
                  </a:ext>
                </a:extLst>
              </a:tr>
              <a:tr h="577583">
                <a:tc>
                  <a:txBody>
                    <a:bodyPr/>
                    <a:lstStyle/>
                    <a:p>
                      <a:pPr>
                        <a:spcAft>
                          <a:spcPts val="0"/>
                        </a:spcAft>
                      </a:pPr>
                      <a:r>
                        <a:rPr lang="en-US" sz="1800">
                          <a:effectLst/>
                        </a:rPr>
                        <a:t>Liskov Substitution Principle</a:t>
                      </a:r>
                    </a:p>
                  </a:txBody>
                  <a:tcPr marL="67685" marR="67685" marT="0" marB="0" anchor="ctr"/>
                </a:tc>
                <a:tc>
                  <a:txBody>
                    <a:bodyPr/>
                    <a:lstStyle/>
                    <a:p>
                      <a:pPr>
                        <a:spcAft>
                          <a:spcPts val="0"/>
                        </a:spcAft>
                      </a:pPr>
                      <a:r>
                        <a:rPr lang="en-US" sz="1800">
                          <a:effectLst/>
                        </a:rPr>
                        <a:t>Objects of a superclass should be replaceable with objects of its subclasses without breaking the system.</a:t>
                      </a:r>
                    </a:p>
                  </a:txBody>
                  <a:tcPr marL="67685" marR="67685" marT="0" marB="0" anchor="b"/>
                </a:tc>
                <a:extLst>
                  <a:ext uri="{0D108BD9-81ED-4DB2-BD59-A6C34878D82A}">
                    <a16:rowId xmlns:a16="http://schemas.microsoft.com/office/drawing/2014/main" val="58701700"/>
                  </a:ext>
                </a:extLst>
              </a:tr>
              <a:tr h="577583">
                <a:tc>
                  <a:txBody>
                    <a:bodyPr/>
                    <a:lstStyle/>
                    <a:p>
                      <a:pPr>
                        <a:spcAft>
                          <a:spcPts val="0"/>
                        </a:spcAft>
                      </a:pPr>
                      <a:r>
                        <a:rPr lang="en-US" sz="1800">
                          <a:effectLst/>
                        </a:rPr>
                        <a:t>Interface Segregation Principle</a:t>
                      </a:r>
                    </a:p>
                  </a:txBody>
                  <a:tcPr marL="67685" marR="67685" marT="0" marB="0" anchor="ctr"/>
                </a:tc>
                <a:tc>
                  <a:txBody>
                    <a:bodyPr/>
                    <a:lstStyle/>
                    <a:p>
                      <a:pPr>
                        <a:spcAft>
                          <a:spcPts val="0"/>
                        </a:spcAft>
                      </a:pPr>
                      <a:r>
                        <a:rPr lang="en-US" sz="1800">
                          <a:effectLst/>
                        </a:rPr>
                        <a:t>No client should be forced to depend on methods that it does not use.</a:t>
                      </a:r>
                    </a:p>
                  </a:txBody>
                  <a:tcPr marL="67685" marR="67685" marT="0" marB="0" anchor="b"/>
                </a:tc>
                <a:extLst>
                  <a:ext uri="{0D108BD9-81ED-4DB2-BD59-A6C34878D82A}">
                    <a16:rowId xmlns:a16="http://schemas.microsoft.com/office/drawing/2014/main" val="1304673613"/>
                  </a:ext>
                </a:extLst>
              </a:tr>
              <a:tr h="577583">
                <a:tc>
                  <a:txBody>
                    <a:bodyPr/>
                    <a:lstStyle/>
                    <a:p>
                      <a:pPr>
                        <a:spcAft>
                          <a:spcPts val="0"/>
                        </a:spcAft>
                      </a:pPr>
                      <a:r>
                        <a:rPr lang="en-US" sz="1800">
                          <a:effectLst/>
                        </a:rPr>
                        <a:t>Dependency Inversion Principle</a:t>
                      </a:r>
                    </a:p>
                  </a:txBody>
                  <a:tcPr marL="67685" marR="67685" marT="0" marB="0" anchor="ctr"/>
                </a:tc>
                <a:tc>
                  <a:txBody>
                    <a:bodyPr/>
                    <a:lstStyle/>
                    <a:p>
                      <a:pPr>
                        <a:spcAft>
                          <a:spcPts val="0"/>
                        </a:spcAft>
                      </a:pPr>
                      <a:r>
                        <a:rPr lang="en-US" sz="1800">
                          <a:effectLst/>
                        </a:rPr>
                        <a:t>High-level modules should not depend on low-level modules, both should depend on abstractions.</a:t>
                      </a:r>
                    </a:p>
                  </a:txBody>
                  <a:tcPr marL="67685" marR="67685" marT="0" marB="0" anchor="b"/>
                </a:tc>
                <a:extLst>
                  <a:ext uri="{0D108BD9-81ED-4DB2-BD59-A6C34878D82A}">
                    <a16:rowId xmlns:a16="http://schemas.microsoft.com/office/drawing/2014/main" val="4281556936"/>
                  </a:ext>
                </a:extLst>
              </a:tr>
            </a:tbl>
          </a:graphicData>
        </a:graphic>
      </p:graphicFrame>
    </p:spTree>
    <p:extLst>
      <p:ext uri="{BB962C8B-B14F-4D97-AF65-F5344CB8AC3E}">
        <p14:creationId xmlns:p14="http://schemas.microsoft.com/office/powerpoint/2010/main" val="2190239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F483-9D58-F524-F0B9-215133190930}"/>
              </a:ext>
            </a:extLst>
          </p:cNvPr>
          <p:cNvSpPr>
            <a:spLocks noGrp="1"/>
          </p:cNvSpPr>
          <p:nvPr>
            <p:ph type="title"/>
          </p:nvPr>
        </p:nvSpPr>
        <p:spPr/>
        <p:txBody>
          <a:bodyPr/>
          <a:lstStyle/>
          <a:p>
            <a:r>
              <a:rPr lang="en-US">
                <a:ea typeface="Calibri Light"/>
                <a:cs typeface="Calibri Light"/>
              </a:rPr>
              <a:t>JAVA Design Patterns</a:t>
            </a:r>
            <a:endParaRPr lang="en-US"/>
          </a:p>
        </p:txBody>
      </p:sp>
      <p:sp>
        <p:nvSpPr>
          <p:cNvPr id="3" name="Content Placeholder 2">
            <a:extLst>
              <a:ext uri="{FF2B5EF4-FFF2-40B4-BE49-F238E27FC236}">
                <a16:creationId xmlns:a16="http://schemas.microsoft.com/office/drawing/2014/main" id="{59662B97-1D75-2406-B99E-AC07BFA8A3B4}"/>
              </a:ext>
            </a:extLst>
          </p:cNvPr>
          <p:cNvSpPr>
            <a:spLocks noGrp="1"/>
          </p:cNvSpPr>
          <p:nvPr>
            <p:ph idx="1"/>
          </p:nvPr>
        </p:nvSpPr>
        <p:spPr/>
        <p:txBody>
          <a:bodyPr vert="horz" lIns="91440" tIns="45720" rIns="91440" bIns="45720" rtlCol="0" anchor="t">
            <a:normAutofit/>
          </a:bodyPr>
          <a:lstStyle/>
          <a:p>
            <a:r>
              <a:rPr lang="en-US" sz="1800">
                <a:cs typeface="Calibri"/>
              </a:rPr>
              <a:t>A design patterns are well-proved solution for solving the specific problem/task.</a:t>
            </a:r>
          </a:p>
          <a:p>
            <a:pPr marL="0" indent="0">
              <a:buNone/>
            </a:pPr>
            <a:endParaRPr lang="en-US" sz="1800">
              <a:ea typeface="Calibri" panose="020F0502020204030204"/>
              <a:cs typeface="Calibri"/>
            </a:endParaRPr>
          </a:p>
          <a:p>
            <a:r>
              <a:rPr lang="en-US" sz="1800">
                <a:cs typeface="Calibri"/>
              </a:rPr>
              <a:t>Creational Design Pattern </a:t>
            </a:r>
          </a:p>
          <a:p>
            <a:r>
              <a:rPr lang="en-US" sz="1800">
                <a:cs typeface="Calibri"/>
              </a:rPr>
              <a:t>Structural Design Pattern</a:t>
            </a:r>
          </a:p>
          <a:p>
            <a:r>
              <a:rPr lang="en-US" sz="1800">
                <a:cs typeface="Calibri"/>
              </a:rPr>
              <a:t>Behavioral Design Pattern</a:t>
            </a:r>
          </a:p>
          <a:p>
            <a:endParaRPr lang="en-US">
              <a:ea typeface="Calibri"/>
              <a:cs typeface="Calibri"/>
            </a:endParaRPr>
          </a:p>
        </p:txBody>
      </p:sp>
    </p:spTree>
    <p:extLst>
      <p:ext uri="{BB962C8B-B14F-4D97-AF65-F5344CB8AC3E}">
        <p14:creationId xmlns:p14="http://schemas.microsoft.com/office/powerpoint/2010/main" val="2857529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AF6F15-3EDD-0F25-94BA-3697196D0182}"/>
              </a:ext>
            </a:extLst>
          </p:cNvPr>
          <p:cNvSpPr>
            <a:spLocks noGrp="1"/>
          </p:cNvSpPr>
          <p:nvPr>
            <p:ph type="title"/>
          </p:nvPr>
        </p:nvSpPr>
        <p:spPr>
          <a:xfrm>
            <a:off x="686834" y="1153572"/>
            <a:ext cx="3200400" cy="4461163"/>
          </a:xfrm>
        </p:spPr>
        <p:txBody>
          <a:bodyPr>
            <a:normAutofit/>
          </a:bodyPr>
          <a:lstStyle/>
          <a:p>
            <a:r>
              <a:rPr lang="en-US">
                <a:solidFill>
                  <a:srgbClr val="FFFFFF"/>
                </a:solidFill>
                <a:ea typeface="Calibri Light"/>
                <a:cs typeface="Calibri Light"/>
              </a:rPr>
              <a:t>Java Design Pattern : Singleton Pattern</a:t>
            </a:r>
          </a:p>
        </p:txBody>
      </p:sp>
      <p:sp>
        <p:nvSpPr>
          <p:cNvPr id="24"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BA2106E-2A64-D728-CE9D-4B9A98643ACE}"/>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sz="1500">
                <a:cs typeface="Calibri"/>
              </a:rPr>
              <a:t>Singleton is a creational design pattern that ensures a class has only one instance while providing a global access point to this instance. It's called 'singleton' because it restricts instantiation of a class to a single instance.</a:t>
            </a:r>
            <a:endParaRPr lang="en-US"/>
          </a:p>
          <a:p>
            <a:pPr marL="0" indent="0">
              <a:buNone/>
            </a:pPr>
            <a:endParaRPr lang="en-US" sz="1500">
              <a:ea typeface="Calibri"/>
              <a:cs typeface="Calibri"/>
            </a:endParaRPr>
          </a:p>
          <a:p>
            <a:pPr marL="0" indent="0">
              <a:buNone/>
            </a:pPr>
            <a:r>
              <a:rPr lang="en-US" sz="1500">
                <a:ea typeface="+mn-lt"/>
                <a:cs typeface="+mn-lt"/>
              </a:rPr>
              <a:t>public class Singleton {</a:t>
            </a:r>
            <a:endParaRPr lang="en-US" sz="1500">
              <a:ea typeface="Calibri"/>
              <a:cs typeface="Calibri"/>
            </a:endParaRPr>
          </a:p>
          <a:p>
            <a:pPr marL="0" indent="0">
              <a:buNone/>
            </a:pPr>
            <a:r>
              <a:rPr lang="en-US" sz="1500">
                <a:ea typeface="+mn-lt"/>
                <a:cs typeface="+mn-lt"/>
              </a:rPr>
              <a:t>    private static Singleton </a:t>
            </a:r>
            <a:r>
              <a:rPr lang="en-US" sz="1500" err="1">
                <a:ea typeface="+mn-lt"/>
                <a:cs typeface="+mn-lt"/>
              </a:rPr>
              <a:t>uniqueInstance</a:t>
            </a:r>
            <a:r>
              <a:rPr lang="en-US" sz="1500">
                <a:ea typeface="+mn-lt"/>
                <a:cs typeface="+mn-lt"/>
              </a:rPr>
              <a:t>;</a:t>
            </a:r>
            <a:endParaRPr lang="en-US" sz="1500">
              <a:ea typeface="Calibri"/>
              <a:cs typeface="Calibri"/>
            </a:endParaRPr>
          </a:p>
          <a:p>
            <a:pPr marL="0" indent="0">
              <a:buNone/>
            </a:pPr>
            <a:endParaRPr lang="en-US" sz="1500">
              <a:ea typeface="Calibri"/>
              <a:cs typeface="Calibri"/>
            </a:endParaRPr>
          </a:p>
          <a:p>
            <a:pPr marL="0" indent="0">
              <a:buNone/>
            </a:pPr>
            <a:r>
              <a:rPr lang="en-US" sz="1500">
                <a:ea typeface="+mn-lt"/>
                <a:cs typeface="+mn-lt"/>
              </a:rPr>
              <a:t>    private Singleton() {}</a:t>
            </a:r>
            <a:endParaRPr lang="en-US" sz="1500">
              <a:ea typeface="Calibri"/>
              <a:cs typeface="Calibri"/>
            </a:endParaRPr>
          </a:p>
          <a:p>
            <a:pPr marL="0" indent="0">
              <a:buNone/>
            </a:pPr>
            <a:endParaRPr lang="en-US" sz="1500">
              <a:ea typeface="Calibri"/>
              <a:cs typeface="Calibri"/>
            </a:endParaRPr>
          </a:p>
          <a:p>
            <a:pPr marL="0" indent="0">
              <a:buNone/>
            </a:pPr>
            <a:r>
              <a:rPr lang="en-US" sz="1500">
                <a:ea typeface="+mn-lt"/>
                <a:cs typeface="+mn-lt"/>
              </a:rPr>
              <a:t>    public static synchronized Singleton </a:t>
            </a:r>
            <a:r>
              <a:rPr lang="en-US" sz="1500" err="1">
                <a:ea typeface="+mn-lt"/>
                <a:cs typeface="+mn-lt"/>
              </a:rPr>
              <a:t>getInstance</a:t>
            </a:r>
            <a:r>
              <a:rPr lang="en-US" sz="1500">
                <a:ea typeface="+mn-lt"/>
                <a:cs typeface="+mn-lt"/>
              </a:rPr>
              <a:t>() {</a:t>
            </a:r>
            <a:endParaRPr lang="en-US" sz="1500">
              <a:ea typeface="Calibri"/>
              <a:cs typeface="Calibri"/>
            </a:endParaRPr>
          </a:p>
          <a:p>
            <a:pPr marL="0" indent="0">
              <a:buNone/>
            </a:pPr>
            <a:r>
              <a:rPr lang="en-US" sz="1500">
                <a:ea typeface="+mn-lt"/>
                <a:cs typeface="+mn-lt"/>
              </a:rPr>
              <a:t>     if (</a:t>
            </a:r>
            <a:r>
              <a:rPr lang="en-US" sz="1500" err="1">
                <a:ea typeface="+mn-lt"/>
                <a:cs typeface="+mn-lt"/>
              </a:rPr>
              <a:t>uniqueInstance</a:t>
            </a:r>
            <a:r>
              <a:rPr lang="en-US" sz="1500">
                <a:ea typeface="+mn-lt"/>
                <a:cs typeface="+mn-lt"/>
              </a:rPr>
              <a:t> == null) {</a:t>
            </a:r>
            <a:endParaRPr lang="en-US" sz="1500">
              <a:ea typeface="Calibri"/>
              <a:cs typeface="Calibri"/>
            </a:endParaRPr>
          </a:p>
          <a:p>
            <a:pPr marL="0" indent="0">
              <a:buNone/>
            </a:pPr>
            <a:r>
              <a:rPr lang="en-US" sz="1500">
                <a:ea typeface="+mn-lt"/>
                <a:cs typeface="+mn-lt"/>
              </a:rPr>
              <a:t>            </a:t>
            </a:r>
            <a:r>
              <a:rPr lang="en-US" sz="1500" err="1">
                <a:ea typeface="+mn-lt"/>
                <a:cs typeface="+mn-lt"/>
              </a:rPr>
              <a:t>uniqueInstance</a:t>
            </a:r>
            <a:r>
              <a:rPr lang="en-US" sz="1500">
                <a:ea typeface="+mn-lt"/>
                <a:cs typeface="+mn-lt"/>
              </a:rPr>
              <a:t> = new Singleton();</a:t>
            </a:r>
            <a:endParaRPr lang="en-US" sz="1500">
              <a:ea typeface="Calibri"/>
              <a:cs typeface="Calibri"/>
            </a:endParaRPr>
          </a:p>
          <a:p>
            <a:pPr marL="0" indent="0">
              <a:buNone/>
            </a:pPr>
            <a:r>
              <a:rPr lang="en-US" sz="1500">
                <a:ea typeface="+mn-lt"/>
                <a:cs typeface="+mn-lt"/>
              </a:rPr>
              <a:t>        }</a:t>
            </a:r>
            <a:endParaRPr lang="en-US" sz="1500">
              <a:ea typeface="Calibri"/>
              <a:cs typeface="Calibri"/>
            </a:endParaRPr>
          </a:p>
          <a:p>
            <a:pPr marL="0" indent="0">
              <a:buNone/>
            </a:pPr>
            <a:r>
              <a:rPr lang="en-US" sz="1500">
                <a:ea typeface="+mn-lt"/>
                <a:cs typeface="+mn-lt"/>
              </a:rPr>
              <a:t>        return </a:t>
            </a:r>
            <a:r>
              <a:rPr lang="en-US" sz="1500" err="1">
                <a:ea typeface="+mn-lt"/>
                <a:cs typeface="+mn-lt"/>
              </a:rPr>
              <a:t>uniqueInstance</a:t>
            </a:r>
            <a:r>
              <a:rPr lang="en-US" sz="1500">
                <a:ea typeface="+mn-lt"/>
                <a:cs typeface="+mn-lt"/>
              </a:rPr>
              <a:t>;</a:t>
            </a:r>
            <a:endParaRPr lang="en-US" sz="1500">
              <a:ea typeface="Calibri"/>
              <a:cs typeface="Calibri"/>
            </a:endParaRPr>
          </a:p>
          <a:p>
            <a:pPr marL="0" indent="0">
              <a:buNone/>
            </a:pPr>
            <a:r>
              <a:rPr lang="en-US" sz="1500">
                <a:ea typeface="+mn-lt"/>
                <a:cs typeface="+mn-lt"/>
              </a:rPr>
              <a:t>    }</a:t>
            </a:r>
            <a:endParaRPr lang="en-US" sz="1500">
              <a:ea typeface="Calibri"/>
              <a:cs typeface="Calibri"/>
            </a:endParaRPr>
          </a:p>
          <a:p>
            <a:pPr marL="0" indent="0">
              <a:buNone/>
            </a:pPr>
            <a:r>
              <a:rPr lang="en-US" sz="1500">
                <a:ea typeface="+mn-lt"/>
                <a:cs typeface="+mn-lt"/>
              </a:rPr>
              <a:t>}</a:t>
            </a:r>
            <a:endParaRPr lang="en-US" sz="1500">
              <a:ea typeface="Calibri"/>
              <a:cs typeface="Calibri"/>
            </a:endParaRPr>
          </a:p>
        </p:txBody>
      </p:sp>
    </p:spTree>
    <p:extLst>
      <p:ext uri="{BB962C8B-B14F-4D97-AF65-F5344CB8AC3E}">
        <p14:creationId xmlns:p14="http://schemas.microsoft.com/office/powerpoint/2010/main" val="1565634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Agenda Week 1</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r>
              <a:rPr lang="en-IN"/>
              <a:t>Java Essentials</a:t>
            </a:r>
          </a:p>
          <a:p>
            <a:r>
              <a:rPr lang="en-IN"/>
              <a:t>Design Principles</a:t>
            </a:r>
          </a:p>
        </p:txBody>
      </p:sp>
      <p:sp>
        <p:nvSpPr>
          <p:cNvPr id="5" name="Rectangle 4">
            <a:extLst>
              <a:ext uri="{FF2B5EF4-FFF2-40B4-BE49-F238E27FC236}">
                <a16:creationId xmlns:a16="http://schemas.microsoft.com/office/drawing/2014/main" id="{0843ACC8-8F59-AB25-5917-A890086600CC}"/>
              </a:ext>
            </a:extLst>
          </p:cNvPr>
          <p:cNvSpPr/>
          <p:nvPr/>
        </p:nvSpPr>
        <p:spPr>
          <a:xfrm>
            <a:off x="8203272" y="4162960"/>
            <a:ext cx="2907587" cy="1746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Tip: Use infographics,</a:t>
            </a:r>
          </a:p>
          <a:p>
            <a:r>
              <a:rPr lang="en-US"/>
              <a:t>Smart Art,</a:t>
            </a:r>
          </a:p>
          <a:p>
            <a:r>
              <a:rPr lang="en-US"/>
              <a:t>Images/Screens,</a:t>
            </a:r>
          </a:p>
          <a:p>
            <a:r>
              <a:rPr lang="en-US"/>
              <a:t>Embed relevant learning videos/case study</a:t>
            </a:r>
            <a:endParaRPr lang="en-IN"/>
          </a:p>
        </p:txBody>
      </p:sp>
    </p:spTree>
    <p:extLst>
      <p:ext uri="{BB962C8B-B14F-4D97-AF65-F5344CB8AC3E}">
        <p14:creationId xmlns:p14="http://schemas.microsoft.com/office/powerpoint/2010/main" val="4042171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Agenda Week 2</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a:t>Web Application</a:t>
            </a:r>
          </a:p>
          <a:p>
            <a:r>
              <a:rPr lang="en-IN">
                <a:cs typeface="Calibri"/>
              </a:rPr>
              <a:t>Its Layers</a:t>
            </a:r>
            <a:endParaRPr lang="en-IN"/>
          </a:p>
          <a:p>
            <a:r>
              <a:rPr lang="en-IN" sz="2400">
                <a:cs typeface="Calibri" panose="020F0502020204030204"/>
              </a:rPr>
              <a:t>REST Web services and unit testing</a:t>
            </a:r>
          </a:p>
          <a:p>
            <a:r>
              <a:rPr lang="en-IN" sz="2400">
                <a:cs typeface="Calibri" panose="020F0502020204030204"/>
              </a:rPr>
              <a:t>POSTMAN how to use?</a:t>
            </a:r>
            <a:endParaRPr lang="en-IN"/>
          </a:p>
          <a:p>
            <a:r>
              <a:rPr lang="en-IN">
                <a:cs typeface="Calibri" panose="020F0502020204030204"/>
              </a:rPr>
              <a:t>Spring Boot Essentials</a:t>
            </a:r>
            <a:endParaRPr lang="en-US">
              <a:cs typeface="Calibri" panose="020F0502020204030204"/>
            </a:endParaRPr>
          </a:p>
          <a:p>
            <a:endParaRPr lang="en-IN" sz="2400">
              <a:cs typeface="Calibri" panose="020F0502020204030204"/>
            </a:endParaRPr>
          </a:p>
        </p:txBody>
      </p:sp>
    </p:spTree>
    <p:extLst>
      <p:ext uri="{BB962C8B-B14F-4D97-AF65-F5344CB8AC3E}">
        <p14:creationId xmlns:p14="http://schemas.microsoft.com/office/powerpoint/2010/main" val="1064155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41248" y="548640"/>
            <a:ext cx="3600860" cy="5431536"/>
          </a:xfrm>
        </p:spPr>
        <p:txBody>
          <a:bodyPr>
            <a:normAutofit/>
          </a:bodyPr>
          <a:lstStyle/>
          <a:p>
            <a:r>
              <a:rPr lang="en-US" sz="5400">
                <a:cs typeface="Calibri"/>
              </a:rPr>
              <a:t>Topic 1 : Web Application and its evolution</a:t>
            </a:r>
            <a:endParaRPr lang="en-IN" sz="5400"/>
          </a:p>
        </p:txBody>
      </p:sp>
      <p:sp>
        <p:nvSpPr>
          <p:cNvPr id="2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a:extLst>
              <a:ext uri="{FF2B5EF4-FFF2-40B4-BE49-F238E27FC236}">
                <a16:creationId xmlns:a16="http://schemas.microsoft.com/office/drawing/2014/main" id="{68FDFF87-6288-B2D0-832B-42615EAC0407}"/>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spcBef>
                <a:spcPts val="500"/>
              </a:spcBef>
              <a:buNone/>
            </a:pPr>
            <a:r>
              <a:rPr lang="en-IN" sz="1500">
                <a:ea typeface="+mn-lt"/>
                <a:cs typeface="+mn-lt"/>
              </a:rPr>
              <a:t>Web applications, commonly referred to as web apps, are computer programs that use web browsers and web technology to perform tasks over the Internet. They run on a web server and can be accessed through a web browser on any device connected to the internet.</a:t>
            </a:r>
            <a:endParaRPr lang="en-US"/>
          </a:p>
          <a:p>
            <a:pPr>
              <a:spcBef>
                <a:spcPts val="500"/>
              </a:spcBef>
            </a:pPr>
            <a:r>
              <a:rPr lang="en-IN" sz="1500" b="1">
                <a:ea typeface="+mn-lt"/>
                <a:cs typeface="+mn-lt"/>
              </a:rPr>
              <a:t>Static Web Pages (Early 1990s) : </a:t>
            </a:r>
            <a:r>
              <a:rPr lang="en-IN" sz="1500">
                <a:ea typeface="+mn-lt"/>
                <a:cs typeface="+mn-lt"/>
              </a:rPr>
              <a:t>HTMLs and no interaction with user or server.</a:t>
            </a:r>
          </a:p>
          <a:p>
            <a:pPr>
              <a:spcBef>
                <a:spcPts val="500"/>
              </a:spcBef>
            </a:pPr>
            <a:r>
              <a:rPr lang="en-IN" sz="1500" b="1">
                <a:ea typeface="+mn-lt"/>
                <a:cs typeface="+mn-lt"/>
              </a:rPr>
              <a:t>Dynamic Web Pages (Mid-1990s):</a:t>
            </a:r>
            <a:r>
              <a:rPr lang="en-IN" sz="1500">
                <a:ea typeface="+mn-lt"/>
                <a:cs typeface="+mn-lt"/>
              </a:rPr>
              <a:t> CGI , dynamic content creation and database interactions.</a:t>
            </a:r>
          </a:p>
          <a:p>
            <a:pPr>
              <a:spcBef>
                <a:spcPts val="500"/>
              </a:spcBef>
            </a:pPr>
            <a:r>
              <a:rPr lang="en-IN" sz="1500" b="1">
                <a:ea typeface="+mn-lt"/>
                <a:cs typeface="+mn-lt"/>
              </a:rPr>
              <a:t>Web 2.0 (Early 2000s):</a:t>
            </a:r>
            <a:r>
              <a:rPr lang="en-IN" sz="1500">
                <a:ea typeface="+mn-lt"/>
                <a:cs typeface="+mn-lt"/>
              </a:rPr>
              <a:t>  Interactive web applications, enabling features like real-time updates and rich user interfaces.</a:t>
            </a:r>
          </a:p>
          <a:p>
            <a:pPr>
              <a:spcBef>
                <a:spcPts val="500"/>
              </a:spcBef>
            </a:pPr>
            <a:r>
              <a:rPr lang="en-IN" sz="1500" b="1">
                <a:ea typeface="+mn-lt"/>
                <a:cs typeface="+mn-lt"/>
              </a:rPr>
              <a:t>Single Page Applications (Late 2000s):</a:t>
            </a:r>
            <a:r>
              <a:rPr lang="en-IN" sz="1500">
                <a:ea typeface="+mn-lt"/>
                <a:cs typeface="+mn-lt"/>
              </a:rPr>
              <a:t>  JavaScript frameworks like AngularJS and ReactJS, web applications started to mimic the behaviour of desktop applications.</a:t>
            </a:r>
          </a:p>
          <a:p>
            <a:pPr>
              <a:spcBef>
                <a:spcPts val="500"/>
              </a:spcBef>
            </a:pPr>
            <a:r>
              <a:rPr lang="en-IN" sz="1500" b="1">
                <a:ea typeface="+mn-lt"/>
                <a:cs typeface="+mn-lt"/>
              </a:rPr>
              <a:t>Progressive Web Apps (Mid-2010s)</a:t>
            </a:r>
            <a:r>
              <a:rPr lang="en-IN" sz="1500">
                <a:ea typeface="+mn-lt"/>
                <a:cs typeface="+mn-lt"/>
              </a:rPr>
              <a:t>: These are web applications that can be installed on a user's device and run offline. </a:t>
            </a:r>
          </a:p>
          <a:p>
            <a:pPr>
              <a:spcBef>
                <a:spcPts val="500"/>
              </a:spcBef>
            </a:pPr>
            <a:r>
              <a:rPr lang="en-IN" sz="1500" b="1">
                <a:ea typeface="+mn-lt"/>
                <a:cs typeface="+mn-lt"/>
              </a:rPr>
              <a:t>Serverless and Microservices (Late 2010s - Present): </a:t>
            </a:r>
            <a:r>
              <a:rPr lang="en-IN" sz="1500">
                <a:ea typeface="+mn-lt"/>
                <a:cs typeface="+mn-lt"/>
              </a:rPr>
              <a:t>The latest trend in web application development is the move towards serverless architectures and microservices. This allows for greater scalability and flexibility, as each part of the application can be developed and deployed independently.</a:t>
            </a:r>
          </a:p>
        </p:txBody>
      </p:sp>
    </p:spTree>
    <p:extLst>
      <p:ext uri="{BB962C8B-B14F-4D97-AF65-F5344CB8AC3E}">
        <p14:creationId xmlns:p14="http://schemas.microsoft.com/office/powerpoint/2010/main" val="1523986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A096-F82A-1EFC-4B3A-3B499D96FA81}"/>
              </a:ext>
            </a:extLst>
          </p:cNvPr>
          <p:cNvSpPr>
            <a:spLocks noGrp="1"/>
          </p:cNvSpPr>
          <p:nvPr>
            <p:ph type="title"/>
          </p:nvPr>
        </p:nvSpPr>
        <p:spPr/>
        <p:txBody>
          <a:bodyPr/>
          <a:lstStyle/>
          <a:p>
            <a:r>
              <a:rPr lang="en-US">
                <a:cs typeface="Calibri Light"/>
              </a:rPr>
              <a:t>Topic 2 : REST Web Services</a:t>
            </a:r>
            <a:endParaRPr lang="en-US"/>
          </a:p>
        </p:txBody>
      </p:sp>
      <p:pic>
        <p:nvPicPr>
          <p:cNvPr id="5" name="Picture 5" descr="A white light in the dark&#10;&#10;Description automatically generated">
            <a:extLst>
              <a:ext uri="{FF2B5EF4-FFF2-40B4-BE49-F238E27FC236}">
                <a16:creationId xmlns:a16="http://schemas.microsoft.com/office/drawing/2014/main" id="{F5CD38E8-4CBE-BDFE-534C-0690A650AD44}"/>
              </a:ext>
            </a:extLst>
          </p:cNvPr>
          <p:cNvPicPr>
            <a:picLocks noGrp="1" noChangeAspect="1"/>
          </p:cNvPicPr>
          <p:nvPr>
            <p:ph idx="1"/>
          </p:nvPr>
        </p:nvPicPr>
        <p:blipFill>
          <a:blip r:embed="rId2"/>
          <a:stretch>
            <a:fillRect/>
          </a:stretch>
        </p:blipFill>
        <p:spPr>
          <a:xfrm>
            <a:off x="1609255" y="1253024"/>
            <a:ext cx="8858970" cy="5562609"/>
          </a:xfrm>
        </p:spPr>
      </p:pic>
    </p:spTree>
    <p:extLst>
      <p:ext uri="{BB962C8B-B14F-4D97-AF65-F5344CB8AC3E}">
        <p14:creationId xmlns:p14="http://schemas.microsoft.com/office/powerpoint/2010/main" val="4290087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CE099-9841-1164-91D6-B4BA160FDF6A}"/>
              </a:ext>
            </a:extLst>
          </p:cNvPr>
          <p:cNvSpPr>
            <a:spLocks noGrp="1"/>
          </p:cNvSpPr>
          <p:nvPr>
            <p:ph type="title"/>
          </p:nvPr>
        </p:nvSpPr>
        <p:spPr/>
        <p:txBody>
          <a:bodyPr/>
          <a:lstStyle/>
          <a:p>
            <a:r>
              <a:rPr lang="en-US">
                <a:cs typeface="Calibri Light"/>
              </a:rPr>
              <a:t>Topic 2 continued: Unit Testing</a:t>
            </a:r>
          </a:p>
        </p:txBody>
      </p:sp>
      <p:sp>
        <p:nvSpPr>
          <p:cNvPr id="6" name="Content Placeholder 5">
            <a:extLst>
              <a:ext uri="{FF2B5EF4-FFF2-40B4-BE49-F238E27FC236}">
                <a16:creationId xmlns:a16="http://schemas.microsoft.com/office/drawing/2014/main" id="{F582EAE0-E6FD-B94C-E452-07A3DDA4821D}"/>
              </a:ext>
            </a:extLst>
          </p:cNvPr>
          <p:cNvSpPr>
            <a:spLocks noGrp="1"/>
          </p:cNvSpPr>
          <p:nvPr>
            <p:ph idx="1"/>
          </p:nvPr>
        </p:nvSpPr>
        <p:spPr/>
        <p:txBody>
          <a:bodyPr vert="horz" lIns="91440" tIns="45720" rIns="91440" bIns="45720" rtlCol="0" anchor="t">
            <a:normAutofit/>
          </a:bodyPr>
          <a:lstStyle/>
          <a:p>
            <a:r>
              <a:rPr lang="en-US">
                <a:ea typeface="+mn-lt"/>
                <a:cs typeface="+mn-lt"/>
              </a:rPr>
              <a:t>Unit Testing is a level of software testing where individual parts (or units) of a software are tested. A unit is the smallest testable part of any software, often a function or method within a class.</a:t>
            </a:r>
            <a:endParaRPr lang="en-US">
              <a:cs typeface="Calibri" panose="020F0502020204030204"/>
            </a:endParaRPr>
          </a:p>
          <a:p>
            <a:r>
              <a:rPr lang="en-US">
                <a:ea typeface="+mn-lt"/>
                <a:cs typeface="+mn-lt"/>
              </a:rPr>
              <a:t> Testing RESTful APIs/endpoints/URLs : Tools like Postman and Rest-Assured.</a:t>
            </a:r>
            <a:endParaRPr lang="en-US"/>
          </a:p>
          <a:p>
            <a:r>
              <a:rPr lang="en-US" err="1">
                <a:ea typeface="+mn-lt"/>
                <a:cs typeface="+mn-lt"/>
              </a:rPr>
              <a:t>Junits</a:t>
            </a:r>
            <a:r>
              <a:rPr lang="en-US">
                <a:ea typeface="+mn-lt"/>
                <a:cs typeface="+mn-lt"/>
              </a:rPr>
              <a:t> : developer side testing for each units/methods.</a:t>
            </a:r>
            <a:endParaRPr lang="en-US"/>
          </a:p>
          <a:p>
            <a:endParaRPr lang="en-US">
              <a:cs typeface="Calibri"/>
            </a:endParaRPr>
          </a:p>
        </p:txBody>
      </p:sp>
    </p:spTree>
    <p:extLst>
      <p:ext uri="{BB962C8B-B14F-4D97-AF65-F5344CB8AC3E}">
        <p14:creationId xmlns:p14="http://schemas.microsoft.com/office/powerpoint/2010/main" val="4203919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A096-F82A-1EFC-4B3A-3B499D96FA81}"/>
              </a:ext>
            </a:extLst>
          </p:cNvPr>
          <p:cNvSpPr>
            <a:spLocks noGrp="1"/>
          </p:cNvSpPr>
          <p:nvPr>
            <p:ph type="title"/>
          </p:nvPr>
        </p:nvSpPr>
        <p:spPr/>
        <p:txBody>
          <a:bodyPr>
            <a:normAutofit/>
          </a:bodyPr>
          <a:lstStyle/>
          <a:p>
            <a:r>
              <a:rPr lang="en-IN" sz="4400">
                <a:cs typeface="Calibri Light"/>
              </a:rPr>
              <a:t>Topic 3:Importance of Spring boot essentials - component scan ,</a:t>
            </a:r>
            <a:r>
              <a:rPr lang="en-IN" sz="4400">
                <a:latin typeface="Calibri"/>
                <a:cs typeface="Calibri"/>
              </a:rPr>
              <a:t> </a:t>
            </a:r>
            <a:r>
              <a:rPr lang="en-IN" sz="4400">
                <a:cs typeface="Calibri Light"/>
              </a:rPr>
              <a:t>bean scope</a:t>
            </a:r>
            <a:endParaRPr lang="en-US"/>
          </a:p>
        </p:txBody>
      </p:sp>
      <p:sp>
        <p:nvSpPr>
          <p:cNvPr id="5" name="Content Placeholder 2">
            <a:extLst>
              <a:ext uri="{FF2B5EF4-FFF2-40B4-BE49-F238E27FC236}">
                <a16:creationId xmlns:a16="http://schemas.microsoft.com/office/drawing/2014/main" id="{4FE64CD8-FE9C-3682-4E01-5C7E8E3696B2}"/>
              </a:ext>
            </a:extLst>
          </p:cNvPr>
          <p:cNvSpPr>
            <a:spLocks noGrp="1"/>
          </p:cNvSpPr>
          <p:nvPr>
            <p:ph idx="1"/>
          </p:nvPr>
        </p:nvSpPr>
        <p:spPr>
          <a:xfrm>
            <a:off x="838200" y="1571625"/>
            <a:ext cx="10515600" cy="5243160"/>
          </a:xfrm>
        </p:spPr>
        <p:txBody>
          <a:bodyPr vert="horz" lIns="91440" tIns="45720" rIns="91440" bIns="45720" rtlCol="0" anchor="t">
            <a:noAutofit/>
          </a:bodyPr>
          <a:lstStyle/>
          <a:p>
            <a:r>
              <a:rPr lang="en-IN" sz="1800">
                <a:ea typeface="+mn-lt"/>
                <a:cs typeface="+mn-lt"/>
              </a:rPr>
              <a:t>Spring Boot is a powerful framework used to simplify the bootstrapping and development of new Spring applications. Two essential features of Spring Boot are Component Scanning and Bean Scope.</a:t>
            </a:r>
          </a:p>
          <a:p>
            <a:r>
              <a:rPr lang="en-IN" sz="1800" b="1">
                <a:ea typeface="+mn-lt"/>
                <a:cs typeface="+mn-lt"/>
              </a:rPr>
              <a:t>Component Scan</a:t>
            </a:r>
            <a:r>
              <a:rPr lang="en-IN" sz="1800">
                <a:ea typeface="+mn-lt"/>
                <a:cs typeface="+mn-lt"/>
              </a:rPr>
              <a:t>: This is a mechanism provided by Spring Framework where it automatically scans the specified package in your application and registers the classes annotated with </a:t>
            </a:r>
            <a:r>
              <a:rPr lang="en-IN" sz="1800">
                <a:latin typeface="Consolas"/>
                <a:ea typeface="+mn-lt"/>
                <a:cs typeface="+mn-lt"/>
              </a:rPr>
              <a:t>@Component</a:t>
            </a:r>
            <a:r>
              <a:rPr lang="en-IN" sz="1800">
                <a:ea typeface="+mn-lt"/>
                <a:cs typeface="+mn-lt"/>
              </a:rPr>
              <a:t>, </a:t>
            </a:r>
            <a:r>
              <a:rPr lang="en-IN" sz="1800">
                <a:latin typeface="Consolas"/>
                <a:ea typeface="+mn-lt"/>
                <a:cs typeface="+mn-lt"/>
              </a:rPr>
              <a:t>@Controller</a:t>
            </a:r>
            <a:r>
              <a:rPr lang="en-IN" sz="1800">
                <a:ea typeface="+mn-lt"/>
                <a:cs typeface="+mn-lt"/>
              </a:rPr>
              <a:t>, </a:t>
            </a:r>
            <a:r>
              <a:rPr lang="en-IN" sz="1800">
                <a:latin typeface="Consolas"/>
                <a:ea typeface="+mn-lt"/>
                <a:cs typeface="+mn-lt"/>
              </a:rPr>
              <a:t>@Service</a:t>
            </a:r>
            <a:r>
              <a:rPr lang="en-IN" sz="1800">
                <a:ea typeface="+mn-lt"/>
                <a:cs typeface="+mn-lt"/>
              </a:rPr>
              <a:t>, </a:t>
            </a:r>
            <a:r>
              <a:rPr lang="en-IN" sz="1800">
                <a:latin typeface="Consolas"/>
                <a:ea typeface="+mn-lt"/>
                <a:cs typeface="+mn-lt"/>
              </a:rPr>
              <a:t>@Repository</a:t>
            </a:r>
            <a:r>
              <a:rPr lang="en-IN" sz="1800">
                <a:ea typeface="+mn-lt"/>
                <a:cs typeface="+mn-lt"/>
              </a:rPr>
              <a:t>, etc. This feature is very handy as it saves the developer from manually defining and wiring beans in the application context. It simplifies auto-wiring of beans by matching by type, by name, or by qualifiers. It's important to properly structure your packages since Spring Boot, by default, scans sub-packages of the class that declares the </a:t>
            </a:r>
            <a:r>
              <a:rPr lang="en-IN" sz="1800">
                <a:latin typeface="Consolas"/>
                <a:ea typeface="+mn-lt"/>
                <a:cs typeface="+mn-lt"/>
              </a:rPr>
              <a:t>@SpringBootApplication</a:t>
            </a:r>
            <a:r>
              <a:rPr lang="en-IN" sz="1800">
                <a:ea typeface="+mn-lt"/>
                <a:cs typeface="+mn-lt"/>
              </a:rPr>
              <a:t> annotation.</a:t>
            </a:r>
          </a:p>
          <a:p>
            <a:r>
              <a:rPr lang="en-IN" sz="1800" b="1">
                <a:ea typeface="+mn-lt"/>
                <a:cs typeface="+mn-lt"/>
              </a:rPr>
              <a:t>Bean Scope</a:t>
            </a:r>
            <a:r>
              <a:rPr lang="en-IN" sz="1800">
                <a:ea typeface="+mn-lt"/>
                <a:cs typeface="+mn-lt"/>
              </a:rPr>
              <a:t>: In Spring, every bean has a scope that defines its lifecycle and when a new instance should be created. The scopes provided by Spring are:</a:t>
            </a:r>
            <a:endParaRPr lang="en-IN" sz="1800">
              <a:cs typeface="Calibri"/>
            </a:endParaRPr>
          </a:p>
          <a:p>
            <a:pPr lvl="1"/>
            <a:r>
              <a:rPr lang="en-IN" sz="1800" b="1">
                <a:ea typeface="+mn-lt"/>
                <a:cs typeface="+mn-lt"/>
              </a:rPr>
              <a:t>Singleton (default)</a:t>
            </a:r>
            <a:r>
              <a:rPr lang="en-IN" sz="1800">
                <a:ea typeface="+mn-lt"/>
                <a:cs typeface="+mn-lt"/>
              </a:rPr>
              <a:t>: Only one instance of the bean is created and shared for the entire application context.</a:t>
            </a:r>
          </a:p>
          <a:p>
            <a:pPr lvl="1"/>
            <a:r>
              <a:rPr lang="en-IN" sz="1800" b="1">
                <a:ea typeface="+mn-lt"/>
                <a:cs typeface="+mn-lt"/>
              </a:rPr>
              <a:t>Prototype</a:t>
            </a:r>
            <a:r>
              <a:rPr lang="en-IN" sz="1800">
                <a:ea typeface="+mn-lt"/>
                <a:cs typeface="+mn-lt"/>
              </a:rPr>
              <a:t>: A new instance is created every time the bean is requested.</a:t>
            </a:r>
          </a:p>
          <a:p>
            <a:pPr lvl="1"/>
            <a:r>
              <a:rPr lang="en-IN" sz="1800" b="1">
                <a:ea typeface="+mn-lt"/>
                <a:cs typeface="+mn-lt"/>
              </a:rPr>
              <a:t>Request</a:t>
            </a:r>
            <a:r>
              <a:rPr lang="en-IN" sz="1800">
                <a:ea typeface="+mn-lt"/>
                <a:cs typeface="+mn-lt"/>
              </a:rPr>
              <a:t>: A new bean is created for each HTTP request.</a:t>
            </a:r>
          </a:p>
          <a:p>
            <a:pPr lvl="1"/>
            <a:r>
              <a:rPr lang="en-IN" sz="1800" b="1">
                <a:ea typeface="+mn-lt"/>
                <a:cs typeface="+mn-lt"/>
              </a:rPr>
              <a:t>Session</a:t>
            </a:r>
            <a:r>
              <a:rPr lang="en-IN" sz="1800">
                <a:ea typeface="+mn-lt"/>
                <a:cs typeface="+mn-lt"/>
              </a:rPr>
              <a:t>: A new bean is created for each HTTP session.</a:t>
            </a:r>
            <a:endParaRPr lang="en-IN" sz="1800">
              <a:cs typeface="Calibri"/>
            </a:endParaRPr>
          </a:p>
          <a:p>
            <a:pPr lvl="1"/>
            <a:r>
              <a:rPr lang="en-IN" sz="1800" b="1">
                <a:ea typeface="+mn-lt"/>
                <a:cs typeface="+mn-lt"/>
              </a:rPr>
              <a:t>Application</a:t>
            </a:r>
            <a:r>
              <a:rPr lang="en-IN" sz="1800">
                <a:ea typeface="+mn-lt"/>
                <a:cs typeface="+mn-lt"/>
              </a:rPr>
              <a:t>: A single bean is created for the lifetime of the ServletContext.</a:t>
            </a:r>
            <a:endParaRPr lang="en-IN" sz="1800">
              <a:cs typeface="Calibri"/>
            </a:endParaRPr>
          </a:p>
          <a:p>
            <a:pPr lvl="1"/>
            <a:r>
              <a:rPr lang="en-IN" sz="1800" b="1">
                <a:ea typeface="+mn-lt"/>
                <a:cs typeface="+mn-lt"/>
              </a:rPr>
              <a:t>Websocket</a:t>
            </a:r>
            <a:r>
              <a:rPr lang="en-IN" sz="1800">
                <a:ea typeface="+mn-lt"/>
                <a:cs typeface="+mn-lt"/>
              </a:rPr>
              <a:t>: A new bean is created for the lifecycle of a WebSocket.</a:t>
            </a:r>
          </a:p>
          <a:p>
            <a:endParaRPr lang="en-IN" sz="1400">
              <a:cs typeface="Calibri" panose="020F0502020204030204"/>
            </a:endParaRPr>
          </a:p>
        </p:txBody>
      </p:sp>
    </p:spTree>
    <p:extLst>
      <p:ext uri="{BB962C8B-B14F-4D97-AF65-F5344CB8AC3E}">
        <p14:creationId xmlns:p14="http://schemas.microsoft.com/office/powerpoint/2010/main" val="1440557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30936" y="639520"/>
            <a:ext cx="3429000" cy="1719072"/>
          </a:xfrm>
        </p:spPr>
        <p:txBody>
          <a:bodyPr anchor="b">
            <a:normAutofit/>
          </a:bodyPr>
          <a:lstStyle/>
          <a:p>
            <a:r>
              <a:rPr lang="en-US" sz="2600">
                <a:cs typeface="Calibri"/>
              </a:rPr>
              <a:t>Topic 2: Introduction to Spring Boot Micro Services app – Spring boot initializer</a:t>
            </a:r>
            <a:endParaRPr lang="en-IN" sz="2600"/>
          </a:p>
        </p:txBody>
      </p:sp>
      <p:sp>
        <p:nvSpPr>
          <p:cNvPr id="2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642309" y="2807208"/>
            <a:ext cx="2746613" cy="3410712"/>
          </a:xfrm>
        </p:spPr>
        <p:txBody>
          <a:bodyPr vert="horz" lIns="91440" tIns="45720" rIns="91440" bIns="45720" rtlCol="0" anchor="t">
            <a:normAutofit/>
          </a:bodyPr>
          <a:lstStyle/>
          <a:p>
            <a:endParaRPr lang="en-IN" sz="1400">
              <a:cs typeface="Calibri"/>
            </a:endParaRPr>
          </a:p>
          <a:p>
            <a:r>
              <a:rPr lang="en-IN" sz="1400">
                <a:cs typeface="Calibri"/>
              </a:rPr>
              <a:t>Create first sprint boot Build and run first app.</a:t>
            </a:r>
          </a:p>
          <a:p>
            <a:pPr marL="0" indent="0">
              <a:buNone/>
            </a:pPr>
            <a:r>
              <a:rPr lang="en-IN" sz="1400">
                <a:ea typeface="+mn-lt"/>
                <a:cs typeface="+mn-lt"/>
                <a:hlinkClick r:id="rId2"/>
              </a:rPr>
              <a:t>https://start.spring.io/</a:t>
            </a:r>
            <a:endParaRPr lang="en-IN" sz="1400">
              <a:ea typeface="+mn-lt"/>
              <a:cs typeface="+mn-lt"/>
            </a:endParaRPr>
          </a:p>
          <a:p>
            <a:pPr marL="0" indent="0">
              <a:buNone/>
            </a:pPr>
            <a:endParaRPr lang="en-IN" sz="2200">
              <a:cs typeface="Calibri"/>
            </a:endParaRPr>
          </a:p>
        </p:txBody>
      </p:sp>
      <p:pic>
        <p:nvPicPr>
          <p:cNvPr id="4" name="Picture 4" descr="A screenshot of a computer&#10;&#10;Description automatically generated">
            <a:extLst>
              <a:ext uri="{FF2B5EF4-FFF2-40B4-BE49-F238E27FC236}">
                <a16:creationId xmlns:a16="http://schemas.microsoft.com/office/drawing/2014/main" id="{26C3E467-2A2B-8BB9-172E-D01BB2CB5325}"/>
              </a:ext>
            </a:extLst>
          </p:cNvPr>
          <p:cNvPicPr>
            <a:picLocks noChangeAspect="1"/>
          </p:cNvPicPr>
          <p:nvPr/>
        </p:nvPicPr>
        <p:blipFill>
          <a:blip r:embed="rId3"/>
          <a:stretch>
            <a:fillRect/>
          </a:stretch>
        </p:blipFill>
        <p:spPr>
          <a:xfrm>
            <a:off x="3801311" y="1146534"/>
            <a:ext cx="8461838" cy="4906125"/>
          </a:xfrm>
          <a:prstGeom prst="rect">
            <a:avLst/>
          </a:prstGeom>
        </p:spPr>
      </p:pic>
    </p:spTree>
    <p:extLst>
      <p:ext uri="{BB962C8B-B14F-4D97-AF65-F5344CB8AC3E}">
        <p14:creationId xmlns:p14="http://schemas.microsoft.com/office/powerpoint/2010/main" val="2908278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cs typeface="Calibri" panose="020F0502020204030204" pitchFamily="34" charset="0"/>
              </a:rPr>
              <a:t>Agenda Week 3</a:t>
            </a:r>
            <a:endParaRPr lang="en-IN" sz="4000" dirty="0">
              <a:solidFill>
                <a:srgbClr val="FFFFFF"/>
              </a:solidFill>
            </a:endParaRPr>
          </a:p>
        </p:txBody>
      </p:sp>
      <p:graphicFrame>
        <p:nvGraphicFramePr>
          <p:cNvPr id="5" name="Content Placeholder 4">
            <a:extLst>
              <a:ext uri="{FF2B5EF4-FFF2-40B4-BE49-F238E27FC236}">
                <a16:creationId xmlns:a16="http://schemas.microsoft.com/office/drawing/2014/main" id="{3EDC5F17-3EE4-332E-951D-1E53B29F44AF}"/>
              </a:ext>
            </a:extLst>
          </p:cNvPr>
          <p:cNvGraphicFramePr>
            <a:graphicFrameLocks noGrp="1"/>
          </p:cNvGraphicFramePr>
          <p:nvPr>
            <p:ph idx="1"/>
          </p:nvPr>
        </p:nvGraphicFramePr>
        <p:xfrm>
          <a:off x="632085" y="1826251"/>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4438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3" name="Rectangle 222">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Freeform: Shape 224">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1" name="TextBox 10">
            <a:extLst>
              <a:ext uri="{FF2B5EF4-FFF2-40B4-BE49-F238E27FC236}">
                <a16:creationId xmlns:a16="http://schemas.microsoft.com/office/drawing/2014/main" id="{A730BD1D-A5B9-BF3F-9A14-492BD351579C}"/>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Spring JDBC Overview</a:t>
            </a:r>
          </a:p>
        </p:txBody>
      </p:sp>
      <p:sp>
        <p:nvSpPr>
          <p:cNvPr id="10" name="Content Placeholder 2">
            <a:extLst>
              <a:ext uri="{FF2B5EF4-FFF2-40B4-BE49-F238E27FC236}">
                <a16:creationId xmlns:a16="http://schemas.microsoft.com/office/drawing/2014/main" id="{FC1DA943-39BA-903F-5141-6EE391CC2F5D}"/>
              </a:ext>
            </a:extLst>
          </p:cNvPr>
          <p:cNvSpPr txBox="1">
            <a:spLocks/>
          </p:cNvSpPr>
          <p:nvPr/>
        </p:nvSpPr>
        <p:spPr>
          <a:xfrm>
            <a:off x="1053905" y="3611047"/>
            <a:ext cx="9688296" cy="22390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sz="2000" dirty="0"/>
          </a:p>
        </p:txBody>
      </p:sp>
      <p:graphicFrame>
        <p:nvGraphicFramePr>
          <p:cNvPr id="189" name="Content Placeholder 26">
            <a:extLst>
              <a:ext uri="{FF2B5EF4-FFF2-40B4-BE49-F238E27FC236}">
                <a16:creationId xmlns:a16="http://schemas.microsoft.com/office/drawing/2014/main" id="{DB1758D8-F50D-A0DA-6A22-A28907389937}"/>
              </a:ext>
            </a:extLst>
          </p:cNvPr>
          <p:cNvGraphicFramePr>
            <a:graphicFrameLocks noGrp="1"/>
          </p:cNvGraphicFramePr>
          <p:nvPr>
            <p:ph idx="1"/>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5877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0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30936" y="640080"/>
            <a:ext cx="4818888" cy="1481328"/>
          </a:xfrm>
        </p:spPr>
        <p:txBody>
          <a:bodyPr anchor="b">
            <a:normAutofit/>
          </a:bodyPr>
          <a:lstStyle/>
          <a:p>
            <a:r>
              <a:rPr lang="en-US" sz="5000"/>
              <a:t>Creating a JDBC Starter Project</a:t>
            </a:r>
          </a:p>
        </p:txBody>
      </p:sp>
      <p:sp>
        <p:nvSpPr>
          <p:cNvPr id="1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630936" y="2660904"/>
            <a:ext cx="4818888" cy="3547872"/>
          </a:xfrm>
        </p:spPr>
        <p:txBody>
          <a:bodyPr anchor="t">
            <a:normAutofit/>
          </a:bodyPr>
          <a:lstStyle/>
          <a:p>
            <a:pPr marL="0" indent="0">
              <a:buNone/>
            </a:pPr>
            <a:r>
              <a:rPr lang="en-US" sz="1400" dirty="0"/>
              <a:t>Spring JDBC makes talking to databases easy by eliminating the need for establishing a connection, handling expectations, and closing connections. Spring provides a template class called </a:t>
            </a:r>
            <a:r>
              <a:rPr lang="en-US" sz="1400" dirty="0" err="1"/>
              <a:t>JdbcTemplate</a:t>
            </a:r>
            <a:r>
              <a:rPr lang="en-US" sz="1400" dirty="0"/>
              <a:t> to interact with databases which offers a wide array of methods to perform storage and retrieval of data. The </a:t>
            </a:r>
            <a:r>
              <a:rPr lang="en-US" sz="1400" dirty="0" err="1"/>
              <a:t>JdbcTemplate</a:t>
            </a:r>
            <a:r>
              <a:rPr lang="en-US" sz="1400" dirty="0"/>
              <a:t> class hides all the boilerplate code for connection management and error handling whereby the developer can focus on the SQL query.</a:t>
            </a:r>
          </a:p>
          <a:p>
            <a:pPr marL="0" indent="0">
              <a:buNone/>
            </a:pPr>
            <a:r>
              <a:rPr lang="en-US" sz="1400" dirty="0"/>
              <a:t>To set up a starter project for JDBC, go to Spring </a:t>
            </a:r>
            <a:r>
              <a:rPr lang="en-US" sz="1400" dirty="0" err="1"/>
              <a:t>Initializr</a:t>
            </a:r>
            <a:r>
              <a:rPr lang="en-US" sz="1400" dirty="0"/>
              <a:t>. The Group Id of the project is </a:t>
            </a:r>
            <a:r>
              <a:rPr lang="en-US" sz="1400" dirty="0" err="1"/>
              <a:t>springdata</a:t>
            </a:r>
            <a:r>
              <a:rPr lang="en-US" sz="1400" dirty="0"/>
              <a:t> and the Artifact Id is tennis-player. We will add the following dependencies:</a:t>
            </a:r>
          </a:p>
          <a:p>
            <a:r>
              <a:rPr lang="en-US" sz="1400" dirty="0"/>
              <a:t>JDBC API for querying the database</a:t>
            </a:r>
          </a:p>
          <a:p>
            <a:r>
              <a:rPr lang="en-US" sz="1400" dirty="0"/>
              <a:t>H2 Database that supports JDBC API access</a:t>
            </a:r>
          </a:p>
          <a:p>
            <a:r>
              <a:rPr lang="en-US" sz="1400" dirty="0"/>
              <a:t>Spring Web for the web console offered by H2</a:t>
            </a:r>
            <a:endParaRPr lang="en-IN" sz="1400" dirty="0"/>
          </a:p>
        </p:txBody>
      </p:sp>
      <p:pic>
        <p:nvPicPr>
          <p:cNvPr id="5" name="Picture 4" descr="A screenshot of a computer&#10;&#10;Description automatically generated">
            <a:extLst>
              <a:ext uri="{FF2B5EF4-FFF2-40B4-BE49-F238E27FC236}">
                <a16:creationId xmlns:a16="http://schemas.microsoft.com/office/drawing/2014/main" id="{F557754A-431C-2B79-3322-6325D4E7EA96}"/>
              </a:ext>
            </a:extLst>
          </p:cNvPr>
          <p:cNvPicPr>
            <a:picLocks noChangeAspect="1"/>
          </p:cNvPicPr>
          <p:nvPr/>
        </p:nvPicPr>
        <p:blipFill>
          <a:blip r:embed="rId2"/>
          <a:stretch>
            <a:fillRect/>
          </a:stretch>
        </p:blipFill>
        <p:spPr>
          <a:xfrm>
            <a:off x="5575177" y="1412083"/>
            <a:ext cx="5982839" cy="4003295"/>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a:t>SPRING JDBC</a:t>
            </a:r>
          </a:p>
        </p:txBody>
      </p:sp>
    </p:spTree>
    <p:extLst>
      <p:ext uri="{BB962C8B-B14F-4D97-AF65-F5344CB8AC3E}">
        <p14:creationId xmlns:p14="http://schemas.microsoft.com/office/powerpoint/2010/main" val="882359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8"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0" name="Group 76">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1"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3" name="Group 80">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82" name="Freeform: Shape 81">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44" name="Freeform: Shape 82">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45" name="Freeform: Shape 83">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46" name="Freeform: Shape 84">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6" name="Freeform: Shape 85">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47" name="Freeform: Shape 86">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8" name="Freeform: Shape 87">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Setting up the H2 Database</a:t>
            </a:r>
          </a:p>
        </p:txBody>
      </p:sp>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rot="5400000">
            <a:off x="10040112" y="4032504"/>
            <a:ext cx="3657600" cy="640080"/>
          </a:xfrm>
        </p:spPr>
        <p:txBody>
          <a:bodyPr anchor="ctr">
            <a:normAutofit/>
          </a:bodyPr>
          <a:lstStyle/>
          <a:p>
            <a:pPr>
              <a:spcAft>
                <a:spcPts val="600"/>
              </a:spcAft>
            </a:pPr>
            <a:r>
              <a:rPr lang="en-IN" sz="1000">
                <a:solidFill>
                  <a:schemeClr val="tx2"/>
                </a:solidFill>
              </a:rPr>
              <a:t>SPRING JDBC</a:t>
            </a:r>
          </a:p>
        </p:txBody>
      </p:sp>
      <p:graphicFrame>
        <p:nvGraphicFramePr>
          <p:cNvPr id="148" name="Diagram 18">
            <a:extLst>
              <a:ext uri="{FF2B5EF4-FFF2-40B4-BE49-F238E27FC236}">
                <a16:creationId xmlns:a16="http://schemas.microsoft.com/office/drawing/2014/main" id="{E19D01C7-F7D2-A66A-FD3F-BC9EDBEC1698}"/>
              </a:ext>
            </a:extLst>
          </p:cNvPr>
          <p:cNvGraphicFramePr/>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885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40080" y="325369"/>
            <a:ext cx="4368602" cy="1956841"/>
          </a:xfrm>
        </p:spPr>
        <p:txBody>
          <a:bodyPr anchor="b">
            <a:normAutofit/>
          </a:bodyPr>
          <a:lstStyle/>
          <a:p>
            <a:r>
              <a:rPr lang="en-US" sz="5400">
                <a:cs typeface="Calibri"/>
              </a:rPr>
              <a:t>Topic 1 : Java Essentials</a:t>
            </a:r>
            <a:endParaRPr lang="en-IN" sz="540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640080" y="2872899"/>
            <a:ext cx="4243589" cy="3320668"/>
          </a:xfrm>
        </p:spPr>
        <p:txBody>
          <a:bodyPr vert="horz" lIns="91440" tIns="45720" rIns="91440" bIns="45720" rtlCol="0" anchor="t">
            <a:normAutofit fontScale="92500" lnSpcReduction="20000"/>
          </a:bodyPr>
          <a:lstStyle/>
          <a:p>
            <a:r>
              <a:rPr lang="en-IN" sz="2200"/>
              <a:t>OOPS – Object Oriented Programming Language</a:t>
            </a:r>
          </a:p>
          <a:p>
            <a:pPr lvl="1" algn="just">
              <a:buNone/>
            </a:pPr>
            <a:r>
              <a:rPr lang="en-IN" sz="2000">
                <a:solidFill>
                  <a:srgbClr val="333333"/>
                </a:solidFill>
                <a:ea typeface="+mn-lt"/>
                <a:cs typeface="+mn-lt"/>
              </a:rPr>
              <a:t>An </a:t>
            </a:r>
            <a:r>
              <a:rPr lang="en-IN" sz="2000" b="1">
                <a:solidFill>
                  <a:srgbClr val="333333"/>
                </a:solidFill>
                <a:ea typeface="+mn-lt"/>
                <a:cs typeface="+mn-lt"/>
              </a:rPr>
              <a:t>Object </a:t>
            </a:r>
            <a:r>
              <a:rPr lang="en-IN" sz="2000">
                <a:solidFill>
                  <a:srgbClr val="333333"/>
                </a:solidFill>
                <a:ea typeface="+mn-lt"/>
                <a:cs typeface="+mn-lt"/>
              </a:rPr>
              <a:t>can be defined as an instance of a class. An object contains an address and takes up some space in memory. Objects can communicate without knowing the details of each other's data or code. </a:t>
            </a:r>
            <a:endParaRPr lang="en-IN" sz="2000">
              <a:solidFill>
                <a:srgbClr val="000000"/>
              </a:solidFill>
              <a:ea typeface="+mn-lt"/>
              <a:cs typeface="+mn-lt"/>
            </a:endParaRPr>
          </a:p>
          <a:p>
            <a:pPr lvl="1" algn="just">
              <a:buNone/>
            </a:pPr>
            <a:r>
              <a:rPr lang="en-IN" sz="2000" b="1">
                <a:solidFill>
                  <a:srgbClr val="333333"/>
                </a:solidFill>
                <a:ea typeface="+mn-lt"/>
                <a:cs typeface="+mn-lt"/>
              </a:rPr>
              <a:t>Example:</a:t>
            </a:r>
            <a:r>
              <a:rPr lang="en-IN" sz="2000">
                <a:solidFill>
                  <a:srgbClr val="333333"/>
                </a:solidFill>
                <a:ea typeface="+mn-lt"/>
                <a:cs typeface="+mn-lt"/>
              </a:rPr>
              <a:t> A dog is an object because it has states like color, name, breed, etc. as well as behaviors like wagging the tail, barking, eating, etc.</a:t>
            </a:r>
            <a:endParaRPr lang="en-IN" sz="2000">
              <a:cs typeface="Calibri"/>
            </a:endParaRPr>
          </a:p>
          <a:p>
            <a:endParaRPr lang="en-IN" sz="2200">
              <a:cs typeface="Calibri"/>
            </a:endParaRPr>
          </a:p>
        </p:txBody>
      </p:sp>
      <p:pic>
        <p:nvPicPr>
          <p:cNvPr id="4" name="Picture 4" descr="A colorful pie chart with a black background&#10;&#10;Description automatically generated">
            <a:extLst>
              <a:ext uri="{FF2B5EF4-FFF2-40B4-BE49-F238E27FC236}">
                <a16:creationId xmlns:a16="http://schemas.microsoft.com/office/drawing/2014/main" id="{C2099E51-28E7-088C-7E38-71E344D11374}"/>
              </a:ext>
            </a:extLst>
          </p:cNvPr>
          <p:cNvPicPr>
            <a:picLocks noChangeAspect="1"/>
          </p:cNvPicPr>
          <p:nvPr/>
        </p:nvPicPr>
        <p:blipFill rotWithShape="1">
          <a:blip r:embed="rId2"/>
          <a:srcRect l="9595" r="13171" b="-1"/>
          <a:stretch/>
        </p:blipFill>
        <p:spPr>
          <a:xfrm>
            <a:off x="5126420" y="397757"/>
            <a:ext cx="6708178" cy="6111977"/>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864670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8" name="Rectangle 9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CRUD Operations</a:t>
            </a:r>
          </a:p>
        </p:txBody>
      </p:sp>
      <p:sp>
        <p:nvSpPr>
          <p:cNvPr id="95" name="Rectangle 9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7" name="Rectangle 9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C6B30031-0384-F8DD-EA31-8DBA1B8A27A9}"/>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a:t>Spring data support makes interacting with databases easy. Since we are using Spring Boot, the connection part is automatically taken care of and the data source is automatically configured. Likewise, the connection is automatically closed. Spring provides JdbcTemplate, which makes it easy to write and execute a query. It also provides the BeanPropertyRowMapper which maps rows of a table to a bean.</a:t>
            </a:r>
          </a:p>
        </p:txBody>
      </p:sp>
      <p:pic>
        <p:nvPicPr>
          <p:cNvPr id="7" name="Picture 6" descr="A computer screen shot of text&#10;&#10;Description automatically generated">
            <a:extLst>
              <a:ext uri="{FF2B5EF4-FFF2-40B4-BE49-F238E27FC236}">
                <a16:creationId xmlns:a16="http://schemas.microsoft.com/office/drawing/2014/main" id="{BA185B06-8A44-D444-5EC4-95688120BEC7}"/>
              </a:ext>
            </a:extLst>
          </p:cNvPr>
          <p:cNvPicPr>
            <a:picLocks noChangeAspect="1"/>
          </p:cNvPicPr>
          <p:nvPr/>
        </p:nvPicPr>
        <p:blipFill>
          <a:blip r:embed="rId2"/>
          <a:stretch>
            <a:fillRect/>
          </a:stretch>
        </p:blipFill>
        <p:spPr>
          <a:xfrm>
            <a:off x="557783" y="2758357"/>
            <a:ext cx="5481509" cy="3425943"/>
          </a:xfrm>
          <a:prstGeom prst="rect">
            <a:avLst/>
          </a:prstGeom>
        </p:spPr>
      </p:pic>
      <p:pic>
        <p:nvPicPr>
          <p:cNvPr id="10" name="Picture 9" descr="A diagram of a diagram&#10;&#10;Description automatically generated">
            <a:extLst>
              <a:ext uri="{FF2B5EF4-FFF2-40B4-BE49-F238E27FC236}">
                <a16:creationId xmlns:a16="http://schemas.microsoft.com/office/drawing/2014/main" id="{7FF918D7-6868-BCF6-B379-CDCD8E540729}"/>
              </a:ext>
            </a:extLst>
          </p:cNvPr>
          <p:cNvPicPr>
            <a:picLocks noChangeAspect="1"/>
          </p:cNvPicPr>
          <p:nvPr/>
        </p:nvPicPr>
        <p:blipFill>
          <a:blip r:embed="rId3"/>
          <a:stretch>
            <a:fillRect/>
          </a:stretch>
        </p:blipFill>
        <p:spPr>
          <a:xfrm>
            <a:off x="6198781" y="3339097"/>
            <a:ext cx="5523082" cy="2264463"/>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SPRING JDBC</a:t>
            </a:r>
          </a:p>
        </p:txBody>
      </p:sp>
    </p:spTree>
    <p:extLst>
      <p:ext uri="{BB962C8B-B14F-4D97-AF65-F5344CB8AC3E}">
        <p14:creationId xmlns:p14="http://schemas.microsoft.com/office/powerpoint/2010/main" val="215721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78">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80">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3905833"/>
            <a:ext cx="4215063" cy="2398713"/>
          </a:xfrm>
        </p:spPr>
        <p:txBody>
          <a:bodyPr>
            <a:normAutofit/>
          </a:bodyPr>
          <a:lstStyle/>
          <a:p>
            <a:r>
              <a:rPr lang="en-US" dirty="0"/>
              <a:t>DDL Queries</a:t>
            </a:r>
          </a:p>
        </p:txBody>
      </p:sp>
      <p:pic>
        <p:nvPicPr>
          <p:cNvPr id="5" name="Picture 4">
            <a:extLst>
              <a:ext uri="{FF2B5EF4-FFF2-40B4-BE49-F238E27FC236}">
                <a16:creationId xmlns:a16="http://schemas.microsoft.com/office/drawing/2014/main" id="{EB2C580F-AFDA-CD6E-2F1D-FC69F391E397}"/>
              </a:ext>
            </a:extLst>
          </p:cNvPr>
          <p:cNvPicPr>
            <a:picLocks noChangeAspect="1"/>
          </p:cNvPicPr>
          <p:nvPr/>
        </p:nvPicPr>
        <p:blipFill>
          <a:blip r:embed="rId2"/>
          <a:stretch>
            <a:fillRect/>
          </a:stretch>
        </p:blipFill>
        <p:spPr>
          <a:xfrm>
            <a:off x="1158955" y="1158545"/>
            <a:ext cx="9875259" cy="1259096"/>
          </a:xfrm>
          <a:prstGeom prst="rect">
            <a:avLst/>
          </a:prstGeom>
        </p:spPr>
      </p:pic>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5630779" y="3884452"/>
            <a:ext cx="5723021" cy="2398713"/>
          </a:xfrm>
        </p:spPr>
        <p:txBody>
          <a:bodyPr anchor="ctr">
            <a:normAutofit/>
          </a:bodyPr>
          <a:lstStyle/>
          <a:p>
            <a:r>
              <a:rPr lang="en-US" sz="1600" dirty="0"/>
              <a:t>Data Manipulation Language (DML) queries are the one where we manipulate the data in the table. In a rare scenario, we might want to create a table which is a Data Definition Language (DDL). In that case, we can use the execute method of the </a:t>
            </a:r>
            <a:r>
              <a:rPr lang="en-US" sz="1600" dirty="0" err="1"/>
              <a:t>JdbcTemplate</a:t>
            </a:r>
            <a:endParaRPr lang="en-US" sz="1600" dirty="0"/>
          </a:p>
          <a:p>
            <a:r>
              <a:rPr lang="en-US" sz="1600" dirty="0"/>
              <a:t>we want to create a Tournament table to store details of a tennis tournament. We will create a method called </a:t>
            </a:r>
            <a:r>
              <a:rPr lang="en-US" sz="1600" dirty="0" err="1"/>
              <a:t>createTournamentTable</a:t>
            </a:r>
            <a:r>
              <a:rPr lang="en-US" sz="1600" dirty="0"/>
              <a:t> with a CREATE TABLE query.</a:t>
            </a:r>
          </a:p>
          <a:p>
            <a:pPr marL="0" indent="0">
              <a:buNone/>
            </a:pPr>
            <a:endParaRPr lang="en-IN" sz="1600" dirty="0"/>
          </a:p>
        </p:txBody>
      </p:sp>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sz="1000"/>
              <a:t>SPRING JDBC</a:t>
            </a:r>
          </a:p>
        </p:txBody>
      </p:sp>
    </p:spTree>
    <p:extLst>
      <p:ext uri="{BB962C8B-B14F-4D97-AF65-F5344CB8AC3E}">
        <p14:creationId xmlns:p14="http://schemas.microsoft.com/office/powerpoint/2010/main" val="3644232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2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000" kern="1200">
                <a:solidFill>
                  <a:schemeClr val="tx1"/>
                </a:solidFill>
                <a:latin typeface="+mj-lt"/>
                <a:ea typeface="+mj-ea"/>
                <a:cs typeface="+mj-cs"/>
              </a:rPr>
              <a:t>Custom RowMapper</a:t>
            </a:r>
          </a:p>
        </p:txBody>
      </p:sp>
      <p:sp>
        <p:nvSpPr>
          <p:cNvPr id="14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9">
            <a:extLst>
              <a:ext uri="{FF2B5EF4-FFF2-40B4-BE49-F238E27FC236}">
                <a16:creationId xmlns:a16="http://schemas.microsoft.com/office/drawing/2014/main" id="{5BD82E90-14F2-DD46-BDD5-0ABF22C6A769}"/>
              </a:ext>
            </a:extLst>
          </p:cNvPr>
          <p:cNvSpPr txBox="1"/>
          <p:nvPr/>
        </p:nvSpPr>
        <p:spPr>
          <a:xfrm>
            <a:off x="630936" y="2807208"/>
            <a:ext cx="3429000" cy="3410712"/>
          </a:xfrm>
          <a:prstGeom prst="rect">
            <a:avLst/>
          </a:prstGeom>
        </p:spPr>
        <p:txBody>
          <a:bodyPr vert="horz" lIns="91440" tIns="45720" rIns="91440" bIns="45720" rtlCol="0" anchor="t">
            <a:normAutofit/>
          </a:bodyPr>
          <a:lstStyle/>
          <a:p>
            <a:pPr>
              <a:lnSpc>
                <a:spcPct val="90000"/>
              </a:lnSpc>
              <a:spcAft>
                <a:spcPts val="600"/>
              </a:spcAft>
            </a:pPr>
            <a:r>
              <a:rPr lang="en-US" sz="1400"/>
              <a:t>The BeanPropertyRowMapper can be used to map the results of the query to our bean. If the database table has a different structure or column names, we need to define our custom mapping.</a:t>
            </a:r>
          </a:p>
          <a:p>
            <a:pPr marL="571500" indent="-342900">
              <a:lnSpc>
                <a:spcPct val="90000"/>
              </a:lnSpc>
              <a:spcAft>
                <a:spcPts val="600"/>
              </a:spcAft>
              <a:buFont typeface="+mj-lt"/>
              <a:buAutoNum type="arabicPeriod"/>
            </a:pPr>
            <a:r>
              <a:rPr lang="en-US" sz="1400"/>
              <a:t>Define our own row mapper by implementing the RowMapper interface and providing the bean onto which the rows will be mapped.</a:t>
            </a:r>
          </a:p>
          <a:p>
            <a:pPr marL="571500" indent="-342900">
              <a:lnSpc>
                <a:spcPct val="90000"/>
              </a:lnSpc>
              <a:spcAft>
                <a:spcPts val="600"/>
              </a:spcAft>
              <a:buFont typeface="+mj-lt"/>
              <a:buAutoNum type="arabicPeriod"/>
            </a:pPr>
            <a:r>
              <a:rPr lang="en-US" sz="1400"/>
              <a:t>Write custom implementation of mapRowMethod to initialize an object for each row</a:t>
            </a:r>
          </a:p>
          <a:p>
            <a:pPr marL="571500" indent="-342900">
              <a:lnSpc>
                <a:spcPct val="90000"/>
              </a:lnSpc>
              <a:spcAft>
                <a:spcPts val="600"/>
              </a:spcAft>
              <a:buFont typeface="+mj-lt"/>
              <a:buAutoNum type="arabicPeriod"/>
            </a:pPr>
            <a:r>
              <a:rPr lang="en-US" sz="1400"/>
              <a:t>To use custom mapper, we can simply pass it in any method instead of the BeanPropertyRowMapper</a:t>
            </a:r>
          </a:p>
          <a:p>
            <a:pPr indent="-228600">
              <a:lnSpc>
                <a:spcPct val="90000"/>
              </a:lnSpc>
              <a:spcAft>
                <a:spcPts val="600"/>
              </a:spcAft>
              <a:buFont typeface="Arial" panose="020B0604020202020204" pitchFamily="34" charset="0"/>
              <a:buChar char="•"/>
            </a:pPr>
            <a:endParaRPr lang="en-US" sz="1400" dirty="0"/>
          </a:p>
        </p:txBody>
      </p:sp>
      <p:pic>
        <p:nvPicPr>
          <p:cNvPr id="9" name="Picture 8">
            <a:extLst>
              <a:ext uri="{FF2B5EF4-FFF2-40B4-BE49-F238E27FC236}">
                <a16:creationId xmlns:a16="http://schemas.microsoft.com/office/drawing/2014/main" id="{3607C9AF-34FD-3752-4611-A9730D0C804A}"/>
              </a:ext>
            </a:extLst>
          </p:cNvPr>
          <p:cNvPicPr>
            <a:picLocks noChangeAspect="1"/>
          </p:cNvPicPr>
          <p:nvPr/>
        </p:nvPicPr>
        <p:blipFill>
          <a:blip r:embed="rId2"/>
          <a:stretch>
            <a:fillRect/>
          </a:stretch>
        </p:blipFill>
        <p:spPr>
          <a:xfrm>
            <a:off x="4654296" y="1728959"/>
            <a:ext cx="6903720" cy="3400082"/>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SPRING JDBC</a:t>
            </a:r>
          </a:p>
        </p:txBody>
      </p:sp>
      <p:sp>
        <p:nvSpPr>
          <p:cNvPr id="11" name="TextBox 10">
            <a:extLst>
              <a:ext uri="{FF2B5EF4-FFF2-40B4-BE49-F238E27FC236}">
                <a16:creationId xmlns:a16="http://schemas.microsoft.com/office/drawing/2014/main" id="{D7C5A51E-5CB1-DA8B-5A27-D219507B4AB2}"/>
              </a:ext>
            </a:extLst>
          </p:cNvPr>
          <p:cNvSpPr txBox="1"/>
          <p:nvPr/>
        </p:nvSpPr>
        <p:spPr>
          <a:xfrm>
            <a:off x="6995604" y="3028811"/>
            <a:ext cx="4128116" cy="369332"/>
          </a:xfrm>
          <a:prstGeom prst="rect">
            <a:avLst/>
          </a:prstGeom>
          <a:noFill/>
        </p:spPr>
        <p:txBody>
          <a:bodyPr wrap="square" rtlCol="0">
            <a:spAutoFit/>
          </a:bodyPr>
          <a:lstStyle/>
          <a:p>
            <a:pPr marL="342900" indent="-342900">
              <a:buFont typeface="+mj-lt"/>
              <a:buAutoNum type="arabicPeriod"/>
            </a:pPr>
            <a:endParaRPr lang="en-US" dirty="0"/>
          </a:p>
        </p:txBody>
      </p:sp>
    </p:spTree>
    <p:extLst>
      <p:ext uri="{BB962C8B-B14F-4D97-AF65-F5344CB8AC3E}">
        <p14:creationId xmlns:p14="http://schemas.microsoft.com/office/powerpoint/2010/main" val="758262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7" name="Rectangle 136">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9" name="Rectangle 138">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730BD1D-A5B9-BF3F-9A14-492BD351579C}"/>
              </a:ext>
            </a:extLst>
          </p:cNvPr>
          <p:cNvSpPr txBox="1"/>
          <p:nvPr/>
        </p:nvSpPr>
        <p:spPr>
          <a:xfrm>
            <a:off x="504967" y="675564"/>
            <a:ext cx="3609833" cy="520408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solidFill>
                <a:latin typeface="+mj-lt"/>
                <a:ea typeface="+mj-ea"/>
                <a:cs typeface="+mj-cs"/>
              </a:rPr>
              <a:t>Spring Data JPA Overview</a:t>
            </a:r>
          </a:p>
        </p:txBody>
      </p:sp>
      <p:cxnSp>
        <p:nvCxnSpPr>
          <p:cNvPr id="143" name="Straight Connector 142">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31" name="Content Placeholder 2">
            <a:extLst>
              <a:ext uri="{FF2B5EF4-FFF2-40B4-BE49-F238E27FC236}">
                <a16:creationId xmlns:a16="http://schemas.microsoft.com/office/drawing/2014/main" id="{B6209350-6C42-ED66-2071-3DA7D48E13D2}"/>
              </a:ext>
            </a:extLst>
          </p:cNvPr>
          <p:cNvGraphicFramePr>
            <a:graphicFrameLocks noGrp="1"/>
          </p:cNvGraphicFramePr>
          <p:nvPr>
            <p:ph idx="1"/>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6803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4000" dirty="0"/>
              <a:t>What is JPA?</a:t>
            </a:r>
          </a:p>
        </p:txBody>
      </p:sp>
      <p:grpSp>
        <p:nvGrpSpPr>
          <p:cNvPr id="74" name="Group 7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5" name="Rectangle 7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2321A80-A7AE-01E1-6164-BFF5830C4263}"/>
              </a:ext>
            </a:extLst>
          </p:cNvPr>
          <p:cNvSpPr txBox="1"/>
          <p:nvPr/>
        </p:nvSpPr>
        <p:spPr>
          <a:xfrm>
            <a:off x="590719" y="2330505"/>
            <a:ext cx="5278066"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dirty="0"/>
              <a:t>Java Persistence API (JPA) is designed to ease writing and maintaining </a:t>
            </a:r>
            <a:r>
              <a:rPr lang="en-US" sz="1900" dirty="0" err="1"/>
              <a:t>sql</a:t>
            </a:r>
            <a:r>
              <a:rPr lang="en-US" sz="1900" dirty="0"/>
              <a:t> queries. </a:t>
            </a:r>
          </a:p>
          <a:p>
            <a:pPr indent="-228600">
              <a:lnSpc>
                <a:spcPct val="90000"/>
              </a:lnSpc>
              <a:spcAft>
                <a:spcPts val="600"/>
              </a:spcAft>
              <a:buFont typeface="Arial" panose="020B0604020202020204" pitchFamily="34" charset="0"/>
              <a:buChar char="•"/>
            </a:pPr>
            <a:r>
              <a:rPr lang="en-US" sz="1900" dirty="0"/>
              <a:t>Using JPA, we can map a Java class or bean to a table. The members of the class map columns in the table. When this mapping is defined, JPA can write queries on its own. It takes the responsibility of creating and executing queries for CRUD operations.</a:t>
            </a:r>
          </a:p>
          <a:p>
            <a:pPr indent="-228600">
              <a:lnSpc>
                <a:spcPct val="90000"/>
              </a:lnSpc>
              <a:spcAft>
                <a:spcPts val="600"/>
              </a:spcAft>
              <a:buFont typeface="Arial" panose="020B0604020202020204" pitchFamily="34" charset="0"/>
              <a:buChar char="•"/>
            </a:pPr>
            <a:r>
              <a:rPr lang="en-US" sz="1900" dirty="0"/>
              <a:t>There are numerous implementations of the JPA interface like Hibernate, </a:t>
            </a:r>
            <a:r>
              <a:rPr lang="en-US" sz="1900" dirty="0" err="1"/>
              <a:t>EclipseLink</a:t>
            </a:r>
            <a:r>
              <a:rPr lang="en-US" sz="1900" dirty="0"/>
              <a:t>, Apache </a:t>
            </a:r>
            <a:r>
              <a:rPr lang="en-US" sz="1900" dirty="0" err="1"/>
              <a:t>OpenJPA</a:t>
            </a:r>
            <a:r>
              <a:rPr lang="en-US" sz="1900" dirty="0"/>
              <a:t>, etc. Hibernate is by far the most popular implementation of JPA. It is a lightweight framework and can easily be integrated with Spring.</a:t>
            </a:r>
          </a:p>
          <a:p>
            <a:pPr indent="-228600">
              <a:lnSpc>
                <a:spcPct val="90000"/>
              </a:lnSpc>
              <a:spcAft>
                <a:spcPts val="600"/>
              </a:spcAft>
              <a:buFont typeface="Arial" panose="020B0604020202020204" pitchFamily="34" charset="0"/>
              <a:buChar char="•"/>
            </a:pPr>
            <a:endParaRPr lang="en-US" sz="1900" dirty="0"/>
          </a:p>
        </p:txBody>
      </p:sp>
      <p:sp>
        <p:nvSpPr>
          <p:cNvPr id="80" name="Rectangle 7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78933F8-6A7F-4464-7576-B6F9DA1F7F45}"/>
              </a:ext>
            </a:extLst>
          </p:cNvPr>
          <p:cNvPicPr>
            <a:picLocks noChangeAspect="1"/>
          </p:cNvPicPr>
          <p:nvPr/>
        </p:nvPicPr>
        <p:blipFill>
          <a:blip r:embed="rId2"/>
          <a:stretch>
            <a:fillRect/>
          </a:stretch>
        </p:blipFill>
        <p:spPr>
          <a:xfrm>
            <a:off x="7083423" y="1137680"/>
            <a:ext cx="4397433" cy="1407179"/>
          </a:xfrm>
          <a:prstGeom prst="rect">
            <a:avLst/>
          </a:prstGeom>
        </p:spPr>
      </p:pic>
      <p:sp>
        <p:nvSpPr>
          <p:cNvPr id="84" name="Rectangle 83">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D5868B8-BB0F-E522-A6E1-DB5EB1286B54}"/>
              </a:ext>
            </a:extLst>
          </p:cNvPr>
          <p:cNvPicPr>
            <a:picLocks noChangeAspect="1"/>
          </p:cNvPicPr>
          <p:nvPr/>
        </p:nvPicPr>
        <p:blipFill>
          <a:blip r:embed="rId3"/>
          <a:stretch>
            <a:fillRect/>
          </a:stretch>
        </p:blipFill>
        <p:spPr>
          <a:xfrm>
            <a:off x="7083422" y="3636870"/>
            <a:ext cx="4397433" cy="2119195"/>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5685810" y="6492240"/>
            <a:ext cx="3050866"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Spring Data Java Persistent API</a:t>
            </a:r>
          </a:p>
        </p:txBody>
      </p:sp>
      <p:sp>
        <p:nvSpPr>
          <p:cNvPr id="18" name="TextBox 17">
            <a:extLst>
              <a:ext uri="{FF2B5EF4-FFF2-40B4-BE49-F238E27FC236}">
                <a16:creationId xmlns:a16="http://schemas.microsoft.com/office/drawing/2014/main" id="{D7A9DF92-AADB-0740-FC90-C5A87320BB18}"/>
              </a:ext>
            </a:extLst>
          </p:cNvPr>
          <p:cNvSpPr txBox="1"/>
          <p:nvPr/>
        </p:nvSpPr>
        <p:spPr>
          <a:xfrm>
            <a:off x="7422347" y="2692122"/>
            <a:ext cx="3823581" cy="369332"/>
          </a:xfrm>
          <a:prstGeom prst="rect">
            <a:avLst/>
          </a:prstGeom>
          <a:noFill/>
        </p:spPr>
        <p:txBody>
          <a:bodyPr wrap="square">
            <a:spAutoFit/>
          </a:bodyPr>
          <a:lstStyle>
            <a:defPPr>
              <a:defRPr lang="en-US"/>
            </a:defPPr>
            <a:lvl1pPr algn="ctr">
              <a:defRPr sz="1200">
                <a:latin typeface="+mj-lt"/>
              </a:defRPr>
            </a:lvl1pPr>
          </a:lstStyle>
          <a:p>
            <a:r>
              <a:rPr lang="en-US" dirty="0"/>
              <a:t>ORM maps Java objects to table rows</a:t>
            </a:r>
          </a:p>
        </p:txBody>
      </p:sp>
      <p:sp>
        <p:nvSpPr>
          <p:cNvPr id="20" name="TextBox 19">
            <a:extLst>
              <a:ext uri="{FF2B5EF4-FFF2-40B4-BE49-F238E27FC236}">
                <a16:creationId xmlns:a16="http://schemas.microsoft.com/office/drawing/2014/main" id="{9F31DA19-85BF-32F5-031C-5FC2F37E0AA7}"/>
              </a:ext>
            </a:extLst>
          </p:cNvPr>
          <p:cNvSpPr txBox="1"/>
          <p:nvPr/>
        </p:nvSpPr>
        <p:spPr>
          <a:xfrm>
            <a:off x="7083422" y="5814094"/>
            <a:ext cx="4397433" cy="276999"/>
          </a:xfrm>
          <a:prstGeom prst="rect">
            <a:avLst/>
          </a:prstGeom>
          <a:noFill/>
        </p:spPr>
        <p:txBody>
          <a:bodyPr wrap="square">
            <a:spAutoFit/>
          </a:bodyPr>
          <a:lstStyle/>
          <a:p>
            <a:pPr algn="ctr"/>
            <a:r>
              <a:rPr lang="en-US" sz="1200" dirty="0">
                <a:latin typeface="+mj-lt"/>
              </a:rPr>
              <a:t>Class members are mapped to columns in a database table</a:t>
            </a:r>
          </a:p>
        </p:txBody>
      </p:sp>
    </p:spTree>
    <p:extLst>
      <p:ext uri="{BB962C8B-B14F-4D97-AF65-F5344CB8AC3E}">
        <p14:creationId xmlns:p14="http://schemas.microsoft.com/office/powerpoint/2010/main" val="20234961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95">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9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99" name="Rectangle 9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4" name="Rectangle 10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1043631" y="873940"/>
            <a:ext cx="5052369" cy="1035781"/>
          </a:xfrm>
        </p:spPr>
        <p:txBody>
          <a:bodyPr anchor="ctr">
            <a:normAutofit/>
          </a:bodyPr>
          <a:lstStyle/>
          <a:p>
            <a:r>
              <a:rPr lang="en-US" sz="3600"/>
              <a:t>Defining an Entity</a:t>
            </a: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1045029" y="2524721"/>
            <a:ext cx="4991629" cy="3677123"/>
          </a:xfrm>
        </p:spPr>
        <p:txBody>
          <a:bodyPr anchor="ctr">
            <a:normAutofit/>
          </a:bodyPr>
          <a:lstStyle/>
          <a:p>
            <a:r>
              <a:rPr lang="en-US" sz="1500" dirty="0"/>
              <a:t>To use Spring Data JPA, add the starter JPA dependency, </a:t>
            </a:r>
            <a:r>
              <a:rPr lang="en-US" sz="1500" i="1" dirty="0"/>
              <a:t>spring-boot-starter-data-</a:t>
            </a:r>
            <a:r>
              <a:rPr lang="en-US" sz="1500" i="1" dirty="0" err="1"/>
              <a:t>jpa</a:t>
            </a:r>
            <a:r>
              <a:rPr lang="en-US" sz="1500" dirty="0"/>
              <a:t> to the pom.xml</a:t>
            </a:r>
          </a:p>
          <a:p>
            <a:r>
              <a:rPr lang="en-US" sz="1500" dirty="0"/>
              <a:t>We will use the </a:t>
            </a:r>
            <a:r>
              <a:rPr lang="en-US" sz="1500" i="1" dirty="0"/>
              <a:t>@Entity </a:t>
            </a:r>
            <a:r>
              <a:rPr lang="en-US" sz="1500" dirty="0"/>
              <a:t>annotation to map this class to the Player table.</a:t>
            </a:r>
          </a:p>
          <a:p>
            <a:r>
              <a:rPr lang="en-US" sz="1500" dirty="0"/>
              <a:t>In case we want to map this class to a table with a different name, we can use the </a:t>
            </a:r>
            <a:r>
              <a:rPr lang="en-US" sz="1500" i="1" dirty="0"/>
              <a:t>@Table</a:t>
            </a:r>
            <a:r>
              <a:rPr lang="en-US" sz="1500" dirty="0"/>
              <a:t> annotation and provide the name of the table to which the bean maps to.</a:t>
            </a:r>
          </a:p>
          <a:p>
            <a:r>
              <a:rPr lang="en-US" sz="1500" dirty="0"/>
              <a:t>The </a:t>
            </a:r>
            <a:r>
              <a:rPr lang="en-US" sz="1500" i="1" dirty="0"/>
              <a:t>@Id </a:t>
            </a:r>
            <a:r>
              <a:rPr lang="en-US" sz="1500" dirty="0"/>
              <a:t>annotation is used to indicate the primary key</a:t>
            </a:r>
          </a:p>
          <a:p>
            <a:r>
              <a:rPr lang="en-US" sz="1500" dirty="0"/>
              <a:t>The </a:t>
            </a:r>
            <a:r>
              <a:rPr lang="en-US" sz="1500" i="1" dirty="0"/>
              <a:t>@GeneratedValue</a:t>
            </a:r>
            <a:r>
              <a:rPr lang="en-US" sz="1500" dirty="0"/>
              <a:t> annotation will automatically generate Id values.</a:t>
            </a:r>
          </a:p>
          <a:p>
            <a:r>
              <a:rPr lang="en-US" sz="1500" dirty="0"/>
              <a:t> </a:t>
            </a:r>
            <a:r>
              <a:rPr lang="en-US" sz="1500" i="1" dirty="0"/>
              <a:t>@Column </a:t>
            </a:r>
            <a:r>
              <a:rPr lang="en-US" sz="1500" dirty="0"/>
              <a:t>annotation mentions the name of the column that matches an attribute of the class</a:t>
            </a:r>
            <a:endParaRPr lang="en-IN" sz="1500" dirty="0"/>
          </a:p>
        </p:txBody>
      </p:sp>
      <p:sp>
        <p:nvSpPr>
          <p:cNvPr id="115" name="Rectangle 104">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 shot of a computer program&#10;&#10;Description automatically generated">
            <a:extLst>
              <a:ext uri="{FF2B5EF4-FFF2-40B4-BE49-F238E27FC236}">
                <a16:creationId xmlns:a16="http://schemas.microsoft.com/office/drawing/2014/main" id="{236F2DEF-4CCF-22B1-6CEC-1408F25339C0}"/>
              </a:ext>
            </a:extLst>
          </p:cNvPr>
          <p:cNvPicPr>
            <a:picLocks noChangeAspect="1"/>
          </p:cNvPicPr>
          <p:nvPr/>
        </p:nvPicPr>
        <p:blipFill rotWithShape="1">
          <a:blip r:embed="rId2"/>
          <a:srcRect r="-1" b="14119"/>
          <a:stretch/>
        </p:blipFill>
        <p:spPr>
          <a:xfrm>
            <a:off x="6930493" y="1412159"/>
            <a:ext cx="4223252" cy="4093965"/>
          </a:xfrm>
          <a:prstGeom prst="rect">
            <a:avLst/>
          </a:prstGeom>
        </p:spPr>
      </p:pic>
      <p:cxnSp>
        <p:nvCxnSpPr>
          <p:cNvPr id="116" name="Straight Connector 10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492240"/>
            <a:ext cx="4114800" cy="365125"/>
          </a:xfrm>
        </p:spPr>
        <p:txBody>
          <a:bodyPr>
            <a:normAutofit/>
          </a:bodyPr>
          <a:lstStyle/>
          <a:p>
            <a:pPr>
              <a:spcAft>
                <a:spcPts val="600"/>
              </a:spcAft>
            </a:pPr>
            <a:r>
              <a:rPr lang="en-IN"/>
              <a:t>Spring Data Java Persistent API</a:t>
            </a:r>
          </a:p>
        </p:txBody>
      </p:sp>
    </p:spTree>
    <p:extLst>
      <p:ext uri="{BB962C8B-B14F-4D97-AF65-F5344CB8AC3E}">
        <p14:creationId xmlns:p14="http://schemas.microsoft.com/office/powerpoint/2010/main" val="374345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2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45064" y="525982"/>
            <a:ext cx="4282983" cy="1200361"/>
          </a:xfrm>
        </p:spPr>
        <p:txBody>
          <a:bodyPr anchor="b">
            <a:normAutofit/>
          </a:bodyPr>
          <a:lstStyle/>
          <a:p>
            <a:r>
              <a:rPr lang="en-US" sz="3600"/>
              <a:t>Creating a Repository</a:t>
            </a:r>
            <a:endParaRPr lang="en-US" sz="3600" dirty="0"/>
          </a:p>
        </p:txBody>
      </p:sp>
      <p:sp>
        <p:nvSpPr>
          <p:cNvPr id="137" name="Rectangle 12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645066" y="2031101"/>
            <a:ext cx="4282984" cy="3511943"/>
          </a:xfrm>
        </p:spPr>
        <p:txBody>
          <a:bodyPr anchor="ctr">
            <a:normAutofit/>
          </a:bodyPr>
          <a:lstStyle/>
          <a:p>
            <a:r>
              <a:rPr lang="en-US" sz="1700"/>
              <a:t>A repository class manages, stores, and retrieves entity data. It is created by marking it with the </a:t>
            </a:r>
            <a:r>
              <a:rPr lang="en-US" sz="1700" i="1"/>
              <a:t>@Repository </a:t>
            </a:r>
            <a:r>
              <a:rPr lang="en-US" sz="1700"/>
              <a:t>annotation.</a:t>
            </a:r>
          </a:p>
          <a:p>
            <a:r>
              <a:rPr lang="en-US" sz="1700"/>
              <a:t>Spring provides boilerplate code for transaction management, which can be integrated with JPA. This is done by using the </a:t>
            </a:r>
            <a:r>
              <a:rPr lang="en-US" sz="1700" i="1"/>
              <a:t>@Transactional </a:t>
            </a:r>
            <a:r>
              <a:rPr lang="en-US" sz="1700"/>
              <a:t>annotation on a method or class.</a:t>
            </a:r>
          </a:p>
          <a:p>
            <a:r>
              <a:rPr lang="en-US" sz="1700"/>
              <a:t>All operations on the entity, go through the EntityManager and are stored inside the PersistenceContext. EntityManager is the interface to the Persistence Context.</a:t>
            </a:r>
            <a:endParaRPr lang="en-IN" sz="1700"/>
          </a:p>
        </p:txBody>
      </p:sp>
      <p:sp>
        <p:nvSpPr>
          <p:cNvPr id="138" name="Rectangle 12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2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2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5CA17BA-45EF-8B22-EC97-AF5D9A7169CA}"/>
              </a:ext>
            </a:extLst>
          </p:cNvPr>
          <p:cNvPicPr>
            <a:picLocks noChangeAspect="1"/>
          </p:cNvPicPr>
          <p:nvPr/>
        </p:nvPicPr>
        <p:blipFill>
          <a:blip r:embed="rId2"/>
          <a:stretch>
            <a:fillRect/>
          </a:stretch>
        </p:blipFill>
        <p:spPr>
          <a:xfrm>
            <a:off x="5987738" y="1246583"/>
            <a:ext cx="5628018" cy="4131963"/>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492240"/>
            <a:ext cx="4114800" cy="365125"/>
          </a:xfrm>
        </p:spPr>
        <p:txBody>
          <a:bodyPr>
            <a:normAutofit/>
          </a:bodyPr>
          <a:lstStyle/>
          <a:p>
            <a:pPr>
              <a:spcAft>
                <a:spcPts val="600"/>
              </a:spcAft>
            </a:pPr>
            <a:r>
              <a:rPr lang="en-IN"/>
              <a:t>Spring Data Java Persistent API</a:t>
            </a:r>
          </a:p>
        </p:txBody>
      </p:sp>
    </p:spTree>
    <p:extLst>
      <p:ext uri="{BB962C8B-B14F-4D97-AF65-F5344CB8AC3E}">
        <p14:creationId xmlns:p14="http://schemas.microsoft.com/office/powerpoint/2010/main" val="3845702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2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589560" y="856180"/>
            <a:ext cx="4560584" cy="1128068"/>
          </a:xfrm>
        </p:spPr>
        <p:txBody>
          <a:bodyPr anchor="ctr">
            <a:normAutofit/>
          </a:bodyPr>
          <a:lstStyle/>
          <a:p>
            <a:r>
              <a:rPr lang="en-US" sz="4000"/>
              <a:t>CRUD Operations</a:t>
            </a:r>
          </a:p>
        </p:txBody>
      </p:sp>
      <p:grpSp>
        <p:nvGrpSpPr>
          <p:cNvPr id="140" name="Group 12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4" name="Rectangle 12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Rectangle 12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590719" y="2330505"/>
            <a:ext cx="4559425" cy="3979585"/>
          </a:xfrm>
        </p:spPr>
        <p:txBody>
          <a:bodyPr anchor="ctr">
            <a:normAutofit/>
          </a:bodyPr>
          <a:lstStyle/>
          <a:p>
            <a:r>
              <a:rPr lang="en-US" sz="1400" dirty="0"/>
              <a:t>The </a:t>
            </a:r>
            <a:r>
              <a:rPr lang="en-US" sz="1400" dirty="0" err="1"/>
              <a:t>EntityManager</a:t>
            </a:r>
            <a:r>
              <a:rPr lang="en-US" sz="1400" dirty="0"/>
              <a:t> offers a merge method for both INSERT and UPDATE operations. merge checks if the primary key value is being passed to it or not. If it finds the primary key, it updates the corresponding record. If the primary key is not passed, it generates a value and inserts a new record in the table. The merge method returns a Entity object.</a:t>
            </a:r>
          </a:p>
          <a:p>
            <a:r>
              <a:rPr lang="en-US" sz="1400" dirty="0" err="1"/>
              <a:t>EntityManager</a:t>
            </a:r>
            <a:r>
              <a:rPr lang="en-US" sz="1400" dirty="0"/>
              <a:t> offers a number of find </a:t>
            </a:r>
            <a:r>
              <a:rPr lang="en-US" sz="1400" dirty="0" err="1"/>
              <a:t>methods.For</a:t>
            </a:r>
            <a:r>
              <a:rPr lang="en-US" sz="1400" dirty="0"/>
              <a:t> example fine method can be used to return a player based on the primary key value. </a:t>
            </a:r>
          </a:p>
          <a:p>
            <a:r>
              <a:rPr lang="en-US" sz="1400" dirty="0"/>
              <a:t>merge and find methods creates the SQL query and maps values to it on its own. It also converts the row returned to a Player object.</a:t>
            </a:r>
          </a:p>
          <a:p>
            <a:r>
              <a:rPr lang="en-US" sz="1400" dirty="0"/>
              <a:t>To see the queries that Hibernate has generated, we can enable the show-</a:t>
            </a:r>
            <a:r>
              <a:rPr lang="en-US" sz="1400" dirty="0" err="1"/>
              <a:t>sql</a:t>
            </a:r>
            <a:r>
              <a:rPr lang="en-US" sz="1400" dirty="0"/>
              <a:t> property in the </a:t>
            </a:r>
            <a:r>
              <a:rPr lang="en-US" sz="1400" dirty="0" err="1"/>
              <a:t>application.properties</a:t>
            </a:r>
            <a:endParaRPr lang="en-IN" sz="1400" dirty="0"/>
          </a:p>
        </p:txBody>
      </p:sp>
      <p:sp>
        <p:nvSpPr>
          <p:cNvPr id="142" name="Rectangle 12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3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5685810" y="6492240"/>
            <a:ext cx="3050866" cy="365125"/>
          </a:xfrm>
        </p:spPr>
        <p:txBody>
          <a:bodyPr>
            <a:normAutofit/>
          </a:bodyPr>
          <a:lstStyle/>
          <a:p>
            <a:pPr algn="l">
              <a:spcAft>
                <a:spcPts val="600"/>
              </a:spcAft>
            </a:pPr>
            <a:r>
              <a:rPr lang="en-IN"/>
              <a:t>Spring Data Java Persistent API</a:t>
            </a:r>
          </a:p>
        </p:txBody>
      </p:sp>
      <p:pic>
        <p:nvPicPr>
          <p:cNvPr id="9" name="Picture 8">
            <a:extLst>
              <a:ext uri="{FF2B5EF4-FFF2-40B4-BE49-F238E27FC236}">
                <a16:creationId xmlns:a16="http://schemas.microsoft.com/office/drawing/2014/main" id="{58FCD2FD-6BE7-C15B-692E-526ABA907856}"/>
              </a:ext>
            </a:extLst>
          </p:cNvPr>
          <p:cNvPicPr>
            <a:picLocks noChangeAspect="1"/>
          </p:cNvPicPr>
          <p:nvPr/>
        </p:nvPicPr>
        <p:blipFill>
          <a:blip r:embed="rId2"/>
          <a:stretch>
            <a:fillRect/>
          </a:stretch>
        </p:blipFill>
        <p:spPr>
          <a:xfrm>
            <a:off x="6095999" y="784939"/>
            <a:ext cx="4833346" cy="5287486"/>
          </a:xfrm>
          <a:prstGeom prst="rect">
            <a:avLst/>
          </a:prstGeom>
        </p:spPr>
      </p:pic>
    </p:spTree>
    <p:extLst>
      <p:ext uri="{BB962C8B-B14F-4D97-AF65-F5344CB8AC3E}">
        <p14:creationId xmlns:p14="http://schemas.microsoft.com/office/powerpoint/2010/main" val="1011934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 name="Freeform: Shape 103">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6" name="Freeform: Shape 105">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438913" y="859536"/>
            <a:ext cx="4832802" cy="1243584"/>
          </a:xfrm>
        </p:spPr>
        <p:txBody>
          <a:bodyPr>
            <a:normAutofit/>
          </a:bodyPr>
          <a:lstStyle/>
          <a:p>
            <a:r>
              <a:rPr lang="en-US" sz="3400"/>
              <a:t>JPQL Named Query</a:t>
            </a:r>
          </a:p>
        </p:txBody>
      </p:sp>
      <p:sp>
        <p:nvSpPr>
          <p:cNvPr id="108" name="Rectangle 10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0" name="Rectangle 10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438912" y="2512611"/>
            <a:ext cx="4832803" cy="3664351"/>
          </a:xfrm>
        </p:spPr>
        <p:txBody>
          <a:bodyPr>
            <a:normAutofit/>
          </a:bodyPr>
          <a:lstStyle/>
          <a:p>
            <a:r>
              <a:rPr lang="en-US" sz="1800"/>
              <a:t>To create a named query, we will use the @NamedQuery annotation on the Entity class. This annotation requires two parameters: the name of the query and the query itself.</a:t>
            </a:r>
          </a:p>
          <a:p>
            <a:r>
              <a:rPr lang="en-US" sz="1800"/>
              <a:t>In repository class,we will use the createNamedQuery method. We need to pass the name of the query and specify what the query will return.The createNamedQuery returns a TypedQuery. Then, we can use the getResultList method to return a list of Entities.</a:t>
            </a:r>
            <a:endParaRPr lang="en-IN" sz="1800"/>
          </a:p>
        </p:txBody>
      </p:sp>
      <p:pic>
        <p:nvPicPr>
          <p:cNvPr id="10" name="Picture 9">
            <a:extLst>
              <a:ext uri="{FF2B5EF4-FFF2-40B4-BE49-F238E27FC236}">
                <a16:creationId xmlns:a16="http://schemas.microsoft.com/office/drawing/2014/main" id="{3A887CCC-27FF-8C60-3B46-F602213E11E3}"/>
              </a:ext>
            </a:extLst>
          </p:cNvPr>
          <p:cNvPicPr>
            <a:picLocks noChangeAspect="1"/>
          </p:cNvPicPr>
          <p:nvPr/>
        </p:nvPicPr>
        <p:blipFill>
          <a:blip r:embed="rId2"/>
          <a:stretch>
            <a:fillRect/>
          </a:stretch>
        </p:blipFill>
        <p:spPr>
          <a:xfrm>
            <a:off x="6524282" y="1324270"/>
            <a:ext cx="5228805" cy="1920579"/>
          </a:xfrm>
          <a:prstGeom prst="rect">
            <a:avLst/>
          </a:prstGeom>
        </p:spPr>
      </p:pic>
      <p:pic>
        <p:nvPicPr>
          <p:cNvPr id="9" name="Picture 8">
            <a:extLst>
              <a:ext uri="{FF2B5EF4-FFF2-40B4-BE49-F238E27FC236}">
                <a16:creationId xmlns:a16="http://schemas.microsoft.com/office/drawing/2014/main" id="{F995C15F-0BB3-2849-295B-DCBC2C756BBA}"/>
              </a:ext>
            </a:extLst>
          </p:cNvPr>
          <p:cNvPicPr>
            <a:picLocks noChangeAspect="1"/>
          </p:cNvPicPr>
          <p:nvPr/>
        </p:nvPicPr>
        <p:blipFill>
          <a:blip r:embed="rId3"/>
          <a:stretch>
            <a:fillRect/>
          </a:stretch>
        </p:blipFill>
        <p:spPr>
          <a:xfrm>
            <a:off x="6534914" y="3613152"/>
            <a:ext cx="5218174" cy="1572627"/>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6096000" y="6356350"/>
            <a:ext cx="3880104" cy="365125"/>
          </a:xfrm>
        </p:spPr>
        <p:txBody>
          <a:bodyPr>
            <a:normAutofit/>
          </a:bodyPr>
          <a:lstStyle/>
          <a:p>
            <a:pPr algn="l">
              <a:spcAft>
                <a:spcPts val="600"/>
              </a:spcAft>
            </a:pPr>
            <a:r>
              <a:rPr lang="en-IN">
                <a:solidFill>
                  <a:schemeClr val="tx1">
                    <a:lumMod val="50000"/>
                    <a:lumOff val="50000"/>
                  </a:schemeClr>
                </a:solidFill>
              </a:rPr>
              <a:t>Spring Data Java Persistent API</a:t>
            </a:r>
          </a:p>
        </p:txBody>
      </p:sp>
    </p:spTree>
    <p:extLst>
      <p:ext uri="{BB962C8B-B14F-4D97-AF65-F5344CB8AC3E}">
        <p14:creationId xmlns:p14="http://schemas.microsoft.com/office/powerpoint/2010/main" val="457392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9" name="Rectangle 15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30936" y="502920"/>
            <a:ext cx="3419856" cy="1463040"/>
          </a:xfrm>
        </p:spPr>
        <p:txBody>
          <a:bodyPr anchor="ctr">
            <a:normAutofit/>
          </a:bodyPr>
          <a:lstStyle/>
          <a:p>
            <a:r>
              <a:rPr lang="en-US" sz="4800"/>
              <a:t>Spring Data JPA</a:t>
            </a:r>
          </a:p>
        </p:txBody>
      </p:sp>
      <p:sp>
        <p:nvSpPr>
          <p:cNvPr id="16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4654295" y="502919"/>
            <a:ext cx="6894576" cy="2789555"/>
          </a:xfrm>
        </p:spPr>
        <p:txBody>
          <a:bodyPr anchor="ctr">
            <a:noAutofit/>
          </a:bodyPr>
          <a:lstStyle/>
          <a:p>
            <a:r>
              <a:rPr lang="en-US" sz="1400" dirty="0"/>
              <a:t>Spring Data identified this duplication of code when writing repositories and created some predefined repositories. The developer provides the entity type and its primary key and Spring Data comes up with the CRUD methods for the entity. Spring Data JPA adds a layer of abstraction over the JPA provider.</a:t>
            </a:r>
          </a:p>
          <a:p>
            <a:r>
              <a:rPr lang="en-US" sz="1400" dirty="0"/>
              <a:t>The </a:t>
            </a:r>
            <a:r>
              <a:rPr lang="en-US" sz="1400" dirty="0" err="1"/>
              <a:t>JpaRepository</a:t>
            </a:r>
            <a:r>
              <a:rPr lang="en-US" sz="1400" dirty="0"/>
              <a:t> interface extends the Repository interface. It contains the API provided by </a:t>
            </a:r>
            <a:r>
              <a:rPr lang="en-US" sz="1400" dirty="0" err="1"/>
              <a:t>CrudRespository</a:t>
            </a:r>
            <a:r>
              <a:rPr lang="en-US" sz="1400" dirty="0"/>
              <a:t> as well as the </a:t>
            </a:r>
            <a:r>
              <a:rPr lang="en-US" sz="1400" dirty="0" err="1"/>
              <a:t>PagingAndSortingRepository</a:t>
            </a:r>
            <a:r>
              <a:rPr lang="en-US" sz="1400" dirty="0"/>
              <a:t> for CRUD operations along with pagination and sorting of records.</a:t>
            </a:r>
          </a:p>
          <a:p>
            <a:r>
              <a:rPr lang="en-US" sz="1400" dirty="0"/>
              <a:t>We will create an interface that extends the </a:t>
            </a:r>
            <a:r>
              <a:rPr lang="en-US" sz="1400" dirty="0" err="1"/>
              <a:t>JpaRepository.We</a:t>
            </a:r>
            <a:r>
              <a:rPr lang="en-US" sz="1400" dirty="0"/>
              <a:t> need to specify the entity that will be managed by this repository, as well as the primary key of the </a:t>
            </a:r>
            <a:r>
              <a:rPr lang="en-US" sz="1400" dirty="0" err="1"/>
              <a:t>entity.Simply</a:t>
            </a:r>
            <a:r>
              <a:rPr lang="en-US" sz="1400" dirty="0"/>
              <a:t> by extending the </a:t>
            </a:r>
            <a:r>
              <a:rPr lang="en-US" sz="1400" dirty="0" err="1"/>
              <a:t>JpaRepository</a:t>
            </a:r>
            <a:r>
              <a:rPr lang="en-US" sz="1400" dirty="0"/>
              <a:t>, we get all basic CRUD operations without having to write any implementation.</a:t>
            </a:r>
          </a:p>
        </p:txBody>
      </p:sp>
      <p:pic>
        <p:nvPicPr>
          <p:cNvPr id="5" name="Picture 4" descr="A screen shot of a computer program&#10;&#10;Description automatically generated">
            <a:extLst>
              <a:ext uri="{FF2B5EF4-FFF2-40B4-BE49-F238E27FC236}">
                <a16:creationId xmlns:a16="http://schemas.microsoft.com/office/drawing/2014/main" id="{4EAD6A66-9DA5-2EE7-4666-40A2839413B9}"/>
              </a:ext>
            </a:extLst>
          </p:cNvPr>
          <p:cNvPicPr>
            <a:picLocks noChangeAspect="1"/>
          </p:cNvPicPr>
          <p:nvPr/>
        </p:nvPicPr>
        <p:blipFill rotWithShape="1">
          <a:blip r:embed="rId2"/>
          <a:srcRect l="-73" t="1" r="-230" b="1"/>
          <a:stretch/>
        </p:blipFill>
        <p:spPr>
          <a:xfrm>
            <a:off x="904874" y="3429000"/>
            <a:ext cx="10375773" cy="2093355"/>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a:t>Spring Data Java Persistent API</a:t>
            </a:r>
          </a:p>
        </p:txBody>
      </p:sp>
    </p:spTree>
    <p:extLst>
      <p:ext uri="{BB962C8B-B14F-4D97-AF65-F5344CB8AC3E}">
        <p14:creationId xmlns:p14="http://schemas.microsoft.com/office/powerpoint/2010/main" val="968314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64FDF-720F-D5C1-7769-F10781D9553B}"/>
              </a:ext>
            </a:extLst>
          </p:cNvPr>
          <p:cNvSpPr>
            <a:spLocks noGrp="1"/>
          </p:cNvSpPr>
          <p:nvPr>
            <p:ph type="title"/>
          </p:nvPr>
        </p:nvSpPr>
        <p:spPr/>
        <p:txBody>
          <a:bodyPr/>
          <a:lstStyle/>
          <a:p>
            <a:r>
              <a:rPr lang="en-US">
                <a:cs typeface="Calibri Light"/>
              </a:rPr>
              <a:t>Topic 1 : Java Essentials</a:t>
            </a:r>
            <a:endParaRPr lang="en-US"/>
          </a:p>
        </p:txBody>
      </p:sp>
      <p:sp>
        <p:nvSpPr>
          <p:cNvPr id="3" name="Content Placeholder 2">
            <a:extLst>
              <a:ext uri="{FF2B5EF4-FFF2-40B4-BE49-F238E27FC236}">
                <a16:creationId xmlns:a16="http://schemas.microsoft.com/office/drawing/2014/main" id="{5D3509DE-EE4B-C37F-CC76-3C786DE01813}"/>
              </a:ext>
            </a:extLst>
          </p:cNvPr>
          <p:cNvSpPr>
            <a:spLocks noGrp="1"/>
          </p:cNvSpPr>
          <p:nvPr>
            <p:ph idx="1"/>
          </p:nvPr>
        </p:nvSpPr>
        <p:spPr/>
        <p:txBody>
          <a:bodyPr vert="horz" lIns="91440" tIns="45720" rIns="91440" bIns="45720" rtlCol="0" anchor="t">
            <a:normAutofit/>
          </a:bodyPr>
          <a:lstStyle/>
          <a:p>
            <a:pPr marL="0" indent="0">
              <a:buNone/>
            </a:pPr>
            <a:r>
              <a:rPr lang="en-US" sz="2000" b="1">
                <a:cs typeface="Calibri"/>
              </a:rPr>
              <a:t>Class </a:t>
            </a:r>
            <a:endParaRPr lang="en-US" sz="2000">
              <a:cs typeface="Calibri"/>
            </a:endParaRPr>
          </a:p>
          <a:p>
            <a:r>
              <a:rPr lang="en-US" sz="2000">
                <a:cs typeface="Calibri"/>
              </a:rPr>
              <a:t>Collection of objects is called class. It is a logical entity.</a:t>
            </a:r>
          </a:p>
          <a:p>
            <a:r>
              <a:rPr lang="en-US" sz="2000">
                <a:cs typeface="Calibri"/>
              </a:rPr>
              <a:t>A class can also be defined as a blueprint from which you can create an individual object. </a:t>
            </a:r>
          </a:p>
          <a:p>
            <a:pPr marL="0" indent="0">
              <a:buNone/>
            </a:pPr>
            <a:endParaRPr lang="en-US" sz="2000" b="1">
              <a:cs typeface="Calibri"/>
            </a:endParaRPr>
          </a:p>
          <a:p>
            <a:pPr marL="0" indent="0">
              <a:buNone/>
            </a:pPr>
            <a:r>
              <a:rPr lang="en-US" sz="2000" b="1">
                <a:cs typeface="Calibri"/>
              </a:rPr>
              <a:t>Inheritance</a:t>
            </a:r>
          </a:p>
          <a:p>
            <a:r>
              <a:rPr lang="en-US" sz="2000">
                <a:cs typeface="Calibri"/>
              </a:rPr>
              <a:t>When one object acquires all the properties and behaviors of a parent object, it is known as inheritance. It provides code reusability. It is used to achieve runtime polymorphism.</a:t>
            </a:r>
            <a:endParaRPr lang="en-US"/>
          </a:p>
        </p:txBody>
      </p:sp>
    </p:spTree>
    <p:extLst>
      <p:ext uri="{BB962C8B-B14F-4D97-AF65-F5344CB8AC3E}">
        <p14:creationId xmlns:p14="http://schemas.microsoft.com/office/powerpoint/2010/main" val="372102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8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30936" y="502920"/>
            <a:ext cx="3419856" cy="1463040"/>
          </a:xfrm>
        </p:spPr>
        <p:txBody>
          <a:bodyPr anchor="ctr">
            <a:normAutofit/>
          </a:bodyPr>
          <a:lstStyle/>
          <a:p>
            <a:r>
              <a:rPr lang="en-US" sz="4800"/>
              <a:t>Spring Data JPA</a:t>
            </a:r>
          </a:p>
        </p:txBody>
      </p:sp>
      <p:sp>
        <p:nvSpPr>
          <p:cNvPr id="10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4654295" y="502919"/>
            <a:ext cx="6894576" cy="3633761"/>
          </a:xfrm>
        </p:spPr>
        <p:txBody>
          <a:bodyPr anchor="ctr">
            <a:noAutofit/>
          </a:bodyPr>
          <a:lstStyle/>
          <a:p>
            <a:r>
              <a:rPr lang="en-US" sz="1400" dirty="0"/>
              <a:t>To insert and update an object, Spring Data has a save method that works in the same manner as the merge method of the </a:t>
            </a:r>
            <a:r>
              <a:rPr lang="en-US" sz="1400" dirty="0" err="1"/>
              <a:t>EntityManager</a:t>
            </a:r>
            <a:r>
              <a:rPr lang="en-US" sz="1400" dirty="0"/>
              <a:t>.</a:t>
            </a:r>
          </a:p>
          <a:p>
            <a:r>
              <a:rPr lang="en-US" sz="1400" dirty="0"/>
              <a:t>Spring Data has a method called </a:t>
            </a:r>
            <a:r>
              <a:rPr lang="en-US" sz="1400" dirty="0" err="1"/>
              <a:t>findById</a:t>
            </a:r>
            <a:r>
              <a:rPr lang="en-US" sz="1400" dirty="0"/>
              <a:t>, which takes in the primary key and returns an object.</a:t>
            </a:r>
          </a:p>
          <a:p>
            <a:r>
              <a:rPr lang="en-US" sz="1400" dirty="0" err="1"/>
              <a:t>findAll</a:t>
            </a:r>
            <a:r>
              <a:rPr lang="en-US" sz="1400" dirty="0"/>
              <a:t> method will returns all entity objects.</a:t>
            </a:r>
          </a:p>
          <a:p>
            <a:r>
              <a:rPr lang="en-US" sz="1400" dirty="0"/>
              <a:t>For deletion, Spring Data has a </a:t>
            </a:r>
            <a:r>
              <a:rPr lang="en-US" sz="1400" dirty="0" err="1"/>
              <a:t>deleteById</a:t>
            </a:r>
            <a:r>
              <a:rPr lang="en-US" sz="1400" dirty="0"/>
              <a:t> method that takes the primary key of the record to be deleted.</a:t>
            </a:r>
          </a:p>
          <a:p>
            <a:r>
              <a:rPr lang="en-US" sz="1400" dirty="0"/>
              <a:t>Spring Data can parse a method name and create a query from it. A method </a:t>
            </a:r>
            <a:r>
              <a:rPr lang="en-US" sz="1400" dirty="0" err="1"/>
              <a:t>findByNationality</a:t>
            </a:r>
            <a:r>
              <a:rPr lang="en-US" sz="1400" dirty="0"/>
              <a:t> even without any implementation, is converted to the following JPQL query using the JPA Criteria API:</a:t>
            </a:r>
          </a:p>
          <a:p>
            <a:pPr marL="457200" lvl="1" indent="0">
              <a:buNone/>
            </a:pPr>
            <a:r>
              <a:rPr lang="en-US" sz="1400" i="1" dirty="0"/>
              <a:t>select p from Player p where </a:t>
            </a:r>
            <a:r>
              <a:rPr lang="en-US" sz="1400" i="1" dirty="0" err="1"/>
              <a:t>p.nationality</a:t>
            </a:r>
            <a:r>
              <a:rPr lang="en-US" sz="1400" i="1" dirty="0"/>
              <a:t> = ?1</a:t>
            </a:r>
          </a:p>
          <a:p>
            <a:r>
              <a:rPr lang="en-US" sz="1400" dirty="0"/>
              <a:t>We can use keywords such as </a:t>
            </a:r>
            <a:r>
              <a:rPr lang="en-US" sz="1400" i="1" dirty="0"/>
              <a:t>And, Or, </a:t>
            </a:r>
            <a:r>
              <a:rPr lang="en-US" sz="1400" i="1" dirty="0" err="1"/>
              <a:t>GreaterThan</a:t>
            </a:r>
            <a:r>
              <a:rPr lang="en-US" sz="1400" i="1" dirty="0"/>
              <a:t>, </a:t>
            </a:r>
            <a:r>
              <a:rPr lang="en-US" sz="1400" i="1" dirty="0" err="1"/>
              <a:t>LessThan</a:t>
            </a:r>
            <a:r>
              <a:rPr lang="en-US" sz="1400" i="1" dirty="0"/>
              <a:t>, Like, </a:t>
            </a:r>
            <a:r>
              <a:rPr lang="en-US" sz="1400" i="1" dirty="0" err="1"/>
              <a:t>IsNull</a:t>
            </a:r>
            <a:r>
              <a:rPr lang="en-US" sz="1400" i="1" dirty="0"/>
              <a:t>, Not </a:t>
            </a:r>
            <a:r>
              <a:rPr lang="en-US" sz="1400" dirty="0"/>
              <a:t>etc., in the method name and </a:t>
            </a:r>
            <a:r>
              <a:rPr lang="en-US" sz="1400" dirty="0" err="1"/>
              <a:t>OrderBy</a:t>
            </a:r>
            <a:r>
              <a:rPr lang="en-US" sz="1400" dirty="0"/>
              <a:t> clause can be used to sort the results.</a:t>
            </a:r>
            <a:endParaRPr lang="en-IN" sz="1400" dirty="0"/>
          </a:p>
        </p:txBody>
      </p:sp>
      <p:pic>
        <p:nvPicPr>
          <p:cNvPr id="7" name="Picture 6">
            <a:extLst>
              <a:ext uri="{FF2B5EF4-FFF2-40B4-BE49-F238E27FC236}">
                <a16:creationId xmlns:a16="http://schemas.microsoft.com/office/drawing/2014/main" id="{4CD83639-2156-B534-3651-67E23F223373}"/>
              </a:ext>
            </a:extLst>
          </p:cNvPr>
          <p:cNvPicPr>
            <a:picLocks noChangeAspect="1"/>
          </p:cNvPicPr>
          <p:nvPr/>
        </p:nvPicPr>
        <p:blipFill>
          <a:blip r:embed="rId2"/>
          <a:stretch>
            <a:fillRect/>
          </a:stretch>
        </p:blipFill>
        <p:spPr>
          <a:xfrm>
            <a:off x="630935" y="4273205"/>
            <a:ext cx="10917936" cy="1746868"/>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a:t>Spring Data Java Persistent API</a:t>
            </a:r>
          </a:p>
        </p:txBody>
      </p:sp>
    </p:spTree>
    <p:extLst>
      <p:ext uri="{BB962C8B-B14F-4D97-AF65-F5344CB8AC3E}">
        <p14:creationId xmlns:p14="http://schemas.microsoft.com/office/powerpoint/2010/main" val="30165440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9" name="Rectangle 110">
            <a:extLst>
              <a:ext uri="{FF2B5EF4-FFF2-40B4-BE49-F238E27FC236}">
                <a16:creationId xmlns:a16="http://schemas.microsoft.com/office/drawing/2014/main" id="{1DC5A442-E2D0-4F6D-894C-999AF89A7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12">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581646" y="349664"/>
            <a:ext cx="5845571" cy="1638377"/>
          </a:xfrm>
        </p:spPr>
        <p:txBody>
          <a:bodyPr anchor="b">
            <a:normAutofit/>
          </a:bodyPr>
          <a:lstStyle/>
          <a:p>
            <a:r>
              <a:rPr kumimoji="0" lang="en-US" sz="4800" b="0" i="0" u="none" strike="noStrike" kern="1200" cap="none" spc="0" normalizeH="0" baseline="0" noProof="0">
                <a:ln>
                  <a:noFill/>
                </a:ln>
                <a:effectLst/>
                <a:uLnTx/>
                <a:uFillTx/>
                <a:latin typeface="Calibri Light" panose="020F0302020204030204"/>
                <a:ea typeface="+mj-ea"/>
                <a:cs typeface="+mj-cs"/>
              </a:rPr>
              <a:t>Connecting to Other Databases</a:t>
            </a:r>
            <a:endParaRPr lang="en-US" sz="4800"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587988" y="2620641"/>
            <a:ext cx="5837750" cy="3023702"/>
          </a:xfrm>
        </p:spPr>
        <p:txBody>
          <a:bodyPr anchor="ctr">
            <a:normAutofit/>
          </a:bodyPr>
          <a:lstStyle/>
          <a:p>
            <a:pPr marL="0" marR="0" lvl="0" indent="0" defTabSz="914400" eaLnBrk="1" fontAlgn="auto" latinLnBrk="0" hangingPunct="1">
              <a:spcBef>
                <a:spcPts val="0"/>
              </a:spcBef>
              <a:spcAft>
                <a:spcPts val="600"/>
              </a:spcAft>
              <a:buClrTx/>
              <a:buSzTx/>
              <a:buFontTx/>
              <a:buNone/>
              <a:tabLst/>
              <a:defRPr/>
            </a:pPr>
            <a:r>
              <a:rPr kumimoji="0" lang="en-US" sz="1600" b="0" i="0" u="none" strike="noStrike" kern="0" cap="none" spc="0" normalizeH="0" baseline="0" noProof="0">
                <a:ln>
                  <a:noFill/>
                </a:ln>
                <a:effectLst/>
                <a:uLnTx/>
                <a:uFillTx/>
              </a:rPr>
              <a:t>In real-life applications, we might want to connect to Oracle, MySql, or postgresql server databases. Using Spring Boot, switching databases is very straightforward. We just need to perform following steps</a:t>
            </a:r>
          </a:p>
          <a:p>
            <a:pPr>
              <a:spcBef>
                <a:spcPts val="0"/>
              </a:spcBef>
              <a:spcAft>
                <a:spcPts val="600"/>
              </a:spcAft>
              <a:defRPr/>
            </a:pPr>
            <a:r>
              <a:rPr kumimoji="0" lang="en-US" sz="1600" b="0" i="0" u="none" strike="noStrike" kern="0" cap="none" spc="0" normalizeH="0" baseline="0" noProof="0">
                <a:ln>
                  <a:noFill/>
                </a:ln>
                <a:effectLst/>
                <a:uLnTx/>
                <a:uFillTx/>
              </a:rPr>
              <a:t>Replace H2 dependency with dependency of Database we wish to connect to.</a:t>
            </a:r>
          </a:p>
          <a:p>
            <a:pPr>
              <a:spcBef>
                <a:spcPts val="0"/>
              </a:spcBef>
              <a:spcAft>
                <a:spcPts val="600"/>
              </a:spcAft>
              <a:defRPr/>
            </a:pPr>
            <a:r>
              <a:rPr kumimoji="0" lang="en-US" sz="1600" b="0" i="0" u="none" strike="noStrike" kern="0" cap="none" spc="0" normalizeH="0" baseline="0" noProof="0">
                <a:ln>
                  <a:noFill/>
                </a:ln>
                <a:effectLst/>
                <a:uLnTx/>
                <a:uFillTx/>
              </a:rPr>
              <a:t>Update application.properties file with DB details. Since we already have a schema and do not want Hibernate to create it for us, we have set spring.jpa.hibernate.ddl-auto setting to none.</a:t>
            </a:r>
          </a:p>
          <a:p>
            <a:pPr>
              <a:spcBef>
                <a:spcPts val="0"/>
              </a:spcBef>
              <a:spcAft>
                <a:spcPts val="600"/>
              </a:spcAft>
              <a:defRPr/>
            </a:pPr>
            <a:r>
              <a:rPr kumimoji="0" lang="en-US" sz="1600" b="0" i="0" u="none" strike="noStrike" kern="0" cap="none" spc="0" normalizeH="0" baseline="0" noProof="0">
                <a:ln>
                  <a:noFill/>
                </a:ln>
                <a:effectLst/>
                <a:uLnTx/>
                <a:uFillTx/>
              </a:rPr>
              <a:t>After making these changes, restart the application and Spring Boot will connect to the database of your choice.</a:t>
            </a:r>
          </a:p>
          <a:p>
            <a:pPr marL="0" marR="0" lvl="0" indent="0" defTabSz="914400" eaLnBrk="1" fontAlgn="auto" latinLnBrk="0" hangingPunct="1">
              <a:spcBef>
                <a:spcPts val="0"/>
              </a:spcBef>
              <a:spcAft>
                <a:spcPts val="600"/>
              </a:spcAft>
              <a:buClrTx/>
              <a:buSzTx/>
              <a:buFontTx/>
              <a:buNone/>
              <a:tabLst/>
              <a:defRPr/>
            </a:pPr>
            <a:endParaRPr kumimoji="0" lang="en-US" sz="1600" b="0" i="0" u="none" strike="noStrike" kern="0" cap="none" spc="0" normalizeH="0" baseline="0" noProof="0">
              <a:ln>
                <a:noFill/>
              </a:ln>
              <a:effectLst/>
              <a:uLnTx/>
              <a:uFillTx/>
            </a:endParaRPr>
          </a:p>
        </p:txBody>
      </p:sp>
      <p:sp>
        <p:nvSpPr>
          <p:cNvPr id="131" name="Rectangle 114">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2779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1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18">
            <a:extLst>
              <a:ext uri="{FF2B5EF4-FFF2-40B4-BE49-F238E27FC236}">
                <a16:creationId xmlns:a16="http://schemas.microsoft.com/office/drawing/2014/main" id="{0BB19363-8354-4E75-A15C-A08F75517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429000"/>
            <a:ext cx="4647368" cy="2779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FB336EC-0CA5-85FB-D939-966473BD34FE}"/>
              </a:ext>
            </a:extLst>
          </p:cNvPr>
          <p:cNvPicPr>
            <a:picLocks noChangeAspect="1"/>
          </p:cNvPicPr>
          <p:nvPr/>
        </p:nvPicPr>
        <p:blipFill>
          <a:blip r:embed="rId2"/>
          <a:stretch>
            <a:fillRect/>
          </a:stretch>
        </p:blipFill>
        <p:spPr>
          <a:xfrm>
            <a:off x="7421373" y="1253603"/>
            <a:ext cx="4235516" cy="951056"/>
          </a:xfrm>
          <a:prstGeom prst="rect">
            <a:avLst/>
          </a:prstGeom>
        </p:spPr>
      </p:pic>
      <p:sp>
        <p:nvSpPr>
          <p:cNvPr id="134" name="Rectangle 120">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492240"/>
            <a:ext cx="4114800" cy="365125"/>
          </a:xfrm>
        </p:spPr>
        <p:txBody>
          <a:bodyPr>
            <a:normAutofit/>
          </a:bodyPr>
          <a:lstStyle/>
          <a:p>
            <a:pPr>
              <a:spcAft>
                <a:spcPts val="600"/>
              </a:spcAft>
            </a:pPr>
            <a:r>
              <a:rPr lang="en-IN"/>
              <a:t>Spring Data Java Persistent API</a:t>
            </a:r>
          </a:p>
        </p:txBody>
      </p:sp>
      <p:pic>
        <p:nvPicPr>
          <p:cNvPr id="4" name="Picture 3">
            <a:extLst>
              <a:ext uri="{FF2B5EF4-FFF2-40B4-BE49-F238E27FC236}">
                <a16:creationId xmlns:a16="http://schemas.microsoft.com/office/drawing/2014/main" id="{9C20899D-AFF2-0D28-5053-4227A0023E22}"/>
              </a:ext>
            </a:extLst>
          </p:cNvPr>
          <p:cNvPicPr>
            <a:picLocks noChangeAspect="1"/>
          </p:cNvPicPr>
          <p:nvPr/>
        </p:nvPicPr>
        <p:blipFill>
          <a:blip r:embed="rId3"/>
          <a:stretch>
            <a:fillRect/>
          </a:stretch>
        </p:blipFill>
        <p:spPr>
          <a:xfrm>
            <a:off x="7421373" y="4111099"/>
            <a:ext cx="4235516" cy="1224075"/>
          </a:xfrm>
          <a:prstGeom prst="rect">
            <a:avLst/>
          </a:prstGeom>
        </p:spPr>
      </p:pic>
    </p:spTree>
    <p:extLst>
      <p:ext uri="{BB962C8B-B14F-4D97-AF65-F5344CB8AC3E}">
        <p14:creationId xmlns:p14="http://schemas.microsoft.com/office/powerpoint/2010/main" val="42626824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a:rPr>
              <a:t>Agenda Week 4</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sz="2400"/>
              <a:t>Spring Web(Spring REST - REST methods/Action that we perform on objects. How to choose end-point. When to use PUT and When to use Patch), resource, rest endpoint. ( architecture which is of type MVC, 4 layered ).</a:t>
            </a:r>
            <a:endParaRPr lang="en-US"/>
          </a:p>
          <a:p>
            <a:r>
              <a:rPr lang="en-IN" sz="2400"/>
              <a:t>Spring Test ( Controller Test case)</a:t>
            </a:r>
            <a:endParaRPr lang="en-IN"/>
          </a:p>
          <a:p>
            <a:r>
              <a:rPr lang="en-IN" sz="2400"/>
              <a:t>Lombok</a:t>
            </a:r>
            <a:endParaRPr lang="en-IN"/>
          </a:p>
          <a:p>
            <a:r>
              <a:rPr lang="en-IN" sz="2400"/>
              <a:t> spring AOP (logging and exceptional handling)</a:t>
            </a:r>
            <a:endParaRPr lang="en-IN">
              <a:cs typeface="Calibri"/>
            </a:endParaRPr>
          </a:p>
          <a:p>
            <a:pPr marL="0" indent="0">
              <a:buNone/>
            </a:pPr>
            <a:r>
              <a:rPr lang="en-IN" sz="2400">
                <a:cs typeface="Calibri" panose="020F0502020204030204"/>
              </a:rPr>
              <a:t>High Level on below :</a:t>
            </a:r>
          </a:p>
          <a:p>
            <a:r>
              <a:rPr lang="en-IN" sz="2400"/>
              <a:t>Spring Batch </a:t>
            </a:r>
            <a:endParaRPr lang="en-IN" sz="2400">
              <a:cs typeface="Calibri"/>
            </a:endParaRPr>
          </a:p>
          <a:p>
            <a:r>
              <a:rPr lang="en-IN" sz="2400"/>
              <a:t>Spring Kafka(Just introduce names and tell what are used for) - Site couple of examples where these are used.</a:t>
            </a:r>
            <a:endParaRPr lang="en-IN" sz="2400">
              <a:cs typeface="Calibri"/>
            </a:endParaRPr>
          </a:p>
        </p:txBody>
      </p:sp>
    </p:spTree>
    <p:extLst>
      <p:ext uri="{BB962C8B-B14F-4D97-AF65-F5344CB8AC3E}">
        <p14:creationId xmlns:p14="http://schemas.microsoft.com/office/powerpoint/2010/main" val="32239006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3E6B-3161-E00C-107F-C12E316789AF}"/>
              </a:ext>
            </a:extLst>
          </p:cNvPr>
          <p:cNvSpPr>
            <a:spLocks noGrp="1"/>
          </p:cNvSpPr>
          <p:nvPr>
            <p:ph type="title"/>
          </p:nvPr>
        </p:nvSpPr>
        <p:spPr/>
        <p:txBody>
          <a:bodyPr/>
          <a:lstStyle/>
          <a:p>
            <a:r>
              <a:rPr lang="en-US">
                <a:cs typeface="Calibri Light"/>
              </a:rPr>
              <a:t>Code Snippet for Dependency Injection of topics of this class.</a:t>
            </a:r>
            <a:endParaRPr lang="en-US"/>
          </a:p>
        </p:txBody>
      </p:sp>
      <p:pic>
        <p:nvPicPr>
          <p:cNvPr id="4" name="Picture 4" descr="A screen shot of a computer&#10;&#10;Description automatically generated">
            <a:extLst>
              <a:ext uri="{FF2B5EF4-FFF2-40B4-BE49-F238E27FC236}">
                <a16:creationId xmlns:a16="http://schemas.microsoft.com/office/drawing/2014/main" id="{3DED7668-F770-4D02-370F-42454C74811A}"/>
              </a:ext>
            </a:extLst>
          </p:cNvPr>
          <p:cNvPicPr>
            <a:picLocks noGrp="1" noChangeAspect="1"/>
          </p:cNvPicPr>
          <p:nvPr>
            <p:ph idx="1"/>
          </p:nvPr>
        </p:nvPicPr>
        <p:blipFill>
          <a:blip r:embed="rId2"/>
          <a:stretch>
            <a:fillRect/>
          </a:stretch>
        </p:blipFill>
        <p:spPr>
          <a:xfrm>
            <a:off x="958218" y="1718163"/>
            <a:ext cx="6201794" cy="4556491"/>
          </a:xfrm>
        </p:spPr>
      </p:pic>
    </p:spTree>
    <p:extLst>
      <p:ext uri="{BB962C8B-B14F-4D97-AF65-F5344CB8AC3E}">
        <p14:creationId xmlns:p14="http://schemas.microsoft.com/office/powerpoint/2010/main" val="42200562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1: Spring Boot + REST API : GET</a:t>
            </a:r>
            <a:endParaRPr lang="en-IN" dirty="0">
              <a:cs typeface="Calibri"/>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fontScale="62500" lnSpcReduction="20000"/>
          </a:bodyPr>
          <a:lstStyle/>
          <a:p>
            <a:pPr>
              <a:buNone/>
            </a:pPr>
            <a:r>
              <a:rPr lang="en-IN" err="1">
                <a:ea typeface="+mn-lt"/>
                <a:cs typeface="+mn-lt"/>
              </a:rPr>
              <a:t>RequestMapping</a:t>
            </a:r>
            <a:r>
              <a:rPr lang="en-IN">
                <a:ea typeface="+mn-lt"/>
                <a:cs typeface="+mn-lt"/>
              </a:rPr>
              <a:t> Annotation:</a:t>
            </a:r>
            <a:endParaRPr lang="en-IN"/>
          </a:p>
          <a:p>
            <a:pPr>
              <a:buNone/>
            </a:pPr>
            <a:r>
              <a:rPr lang="en-IN">
                <a:ea typeface="+mn-lt"/>
                <a:cs typeface="+mn-lt"/>
              </a:rPr>
              <a:t>1. Used to map HTTP requests to handler methods of MVC and REST controllers</a:t>
            </a:r>
            <a:endParaRPr lang="en-IN"/>
          </a:p>
          <a:p>
            <a:pPr>
              <a:buNone/>
            </a:pPr>
            <a:r>
              <a:rPr lang="en-IN">
                <a:ea typeface="+mn-lt"/>
                <a:cs typeface="+mn-lt"/>
              </a:rPr>
              <a:t>For </a:t>
            </a:r>
            <a:r>
              <a:rPr lang="en-IN" err="1">
                <a:ea typeface="+mn-lt"/>
                <a:cs typeface="+mn-lt"/>
              </a:rPr>
              <a:t>Eg</a:t>
            </a:r>
            <a:r>
              <a:rPr lang="en-IN">
                <a:ea typeface="+mn-lt"/>
                <a:cs typeface="+mn-lt"/>
              </a:rPr>
              <a:t>:</a:t>
            </a:r>
            <a:endParaRPr lang="en-IN"/>
          </a:p>
          <a:p>
            <a:pPr>
              <a:buNone/>
            </a:pPr>
            <a:r>
              <a:rPr lang="en-IN">
                <a:ea typeface="+mn-lt"/>
                <a:cs typeface="+mn-lt"/>
              </a:rPr>
              <a:t>    @RequestMapping("/courseMall")</a:t>
            </a:r>
            <a:endParaRPr lang="en-IN"/>
          </a:p>
          <a:p>
            <a:pPr>
              <a:buNone/>
            </a:pPr>
            <a:endParaRPr lang="en-IN"/>
          </a:p>
          <a:p>
            <a:pPr>
              <a:buNone/>
            </a:pPr>
            <a:r>
              <a:rPr lang="en-IN">
                <a:ea typeface="+mn-lt"/>
                <a:cs typeface="+mn-lt"/>
              </a:rPr>
              <a:t>GET method:</a:t>
            </a:r>
            <a:endParaRPr lang="en-IN"/>
          </a:p>
          <a:p>
            <a:pPr>
              <a:buNone/>
            </a:pPr>
            <a:r>
              <a:rPr lang="en-IN">
                <a:ea typeface="+mn-lt"/>
                <a:cs typeface="+mn-lt"/>
              </a:rPr>
              <a:t>1. Used to retrieve data from the server.</a:t>
            </a:r>
            <a:endParaRPr lang="en-IN"/>
          </a:p>
          <a:p>
            <a:pPr>
              <a:buNone/>
            </a:pPr>
            <a:r>
              <a:rPr lang="en-IN">
                <a:ea typeface="+mn-lt"/>
                <a:cs typeface="+mn-lt"/>
              </a:rPr>
              <a:t>2. A read-only method, so it has no risk of mutating or corrupting the data.</a:t>
            </a:r>
            <a:endParaRPr lang="en-IN"/>
          </a:p>
          <a:p>
            <a:pPr>
              <a:buNone/>
            </a:pPr>
            <a:r>
              <a:rPr lang="en-IN">
                <a:ea typeface="+mn-lt"/>
                <a:cs typeface="+mn-lt"/>
              </a:rPr>
              <a:t>For </a:t>
            </a:r>
            <a:r>
              <a:rPr lang="en-IN" err="1">
                <a:ea typeface="+mn-lt"/>
                <a:cs typeface="+mn-lt"/>
              </a:rPr>
              <a:t>Eg</a:t>
            </a:r>
            <a:r>
              <a:rPr lang="en-IN">
                <a:ea typeface="+mn-lt"/>
                <a:cs typeface="+mn-lt"/>
              </a:rPr>
              <a:t>:</a:t>
            </a:r>
            <a:endParaRPr lang="en-IN"/>
          </a:p>
          <a:p>
            <a:pPr>
              <a:buNone/>
            </a:pPr>
            <a:r>
              <a:rPr lang="en-IN">
                <a:ea typeface="+mn-lt"/>
                <a:cs typeface="+mn-lt"/>
              </a:rPr>
              <a:t>    @GetMapping(path = "/candidates")</a:t>
            </a:r>
            <a:endParaRPr lang="en-IN"/>
          </a:p>
          <a:p>
            <a:pPr>
              <a:buNone/>
            </a:pPr>
            <a:r>
              <a:rPr lang="en-IN">
                <a:ea typeface="+mn-lt"/>
                <a:cs typeface="+mn-lt"/>
              </a:rPr>
              <a:t>    @GetMapping(path = "/candidate/{</a:t>
            </a:r>
            <a:r>
              <a:rPr lang="en-IN" err="1">
                <a:ea typeface="+mn-lt"/>
                <a:cs typeface="+mn-lt"/>
              </a:rPr>
              <a:t>candidateId</a:t>
            </a:r>
            <a:r>
              <a:rPr lang="en-IN">
                <a:ea typeface="+mn-lt"/>
                <a:cs typeface="+mn-lt"/>
              </a:rPr>
              <a:t>}")</a:t>
            </a:r>
            <a:endParaRPr lang="en-IN"/>
          </a:p>
          <a:p>
            <a:pPr>
              <a:buNone/>
            </a:pPr>
            <a:r>
              <a:rPr lang="en-IN">
                <a:ea typeface="+mn-lt"/>
                <a:cs typeface="+mn-lt"/>
              </a:rPr>
              <a:t>    @GetMapping(path = "/courses")</a:t>
            </a:r>
            <a:endParaRPr lang="en-IN"/>
          </a:p>
          <a:p>
            <a:pPr marL="0" indent="0">
              <a:buNone/>
            </a:pPr>
            <a:r>
              <a:rPr lang="en-IN">
                <a:ea typeface="+mn-lt"/>
                <a:cs typeface="+mn-lt"/>
              </a:rPr>
              <a:t>    @GetMapping(path = "/course/{</a:t>
            </a:r>
            <a:r>
              <a:rPr lang="en-IN" err="1">
                <a:ea typeface="+mn-lt"/>
                <a:cs typeface="+mn-lt"/>
              </a:rPr>
              <a:t>courseId</a:t>
            </a:r>
            <a:r>
              <a:rPr lang="en-IN">
                <a:ea typeface="+mn-lt"/>
                <a:cs typeface="+mn-lt"/>
              </a:rPr>
              <a:t>}")</a:t>
            </a:r>
            <a:endParaRPr lang="en-IN"/>
          </a:p>
        </p:txBody>
      </p:sp>
    </p:spTree>
    <p:extLst>
      <p:ext uri="{BB962C8B-B14F-4D97-AF65-F5344CB8AC3E}">
        <p14:creationId xmlns:p14="http://schemas.microsoft.com/office/powerpoint/2010/main" val="21824289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388816" y="365125"/>
            <a:ext cx="10964984" cy="1345101"/>
          </a:xfrm>
        </p:spPr>
        <p:txBody>
          <a:bodyPr/>
          <a:lstStyle/>
          <a:p>
            <a:r>
              <a:rPr lang="en-US" dirty="0">
                <a:cs typeface="Calibri Light"/>
              </a:rPr>
              <a:t>Topic 1: Spring Boot + REST API : POST and PUT</a:t>
            </a:r>
            <a:endParaRPr lang="en-US"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en-IN">
                <a:ea typeface="+mn-lt"/>
                <a:cs typeface="+mn-lt"/>
              </a:rPr>
              <a:t>POST method:</a:t>
            </a:r>
            <a:endParaRPr lang="en-IN">
              <a:cs typeface="Calibri" panose="020F0502020204030204"/>
            </a:endParaRPr>
          </a:p>
          <a:p>
            <a:pPr marL="0" indent="0">
              <a:buNone/>
            </a:pPr>
            <a:r>
              <a:rPr lang="en-IN">
                <a:ea typeface="+mn-lt"/>
                <a:cs typeface="+mn-lt"/>
              </a:rPr>
              <a:t>1. Sends data to the server and creates a new resource.</a:t>
            </a:r>
            <a:endParaRPr lang="en-IN">
              <a:cs typeface="Calibri" panose="020F0502020204030204"/>
            </a:endParaRPr>
          </a:p>
          <a:p>
            <a:pPr marL="0" indent="0">
              <a:buNone/>
            </a:pPr>
            <a:r>
              <a:rPr lang="en-IN">
                <a:ea typeface="+mn-lt"/>
                <a:cs typeface="+mn-lt"/>
              </a:rPr>
              <a:t>2. Used to create a new data entry.</a:t>
            </a:r>
            <a:endParaRPr lang="en-IN">
              <a:cs typeface="Calibri" panose="020F0502020204030204"/>
            </a:endParaRPr>
          </a:p>
          <a:p>
            <a:pPr marL="0" indent="0">
              <a:buNone/>
            </a:pPr>
            <a:r>
              <a:rPr lang="en-IN">
                <a:ea typeface="+mn-lt"/>
                <a:cs typeface="+mn-lt"/>
              </a:rPr>
              <a:t>For </a:t>
            </a:r>
            <a:r>
              <a:rPr lang="en-IN" err="1">
                <a:ea typeface="+mn-lt"/>
                <a:cs typeface="+mn-lt"/>
              </a:rPr>
              <a:t>Eg</a:t>
            </a:r>
            <a:r>
              <a:rPr lang="en-IN">
                <a:ea typeface="+mn-lt"/>
                <a:cs typeface="+mn-lt"/>
              </a:rPr>
              <a:t>:</a:t>
            </a:r>
            <a:endParaRPr lang="en-IN">
              <a:cs typeface="Calibri" panose="020F0502020204030204"/>
            </a:endParaRPr>
          </a:p>
          <a:p>
            <a:pPr marL="0" indent="0">
              <a:buNone/>
            </a:pPr>
            <a:r>
              <a:rPr lang="en-IN">
                <a:ea typeface="+mn-lt"/>
                <a:cs typeface="+mn-lt"/>
              </a:rPr>
              <a:t>    @PostMapping(path = "/</a:t>
            </a:r>
            <a:r>
              <a:rPr lang="en-IN" err="1">
                <a:ea typeface="+mn-lt"/>
                <a:cs typeface="+mn-lt"/>
              </a:rPr>
              <a:t>newCandidate</a:t>
            </a:r>
            <a:r>
              <a:rPr lang="en-IN">
                <a:ea typeface="+mn-lt"/>
                <a:cs typeface="+mn-lt"/>
              </a:rPr>
              <a:t>")</a:t>
            </a:r>
            <a:endParaRPr lang="en-IN">
              <a:cs typeface="Calibri" panose="020F0502020204030204"/>
            </a:endParaRPr>
          </a:p>
          <a:p>
            <a:pPr marL="0" indent="0">
              <a:buNone/>
            </a:pPr>
            <a:r>
              <a:rPr lang="en-IN">
                <a:ea typeface="+mn-lt"/>
                <a:cs typeface="+mn-lt"/>
              </a:rPr>
              <a:t>    @PostMapping(path = "/</a:t>
            </a:r>
            <a:r>
              <a:rPr lang="en-IN" err="1">
                <a:ea typeface="+mn-lt"/>
                <a:cs typeface="+mn-lt"/>
              </a:rPr>
              <a:t>newCourse</a:t>
            </a:r>
            <a:r>
              <a:rPr lang="en-IN">
                <a:ea typeface="+mn-lt"/>
                <a:cs typeface="+mn-lt"/>
              </a:rPr>
              <a:t>")</a:t>
            </a:r>
            <a:endParaRPr lang="en-IN">
              <a:cs typeface="Calibri" panose="020F0502020204030204"/>
            </a:endParaRPr>
          </a:p>
          <a:p>
            <a:pPr marL="0" indent="0">
              <a:buNone/>
            </a:pPr>
            <a:r>
              <a:rPr lang="en-IN">
                <a:ea typeface="+mn-lt"/>
                <a:cs typeface="+mn-lt"/>
              </a:rPr>
              <a:t>    </a:t>
            </a:r>
            <a:endParaRPr lang="en-IN">
              <a:cs typeface="Calibri" panose="020F0502020204030204"/>
            </a:endParaRPr>
          </a:p>
          <a:p>
            <a:pPr marL="0" indent="0">
              <a:buNone/>
            </a:pPr>
            <a:r>
              <a:rPr lang="en-IN">
                <a:ea typeface="+mn-lt"/>
                <a:cs typeface="+mn-lt"/>
              </a:rPr>
              <a:t>PUT method:</a:t>
            </a:r>
            <a:endParaRPr lang="en-IN">
              <a:cs typeface="Calibri" panose="020F0502020204030204"/>
            </a:endParaRPr>
          </a:p>
          <a:p>
            <a:pPr marL="0" indent="0">
              <a:buNone/>
            </a:pPr>
            <a:r>
              <a:rPr lang="en-IN">
                <a:ea typeface="+mn-lt"/>
                <a:cs typeface="+mn-lt"/>
              </a:rPr>
              <a:t>1. Used to update but by replacing an existing resource.</a:t>
            </a:r>
            <a:endParaRPr lang="en-IN">
              <a:cs typeface="Calibri" panose="020F0502020204030204"/>
            </a:endParaRPr>
          </a:p>
          <a:p>
            <a:pPr marL="0" indent="0">
              <a:buNone/>
            </a:pPr>
            <a:r>
              <a:rPr lang="en-IN">
                <a:ea typeface="+mn-lt"/>
                <a:cs typeface="+mn-lt"/>
              </a:rPr>
              <a:t>For </a:t>
            </a:r>
            <a:r>
              <a:rPr lang="en-IN" err="1">
                <a:ea typeface="+mn-lt"/>
                <a:cs typeface="+mn-lt"/>
              </a:rPr>
              <a:t>Eg</a:t>
            </a:r>
            <a:r>
              <a:rPr lang="en-IN">
                <a:ea typeface="+mn-lt"/>
                <a:cs typeface="+mn-lt"/>
              </a:rPr>
              <a:t>:</a:t>
            </a:r>
            <a:endParaRPr lang="en-IN">
              <a:cs typeface="Calibri" panose="020F0502020204030204"/>
            </a:endParaRPr>
          </a:p>
          <a:p>
            <a:pPr marL="0" indent="0">
              <a:buNone/>
            </a:pPr>
            <a:r>
              <a:rPr lang="en-IN">
                <a:ea typeface="+mn-lt"/>
                <a:cs typeface="+mn-lt"/>
              </a:rPr>
              <a:t>    @PutMapping(path = "/{</a:t>
            </a:r>
            <a:r>
              <a:rPr lang="en-IN" err="1">
                <a:ea typeface="+mn-lt"/>
                <a:cs typeface="+mn-lt"/>
              </a:rPr>
              <a:t>candidateId</a:t>
            </a:r>
            <a:r>
              <a:rPr lang="en-IN">
                <a:ea typeface="+mn-lt"/>
                <a:cs typeface="+mn-lt"/>
              </a:rPr>
              <a:t>}/candidate")</a:t>
            </a:r>
            <a:endParaRPr lang="en-IN">
              <a:cs typeface="Calibri" panose="020F0502020204030204"/>
            </a:endParaRPr>
          </a:p>
          <a:p>
            <a:pPr marL="0" indent="0">
              <a:buNone/>
            </a:pPr>
            <a:r>
              <a:rPr lang="en-IN">
                <a:ea typeface="+mn-lt"/>
                <a:cs typeface="+mn-lt"/>
              </a:rPr>
              <a:t>    @PutMapping(path = "/{</a:t>
            </a:r>
            <a:r>
              <a:rPr lang="en-IN" err="1">
                <a:ea typeface="+mn-lt"/>
                <a:cs typeface="+mn-lt"/>
              </a:rPr>
              <a:t>courseId</a:t>
            </a:r>
            <a:r>
              <a:rPr lang="en-IN">
                <a:ea typeface="+mn-lt"/>
                <a:cs typeface="+mn-lt"/>
              </a:rPr>
              <a:t>}/course")</a:t>
            </a:r>
            <a:endParaRPr lang="en-IN">
              <a:cs typeface="Calibri" panose="020F0502020204030204"/>
            </a:endParaRPr>
          </a:p>
        </p:txBody>
      </p:sp>
    </p:spTree>
    <p:extLst>
      <p:ext uri="{BB962C8B-B14F-4D97-AF65-F5344CB8AC3E}">
        <p14:creationId xmlns:p14="http://schemas.microsoft.com/office/powerpoint/2010/main" val="32415396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13508" y="365125"/>
            <a:ext cx="10740292" cy="1345101"/>
          </a:xfrm>
        </p:spPr>
        <p:txBody>
          <a:bodyPr/>
          <a:lstStyle/>
          <a:p>
            <a:r>
              <a:rPr lang="en-US" dirty="0">
                <a:cs typeface="Calibri Light"/>
              </a:rPr>
              <a:t>Topic 1: Spring Boot + REST API : DELETE</a:t>
            </a: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lnSpcReduction="10000"/>
          </a:bodyPr>
          <a:lstStyle/>
          <a:p>
            <a:pPr marL="0" indent="0">
              <a:buNone/>
            </a:pPr>
            <a:r>
              <a:rPr lang="en-IN">
                <a:ea typeface="+mn-lt"/>
                <a:cs typeface="+mn-lt"/>
              </a:rPr>
              <a:t>DELETE method is:</a:t>
            </a:r>
            <a:endParaRPr lang="en-IN">
              <a:cs typeface="Calibri" panose="020F0502020204030204"/>
            </a:endParaRPr>
          </a:p>
          <a:p>
            <a:pPr marL="0" indent="0">
              <a:buNone/>
            </a:pPr>
            <a:r>
              <a:rPr lang="en-IN">
                <a:ea typeface="+mn-lt"/>
                <a:cs typeface="+mn-lt"/>
              </a:rPr>
              <a:t>1. Used to delete a resource specified by its URI.</a:t>
            </a:r>
            <a:endParaRPr lang="en-IN">
              <a:cs typeface="Calibri" panose="020F0502020204030204"/>
            </a:endParaRPr>
          </a:p>
          <a:p>
            <a:pPr marL="0" indent="0">
              <a:buNone/>
            </a:pPr>
            <a:r>
              <a:rPr lang="en-IN">
                <a:ea typeface="+mn-lt"/>
                <a:cs typeface="+mn-lt"/>
              </a:rPr>
              <a:t>For </a:t>
            </a:r>
            <a:r>
              <a:rPr lang="en-IN" err="1">
                <a:ea typeface="+mn-lt"/>
                <a:cs typeface="+mn-lt"/>
              </a:rPr>
              <a:t>Eg</a:t>
            </a:r>
            <a:r>
              <a:rPr lang="en-IN">
                <a:ea typeface="+mn-lt"/>
                <a:cs typeface="+mn-lt"/>
              </a:rPr>
              <a:t>:</a:t>
            </a:r>
            <a:endParaRPr lang="en-IN">
              <a:cs typeface="Calibri" panose="020F0502020204030204"/>
            </a:endParaRPr>
          </a:p>
          <a:p>
            <a:pPr marL="0" indent="0">
              <a:buNone/>
            </a:pPr>
            <a:r>
              <a:rPr lang="en-IN">
                <a:ea typeface="+mn-lt"/>
                <a:cs typeface="+mn-lt"/>
              </a:rPr>
              <a:t>    @DeleteMapping(path = "/{</a:t>
            </a:r>
            <a:r>
              <a:rPr lang="en-IN" err="1">
                <a:ea typeface="+mn-lt"/>
                <a:cs typeface="+mn-lt"/>
              </a:rPr>
              <a:t>candidateId</a:t>
            </a:r>
            <a:r>
              <a:rPr lang="en-IN">
                <a:ea typeface="+mn-lt"/>
                <a:cs typeface="+mn-lt"/>
              </a:rPr>
              <a:t>}/candidate")</a:t>
            </a:r>
            <a:endParaRPr lang="en-IN">
              <a:cs typeface="Calibri" panose="020F0502020204030204"/>
            </a:endParaRPr>
          </a:p>
          <a:p>
            <a:pPr marL="0" indent="0">
              <a:buNone/>
            </a:pPr>
            <a:r>
              <a:rPr lang="en-IN">
                <a:ea typeface="+mn-lt"/>
                <a:cs typeface="+mn-lt"/>
              </a:rPr>
              <a:t>    @DeleteMapping(path = "/{</a:t>
            </a:r>
            <a:r>
              <a:rPr lang="en-IN" err="1">
                <a:ea typeface="+mn-lt"/>
                <a:cs typeface="+mn-lt"/>
              </a:rPr>
              <a:t>courseId</a:t>
            </a:r>
            <a:r>
              <a:rPr lang="en-IN">
                <a:ea typeface="+mn-lt"/>
                <a:cs typeface="+mn-lt"/>
              </a:rPr>
              <a:t>}/course")</a:t>
            </a:r>
            <a:endParaRPr lang="en-IN">
              <a:cs typeface="Calibri" panose="020F0502020204030204"/>
            </a:endParaRPr>
          </a:p>
          <a:p>
            <a:pPr marL="0" indent="0">
              <a:buNone/>
            </a:pPr>
            <a:r>
              <a:rPr lang="en-IN">
                <a:ea typeface="+mn-lt"/>
                <a:cs typeface="+mn-lt"/>
              </a:rPr>
              <a:t>    </a:t>
            </a:r>
            <a:endParaRPr lang="en-IN">
              <a:cs typeface="Calibri" panose="020F0502020204030204"/>
            </a:endParaRPr>
          </a:p>
          <a:p>
            <a:pPr marL="0" indent="0">
              <a:buNone/>
            </a:pPr>
            <a:r>
              <a:rPr lang="en-IN">
                <a:ea typeface="+mn-lt"/>
                <a:cs typeface="+mn-lt"/>
              </a:rPr>
              <a:t>Below two Tables has been used with REST API:</a:t>
            </a:r>
            <a:endParaRPr lang="en-IN">
              <a:cs typeface="Calibri" panose="020F0502020204030204"/>
            </a:endParaRPr>
          </a:p>
          <a:p>
            <a:pPr marL="0" indent="0">
              <a:buNone/>
            </a:pPr>
            <a:r>
              <a:rPr lang="en-IN">
                <a:ea typeface="+mn-lt"/>
                <a:cs typeface="+mn-lt"/>
              </a:rPr>
              <a:t>1. candidate</a:t>
            </a:r>
            <a:endParaRPr lang="en-IN">
              <a:cs typeface="Calibri" panose="020F0502020204030204"/>
            </a:endParaRPr>
          </a:p>
          <a:p>
            <a:pPr marL="0" indent="0">
              <a:buNone/>
            </a:pPr>
            <a:r>
              <a:rPr lang="en-IN">
                <a:ea typeface="+mn-lt"/>
                <a:cs typeface="+mn-lt"/>
              </a:rPr>
              <a:t>2. course</a:t>
            </a:r>
            <a:endParaRPr lang="en-IN">
              <a:cs typeface="Calibri" panose="020F0502020204030204"/>
            </a:endParaRPr>
          </a:p>
        </p:txBody>
      </p:sp>
    </p:spTree>
    <p:extLst>
      <p:ext uri="{BB962C8B-B14F-4D97-AF65-F5344CB8AC3E}">
        <p14:creationId xmlns:p14="http://schemas.microsoft.com/office/powerpoint/2010/main" val="33620768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2: </a:t>
            </a:r>
            <a:r>
              <a:rPr lang="en-US" dirty="0">
                <a:ea typeface="+mj-lt"/>
                <a:cs typeface="+mj-lt"/>
              </a:rPr>
              <a:t>Layered Architecture</a:t>
            </a:r>
            <a:endParaRPr lang="en-IN" dirty="0">
              <a:cs typeface="Calibri"/>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dirty="0">
                <a:cs typeface="Calibri"/>
              </a:rPr>
              <a:t>3 and 4 Layered Architecture:</a:t>
            </a:r>
          </a:p>
          <a:p>
            <a:endParaRPr lang="en-IN">
              <a:cs typeface="Calibri"/>
            </a:endParaRPr>
          </a:p>
        </p:txBody>
      </p:sp>
      <p:pic>
        <p:nvPicPr>
          <p:cNvPr id="5" name="Picture 5" descr="A white background with black text&#10;&#10;Description automatically generated">
            <a:extLst>
              <a:ext uri="{FF2B5EF4-FFF2-40B4-BE49-F238E27FC236}">
                <a16:creationId xmlns:a16="http://schemas.microsoft.com/office/drawing/2014/main" id="{BD23D9ED-7BD5-2797-5E94-288F6162340B}"/>
              </a:ext>
            </a:extLst>
          </p:cNvPr>
          <p:cNvPicPr>
            <a:picLocks noChangeAspect="1"/>
          </p:cNvPicPr>
          <p:nvPr/>
        </p:nvPicPr>
        <p:blipFill>
          <a:blip r:embed="rId2"/>
          <a:stretch>
            <a:fillRect/>
          </a:stretch>
        </p:blipFill>
        <p:spPr>
          <a:xfrm>
            <a:off x="836246" y="2499144"/>
            <a:ext cx="10421813" cy="3676788"/>
          </a:xfrm>
          <a:prstGeom prst="rect">
            <a:avLst/>
          </a:prstGeom>
        </p:spPr>
      </p:pic>
    </p:spTree>
    <p:extLst>
      <p:ext uri="{BB962C8B-B14F-4D97-AF65-F5344CB8AC3E}">
        <p14:creationId xmlns:p14="http://schemas.microsoft.com/office/powerpoint/2010/main" val="12467748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3: </a:t>
            </a:r>
            <a:r>
              <a:rPr lang="en-US" dirty="0">
                <a:ea typeface="+mj-lt"/>
                <a:cs typeface="+mj-lt"/>
              </a:rPr>
              <a:t>Spring Test ( Controller Test case)</a:t>
            </a:r>
            <a:endParaRPr lang="en-IN" dirty="0">
              <a:cs typeface="Calibri"/>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pPr marL="0" indent="0">
              <a:buNone/>
            </a:pPr>
            <a:endParaRPr lang="en-IN" dirty="0">
              <a:cs typeface="Calibri"/>
            </a:endParaRPr>
          </a:p>
          <a:p>
            <a:endParaRPr lang="en-IN">
              <a:cs typeface="Calibri"/>
            </a:endParaRPr>
          </a:p>
        </p:txBody>
      </p:sp>
      <p:pic>
        <p:nvPicPr>
          <p:cNvPr id="4" name="Picture 5" descr="A screenshot of a computer program&#10;&#10;Description automatically generated">
            <a:extLst>
              <a:ext uri="{FF2B5EF4-FFF2-40B4-BE49-F238E27FC236}">
                <a16:creationId xmlns:a16="http://schemas.microsoft.com/office/drawing/2014/main" id="{E5181EF2-2C19-723D-0C1B-4B2771C3914B}"/>
              </a:ext>
            </a:extLst>
          </p:cNvPr>
          <p:cNvPicPr>
            <a:picLocks noChangeAspect="1"/>
          </p:cNvPicPr>
          <p:nvPr/>
        </p:nvPicPr>
        <p:blipFill>
          <a:blip r:embed="rId2"/>
          <a:stretch>
            <a:fillRect/>
          </a:stretch>
        </p:blipFill>
        <p:spPr>
          <a:xfrm>
            <a:off x="843209" y="1701912"/>
            <a:ext cx="8944257" cy="4466587"/>
          </a:xfrm>
          <a:prstGeom prst="rect">
            <a:avLst/>
          </a:prstGeom>
        </p:spPr>
      </p:pic>
    </p:spTree>
    <p:extLst>
      <p:ext uri="{BB962C8B-B14F-4D97-AF65-F5344CB8AC3E}">
        <p14:creationId xmlns:p14="http://schemas.microsoft.com/office/powerpoint/2010/main" val="26285098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4: Lombok</a:t>
            </a:r>
            <a:endParaRPr lang="en-IN" dirty="0">
              <a:cs typeface="Calibri"/>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fontScale="70000" lnSpcReduction="20000"/>
          </a:bodyPr>
          <a:lstStyle/>
          <a:p>
            <a:pPr>
              <a:buNone/>
            </a:pPr>
            <a:r>
              <a:rPr lang="en-IN" dirty="0">
                <a:ea typeface="+mn-lt"/>
                <a:cs typeface="+mn-lt"/>
              </a:rPr>
              <a:t>Project Lombok is a Java library tool that:</a:t>
            </a:r>
            <a:endParaRPr lang="en-US" dirty="0"/>
          </a:p>
          <a:p>
            <a:pPr>
              <a:buNone/>
            </a:pPr>
            <a:r>
              <a:rPr lang="en-IN" dirty="0">
                <a:ea typeface="+mn-lt"/>
                <a:cs typeface="+mn-lt"/>
              </a:rPr>
              <a:t>1. Generates code for minimizing boilerplate code.</a:t>
            </a:r>
            <a:endParaRPr lang="en-IN" dirty="0"/>
          </a:p>
          <a:p>
            <a:pPr>
              <a:buNone/>
            </a:pPr>
            <a:r>
              <a:rPr lang="en-IN" dirty="0">
                <a:ea typeface="+mn-lt"/>
                <a:cs typeface="+mn-lt"/>
              </a:rPr>
              <a:t>2. Replaces boilerplate code with easy-to-use annotations.</a:t>
            </a:r>
            <a:endParaRPr lang="en-IN" dirty="0"/>
          </a:p>
          <a:p>
            <a:pPr>
              <a:buNone/>
            </a:pPr>
            <a:endParaRPr lang="en-IN"/>
          </a:p>
          <a:p>
            <a:pPr>
              <a:buNone/>
            </a:pPr>
            <a:r>
              <a:rPr lang="en-IN" dirty="0">
                <a:ea typeface="+mn-lt"/>
                <a:cs typeface="+mn-lt"/>
              </a:rPr>
              <a:t>For </a:t>
            </a:r>
            <a:r>
              <a:rPr lang="en-IN" err="1">
                <a:ea typeface="+mn-lt"/>
                <a:cs typeface="+mn-lt"/>
              </a:rPr>
              <a:t>Eg</a:t>
            </a:r>
            <a:r>
              <a:rPr lang="en-IN" dirty="0">
                <a:ea typeface="+mn-lt"/>
                <a:cs typeface="+mn-lt"/>
              </a:rPr>
              <a:t>: </a:t>
            </a:r>
          </a:p>
          <a:p>
            <a:pPr marL="0" indent="-57150">
              <a:buNone/>
            </a:pPr>
            <a:r>
              <a:rPr lang="en-IN" dirty="0">
                <a:ea typeface="+mn-lt"/>
                <a:cs typeface="+mn-lt"/>
              </a:rPr>
              <a:t>By adding a couple of annotations, we get rid of code clutters, such as getters and setters methods, constructors, </a:t>
            </a:r>
            <a:r>
              <a:rPr lang="en-IN" dirty="0" err="1">
                <a:ea typeface="+mn-lt"/>
                <a:cs typeface="+mn-lt"/>
              </a:rPr>
              <a:t>hashcode</a:t>
            </a:r>
            <a:r>
              <a:rPr lang="en-IN" dirty="0">
                <a:ea typeface="+mn-lt"/>
                <a:cs typeface="+mn-lt"/>
              </a:rPr>
              <a:t>, equals, and </a:t>
            </a:r>
            <a:r>
              <a:rPr lang="en-IN" dirty="0" err="1">
                <a:ea typeface="+mn-lt"/>
                <a:cs typeface="+mn-lt"/>
              </a:rPr>
              <a:t>toString</a:t>
            </a:r>
            <a:r>
              <a:rPr lang="en-IN" dirty="0">
                <a:ea typeface="+mn-lt"/>
                <a:cs typeface="+mn-lt"/>
              </a:rPr>
              <a:t> methods, and so on.</a:t>
            </a:r>
            <a:endParaRPr lang="en-IN" dirty="0">
              <a:cs typeface="Calibri"/>
            </a:endParaRPr>
          </a:p>
          <a:p>
            <a:pPr>
              <a:buNone/>
            </a:pPr>
            <a:endParaRPr lang="en-IN"/>
          </a:p>
          <a:p>
            <a:pPr>
              <a:buNone/>
            </a:pPr>
            <a:r>
              <a:rPr lang="en-IN" dirty="0">
                <a:ea typeface="+mn-lt"/>
                <a:cs typeface="+mn-lt"/>
              </a:rPr>
              <a:t>Few Lombok constructs are:</a:t>
            </a:r>
            <a:endParaRPr lang="en-IN" dirty="0"/>
          </a:p>
          <a:p>
            <a:pPr marL="457200" indent="-457200"/>
            <a:r>
              <a:rPr lang="en-IN" dirty="0">
                <a:ea typeface="+mn-lt"/>
                <a:cs typeface="+mn-lt"/>
              </a:rPr>
              <a:t>@Getter, @Setter</a:t>
            </a:r>
            <a:endParaRPr lang="en-IN" dirty="0">
              <a:cs typeface="Calibri" panose="020F0502020204030204"/>
            </a:endParaRPr>
          </a:p>
          <a:p>
            <a:pPr marL="457200" indent="-457200"/>
            <a:r>
              <a:rPr lang="en-IN" dirty="0">
                <a:ea typeface="+mn-lt"/>
                <a:cs typeface="+mn-lt"/>
              </a:rPr>
              <a:t>@NoArgsConstructor, @AllArgsConstructor</a:t>
            </a:r>
            <a:endParaRPr lang="en-IN" dirty="0">
              <a:cs typeface="Calibri" panose="020F0502020204030204"/>
            </a:endParaRPr>
          </a:p>
          <a:p>
            <a:pPr marL="457200" indent="-457200"/>
            <a:r>
              <a:rPr lang="en-IN" dirty="0">
                <a:ea typeface="+mn-lt"/>
                <a:cs typeface="+mn-lt"/>
              </a:rPr>
              <a:t>@Data</a:t>
            </a:r>
            <a:endParaRPr lang="en-IN" dirty="0">
              <a:cs typeface="Calibri" panose="020F0502020204030204"/>
            </a:endParaRPr>
          </a:p>
          <a:p>
            <a:pPr marL="457200" indent="-457200"/>
            <a:r>
              <a:rPr lang="en-IN" dirty="0">
                <a:ea typeface="+mn-lt"/>
                <a:cs typeface="+mn-lt"/>
              </a:rPr>
              <a:t>@NotNull</a:t>
            </a:r>
            <a:endParaRPr lang="en-IN" dirty="0">
              <a:cs typeface="Calibri" panose="020F0502020204030204"/>
            </a:endParaRPr>
          </a:p>
        </p:txBody>
      </p:sp>
    </p:spTree>
    <p:extLst>
      <p:ext uri="{BB962C8B-B14F-4D97-AF65-F5344CB8AC3E}">
        <p14:creationId xmlns:p14="http://schemas.microsoft.com/office/powerpoint/2010/main" val="499083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D9527A-3940-6997-9DB4-9D4AB2220048}"/>
              </a:ext>
            </a:extLst>
          </p:cNvPr>
          <p:cNvSpPr>
            <a:spLocks noGrp="1"/>
          </p:cNvSpPr>
          <p:nvPr>
            <p:ph type="title"/>
          </p:nvPr>
        </p:nvSpPr>
        <p:spPr>
          <a:xfrm>
            <a:off x="589560" y="856180"/>
            <a:ext cx="4560584" cy="1128068"/>
          </a:xfrm>
        </p:spPr>
        <p:txBody>
          <a:bodyPr anchor="ctr">
            <a:normAutofit/>
          </a:bodyPr>
          <a:lstStyle/>
          <a:p>
            <a:r>
              <a:rPr lang="en-US" sz="3700">
                <a:cs typeface="Calibri Light"/>
              </a:rPr>
              <a:t>Topic 1 : Java Essentials</a:t>
            </a:r>
            <a:endParaRPr lang="en-US" sz="3700"/>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60FAE5-7463-A65B-D764-680FDDEAAEA0}"/>
              </a:ext>
            </a:extLst>
          </p:cNvPr>
          <p:cNvSpPr>
            <a:spLocks noGrp="1"/>
          </p:cNvSpPr>
          <p:nvPr>
            <p:ph idx="1"/>
          </p:nvPr>
        </p:nvSpPr>
        <p:spPr>
          <a:xfrm>
            <a:off x="590719" y="2330505"/>
            <a:ext cx="4559425" cy="3979585"/>
          </a:xfrm>
        </p:spPr>
        <p:txBody>
          <a:bodyPr vert="horz" lIns="91440" tIns="45720" rIns="91440" bIns="45720" rtlCol="0" anchor="ctr">
            <a:normAutofit/>
          </a:bodyPr>
          <a:lstStyle/>
          <a:p>
            <a:endParaRPr lang="en-US" sz="2000">
              <a:ea typeface="+mn-lt"/>
              <a:cs typeface="+mn-lt"/>
            </a:endParaRPr>
          </a:p>
          <a:p>
            <a:endParaRPr lang="en-US" sz="2000">
              <a:cs typeface="Calibri"/>
            </a:endParaRPr>
          </a:p>
          <a:p>
            <a:endParaRPr lang="en-US" sz="2000">
              <a:cs typeface="Calibri"/>
            </a:endParaRP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artoon characters of animals&#10;&#10;Description automatically generated">
            <a:extLst>
              <a:ext uri="{FF2B5EF4-FFF2-40B4-BE49-F238E27FC236}">
                <a16:creationId xmlns:a16="http://schemas.microsoft.com/office/drawing/2014/main" id="{8355F833-8EC6-0FDE-06AB-71B69A65DEA2}"/>
              </a:ext>
            </a:extLst>
          </p:cNvPr>
          <p:cNvPicPr>
            <a:picLocks noChangeAspect="1"/>
          </p:cNvPicPr>
          <p:nvPr/>
        </p:nvPicPr>
        <p:blipFill rotWithShape="1">
          <a:blip r:embed="rId2"/>
          <a:srcRect t="1123" r="3" b="3"/>
          <a:stretch/>
        </p:blipFill>
        <p:spPr>
          <a:xfrm>
            <a:off x="5977788" y="799352"/>
            <a:ext cx="5425410" cy="5259296"/>
          </a:xfrm>
          <a:prstGeom prst="rect">
            <a:avLst/>
          </a:prstGeom>
        </p:spPr>
      </p:pic>
      <p:sp>
        <p:nvSpPr>
          <p:cNvPr id="5" name="TextBox 4">
            <a:extLst>
              <a:ext uri="{FF2B5EF4-FFF2-40B4-BE49-F238E27FC236}">
                <a16:creationId xmlns:a16="http://schemas.microsoft.com/office/drawing/2014/main" id="{4F3394B8-174A-11C0-AC7D-F0BA984E9969}"/>
              </a:ext>
            </a:extLst>
          </p:cNvPr>
          <p:cNvSpPr txBox="1"/>
          <p:nvPr/>
        </p:nvSpPr>
        <p:spPr>
          <a:xfrm>
            <a:off x="639738" y="2487873"/>
            <a:ext cx="466298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Can someone guess what is this concept?</a:t>
            </a:r>
          </a:p>
          <a:p>
            <a:r>
              <a:rPr lang="en-US">
                <a:cs typeface="Calibri"/>
              </a:rPr>
              <a:t>&lt;&lt;</a:t>
            </a:r>
            <a:r>
              <a:rPr lang="en-US" b="1">
                <a:cs typeface="Calibri"/>
              </a:rPr>
              <a:t>Polymorphism</a:t>
            </a:r>
            <a:r>
              <a:rPr lang="en-US">
                <a:cs typeface="Calibri"/>
              </a:rPr>
              <a:t>&gt;&gt;</a:t>
            </a:r>
            <a:endParaRPr lang="en-US">
              <a:ea typeface="Calibri"/>
              <a:cs typeface="Calibri"/>
            </a:endParaRPr>
          </a:p>
          <a:p>
            <a:endParaRPr lang="en-US">
              <a:cs typeface="Calibri"/>
            </a:endParaRPr>
          </a:p>
          <a:p>
            <a:r>
              <a:rPr lang="en-US">
                <a:cs typeface="Calibri"/>
              </a:rPr>
              <a:t>Same behavior in different forms.</a:t>
            </a:r>
            <a:endParaRPr lang="en-US">
              <a:ea typeface="Calibri"/>
              <a:cs typeface="Calibri"/>
            </a:endParaRPr>
          </a:p>
        </p:txBody>
      </p:sp>
    </p:spTree>
    <p:extLst>
      <p:ext uri="{BB962C8B-B14F-4D97-AF65-F5344CB8AC3E}">
        <p14:creationId xmlns:p14="http://schemas.microsoft.com/office/powerpoint/2010/main" val="6283677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5: </a:t>
            </a:r>
            <a:r>
              <a:rPr lang="en-US" dirty="0">
                <a:ea typeface="+mj-lt"/>
                <a:cs typeface="+mj-lt"/>
              </a:rPr>
              <a:t>Global Exception Handling with @ControllerAdvice</a:t>
            </a:r>
            <a:endParaRPr lang="en-IN" dirty="0">
              <a:cs typeface="Calibri"/>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pPr>
              <a:buNone/>
            </a:pPr>
            <a:r>
              <a:rPr lang="en-IN" dirty="0">
                <a:ea typeface="+mn-lt"/>
                <a:cs typeface="+mn-lt"/>
              </a:rPr>
              <a:t>Spring AOP enables a mechanism to handle exceptions globally via:</a:t>
            </a:r>
            <a:endParaRPr lang="en-US" dirty="0"/>
          </a:p>
          <a:p>
            <a:r>
              <a:rPr lang="en-IN" dirty="0">
                <a:cs typeface="Calibri"/>
              </a:rPr>
              <a:t>@ControllerAdvice</a:t>
            </a:r>
          </a:p>
          <a:p>
            <a:r>
              <a:rPr lang="en-IN" dirty="0">
                <a:cs typeface="Calibri"/>
              </a:rPr>
              <a:t>@ExceptionHandler</a:t>
            </a:r>
          </a:p>
        </p:txBody>
      </p:sp>
    </p:spTree>
    <p:extLst>
      <p:ext uri="{BB962C8B-B14F-4D97-AF65-F5344CB8AC3E}">
        <p14:creationId xmlns:p14="http://schemas.microsoft.com/office/powerpoint/2010/main" val="23200376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6: </a:t>
            </a:r>
            <a:r>
              <a:rPr lang="en-US" dirty="0">
                <a:ea typeface="+mj-lt"/>
                <a:cs typeface="+mj-lt"/>
              </a:rPr>
              <a:t>Spring Batch</a:t>
            </a:r>
            <a:endParaRPr lang="en-US" dirty="0">
              <a:cs typeface="Calibri Light"/>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fontScale="85000" lnSpcReduction="20000"/>
          </a:bodyPr>
          <a:lstStyle/>
          <a:p>
            <a:r>
              <a:rPr lang="en-IN" dirty="0">
                <a:ea typeface="+mn-lt"/>
                <a:cs typeface="+mn-lt"/>
              </a:rPr>
              <a:t>A lightweight, comprehensive batch framework designed to enable the development of robust batch applications vital for the daily operations of enterprise systems.</a:t>
            </a:r>
            <a:endParaRPr lang="en-US" dirty="0">
              <a:cs typeface="Calibri" panose="020F0502020204030204"/>
            </a:endParaRPr>
          </a:p>
          <a:p>
            <a:endParaRPr lang="en-IN">
              <a:cs typeface="Calibri" panose="020F0502020204030204"/>
            </a:endParaRPr>
          </a:p>
          <a:p>
            <a:r>
              <a:rPr lang="en-IN" dirty="0">
                <a:ea typeface="+mn-lt"/>
                <a:cs typeface="+mn-lt"/>
              </a:rPr>
              <a:t>Spring Batch provides reusable functions that are essential in processing large volumes of records, including logging/tracing, transaction management, job processing statistics, job restart, skip, and resource management. </a:t>
            </a:r>
            <a:endParaRPr lang="en-IN" dirty="0">
              <a:cs typeface="Calibri" panose="020F0502020204030204"/>
            </a:endParaRPr>
          </a:p>
          <a:p>
            <a:endParaRPr lang="en-IN">
              <a:cs typeface="Calibri" panose="020F0502020204030204"/>
            </a:endParaRPr>
          </a:p>
          <a:p>
            <a:r>
              <a:rPr lang="en-IN" dirty="0">
                <a:ea typeface="+mn-lt"/>
                <a:cs typeface="+mn-lt"/>
              </a:rPr>
              <a:t>It also provides more advanced technical services and features that will enable extremely high-volume and high performance batch jobs through optimization and partitioning techniques. Simple as well as complex, high-volume batch jobs can leverage the framework in a highly scalable manner to process significant volumes of information.</a:t>
            </a:r>
            <a:endParaRPr lang="en-IN" dirty="0">
              <a:cs typeface="Calibri" panose="020F0502020204030204"/>
            </a:endParaRPr>
          </a:p>
        </p:txBody>
      </p:sp>
    </p:spTree>
    <p:extLst>
      <p:ext uri="{BB962C8B-B14F-4D97-AF65-F5344CB8AC3E}">
        <p14:creationId xmlns:p14="http://schemas.microsoft.com/office/powerpoint/2010/main" val="26552369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7: </a:t>
            </a:r>
            <a:r>
              <a:rPr lang="en-US" dirty="0">
                <a:ea typeface="+mj-lt"/>
                <a:cs typeface="+mj-lt"/>
              </a:rPr>
              <a:t>Spring for Apache Kafka</a:t>
            </a:r>
            <a:endParaRPr lang="en-US" dirty="0">
              <a:cs typeface="Calibri Light"/>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lnSpcReduction="10000"/>
          </a:bodyPr>
          <a:lstStyle/>
          <a:p>
            <a:r>
              <a:rPr lang="en-IN" dirty="0">
                <a:ea typeface="+mn-lt"/>
                <a:cs typeface="+mn-lt"/>
              </a:rPr>
              <a:t>The Spring for Apache Kafka (spring-</a:t>
            </a:r>
            <a:r>
              <a:rPr lang="en-IN" dirty="0" err="1">
                <a:ea typeface="+mn-lt"/>
                <a:cs typeface="+mn-lt"/>
              </a:rPr>
              <a:t>kafka</a:t>
            </a:r>
            <a:r>
              <a:rPr lang="en-IN" dirty="0">
                <a:ea typeface="+mn-lt"/>
                <a:cs typeface="+mn-lt"/>
              </a:rPr>
              <a:t>) project applies core Spring concepts to the development of Kafka-based messaging solutions. </a:t>
            </a:r>
            <a:endParaRPr lang="en-US"/>
          </a:p>
          <a:p>
            <a:endParaRPr lang="en-US"/>
          </a:p>
          <a:p>
            <a:r>
              <a:rPr lang="en-IN" dirty="0">
                <a:ea typeface="+mn-lt"/>
                <a:cs typeface="+mn-lt"/>
              </a:rPr>
              <a:t>It provides a "template" as a high-level abstraction for sending messages. It also provides support for Message-driven POJOs with @KafkaListener annotations and a "listener container". These libraries promote the use of dependency injection and declarative. </a:t>
            </a:r>
            <a:endParaRPr lang="en-IN" dirty="0">
              <a:cs typeface="Calibri"/>
            </a:endParaRPr>
          </a:p>
          <a:p>
            <a:endParaRPr lang="en-IN" dirty="0">
              <a:cs typeface="Calibri"/>
            </a:endParaRPr>
          </a:p>
          <a:p>
            <a:r>
              <a:rPr lang="en-IN" dirty="0">
                <a:ea typeface="+mn-lt"/>
                <a:cs typeface="+mn-lt"/>
              </a:rPr>
              <a:t>In all of these cases, you will see similarities to the JMS support in the Spring Framework and RabbitMQ support in Spring AMQP.</a:t>
            </a:r>
            <a:endParaRPr lang="en-IN" dirty="0">
              <a:cs typeface="Calibri" panose="020F0502020204030204"/>
            </a:endParaRPr>
          </a:p>
        </p:txBody>
      </p:sp>
    </p:spTree>
    <p:extLst>
      <p:ext uri="{BB962C8B-B14F-4D97-AF65-F5344CB8AC3E}">
        <p14:creationId xmlns:p14="http://schemas.microsoft.com/office/powerpoint/2010/main" val="32894543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Agenda Week 5</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sz="2400" dirty="0"/>
              <a:t>Debugging</a:t>
            </a:r>
            <a:endParaRPr lang="en-IN" sz="2400" dirty="0">
              <a:cs typeface="Calibri"/>
            </a:endParaRPr>
          </a:p>
          <a:p>
            <a:r>
              <a:rPr lang="en-IN" sz="2400" dirty="0">
                <a:cs typeface="Calibri"/>
              </a:rPr>
              <a:t>When is it required to debug?</a:t>
            </a:r>
            <a:endParaRPr lang="en-IN" sz="2400" dirty="0"/>
          </a:p>
          <a:p>
            <a:r>
              <a:rPr lang="en-US" sz="2400" dirty="0"/>
              <a:t>How to put a debug point?</a:t>
            </a:r>
            <a:endParaRPr lang="en-IN" sz="2400" dirty="0"/>
          </a:p>
          <a:p>
            <a:r>
              <a:rPr lang="en-US" sz="2400" dirty="0"/>
              <a:t>What is output before debug line?</a:t>
            </a:r>
          </a:p>
          <a:p>
            <a:r>
              <a:rPr lang="en-US" sz="2400" dirty="0"/>
              <a:t>How to disable breakpoint and run through?</a:t>
            </a:r>
          </a:p>
          <a:p>
            <a:r>
              <a:rPr lang="en-US" sz="2400" dirty="0">
                <a:cs typeface="Calibri"/>
              </a:rPr>
              <a:t>Introduction to </a:t>
            </a:r>
            <a:r>
              <a:rPr lang="en-US" sz="2400" dirty="0" err="1">
                <a:cs typeface="Calibri"/>
              </a:rPr>
              <a:t>JUnits</a:t>
            </a:r>
          </a:p>
          <a:p>
            <a:endParaRPr lang="en-US" sz="2400" dirty="0">
              <a:cs typeface="Calibri"/>
            </a:endParaRPr>
          </a:p>
          <a:p>
            <a:pPr marL="0" indent="0">
              <a:buNone/>
            </a:pPr>
            <a:endParaRPr lang="en-IN" sz="2400">
              <a:cs typeface="Calibri"/>
            </a:endParaRPr>
          </a:p>
        </p:txBody>
      </p:sp>
    </p:spTree>
    <p:extLst>
      <p:ext uri="{BB962C8B-B14F-4D97-AF65-F5344CB8AC3E}">
        <p14:creationId xmlns:p14="http://schemas.microsoft.com/office/powerpoint/2010/main" val="13405542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a:rPr>
              <a:t>Topic 1 : What is Debugging</a:t>
            </a:r>
            <a:endParaRPr lang="en-IN"/>
          </a:p>
        </p:txBody>
      </p:sp>
      <p:pic>
        <p:nvPicPr>
          <p:cNvPr id="4" name="Picture 4" descr="A computer screen shot of a computer error&#10;&#10;Description automatically generated">
            <a:extLst>
              <a:ext uri="{FF2B5EF4-FFF2-40B4-BE49-F238E27FC236}">
                <a16:creationId xmlns:a16="http://schemas.microsoft.com/office/drawing/2014/main" id="{A450687D-D07F-A523-1989-CE39BDCEDFD8}"/>
              </a:ext>
            </a:extLst>
          </p:cNvPr>
          <p:cNvPicPr>
            <a:picLocks noGrp="1" noChangeAspect="1"/>
          </p:cNvPicPr>
          <p:nvPr>
            <p:ph idx="1"/>
          </p:nvPr>
        </p:nvPicPr>
        <p:blipFill>
          <a:blip r:embed="rId2"/>
          <a:stretch>
            <a:fillRect/>
          </a:stretch>
        </p:blipFill>
        <p:spPr>
          <a:xfrm>
            <a:off x="2182940" y="1825625"/>
            <a:ext cx="7826119" cy="4351338"/>
          </a:xfrm>
        </p:spPr>
      </p:pic>
    </p:spTree>
    <p:extLst>
      <p:ext uri="{BB962C8B-B14F-4D97-AF65-F5344CB8AC3E}">
        <p14:creationId xmlns:p14="http://schemas.microsoft.com/office/powerpoint/2010/main" val="41272733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2 : </a:t>
            </a:r>
            <a:r>
              <a:rPr lang="en-US" dirty="0" err="1">
                <a:cs typeface="Calibri"/>
              </a:rPr>
              <a:t>Junits</a:t>
            </a:r>
            <a:r>
              <a:rPr lang="en-US" dirty="0">
                <a:cs typeface="Calibri"/>
              </a:rPr>
              <a:t> </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fontScale="92500" lnSpcReduction="20000"/>
          </a:bodyPr>
          <a:lstStyle/>
          <a:p>
            <a:r>
              <a:rPr lang="en-IN" sz="2400" dirty="0">
                <a:cs typeface="Calibri" panose="020F0502020204030204"/>
              </a:rPr>
              <a:t>JUnit framework provides annotations to identify test methods and gives assertions for testing expected results.</a:t>
            </a:r>
          </a:p>
          <a:p>
            <a:pPr marL="0" indent="0">
              <a:buNone/>
            </a:pPr>
            <a:r>
              <a:rPr lang="en-IN" sz="2400" dirty="0">
                <a:latin typeface="Calibri"/>
                <a:cs typeface="Calibri"/>
              </a:rPr>
              <a:t>import</a:t>
            </a:r>
            <a:r>
              <a:rPr lang="en-IN" sz="2400" dirty="0">
                <a:cs typeface="Calibri" panose="020F0502020204030204"/>
              </a:rPr>
              <a:t> </a:t>
            </a:r>
            <a:r>
              <a:rPr lang="en-IN" sz="2400" dirty="0" err="1">
                <a:cs typeface="Calibri" panose="020F0502020204030204"/>
              </a:rPr>
              <a:t>org.junit.Test</a:t>
            </a:r>
            <a:r>
              <a:rPr lang="en-IN" sz="2400" dirty="0">
                <a:cs typeface="Calibri" panose="020F0502020204030204"/>
              </a:rPr>
              <a:t>;</a:t>
            </a:r>
            <a:endParaRPr lang="en-IN" sz="2400">
              <a:cs typeface="Calibri" panose="020F0502020204030204"/>
            </a:endParaRPr>
          </a:p>
          <a:p>
            <a:pPr marL="0" indent="0">
              <a:buNone/>
            </a:pPr>
            <a:r>
              <a:rPr lang="en-IN" sz="2400" dirty="0">
                <a:cs typeface="Calibri" panose="020F0502020204030204"/>
              </a:rPr>
              <a:t>import static </a:t>
            </a:r>
            <a:r>
              <a:rPr lang="en-IN" sz="2400" dirty="0" err="1">
                <a:cs typeface="Calibri" panose="020F0502020204030204"/>
              </a:rPr>
              <a:t>org.junit.Assert.assertEquals</a:t>
            </a:r>
            <a:r>
              <a:rPr lang="en-IN" sz="2400" dirty="0">
                <a:cs typeface="Calibri" panose="020F0502020204030204"/>
              </a:rPr>
              <a:t>;</a:t>
            </a:r>
          </a:p>
          <a:p>
            <a:pPr marL="0" indent="0">
              <a:buNone/>
            </a:pPr>
            <a:endParaRPr lang="en-IN" sz="2400" dirty="0">
              <a:cs typeface="Calibri" panose="020F0502020204030204"/>
            </a:endParaRPr>
          </a:p>
          <a:p>
            <a:pPr marL="0" indent="0">
              <a:buNone/>
            </a:pPr>
            <a:r>
              <a:rPr lang="en-IN" sz="2400" dirty="0">
                <a:cs typeface="Calibri" panose="020F0502020204030204"/>
              </a:rPr>
              <a:t>public class </a:t>
            </a:r>
            <a:r>
              <a:rPr lang="en-IN" sz="2400" err="1">
                <a:cs typeface="Calibri" panose="020F0502020204030204"/>
              </a:rPr>
              <a:t>TestJunit</a:t>
            </a:r>
            <a:r>
              <a:rPr lang="en-IN" sz="2400" dirty="0">
                <a:cs typeface="Calibri" panose="020F0502020204030204"/>
              </a:rPr>
              <a:t> {</a:t>
            </a:r>
            <a:endParaRPr lang="en-IN" sz="2400">
              <a:cs typeface="Calibri" panose="020F0502020204030204"/>
            </a:endParaRPr>
          </a:p>
          <a:p>
            <a:pPr marL="0" indent="0">
              <a:buNone/>
            </a:pPr>
            <a:r>
              <a:rPr lang="en-IN" sz="2400" dirty="0">
                <a:cs typeface="Calibri" panose="020F0502020204030204"/>
              </a:rPr>
              <a:t>   @Test</a:t>
            </a:r>
          </a:p>
          <a:p>
            <a:pPr marL="0" indent="0">
              <a:buNone/>
            </a:pPr>
            <a:r>
              <a:rPr lang="en-IN" sz="2400" dirty="0">
                <a:cs typeface="Calibri" panose="020F0502020204030204"/>
              </a:rPr>
              <a:t>   public void </a:t>
            </a:r>
            <a:r>
              <a:rPr lang="en-IN" sz="2400" dirty="0" err="1">
                <a:cs typeface="Calibri" panose="020F0502020204030204"/>
              </a:rPr>
              <a:t>testAdd</a:t>
            </a:r>
            <a:r>
              <a:rPr lang="en-IN" sz="2400" dirty="0">
                <a:cs typeface="Calibri" panose="020F0502020204030204"/>
              </a:rPr>
              <a:t>() {</a:t>
            </a:r>
          </a:p>
          <a:p>
            <a:pPr marL="0" indent="0">
              <a:buNone/>
            </a:pPr>
            <a:r>
              <a:rPr lang="en-IN" sz="2400" dirty="0">
                <a:cs typeface="Calibri" panose="020F0502020204030204"/>
              </a:rPr>
              <a:t>      String str = "Junit is working fine";</a:t>
            </a:r>
          </a:p>
          <a:p>
            <a:pPr marL="0" indent="0">
              <a:buNone/>
            </a:pPr>
            <a:r>
              <a:rPr lang="en-IN" sz="2400" dirty="0">
                <a:cs typeface="Calibri" panose="020F0502020204030204"/>
              </a:rPr>
              <a:t>      </a:t>
            </a:r>
            <a:r>
              <a:rPr lang="en-IN" sz="2400" dirty="0" err="1">
                <a:cs typeface="Calibri" panose="020F0502020204030204"/>
              </a:rPr>
              <a:t>assertEquals</a:t>
            </a:r>
            <a:r>
              <a:rPr lang="en-IN" sz="2400" dirty="0">
                <a:cs typeface="Calibri" panose="020F0502020204030204"/>
              </a:rPr>
              <a:t>("Junit is working </a:t>
            </a:r>
            <a:r>
              <a:rPr lang="en-IN" sz="2400" dirty="0" err="1">
                <a:cs typeface="Calibri" panose="020F0502020204030204"/>
              </a:rPr>
              <a:t>fine",str</a:t>
            </a:r>
            <a:r>
              <a:rPr lang="en-IN" sz="2400" dirty="0">
                <a:cs typeface="Calibri" panose="020F0502020204030204"/>
              </a:rPr>
              <a:t>);</a:t>
            </a:r>
          </a:p>
          <a:p>
            <a:pPr marL="0" indent="0">
              <a:buNone/>
            </a:pPr>
            <a:r>
              <a:rPr lang="en-IN" sz="2400" dirty="0">
                <a:cs typeface="Calibri" panose="020F0502020204030204"/>
              </a:rPr>
              <a:t>   }</a:t>
            </a:r>
          </a:p>
          <a:p>
            <a:pPr marL="0" indent="0">
              <a:buNone/>
            </a:pPr>
            <a:r>
              <a:rPr lang="en-IN" sz="2400" dirty="0">
                <a:cs typeface="Calibri" panose="020F0502020204030204"/>
              </a:rPr>
              <a:t>}</a:t>
            </a:r>
          </a:p>
          <a:p>
            <a:endParaRPr lang="en-IN" sz="2400" dirty="0">
              <a:cs typeface="Calibri" panose="020F0502020204030204"/>
            </a:endParaRPr>
          </a:p>
          <a:p>
            <a:endParaRPr lang="en-IN" dirty="0">
              <a:cs typeface="Calibri"/>
            </a:endParaRPr>
          </a:p>
        </p:txBody>
      </p:sp>
    </p:spTree>
    <p:extLst>
      <p:ext uri="{BB962C8B-B14F-4D97-AF65-F5344CB8AC3E}">
        <p14:creationId xmlns:p14="http://schemas.microsoft.com/office/powerpoint/2010/main" val="2038834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Agenda Week 6</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dirty="0">
                <a:cs typeface="Calibri"/>
              </a:rPr>
              <a:t>What is application integration?</a:t>
            </a:r>
          </a:p>
          <a:p>
            <a:r>
              <a:rPr lang="en-IN" dirty="0">
                <a:cs typeface="Calibri"/>
              </a:rPr>
              <a:t>What is most important to integrate? With example... </a:t>
            </a:r>
          </a:p>
          <a:p>
            <a:endParaRPr lang="en-IN">
              <a:cs typeface="Calibri"/>
            </a:endParaRPr>
          </a:p>
        </p:txBody>
      </p:sp>
    </p:spTree>
    <p:extLst>
      <p:ext uri="{BB962C8B-B14F-4D97-AF65-F5344CB8AC3E}">
        <p14:creationId xmlns:p14="http://schemas.microsoft.com/office/powerpoint/2010/main" val="42194109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a:rPr>
              <a:t>Topic 1 : Application Integration</a:t>
            </a:r>
            <a:endParaRPr lang="en-IN"/>
          </a:p>
        </p:txBody>
      </p:sp>
      <p:pic>
        <p:nvPicPr>
          <p:cNvPr id="4" name="Picture 4" descr="A diagram of a computer&#10;&#10;Description automatically generated">
            <a:extLst>
              <a:ext uri="{FF2B5EF4-FFF2-40B4-BE49-F238E27FC236}">
                <a16:creationId xmlns:a16="http://schemas.microsoft.com/office/drawing/2014/main" id="{3A1B5159-D69D-0757-E409-BA42FC3E4F9D}"/>
              </a:ext>
            </a:extLst>
          </p:cNvPr>
          <p:cNvPicPr>
            <a:picLocks noGrp="1" noChangeAspect="1"/>
          </p:cNvPicPr>
          <p:nvPr>
            <p:ph idx="1"/>
          </p:nvPr>
        </p:nvPicPr>
        <p:blipFill>
          <a:blip r:embed="rId2"/>
          <a:stretch>
            <a:fillRect/>
          </a:stretch>
        </p:blipFill>
        <p:spPr>
          <a:xfrm>
            <a:off x="3699394" y="1825625"/>
            <a:ext cx="4793212" cy="4351338"/>
          </a:xfrm>
        </p:spPr>
      </p:pic>
    </p:spTree>
    <p:extLst>
      <p:ext uri="{BB962C8B-B14F-4D97-AF65-F5344CB8AC3E}">
        <p14:creationId xmlns:p14="http://schemas.microsoft.com/office/powerpoint/2010/main" val="23281613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Agenda Week 7</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dirty="0">
                <a:cs typeface="Calibri"/>
              </a:rPr>
              <a:t>Work on case study</a:t>
            </a:r>
            <a:endParaRPr lang="en-IN" dirty="0"/>
          </a:p>
        </p:txBody>
      </p:sp>
    </p:spTree>
    <p:extLst>
      <p:ext uri="{BB962C8B-B14F-4D97-AF65-F5344CB8AC3E}">
        <p14:creationId xmlns:p14="http://schemas.microsoft.com/office/powerpoint/2010/main" val="8908904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Agenda Week 8</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dirty="0">
                <a:cs typeface="Calibri"/>
              </a:rPr>
              <a:t>Work on case study</a:t>
            </a:r>
            <a:endParaRPr lang="en-IN" dirty="0"/>
          </a:p>
        </p:txBody>
      </p:sp>
    </p:spTree>
    <p:extLst>
      <p:ext uri="{BB962C8B-B14F-4D97-AF65-F5344CB8AC3E}">
        <p14:creationId xmlns:p14="http://schemas.microsoft.com/office/powerpoint/2010/main" val="1621637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70799-330D-0828-268D-D00BD899AA6A}"/>
              </a:ext>
            </a:extLst>
          </p:cNvPr>
          <p:cNvSpPr>
            <a:spLocks noGrp="1"/>
          </p:cNvSpPr>
          <p:nvPr>
            <p:ph type="title"/>
          </p:nvPr>
        </p:nvSpPr>
        <p:spPr/>
        <p:txBody>
          <a:bodyPr/>
          <a:lstStyle/>
          <a:p>
            <a:r>
              <a:rPr lang="en-US">
                <a:cs typeface="Calibri Light"/>
              </a:rPr>
              <a:t>Topic 1 : Java Essentials</a:t>
            </a:r>
            <a:endParaRPr lang="en-US"/>
          </a:p>
        </p:txBody>
      </p:sp>
      <p:sp>
        <p:nvSpPr>
          <p:cNvPr id="3" name="Content Placeholder 2">
            <a:extLst>
              <a:ext uri="{FF2B5EF4-FFF2-40B4-BE49-F238E27FC236}">
                <a16:creationId xmlns:a16="http://schemas.microsoft.com/office/drawing/2014/main" id="{A489B346-E54F-295B-8D83-8542D597FB25}"/>
              </a:ext>
            </a:extLst>
          </p:cNvPr>
          <p:cNvSpPr>
            <a:spLocks noGrp="1"/>
          </p:cNvSpPr>
          <p:nvPr>
            <p:ph idx="1"/>
          </p:nvPr>
        </p:nvSpPr>
        <p:spPr/>
        <p:txBody>
          <a:bodyPr vert="horz" lIns="91440" tIns="45720" rIns="91440" bIns="45720" rtlCol="0" anchor="t">
            <a:normAutofit/>
          </a:bodyPr>
          <a:lstStyle/>
          <a:p>
            <a:pPr marL="0" indent="0" algn="just">
              <a:buNone/>
            </a:pPr>
            <a:r>
              <a:rPr lang="en-US" sz="1800" b="1">
                <a:cs typeface="Calibri"/>
              </a:rPr>
              <a:t>Abstraction</a:t>
            </a:r>
            <a:endParaRPr lang="en-US"/>
          </a:p>
          <a:p>
            <a:pPr algn="just"/>
            <a:r>
              <a:rPr lang="en-US" sz="1800">
                <a:cs typeface="Calibri"/>
              </a:rPr>
              <a:t>Hiding internal details and showing functionality is known as abstraction. </a:t>
            </a:r>
            <a:endParaRPr lang="en-US" sz="1800">
              <a:ea typeface="Calibri"/>
              <a:cs typeface="Calibri"/>
            </a:endParaRPr>
          </a:p>
          <a:p>
            <a:pPr marL="0" indent="0" algn="just">
              <a:buNone/>
            </a:pPr>
            <a:r>
              <a:rPr lang="en-US" sz="1800">
                <a:cs typeface="Calibri"/>
              </a:rPr>
              <a:t>Examples</a:t>
            </a:r>
            <a:endParaRPr lang="en-US" sz="1800">
              <a:ea typeface="Calibri"/>
              <a:cs typeface="Calibri"/>
            </a:endParaRPr>
          </a:p>
          <a:p>
            <a:pPr marL="342900" indent="-342900" algn="just">
              <a:buAutoNum type="arabicPeriod"/>
            </a:pPr>
            <a:r>
              <a:rPr lang="en-US" sz="1800">
                <a:cs typeface="Calibri"/>
              </a:rPr>
              <a:t>TV monitor(Color tube) – shows different videos and images in different colors but internally it has some mechanism to do the work.</a:t>
            </a:r>
            <a:endParaRPr lang="en-US" sz="1800">
              <a:ea typeface="Calibri"/>
              <a:cs typeface="Calibri"/>
            </a:endParaRPr>
          </a:p>
          <a:p>
            <a:pPr marL="342900" indent="-342900" algn="just">
              <a:buAutoNum type="arabicPeriod"/>
            </a:pPr>
            <a:r>
              <a:rPr lang="en-US" sz="1800">
                <a:cs typeface="Calibri"/>
              </a:rPr>
              <a:t>Any vehicle : Takes us from one place to other but hides internally how engine works and what its does internally.</a:t>
            </a:r>
            <a:endParaRPr lang="en-US" sz="1800">
              <a:ea typeface="Calibri"/>
              <a:cs typeface="Calibri"/>
            </a:endParaRPr>
          </a:p>
          <a:p>
            <a:pPr marL="342900" indent="-342900" algn="just">
              <a:buAutoNum type="arabicPeriod"/>
            </a:pPr>
            <a:r>
              <a:rPr lang="en-US" sz="1800">
                <a:cs typeface="Calibri"/>
              </a:rPr>
              <a:t>Id card : when scanned if person has access door opens , internally hides how it match and finds out person access.</a:t>
            </a:r>
            <a:endParaRPr lang="en-US" sz="1800">
              <a:ea typeface="Calibri"/>
              <a:cs typeface="Calibri"/>
            </a:endParaRPr>
          </a:p>
          <a:p>
            <a:pPr marL="342900" indent="-342900" algn="just">
              <a:buAutoNum type="arabicPeriod"/>
            </a:pPr>
            <a:r>
              <a:rPr lang="en-US" sz="1800">
                <a:cs typeface="Calibri"/>
              </a:rPr>
              <a:t>Pressure Cooker : When we keep for making rice , we put rice grains and water.. During the next 20-30 mins something happens internally and after few whistles we switch off and see that rice is ready for eating. </a:t>
            </a:r>
            <a:endParaRPr lang="en-US" sz="1800">
              <a:ea typeface="Calibri"/>
              <a:cs typeface="Calibri"/>
            </a:endParaRPr>
          </a:p>
          <a:p>
            <a:pPr marL="342900" indent="-342900" algn="just">
              <a:buAutoNum type="arabicPeriod"/>
            </a:pPr>
            <a:r>
              <a:rPr lang="en-US" sz="1800">
                <a:cs typeface="Calibri"/>
              </a:rPr>
              <a:t>From students 1,2,3,4.</a:t>
            </a:r>
            <a:endParaRPr lang="en-US" sz="1800">
              <a:ea typeface="Calibri"/>
              <a:cs typeface="Calibri"/>
            </a:endParaRPr>
          </a:p>
          <a:p>
            <a:pPr marL="342900" indent="-342900" algn="just">
              <a:buAutoNum type="arabicPeriod"/>
            </a:pPr>
            <a:endParaRPr lang="en-US" sz="1800">
              <a:cs typeface="Calibri"/>
            </a:endParaRPr>
          </a:p>
          <a:p>
            <a:endParaRPr lang="en-US">
              <a:cs typeface="Calibri"/>
            </a:endParaRPr>
          </a:p>
        </p:txBody>
      </p:sp>
    </p:spTree>
    <p:extLst>
      <p:ext uri="{BB962C8B-B14F-4D97-AF65-F5344CB8AC3E}">
        <p14:creationId xmlns:p14="http://schemas.microsoft.com/office/powerpoint/2010/main" val="34175710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Agenda Week 9</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dirty="0">
                <a:cs typeface="Calibri"/>
              </a:rPr>
              <a:t>Work on case study</a:t>
            </a:r>
            <a:endParaRPr lang="en-IN" dirty="0"/>
          </a:p>
        </p:txBody>
      </p:sp>
    </p:spTree>
    <p:extLst>
      <p:ext uri="{BB962C8B-B14F-4D97-AF65-F5344CB8AC3E}">
        <p14:creationId xmlns:p14="http://schemas.microsoft.com/office/powerpoint/2010/main" val="34092024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Agenda Week 10</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dirty="0">
                <a:cs typeface="Calibri"/>
              </a:rPr>
              <a:t>DEMO and evaluation</a:t>
            </a:r>
            <a:endParaRPr lang="en-IN" dirty="0"/>
          </a:p>
        </p:txBody>
      </p:sp>
    </p:spTree>
    <p:extLst>
      <p:ext uri="{BB962C8B-B14F-4D97-AF65-F5344CB8AC3E}">
        <p14:creationId xmlns:p14="http://schemas.microsoft.com/office/powerpoint/2010/main" val="7600174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Content Placeholder 2">
            <a:extLst>
              <a:ext uri="{FF2B5EF4-FFF2-40B4-BE49-F238E27FC236}">
                <a16:creationId xmlns:a16="http://schemas.microsoft.com/office/drawing/2014/main" id="{257B01F8-2A4B-B3EB-DD4A-6CB78A3003F6}"/>
              </a:ext>
            </a:extLst>
          </p:cNvPr>
          <p:cNvSpPr>
            <a:spLocks noGrp="1"/>
          </p:cNvSpPr>
          <p:nvPr>
            <p:ph idx="1"/>
          </p:nvPr>
        </p:nvSpPr>
        <p:spPr>
          <a:xfrm>
            <a:off x="4447308" y="591344"/>
            <a:ext cx="6906491" cy="5585619"/>
          </a:xfrm>
        </p:spPr>
        <p:txBody>
          <a:bodyPr anchor="ctr">
            <a:normAutofit/>
          </a:bodyPr>
          <a:lstStyle/>
          <a:p>
            <a:pPr marL="0" indent="0">
              <a:buNone/>
            </a:pPr>
            <a:r>
              <a:rPr lang="en-US" sz="4400" dirty="0">
                <a:cs typeface="Calibri"/>
              </a:rPr>
              <a:t>Thank You!</a:t>
            </a:r>
          </a:p>
        </p:txBody>
      </p:sp>
    </p:spTree>
    <p:extLst>
      <p:ext uri="{BB962C8B-B14F-4D97-AF65-F5344CB8AC3E}">
        <p14:creationId xmlns:p14="http://schemas.microsoft.com/office/powerpoint/2010/main" val="24318127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a:cs typeface="Calibri" panose="020F0502020204030204" pitchFamily="34" charset="0"/>
              </a:rPr>
              <a:t>Appendix</a:t>
            </a:r>
            <a:endParaRPr lang="en-IN"/>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pPr marL="0" indent="0">
              <a:spcAft>
                <a:spcPts val="1200"/>
              </a:spcAft>
              <a:buNone/>
            </a:pPr>
            <a:r>
              <a:rPr lang="en-US" sz="2800"/>
              <a:t>Add Links or permissible Images as needed</a:t>
            </a:r>
          </a:p>
          <a:p>
            <a:pPr>
              <a:spcAft>
                <a:spcPts val="1200"/>
              </a:spcAft>
            </a:pPr>
            <a:endParaRPr lang="en-IN" sz="2800">
              <a:solidFill>
                <a:schemeClr val="bg2"/>
              </a:solidFill>
            </a:endParaRPr>
          </a:p>
          <a:p>
            <a:endParaRPr lang="en-IN"/>
          </a:p>
        </p:txBody>
      </p:sp>
    </p:spTree>
    <p:extLst>
      <p:ext uri="{BB962C8B-B14F-4D97-AF65-F5344CB8AC3E}">
        <p14:creationId xmlns:p14="http://schemas.microsoft.com/office/powerpoint/2010/main" val="2411495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A71C6-190B-CA11-08D1-B5596E9FE09A}"/>
              </a:ext>
            </a:extLst>
          </p:cNvPr>
          <p:cNvSpPr>
            <a:spLocks noGrp="1"/>
          </p:cNvSpPr>
          <p:nvPr>
            <p:ph type="title"/>
          </p:nvPr>
        </p:nvSpPr>
        <p:spPr/>
        <p:txBody>
          <a:bodyPr/>
          <a:lstStyle/>
          <a:p>
            <a:r>
              <a:rPr lang="en-US">
                <a:cs typeface="Calibri Light"/>
              </a:rPr>
              <a:t>Topic 1 : Java Essentials</a:t>
            </a:r>
            <a:endParaRPr lang="en-US"/>
          </a:p>
        </p:txBody>
      </p:sp>
      <p:sp>
        <p:nvSpPr>
          <p:cNvPr id="3" name="Content Placeholder 2">
            <a:extLst>
              <a:ext uri="{FF2B5EF4-FFF2-40B4-BE49-F238E27FC236}">
                <a16:creationId xmlns:a16="http://schemas.microsoft.com/office/drawing/2014/main" id="{B9B7F8E6-F8C7-DCFA-B91A-CD6CF35E77F7}"/>
              </a:ext>
            </a:extLst>
          </p:cNvPr>
          <p:cNvSpPr>
            <a:spLocks noGrp="1"/>
          </p:cNvSpPr>
          <p:nvPr>
            <p:ph idx="1"/>
          </p:nvPr>
        </p:nvSpPr>
        <p:spPr/>
        <p:txBody>
          <a:bodyPr vert="horz" lIns="91440" tIns="45720" rIns="91440" bIns="45720" rtlCol="0" anchor="t">
            <a:normAutofit fontScale="77500" lnSpcReduction="20000"/>
          </a:bodyPr>
          <a:lstStyle/>
          <a:p>
            <a:pPr algn="just"/>
            <a:r>
              <a:rPr lang="en-US" sz="2000" b="1">
                <a:cs typeface="Calibri"/>
              </a:rPr>
              <a:t>Encapsulation</a:t>
            </a:r>
          </a:p>
          <a:p>
            <a:pPr algn="just"/>
            <a:r>
              <a:rPr lang="en-US" sz="1800">
                <a:cs typeface="Calibri"/>
              </a:rPr>
              <a:t>Binding (or wrapping) code and data together into a single unit are known as encapsulation.</a:t>
            </a:r>
          </a:p>
          <a:p>
            <a:pPr marL="0" indent="0">
              <a:buNone/>
            </a:pPr>
            <a:r>
              <a:rPr lang="en-US">
                <a:cs typeface="Calibri"/>
              </a:rPr>
              <a:t>Java Class </a:t>
            </a:r>
          </a:p>
          <a:p>
            <a:pPr marL="0" indent="0">
              <a:buNone/>
            </a:pPr>
            <a:endParaRPr lang="en-US">
              <a:cs typeface="Calibri"/>
            </a:endParaRPr>
          </a:p>
          <a:p>
            <a:pPr marL="0" indent="0">
              <a:buNone/>
            </a:pPr>
            <a:r>
              <a:rPr lang="en-US">
                <a:cs typeface="Calibri"/>
              </a:rPr>
              <a:t>Public Class Employee {</a:t>
            </a:r>
          </a:p>
          <a:p>
            <a:pPr marL="0" indent="0">
              <a:buNone/>
            </a:pPr>
            <a:r>
              <a:rPr lang="en-US">
                <a:cs typeface="Calibri"/>
              </a:rPr>
              <a:t>String empName;</a:t>
            </a:r>
          </a:p>
          <a:p>
            <a:pPr marL="0" indent="0">
              <a:buNone/>
            </a:pPr>
            <a:r>
              <a:rPr lang="en-US">
                <a:cs typeface="Calibri"/>
              </a:rPr>
              <a:t>Int empId;</a:t>
            </a:r>
          </a:p>
          <a:p>
            <a:pPr marL="0" indent="0">
              <a:buNone/>
            </a:pPr>
            <a:r>
              <a:rPr lang="en-US">
                <a:cs typeface="Calibri"/>
              </a:rPr>
              <a:t>Void getEmpName(empId)</a:t>
            </a:r>
          </a:p>
          <a:p>
            <a:pPr marL="0" indent="0">
              <a:buNone/>
            </a:pPr>
            <a:r>
              <a:rPr lang="en-US">
                <a:cs typeface="Calibri"/>
              </a:rPr>
              <a:t>{</a:t>
            </a:r>
          </a:p>
          <a:p>
            <a:pPr marL="0" indent="0">
              <a:buNone/>
            </a:pPr>
            <a:r>
              <a:rPr lang="en-US">
                <a:cs typeface="Calibri"/>
              </a:rPr>
              <a:t>return empName;</a:t>
            </a:r>
          </a:p>
          <a:p>
            <a:pPr marL="0" indent="0">
              <a:buNone/>
            </a:pPr>
            <a:r>
              <a:rPr lang="en-US">
                <a:cs typeface="Calibri"/>
              </a:rPr>
              <a:t>}</a:t>
            </a:r>
          </a:p>
          <a:p>
            <a:pPr marL="0" indent="0">
              <a:buNone/>
            </a:pPr>
            <a:r>
              <a:rPr lang="en-US">
                <a:cs typeface="Calibri"/>
              </a:rPr>
              <a:t>}</a:t>
            </a:r>
          </a:p>
        </p:txBody>
      </p:sp>
      <p:sp>
        <p:nvSpPr>
          <p:cNvPr id="4" name="TextBox 3">
            <a:extLst>
              <a:ext uri="{FF2B5EF4-FFF2-40B4-BE49-F238E27FC236}">
                <a16:creationId xmlns:a16="http://schemas.microsoft.com/office/drawing/2014/main" id="{6513A81E-95B2-2633-696C-54A21AED92D7}"/>
              </a:ext>
            </a:extLst>
          </p:cNvPr>
          <p:cNvSpPr txBox="1"/>
          <p:nvPr/>
        </p:nvSpPr>
        <p:spPr>
          <a:xfrm>
            <a:off x="5814514" y="2957015"/>
            <a:ext cx="501839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Public class SomeClass{</a:t>
            </a:r>
          </a:p>
          <a:p>
            <a:r>
              <a:rPr lang="en-US">
                <a:cs typeface="Calibri"/>
              </a:rPr>
              <a:t>Employee e = new Employee();</a:t>
            </a:r>
          </a:p>
          <a:p>
            <a:r>
              <a:rPr lang="en-US">
                <a:cs typeface="Calibri"/>
              </a:rPr>
              <a:t>e.getEmpName(123);</a:t>
            </a:r>
          </a:p>
          <a:p>
            <a:r>
              <a:rPr lang="en-US">
                <a:cs typeface="Calibri"/>
              </a:rPr>
              <a:t>}</a:t>
            </a:r>
          </a:p>
        </p:txBody>
      </p:sp>
    </p:spTree>
    <p:extLst>
      <p:ext uri="{BB962C8B-B14F-4D97-AF65-F5344CB8AC3E}">
        <p14:creationId xmlns:p14="http://schemas.microsoft.com/office/powerpoint/2010/main" val="3690034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19410-900F-F469-E5F6-09032565601C}"/>
              </a:ext>
            </a:extLst>
          </p:cNvPr>
          <p:cNvSpPr>
            <a:spLocks noGrp="1"/>
          </p:cNvSpPr>
          <p:nvPr>
            <p:ph type="title"/>
          </p:nvPr>
        </p:nvSpPr>
        <p:spPr/>
        <p:txBody>
          <a:bodyPr/>
          <a:lstStyle/>
          <a:p>
            <a:r>
              <a:rPr lang="en-US">
                <a:cs typeface="Calibri Light"/>
              </a:rPr>
              <a:t>Topic 1 : Java Essentials</a:t>
            </a:r>
            <a:endParaRPr lang="en-US"/>
          </a:p>
        </p:txBody>
      </p:sp>
      <p:sp>
        <p:nvSpPr>
          <p:cNvPr id="3" name="Content Placeholder 2">
            <a:extLst>
              <a:ext uri="{FF2B5EF4-FFF2-40B4-BE49-F238E27FC236}">
                <a16:creationId xmlns:a16="http://schemas.microsoft.com/office/drawing/2014/main" id="{A65A87EF-D6B3-8EA9-B669-B394A2502DC8}"/>
              </a:ext>
            </a:extLst>
          </p:cNvPr>
          <p:cNvSpPr>
            <a:spLocks noGrp="1"/>
          </p:cNvSpPr>
          <p:nvPr>
            <p:ph idx="1"/>
          </p:nvPr>
        </p:nvSpPr>
        <p:spPr/>
        <p:txBody>
          <a:bodyPr vert="horz" lIns="91440" tIns="45720" rIns="91440" bIns="45720" rtlCol="0" anchor="t">
            <a:normAutofit/>
          </a:bodyPr>
          <a:lstStyle/>
          <a:p>
            <a:r>
              <a:rPr lang="en-IN" sz="1800">
                <a:cs typeface="Calibri"/>
              </a:rPr>
              <a:t>Java Data Types</a:t>
            </a:r>
          </a:p>
          <a:p>
            <a:pPr>
              <a:buNone/>
            </a:pPr>
            <a:r>
              <a:rPr lang="en-IN" sz="1800">
                <a:cs typeface="Calibri"/>
              </a:rPr>
              <a:t>Data types are divided into two groups:</a:t>
            </a:r>
          </a:p>
          <a:p>
            <a:pPr>
              <a:buFont typeface="Arial"/>
              <a:buChar char="•"/>
            </a:pPr>
            <a:r>
              <a:rPr lang="en-IN" sz="1800">
                <a:cs typeface="Calibri"/>
              </a:rPr>
              <a:t>Primitive data types - includes byte, short, int, long, float, double, boolean and char</a:t>
            </a:r>
          </a:p>
          <a:p>
            <a:pPr marL="0" indent="0">
              <a:buNone/>
            </a:pPr>
            <a:r>
              <a:rPr lang="en-IN" sz="1600">
                <a:solidFill>
                  <a:srgbClr val="0077AA"/>
                </a:solidFill>
                <a:latin typeface="Consolas"/>
                <a:cs typeface="Calibri"/>
              </a:rPr>
              <a:t>int</a:t>
            </a:r>
            <a:r>
              <a:rPr lang="en-IN" sz="1600">
                <a:latin typeface="Consolas"/>
                <a:cs typeface="Calibri"/>
              </a:rPr>
              <a:t> myNum </a:t>
            </a:r>
            <a:r>
              <a:rPr lang="en-IN" sz="1600">
                <a:solidFill>
                  <a:srgbClr val="9A6E3A"/>
                </a:solidFill>
                <a:latin typeface="Consolas"/>
                <a:cs typeface="Calibri"/>
              </a:rPr>
              <a:t>=</a:t>
            </a:r>
            <a:r>
              <a:rPr lang="en-IN" sz="1600">
                <a:latin typeface="Consolas"/>
                <a:cs typeface="Calibri"/>
              </a:rPr>
              <a:t> </a:t>
            </a:r>
            <a:r>
              <a:rPr lang="en-IN" sz="1600">
                <a:solidFill>
                  <a:srgbClr val="990055"/>
                </a:solidFill>
                <a:latin typeface="Consolas"/>
                <a:cs typeface="Calibri"/>
              </a:rPr>
              <a:t>5</a:t>
            </a:r>
            <a:r>
              <a:rPr lang="en-IN" sz="1600">
                <a:solidFill>
                  <a:srgbClr val="999999"/>
                </a:solidFill>
                <a:latin typeface="Consolas"/>
                <a:cs typeface="Calibri"/>
              </a:rPr>
              <a:t>;</a:t>
            </a:r>
            <a:r>
              <a:rPr lang="en-IN" sz="1600">
                <a:latin typeface="Consolas"/>
                <a:cs typeface="Calibri"/>
              </a:rPr>
              <a:t>               </a:t>
            </a:r>
            <a:r>
              <a:rPr lang="en-IN" sz="1600">
                <a:solidFill>
                  <a:srgbClr val="708090"/>
                </a:solidFill>
                <a:latin typeface="Consolas"/>
                <a:cs typeface="Calibri"/>
              </a:rPr>
              <a:t>// Integer (whole number)</a:t>
            </a:r>
            <a:r>
              <a:rPr lang="en-IN" sz="1600">
                <a:latin typeface="Consolas"/>
                <a:cs typeface="Calibri"/>
              </a:rPr>
              <a:t>
</a:t>
            </a:r>
            <a:r>
              <a:rPr lang="en-IN" sz="1600">
                <a:solidFill>
                  <a:srgbClr val="0077AA"/>
                </a:solidFill>
                <a:latin typeface="Consolas"/>
                <a:cs typeface="Calibri"/>
              </a:rPr>
              <a:t>float</a:t>
            </a:r>
            <a:r>
              <a:rPr lang="en-IN" sz="1600">
                <a:latin typeface="Consolas"/>
                <a:cs typeface="Calibri"/>
              </a:rPr>
              <a:t> myFloatNum </a:t>
            </a:r>
            <a:r>
              <a:rPr lang="en-IN" sz="1600">
                <a:solidFill>
                  <a:srgbClr val="9A6E3A"/>
                </a:solidFill>
                <a:latin typeface="Consolas"/>
                <a:cs typeface="Calibri"/>
              </a:rPr>
              <a:t>=</a:t>
            </a:r>
            <a:r>
              <a:rPr lang="en-IN" sz="1600">
                <a:latin typeface="Consolas"/>
                <a:cs typeface="Calibri"/>
              </a:rPr>
              <a:t> </a:t>
            </a:r>
            <a:r>
              <a:rPr lang="en-IN" sz="1600">
                <a:solidFill>
                  <a:srgbClr val="990055"/>
                </a:solidFill>
                <a:latin typeface="Consolas"/>
                <a:cs typeface="Calibri"/>
              </a:rPr>
              <a:t>5.99f</a:t>
            </a:r>
            <a:r>
              <a:rPr lang="en-IN" sz="1600">
                <a:solidFill>
                  <a:srgbClr val="999999"/>
                </a:solidFill>
                <a:latin typeface="Consolas"/>
                <a:cs typeface="Calibri"/>
              </a:rPr>
              <a:t>;</a:t>
            </a:r>
            <a:r>
              <a:rPr lang="en-IN" sz="1600">
                <a:latin typeface="Consolas"/>
                <a:cs typeface="Calibri"/>
              </a:rPr>
              <a:t>    </a:t>
            </a:r>
            <a:r>
              <a:rPr lang="en-IN" sz="1600">
                <a:solidFill>
                  <a:srgbClr val="708090"/>
                </a:solidFill>
                <a:latin typeface="Consolas"/>
                <a:cs typeface="Calibri"/>
              </a:rPr>
              <a:t>// Floating point number</a:t>
            </a:r>
            <a:r>
              <a:rPr lang="en-IN" sz="1600">
                <a:latin typeface="Consolas"/>
                <a:cs typeface="Calibri"/>
              </a:rPr>
              <a:t>
</a:t>
            </a:r>
            <a:r>
              <a:rPr lang="en-IN" sz="1600">
                <a:solidFill>
                  <a:srgbClr val="0077AA"/>
                </a:solidFill>
                <a:latin typeface="Consolas"/>
                <a:cs typeface="Calibri"/>
              </a:rPr>
              <a:t>char</a:t>
            </a:r>
            <a:r>
              <a:rPr lang="en-IN" sz="1600">
                <a:latin typeface="Consolas"/>
                <a:cs typeface="Calibri"/>
              </a:rPr>
              <a:t> myLetter </a:t>
            </a:r>
            <a:r>
              <a:rPr lang="en-IN" sz="1600">
                <a:solidFill>
                  <a:srgbClr val="9A6E3A"/>
                </a:solidFill>
                <a:latin typeface="Consolas"/>
                <a:cs typeface="Calibri"/>
              </a:rPr>
              <a:t>=</a:t>
            </a:r>
            <a:r>
              <a:rPr lang="en-IN" sz="1600">
                <a:latin typeface="Consolas"/>
                <a:cs typeface="Calibri"/>
              </a:rPr>
              <a:t> </a:t>
            </a:r>
            <a:r>
              <a:rPr lang="en-IN" sz="1600">
                <a:solidFill>
                  <a:srgbClr val="669900"/>
                </a:solidFill>
                <a:latin typeface="Consolas"/>
                <a:cs typeface="Calibri"/>
              </a:rPr>
              <a:t>'D'</a:t>
            </a:r>
            <a:r>
              <a:rPr lang="en-IN" sz="1600">
                <a:solidFill>
                  <a:srgbClr val="999999"/>
                </a:solidFill>
                <a:latin typeface="Consolas"/>
                <a:cs typeface="Calibri"/>
              </a:rPr>
              <a:t>;</a:t>
            </a:r>
            <a:r>
              <a:rPr lang="en-IN" sz="1600">
                <a:latin typeface="Consolas"/>
                <a:cs typeface="Calibri"/>
              </a:rPr>
              <a:t>         </a:t>
            </a:r>
            <a:r>
              <a:rPr lang="en-IN" sz="1600">
                <a:solidFill>
                  <a:srgbClr val="708090"/>
                </a:solidFill>
                <a:latin typeface="Consolas"/>
                <a:cs typeface="Calibri"/>
              </a:rPr>
              <a:t>// Character</a:t>
            </a:r>
            <a:r>
              <a:rPr lang="en-IN" sz="1600">
                <a:latin typeface="Consolas"/>
                <a:cs typeface="Calibri"/>
              </a:rPr>
              <a:t>
</a:t>
            </a:r>
            <a:r>
              <a:rPr lang="en-IN" sz="1600">
                <a:solidFill>
                  <a:srgbClr val="0077AA"/>
                </a:solidFill>
                <a:latin typeface="Consolas"/>
                <a:cs typeface="Calibri"/>
              </a:rPr>
              <a:t>boolean</a:t>
            </a:r>
            <a:r>
              <a:rPr lang="en-IN" sz="1600">
                <a:latin typeface="Consolas"/>
                <a:cs typeface="Calibri"/>
              </a:rPr>
              <a:t> myBool </a:t>
            </a:r>
            <a:r>
              <a:rPr lang="en-IN" sz="1600">
                <a:solidFill>
                  <a:srgbClr val="9A6E3A"/>
                </a:solidFill>
                <a:latin typeface="Consolas"/>
                <a:cs typeface="Calibri"/>
              </a:rPr>
              <a:t>=</a:t>
            </a:r>
            <a:r>
              <a:rPr lang="en-IN" sz="1600">
                <a:latin typeface="Consolas"/>
                <a:cs typeface="Calibri"/>
              </a:rPr>
              <a:t> </a:t>
            </a:r>
            <a:r>
              <a:rPr lang="en-IN" sz="1600">
                <a:solidFill>
                  <a:srgbClr val="990055"/>
                </a:solidFill>
                <a:latin typeface="Consolas"/>
                <a:cs typeface="Calibri"/>
              </a:rPr>
              <a:t>true</a:t>
            </a:r>
            <a:r>
              <a:rPr lang="en-IN" sz="1600">
                <a:solidFill>
                  <a:srgbClr val="999999"/>
                </a:solidFill>
                <a:latin typeface="Consolas"/>
                <a:cs typeface="Calibri"/>
              </a:rPr>
              <a:t>;</a:t>
            </a:r>
            <a:r>
              <a:rPr lang="en-IN" sz="1600">
                <a:latin typeface="Consolas"/>
                <a:cs typeface="Calibri"/>
              </a:rPr>
              <a:t>       </a:t>
            </a:r>
            <a:r>
              <a:rPr lang="en-IN" sz="1600">
                <a:solidFill>
                  <a:srgbClr val="708090"/>
                </a:solidFill>
                <a:latin typeface="Consolas"/>
                <a:cs typeface="Calibri"/>
              </a:rPr>
              <a:t>// Boolean</a:t>
            </a:r>
            <a:r>
              <a:rPr lang="en-IN" sz="1600">
                <a:latin typeface="Consolas"/>
                <a:cs typeface="Calibri"/>
              </a:rPr>
              <a:t>
</a:t>
            </a:r>
            <a:endParaRPr lang="en-IN" sz="1600">
              <a:solidFill>
                <a:srgbClr val="708090"/>
              </a:solidFill>
              <a:latin typeface="Consolas"/>
              <a:cs typeface="Calibri"/>
            </a:endParaRPr>
          </a:p>
          <a:p>
            <a:pPr>
              <a:buFont typeface="Arial"/>
              <a:buChar char="•"/>
            </a:pPr>
            <a:r>
              <a:rPr lang="en-IN" sz="1800">
                <a:cs typeface="Calibri"/>
              </a:rPr>
              <a:t>Non-primitive data types - such as String, Arrays and Classes</a:t>
            </a:r>
          </a:p>
          <a:p>
            <a:pPr marL="0" indent="0">
              <a:buNone/>
            </a:pPr>
            <a:r>
              <a:rPr lang="en-IN" sz="1600">
                <a:solidFill>
                  <a:srgbClr val="DD4A68"/>
                </a:solidFill>
                <a:latin typeface="Consolas"/>
                <a:cs typeface="Calibri"/>
              </a:rPr>
              <a:t>String</a:t>
            </a:r>
            <a:r>
              <a:rPr lang="en-IN" sz="1600">
                <a:latin typeface="Consolas"/>
                <a:cs typeface="Calibri"/>
              </a:rPr>
              <a:t> myText </a:t>
            </a:r>
            <a:r>
              <a:rPr lang="en-IN" sz="1600">
                <a:solidFill>
                  <a:srgbClr val="9A6E3A"/>
                </a:solidFill>
                <a:latin typeface="Consolas"/>
                <a:cs typeface="Calibri"/>
              </a:rPr>
              <a:t>=</a:t>
            </a:r>
            <a:r>
              <a:rPr lang="en-IN" sz="1600">
                <a:latin typeface="Consolas"/>
                <a:cs typeface="Calibri"/>
              </a:rPr>
              <a:t> </a:t>
            </a:r>
            <a:r>
              <a:rPr lang="en-IN" sz="1600">
                <a:solidFill>
                  <a:srgbClr val="669900"/>
                </a:solidFill>
                <a:latin typeface="Consolas"/>
                <a:cs typeface="Calibri"/>
              </a:rPr>
              <a:t>"Hello"</a:t>
            </a:r>
            <a:r>
              <a:rPr lang="en-IN" sz="1600">
                <a:solidFill>
                  <a:srgbClr val="999999"/>
                </a:solidFill>
                <a:latin typeface="Consolas"/>
                <a:cs typeface="Calibri"/>
              </a:rPr>
              <a:t>;</a:t>
            </a:r>
            <a:r>
              <a:rPr lang="en-IN" sz="1600">
                <a:latin typeface="Consolas"/>
                <a:cs typeface="Calibri"/>
              </a:rPr>
              <a:t>     </a:t>
            </a:r>
            <a:r>
              <a:rPr lang="en-IN" sz="1600">
                <a:solidFill>
                  <a:srgbClr val="708090"/>
                </a:solidFill>
                <a:latin typeface="Consolas"/>
                <a:cs typeface="Calibri"/>
              </a:rPr>
              <a:t>// String</a:t>
            </a:r>
            <a:endParaRPr lang="en-IN"/>
          </a:p>
          <a:p>
            <a:endParaRPr lang="en-IN" sz="1500">
              <a:cs typeface="Calibri"/>
            </a:endParaRPr>
          </a:p>
        </p:txBody>
      </p:sp>
    </p:spTree>
    <p:extLst>
      <p:ext uri="{BB962C8B-B14F-4D97-AF65-F5344CB8AC3E}">
        <p14:creationId xmlns:p14="http://schemas.microsoft.com/office/powerpoint/2010/main" val="619744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456180-04A0-A718-7B17-9038C0A5FF80}"/>
              </a:ext>
            </a:extLst>
          </p:cNvPr>
          <p:cNvSpPr>
            <a:spLocks noGrp="1"/>
          </p:cNvSpPr>
          <p:nvPr>
            <p:ph type="title"/>
          </p:nvPr>
        </p:nvSpPr>
        <p:spPr>
          <a:xfrm>
            <a:off x="630936" y="639520"/>
            <a:ext cx="10196014" cy="843341"/>
          </a:xfrm>
        </p:spPr>
        <p:txBody>
          <a:bodyPr anchor="b">
            <a:normAutofit/>
          </a:bodyPr>
          <a:lstStyle/>
          <a:p>
            <a:pPr marL="285750" indent="-285750">
              <a:spcBef>
                <a:spcPts val="1000"/>
              </a:spcBef>
              <a:buFont typeface="Arial"/>
              <a:buChar char="•"/>
            </a:pPr>
            <a:r>
              <a:rPr lang="en-US" sz="4600">
                <a:cs typeface="Calibri Light"/>
              </a:rPr>
              <a:t>Topic 1 : Java Essentials: </a:t>
            </a:r>
            <a:r>
              <a:rPr lang="en-IN" sz="2200">
                <a:latin typeface="Calibri"/>
                <a:ea typeface="Calibri"/>
                <a:cs typeface="Calibri"/>
              </a:rPr>
              <a:t>Java Collections</a:t>
            </a:r>
            <a:endParaRPr lang="en-US" sz="2200">
              <a:latin typeface="Calibri"/>
              <a:ea typeface="Calibri"/>
              <a:cs typeface="Calibri"/>
            </a:endParaRPr>
          </a:p>
        </p:txBody>
      </p:sp>
      <p:sp>
        <p:nvSpPr>
          <p:cNvPr id="28"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8B195F-0F32-8C52-63E0-C6B42B7873E3}"/>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endParaRPr lang="en-IN" sz="2200">
              <a:ea typeface="Calibri" panose="020F0502020204030204"/>
              <a:cs typeface="Calibri"/>
            </a:endParaRPr>
          </a:p>
          <a:p>
            <a:pPr marL="0" indent="0">
              <a:buNone/>
            </a:pPr>
            <a:endParaRPr lang="en-IN" sz="2200">
              <a:cs typeface="Calibri"/>
            </a:endParaRPr>
          </a:p>
          <a:p>
            <a:pPr marL="0" indent="0">
              <a:buNone/>
            </a:pPr>
            <a:endParaRPr lang="en-IN" sz="2200">
              <a:cs typeface="Calibri"/>
            </a:endParaRPr>
          </a:p>
          <a:p>
            <a:endParaRPr lang="en-IN" sz="2200">
              <a:ea typeface="Calibri"/>
              <a:cs typeface="Calibri"/>
            </a:endParaRPr>
          </a:p>
        </p:txBody>
      </p:sp>
      <p:pic>
        <p:nvPicPr>
          <p:cNvPr id="4" name="Picture 4" descr="A diagram of a tree&#10;&#10;Description automatically generated">
            <a:extLst>
              <a:ext uri="{FF2B5EF4-FFF2-40B4-BE49-F238E27FC236}">
                <a16:creationId xmlns:a16="http://schemas.microsoft.com/office/drawing/2014/main" id="{83DFFF57-1DE8-9F15-AC1E-E4C40B184536}"/>
              </a:ext>
            </a:extLst>
          </p:cNvPr>
          <p:cNvPicPr>
            <a:picLocks noChangeAspect="1"/>
          </p:cNvPicPr>
          <p:nvPr/>
        </p:nvPicPr>
        <p:blipFill>
          <a:blip r:embed="rId2"/>
          <a:stretch>
            <a:fillRect/>
          </a:stretch>
        </p:blipFill>
        <p:spPr>
          <a:xfrm>
            <a:off x="446237" y="1714443"/>
            <a:ext cx="11111779" cy="4737024"/>
          </a:xfrm>
          <a:prstGeom prst="rect">
            <a:avLst/>
          </a:prstGeom>
        </p:spPr>
      </p:pic>
    </p:spTree>
    <p:extLst>
      <p:ext uri="{BB962C8B-B14F-4D97-AF65-F5344CB8AC3E}">
        <p14:creationId xmlns:p14="http://schemas.microsoft.com/office/powerpoint/2010/main" val="2098643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6ccd29f-f70d-4609-a317-8968d41a404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6AAEA0FB2DF124395BB30136811E0F6" ma:contentTypeVersion="12" ma:contentTypeDescription="Create a new document." ma:contentTypeScope="" ma:versionID="bf34af3db09d99911fe43e5f817c16f4">
  <xsd:schema xmlns:xsd="http://www.w3.org/2001/XMLSchema" xmlns:xs="http://www.w3.org/2001/XMLSchema" xmlns:p="http://schemas.microsoft.com/office/2006/metadata/properties" xmlns:ns3="46ccd29f-f70d-4609-a317-8968d41a404d" xmlns:ns4="347dcaf8-0ddc-426e-8eaa-fa982e2d5739" targetNamespace="http://schemas.microsoft.com/office/2006/metadata/properties" ma:root="true" ma:fieldsID="0c108ae30d7427021d65d16ed5a618e8" ns3:_="" ns4:_="">
    <xsd:import namespace="46ccd29f-f70d-4609-a317-8968d41a404d"/>
    <xsd:import namespace="347dcaf8-0ddc-426e-8eaa-fa982e2d573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4:SharedWithUsers" minOccurs="0"/>
                <xsd:element ref="ns4:SharedWithDetails" minOccurs="0"/>
                <xsd:element ref="ns4:SharingHintHash"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ccd29f-f70d-4609-a317-8968d41a40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internalName="MediaServiceDateTaken"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47dcaf8-0ddc-426e-8eaa-fa982e2d5739"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E9AD36-30A4-4004-A75D-E267272DE5BC}">
  <ds:schemaRefs>
    <ds:schemaRef ds:uri="347dcaf8-0ddc-426e-8eaa-fa982e2d5739"/>
    <ds:schemaRef ds:uri="46ccd29f-f70d-4609-a317-8968d41a404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A9CBFD2-4135-4725-BBEC-E27ABA88DCD4}">
  <ds:schemaRefs>
    <ds:schemaRef ds:uri="http://schemas.microsoft.com/sharepoint/v3/contenttype/forms"/>
  </ds:schemaRefs>
</ds:datastoreItem>
</file>

<file path=customXml/itemProps3.xml><?xml version="1.0" encoding="utf-8"?>
<ds:datastoreItem xmlns:ds="http://schemas.openxmlformats.org/officeDocument/2006/customXml" ds:itemID="{981E7C9C-D280-4B5D-A722-791933D0C78F}">
  <ds:schemaRefs>
    <ds:schemaRef ds:uri="347dcaf8-0ddc-426e-8eaa-fa982e2d5739"/>
    <ds:schemaRef ds:uri="46ccd29f-f70d-4609-a317-8968d41a404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4355</Words>
  <Application>Microsoft Office PowerPoint</Application>
  <PresentationFormat>Widescreen</PresentationFormat>
  <Paragraphs>394</Paragraphs>
  <Slides>63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Arial</vt:lpstr>
      <vt:lpstr>Avenir Next LT Pro</vt:lpstr>
      <vt:lpstr>Calibri</vt:lpstr>
      <vt:lpstr>Calibri Light</vt:lpstr>
      <vt:lpstr>Consolas</vt:lpstr>
      <vt:lpstr>inter-regular</vt:lpstr>
      <vt:lpstr>times new roman</vt:lpstr>
      <vt:lpstr>Office Theme</vt:lpstr>
      <vt:lpstr>EmpowHer</vt:lpstr>
      <vt:lpstr>Agenda Week 1</vt:lpstr>
      <vt:lpstr>Topic 1 : Java Essentials</vt:lpstr>
      <vt:lpstr>Topic 1 : Java Essentials</vt:lpstr>
      <vt:lpstr>Topic 1 : Java Essentials</vt:lpstr>
      <vt:lpstr>Topic 1 : Java Essentials</vt:lpstr>
      <vt:lpstr>Topic 1 : Java Essentials</vt:lpstr>
      <vt:lpstr>Topic 1 : Java Essentials</vt:lpstr>
      <vt:lpstr>Topic 1 : Java Essentials: Java Collections</vt:lpstr>
      <vt:lpstr>Topic 1 : Java Essentials : Exception Handling</vt:lpstr>
      <vt:lpstr>Topic 1 : Java Essentials : Exception Handling</vt:lpstr>
      <vt:lpstr>Exception Handling Keywords</vt:lpstr>
      <vt:lpstr>Topic 2 : Java Design Principles</vt:lpstr>
      <vt:lpstr>Association</vt:lpstr>
      <vt:lpstr>Aggregation</vt:lpstr>
      <vt:lpstr>Composition</vt:lpstr>
      <vt:lpstr>JAVA SOLID PRINCIPLES</vt:lpstr>
      <vt:lpstr>JAVA Design Patterns</vt:lpstr>
      <vt:lpstr>Java Design Pattern : Singleton Pattern</vt:lpstr>
      <vt:lpstr>Agenda Week 2</vt:lpstr>
      <vt:lpstr>Topic 1 : Web Application and its evolution</vt:lpstr>
      <vt:lpstr>Topic 2 : REST Web Services</vt:lpstr>
      <vt:lpstr>Topic 2 continued: Unit Testing</vt:lpstr>
      <vt:lpstr>Topic 3:Importance of Spring boot essentials - component scan , bean scope</vt:lpstr>
      <vt:lpstr>Topic 2: Introduction to Spring Boot Micro Services app – Spring boot initializer</vt:lpstr>
      <vt:lpstr>Agenda Week 3</vt:lpstr>
      <vt:lpstr>PowerPoint Presentation</vt:lpstr>
      <vt:lpstr>Creating a JDBC Starter Project</vt:lpstr>
      <vt:lpstr>Setting up the H2 Database</vt:lpstr>
      <vt:lpstr>CRUD Operations</vt:lpstr>
      <vt:lpstr>DDL Queries</vt:lpstr>
      <vt:lpstr>Custom RowMapper</vt:lpstr>
      <vt:lpstr>PowerPoint Presentation</vt:lpstr>
      <vt:lpstr>What is JPA?</vt:lpstr>
      <vt:lpstr>Defining an Entity</vt:lpstr>
      <vt:lpstr>Creating a Repository</vt:lpstr>
      <vt:lpstr>CRUD Operations</vt:lpstr>
      <vt:lpstr>JPQL Named Query</vt:lpstr>
      <vt:lpstr>Spring Data JPA</vt:lpstr>
      <vt:lpstr>Spring Data JPA</vt:lpstr>
      <vt:lpstr>Connecting to Other Databases</vt:lpstr>
      <vt:lpstr>Agenda Week 4</vt:lpstr>
      <vt:lpstr>Code Snippet for Dependency Injection of topics of this class.</vt:lpstr>
      <vt:lpstr>Topic 1: Spring Boot + REST API : GET</vt:lpstr>
      <vt:lpstr>Topic 1: Spring Boot + REST API : POST and PUT</vt:lpstr>
      <vt:lpstr>Topic 1: Spring Boot + REST API : DELETE</vt:lpstr>
      <vt:lpstr>Topic 2: Layered Architecture</vt:lpstr>
      <vt:lpstr>Topic 3: Spring Test ( Controller Test case)</vt:lpstr>
      <vt:lpstr>Topic 4: Lombok</vt:lpstr>
      <vt:lpstr>Topic 5: Global Exception Handling with @ControllerAdvice</vt:lpstr>
      <vt:lpstr>Topic 6: Spring Batch</vt:lpstr>
      <vt:lpstr>Topic 7: Spring for Apache Kafka</vt:lpstr>
      <vt:lpstr>Agenda Week 5</vt:lpstr>
      <vt:lpstr>Topic 1 : What is Debugging</vt:lpstr>
      <vt:lpstr>Topic 2 : Junits </vt:lpstr>
      <vt:lpstr>Agenda Week 6</vt:lpstr>
      <vt:lpstr>Topic 1 : Application Integration</vt:lpstr>
      <vt:lpstr>Agenda Week 7</vt:lpstr>
      <vt:lpstr>Agenda Week 8</vt:lpstr>
      <vt:lpstr>Agenda Week 9</vt:lpstr>
      <vt:lpstr>Agenda Week 10</vt:lpstr>
      <vt:lpstr>PowerPoint Presentation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EmpowHer</dc:title>
  <dc:creator>Gupta, Shivangi</dc:creator>
  <cp:lastModifiedBy>Suresh Adari (MIS)</cp:lastModifiedBy>
  <cp:revision>202</cp:revision>
  <dcterms:created xsi:type="dcterms:W3CDTF">2023-07-20T08:27:39Z</dcterms:created>
  <dcterms:modified xsi:type="dcterms:W3CDTF">2023-08-07T06:14:32Z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0x010100E6AAEA0FB2DF124395BB30136811E0F6</vt:lpwstr>
  </property>
</Properties>
</file>