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65" r:id="rId6"/>
    <p:sldId id="266" r:id="rId7"/>
    <p:sldId id="289" r:id="rId8"/>
    <p:sldId id="278" r:id="rId9"/>
    <p:sldId id="279" r:id="rId10"/>
    <p:sldId id="280" r:id="rId11"/>
    <p:sldId id="281" r:id="rId12"/>
    <p:sldId id="290" r:id="rId13"/>
    <p:sldId id="282" r:id="rId14"/>
    <p:sldId id="283" r:id="rId15"/>
    <p:sldId id="291" r:id="rId16"/>
    <p:sldId id="292" r:id="rId17"/>
    <p:sldId id="286" r:id="rId18"/>
    <p:sldId id="293" r:id="rId19"/>
    <p:sldId id="287" r:id="rId20"/>
    <p:sldId id="294"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65"/>
            <p14:sldId id="266"/>
            <p14:sldId id="289"/>
            <p14:sldId id="278"/>
            <p14:sldId id="279"/>
            <p14:sldId id="280"/>
            <p14:sldId id="281"/>
            <p14:sldId id="290"/>
            <p14:sldId id="282"/>
            <p14:sldId id="283"/>
            <p14:sldId id="291"/>
            <p14:sldId id="292"/>
            <p14:sldId id="286"/>
            <p14:sldId id="293"/>
            <p14:sldId id="287"/>
            <p14:sldId id="294"/>
          </p14:sldIdLst>
        </p14:section>
        <p14:section name="Appendix" id="{9DA01A38-0DDC-4898-B9B5-FF14306FA11D}">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9C5A8-8E18-4EDE-AEAA-150224061893}" v="80" dt="2023-07-31T11:52:51.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7"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i, Suresh" userId="49ce39a3-286d-4e3b-892b-eb5d5af71001" providerId="ADAL" clId="{07C104BE-9803-4C44-AA9D-BF5F1DC9A0BF}"/>
    <pc:docChg chg="undo redo custSel addSld delSld modSld sldOrd modSection">
      <pc:chgData name="Adari, Suresh" userId="49ce39a3-286d-4e3b-892b-eb5d5af71001" providerId="ADAL" clId="{07C104BE-9803-4C44-AA9D-BF5F1DC9A0BF}" dt="2023-07-26T08:00:32.444" v="446" actId="26606"/>
      <pc:docMkLst>
        <pc:docMk/>
      </pc:docMkLst>
      <pc:sldChg chg="modSp">
        <pc:chgData name="Adari, Suresh" userId="49ce39a3-286d-4e3b-892b-eb5d5af71001" providerId="ADAL" clId="{07C104BE-9803-4C44-AA9D-BF5F1DC9A0BF}" dt="2023-07-26T05:52:03.572" v="27"/>
        <pc:sldMkLst>
          <pc:docMk/>
          <pc:sldMk cId="2533666835" sldId="256"/>
        </pc:sldMkLst>
        <pc:spChg chg="mod">
          <ac:chgData name="Adari, Suresh" userId="49ce39a3-286d-4e3b-892b-eb5d5af71001" providerId="ADAL" clId="{07C104BE-9803-4C44-AA9D-BF5F1DC9A0BF}" dt="2023-07-26T05:52:03.572" v="27"/>
          <ac:spMkLst>
            <pc:docMk/>
            <pc:sldMk cId="2533666835" sldId="256"/>
            <ac:spMk id="2" creationId="{038DA74E-5A8E-5500-0B4D-DCCE91C41639}"/>
          </ac:spMkLst>
        </pc:spChg>
        <pc:spChg chg="mod">
          <ac:chgData name="Adari, Suresh" userId="49ce39a3-286d-4e3b-892b-eb5d5af71001" providerId="ADAL" clId="{07C104BE-9803-4C44-AA9D-BF5F1DC9A0BF}" dt="2023-07-26T05:52:03.572" v="27"/>
          <ac:spMkLst>
            <pc:docMk/>
            <pc:sldMk cId="2533666835" sldId="256"/>
            <ac:spMk id="3" creationId="{8D2C3A2B-BE1A-77EC-7892-9DC418B74FD3}"/>
          </ac:spMkLst>
        </pc:spChg>
      </pc:sldChg>
      <pc:sldChg chg="modSp del">
        <pc:chgData name="Adari, Suresh" userId="49ce39a3-286d-4e3b-892b-eb5d5af71001" providerId="ADAL" clId="{07C104BE-9803-4C44-AA9D-BF5F1DC9A0BF}" dt="2023-07-26T06:15:36.415" v="170" actId="2696"/>
        <pc:sldMkLst>
          <pc:docMk/>
          <pc:sldMk cId="4042171032" sldId="257"/>
        </pc:sldMkLst>
        <pc:spChg chg="mod">
          <ac:chgData name="Adari, Suresh" userId="49ce39a3-286d-4e3b-892b-eb5d5af71001" providerId="ADAL" clId="{07C104BE-9803-4C44-AA9D-BF5F1DC9A0BF}" dt="2023-07-26T05:52:03.572" v="27"/>
          <ac:spMkLst>
            <pc:docMk/>
            <pc:sldMk cId="4042171032" sldId="257"/>
            <ac:spMk id="2" creationId="{590A3669-FC20-A360-44D8-83789DD6BEE5}"/>
          </ac:spMkLst>
        </pc:spChg>
        <pc:spChg chg="mod">
          <ac:chgData name="Adari, Suresh" userId="49ce39a3-286d-4e3b-892b-eb5d5af71001" providerId="ADAL" clId="{07C104BE-9803-4C44-AA9D-BF5F1DC9A0BF}" dt="2023-07-26T05:52:03.572" v="27"/>
          <ac:spMkLst>
            <pc:docMk/>
            <pc:sldMk cId="4042171032" sldId="257"/>
            <ac:spMk id="3" creationId="{68FDFF87-6288-B2D0-832B-42615EAC0407}"/>
          </ac:spMkLst>
        </pc:spChg>
      </pc:sldChg>
      <pc:sldChg chg="modSp del">
        <pc:chgData name="Adari, Suresh" userId="49ce39a3-286d-4e3b-892b-eb5d5af71001" providerId="ADAL" clId="{07C104BE-9803-4C44-AA9D-BF5F1DC9A0BF}" dt="2023-07-26T06:15:36.415" v="170" actId="2696"/>
        <pc:sldMkLst>
          <pc:docMk/>
          <pc:sldMk cId="2864670378" sldId="258"/>
        </pc:sldMkLst>
        <pc:spChg chg="mod">
          <ac:chgData name="Adari, Suresh" userId="49ce39a3-286d-4e3b-892b-eb5d5af71001" providerId="ADAL" clId="{07C104BE-9803-4C44-AA9D-BF5F1DC9A0BF}" dt="2023-07-26T05:52:03.572" v="27"/>
          <ac:spMkLst>
            <pc:docMk/>
            <pc:sldMk cId="2864670378" sldId="258"/>
            <ac:spMk id="2" creationId="{590A3669-FC20-A360-44D8-83789DD6BEE5}"/>
          </ac:spMkLst>
        </pc:spChg>
        <pc:spChg chg="mod">
          <ac:chgData name="Adari, Suresh" userId="49ce39a3-286d-4e3b-892b-eb5d5af71001" providerId="ADAL" clId="{07C104BE-9803-4C44-AA9D-BF5F1DC9A0BF}" dt="2023-07-26T05:52:03.572" v="27"/>
          <ac:spMkLst>
            <pc:docMk/>
            <pc:sldMk cId="2864670378" sldId="258"/>
            <ac:spMk id="3" creationId="{68FDFF87-6288-B2D0-832B-42615EAC0407}"/>
          </ac:spMkLst>
        </pc:spChg>
      </pc:sldChg>
      <pc:sldChg chg="modSp del">
        <pc:chgData name="Adari, Suresh" userId="49ce39a3-286d-4e3b-892b-eb5d5af71001" providerId="ADAL" clId="{07C104BE-9803-4C44-AA9D-BF5F1DC9A0BF}" dt="2023-07-26T06:15:36.415" v="170" actId="2696"/>
        <pc:sldMkLst>
          <pc:docMk/>
          <pc:sldMk cId="1064155873" sldId="259"/>
        </pc:sldMkLst>
        <pc:spChg chg="mod">
          <ac:chgData name="Adari, Suresh" userId="49ce39a3-286d-4e3b-892b-eb5d5af71001" providerId="ADAL" clId="{07C104BE-9803-4C44-AA9D-BF5F1DC9A0BF}" dt="2023-07-26T05:52:03.572" v="27"/>
          <ac:spMkLst>
            <pc:docMk/>
            <pc:sldMk cId="1064155873" sldId="259"/>
            <ac:spMk id="2" creationId="{590A3669-FC20-A360-44D8-83789DD6BEE5}"/>
          </ac:spMkLst>
        </pc:spChg>
        <pc:spChg chg="mod">
          <ac:chgData name="Adari, Suresh" userId="49ce39a3-286d-4e3b-892b-eb5d5af71001" providerId="ADAL" clId="{07C104BE-9803-4C44-AA9D-BF5F1DC9A0BF}" dt="2023-07-26T05:52:03.572" v="27"/>
          <ac:spMkLst>
            <pc:docMk/>
            <pc:sldMk cId="1064155873" sldId="259"/>
            <ac:spMk id="3" creationId="{68FDFF87-6288-B2D0-832B-42615EAC0407}"/>
          </ac:spMkLst>
        </pc:spChg>
      </pc:sldChg>
      <pc:sldChg chg="modSp del">
        <pc:chgData name="Adari, Suresh" userId="49ce39a3-286d-4e3b-892b-eb5d5af71001" providerId="ADAL" clId="{07C104BE-9803-4C44-AA9D-BF5F1DC9A0BF}" dt="2023-07-26T06:15:36.415" v="170" actId="2696"/>
        <pc:sldMkLst>
          <pc:docMk/>
          <pc:sldMk cId="1523986440" sldId="260"/>
        </pc:sldMkLst>
        <pc:spChg chg="mod">
          <ac:chgData name="Adari, Suresh" userId="49ce39a3-286d-4e3b-892b-eb5d5af71001" providerId="ADAL" clId="{07C104BE-9803-4C44-AA9D-BF5F1DC9A0BF}" dt="2023-07-26T05:52:03.572" v="27"/>
          <ac:spMkLst>
            <pc:docMk/>
            <pc:sldMk cId="1523986440" sldId="260"/>
            <ac:spMk id="2" creationId="{590A3669-FC20-A360-44D8-83789DD6BEE5}"/>
          </ac:spMkLst>
        </pc:spChg>
        <pc:spChg chg="mod">
          <ac:chgData name="Adari, Suresh" userId="49ce39a3-286d-4e3b-892b-eb5d5af71001" providerId="ADAL" clId="{07C104BE-9803-4C44-AA9D-BF5F1DC9A0BF}" dt="2023-07-26T05:52:03.572" v="27"/>
          <ac:spMkLst>
            <pc:docMk/>
            <pc:sldMk cId="1523986440" sldId="260"/>
            <ac:spMk id="3" creationId="{68FDFF87-6288-B2D0-832B-42615EAC0407}"/>
          </ac:spMkLst>
        </pc:spChg>
      </pc:sldChg>
      <pc:sldChg chg="modSp del">
        <pc:chgData name="Adari, Suresh" userId="49ce39a3-286d-4e3b-892b-eb5d5af71001" providerId="ADAL" clId="{07C104BE-9803-4C44-AA9D-BF5F1DC9A0BF}" dt="2023-07-26T06:15:36.415" v="170" actId="2696"/>
        <pc:sldMkLst>
          <pc:docMk/>
          <pc:sldMk cId="3498668593" sldId="261"/>
        </pc:sldMkLst>
        <pc:spChg chg="mod">
          <ac:chgData name="Adari, Suresh" userId="49ce39a3-286d-4e3b-892b-eb5d5af71001" providerId="ADAL" clId="{07C104BE-9803-4C44-AA9D-BF5F1DC9A0BF}" dt="2023-07-26T05:52:03.572" v="27"/>
          <ac:spMkLst>
            <pc:docMk/>
            <pc:sldMk cId="3498668593" sldId="261"/>
            <ac:spMk id="2" creationId="{590A3669-FC20-A360-44D8-83789DD6BEE5}"/>
          </ac:spMkLst>
        </pc:spChg>
        <pc:spChg chg="mod">
          <ac:chgData name="Adari, Suresh" userId="49ce39a3-286d-4e3b-892b-eb5d5af71001" providerId="ADAL" clId="{07C104BE-9803-4C44-AA9D-BF5F1DC9A0BF}" dt="2023-07-26T05:52:03.572" v="27"/>
          <ac:spMkLst>
            <pc:docMk/>
            <pc:sldMk cId="3498668593" sldId="261"/>
            <ac:spMk id="3" creationId="{68FDFF87-6288-B2D0-832B-42615EAC0407}"/>
          </ac:spMkLst>
        </pc:spChg>
      </pc:sldChg>
      <pc:sldChg chg="modSp del">
        <pc:chgData name="Adari, Suresh" userId="49ce39a3-286d-4e3b-892b-eb5d5af71001" providerId="ADAL" clId="{07C104BE-9803-4C44-AA9D-BF5F1DC9A0BF}" dt="2023-07-26T06:15:36.415" v="170" actId="2696"/>
        <pc:sldMkLst>
          <pc:docMk/>
          <pc:sldMk cId="2588383368" sldId="262"/>
        </pc:sldMkLst>
        <pc:spChg chg="mod">
          <ac:chgData name="Adari, Suresh" userId="49ce39a3-286d-4e3b-892b-eb5d5af71001" providerId="ADAL" clId="{07C104BE-9803-4C44-AA9D-BF5F1DC9A0BF}" dt="2023-07-26T05:52:03.572" v="27"/>
          <ac:spMkLst>
            <pc:docMk/>
            <pc:sldMk cId="2588383368" sldId="262"/>
            <ac:spMk id="2" creationId="{590A3669-FC20-A360-44D8-83789DD6BEE5}"/>
          </ac:spMkLst>
        </pc:spChg>
        <pc:spChg chg="mod">
          <ac:chgData name="Adari, Suresh" userId="49ce39a3-286d-4e3b-892b-eb5d5af71001" providerId="ADAL" clId="{07C104BE-9803-4C44-AA9D-BF5F1DC9A0BF}" dt="2023-07-26T05:52:03.572" v="27"/>
          <ac:spMkLst>
            <pc:docMk/>
            <pc:sldMk cId="2588383368" sldId="262"/>
            <ac:spMk id="3" creationId="{68FDFF87-6288-B2D0-832B-42615EAC0407}"/>
          </ac:spMkLst>
        </pc:spChg>
      </pc:sldChg>
      <pc:sldChg chg="modSp del">
        <pc:chgData name="Adari, Suresh" userId="49ce39a3-286d-4e3b-892b-eb5d5af71001" providerId="ADAL" clId="{07C104BE-9803-4C44-AA9D-BF5F1DC9A0BF}" dt="2023-07-26T06:15:36.415" v="170" actId="2696"/>
        <pc:sldMkLst>
          <pc:docMk/>
          <pc:sldMk cId="3223900660" sldId="263"/>
        </pc:sldMkLst>
        <pc:spChg chg="mod">
          <ac:chgData name="Adari, Suresh" userId="49ce39a3-286d-4e3b-892b-eb5d5af71001" providerId="ADAL" clId="{07C104BE-9803-4C44-AA9D-BF5F1DC9A0BF}" dt="2023-07-26T05:52:03.572" v="27"/>
          <ac:spMkLst>
            <pc:docMk/>
            <pc:sldMk cId="3223900660" sldId="263"/>
            <ac:spMk id="2" creationId="{590A3669-FC20-A360-44D8-83789DD6BEE5}"/>
          </ac:spMkLst>
        </pc:spChg>
        <pc:spChg chg="mod">
          <ac:chgData name="Adari, Suresh" userId="49ce39a3-286d-4e3b-892b-eb5d5af71001" providerId="ADAL" clId="{07C104BE-9803-4C44-AA9D-BF5F1DC9A0BF}" dt="2023-07-26T05:52:03.572" v="27"/>
          <ac:spMkLst>
            <pc:docMk/>
            <pc:sldMk cId="3223900660" sldId="263"/>
            <ac:spMk id="3" creationId="{68FDFF87-6288-B2D0-832B-42615EAC0407}"/>
          </ac:spMkLst>
        </pc:spChg>
      </pc:sldChg>
      <pc:sldChg chg="modSp del">
        <pc:chgData name="Adari, Suresh" userId="49ce39a3-286d-4e3b-892b-eb5d5af71001" providerId="ADAL" clId="{07C104BE-9803-4C44-AA9D-BF5F1DC9A0BF}" dt="2023-07-26T06:15:36.415" v="170" actId="2696"/>
        <pc:sldMkLst>
          <pc:docMk/>
          <pc:sldMk cId="2182428975" sldId="264"/>
        </pc:sldMkLst>
        <pc:spChg chg="mod">
          <ac:chgData name="Adari, Suresh" userId="49ce39a3-286d-4e3b-892b-eb5d5af71001" providerId="ADAL" clId="{07C104BE-9803-4C44-AA9D-BF5F1DC9A0BF}" dt="2023-07-26T05:52:03.572" v="27"/>
          <ac:spMkLst>
            <pc:docMk/>
            <pc:sldMk cId="2182428975" sldId="264"/>
            <ac:spMk id="2" creationId="{590A3669-FC20-A360-44D8-83789DD6BEE5}"/>
          </ac:spMkLst>
        </pc:spChg>
        <pc:spChg chg="mod">
          <ac:chgData name="Adari, Suresh" userId="49ce39a3-286d-4e3b-892b-eb5d5af71001" providerId="ADAL" clId="{07C104BE-9803-4C44-AA9D-BF5F1DC9A0BF}" dt="2023-07-26T05:52:03.572" v="27"/>
          <ac:spMkLst>
            <pc:docMk/>
            <pc:sldMk cId="2182428975" sldId="264"/>
            <ac:spMk id="3" creationId="{68FDFF87-6288-B2D0-832B-42615EAC0407}"/>
          </ac:spMkLst>
        </pc:spChg>
      </pc:sldChg>
      <pc:sldChg chg="addSp delSp modSp mod setBg">
        <pc:chgData name="Adari, Suresh" userId="49ce39a3-286d-4e3b-892b-eb5d5af71001" providerId="ADAL" clId="{07C104BE-9803-4C44-AA9D-BF5F1DC9A0BF}" dt="2023-07-26T05:54:24.462" v="34" actId="12"/>
        <pc:sldMkLst>
          <pc:docMk/>
          <pc:sldMk cId="1340554221" sldId="265"/>
        </pc:sldMkLst>
        <pc:spChg chg="mod">
          <ac:chgData name="Adari, Suresh" userId="49ce39a3-286d-4e3b-892b-eb5d5af71001" providerId="ADAL" clId="{07C104BE-9803-4C44-AA9D-BF5F1DC9A0BF}" dt="2023-07-26T05:53:01.813" v="28" actId="26606"/>
          <ac:spMkLst>
            <pc:docMk/>
            <pc:sldMk cId="1340554221" sldId="265"/>
            <ac:spMk id="2" creationId="{590A3669-FC20-A360-44D8-83789DD6BEE5}"/>
          </ac:spMkLst>
        </pc:spChg>
        <pc:spChg chg="del mod">
          <ac:chgData name="Adari, Suresh" userId="49ce39a3-286d-4e3b-892b-eb5d5af71001" providerId="ADAL" clId="{07C104BE-9803-4C44-AA9D-BF5F1DC9A0BF}" dt="2023-07-26T05:49:51.127" v="26" actId="12084"/>
          <ac:spMkLst>
            <pc:docMk/>
            <pc:sldMk cId="1340554221" sldId="265"/>
            <ac:spMk id="3" creationId="{68FDFF87-6288-B2D0-832B-42615EAC0407}"/>
          </ac:spMkLst>
        </pc:spChg>
        <pc:spChg chg="del">
          <ac:chgData name="Adari, Suresh" userId="49ce39a3-286d-4e3b-892b-eb5d5af71001" providerId="ADAL" clId="{07C104BE-9803-4C44-AA9D-BF5F1DC9A0BF}" dt="2023-07-26T05:48:28.101" v="18" actId="478"/>
          <ac:spMkLst>
            <pc:docMk/>
            <pc:sldMk cId="1340554221" sldId="265"/>
            <ac:spMk id="4" creationId="{2152422A-D418-C68E-2BF6-62F9FA5A0F33}"/>
          </ac:spMkLst>
        </pc:spChg>
        <pc:spChg chg="add">
          <ac:chgData name="Adari, Suresh" userId="49ce39a3-286d-4e3b-892b-eb5d5af71001" providerId="ADAL" clId="{07C104BE-9803-4C44-AA9D-BF5F1DC9A0BF}" dt="2023-07-26T05:53:01.813" v="28" actId="26606"/>
          <ac:spMkLst>
            <pc:docMk/>
            <pc:sldMk cId="1340554221" sldId="265"/>
            <ac:spMk id="10" creationId="{BACC6370-2D7E-4714-9D71-7542949D7D5D}"/>
          </ac:spMkLst>
        </pc:spChg>
        <pc:spChg chg="add">
          <ac:chgData name="Adari, Suresh" userId="49ce39a3-286d-4e3b-892b-eb5d5af71001" providerId="ADAL" clId="{07C104BE-9803-4C44-AA9D-BF5F1DC9A0BF}" dt="2023-07-26T05:53:01.813" v="28" actId="26606"/>
          <ac:spMkLst>
            <pc:docMk/>
            <pc:sldMk cId="1340554221" sldId="265"/>
            <ac:spMk id="12" creationId="{F68B3F68-107C-434F-AA38-110D5EA91B85}"/>
          </ac:spMkLst>
        </pc:spChg>
        <pc:spChg chg="add">
          <ac:chgData name="Adari, Suresh" userId="49ce39a3-286d-4e3b-892b-eb5d5af71001" providerId="ADAL" clId="{07C104BE-9803-4C44-AA9D-BF5F1DC9A0BF}" dt="2023-07-26T05:53:01.813" v="28" actId="26606"/>
          <ac:spMkLst>
            <pc:docMk/>
            <pc:sldMk cId="1340554221" sldId="265"/>
            <ac:spMk id="14" creationId="{AAD0DBB9-1A4B-4391-81D4-CB19F9AB918A}"/>
          </ac:spMkLst>
        </pc:spChg>
        <pc:spChg chg="add">
          <ac:chgData name="Adari, Suresh" userId="49ce39a3-286d-4e3b-892b-eb5d5af71001" providerId="ADAL" clId="{07C104BE-9803-4C44-AA9D-BF5F1DC9A0BF}" dt="2023-07-26T05:53:01.813" v="28" actId="26606"/>
          <ac:spMkLst>
            <pc:docMk/>
            <pc:sldMk cId="1340554221" sldId="265"/>
            <ac:spMk id="16" creationId="{063BBA22-50EA-4C4D-BE05-F1CE4E63AA56}"/>
          </ac:spMkLst>
        </pc:spChg>
        <pc:graphicFrameChg chg="add mod modGraphic">
          <ac:chgData name="Adari, Suresh" userId="49ce39a3-286d-4e3b-892b-eb5d5af71001" providerId="ADAL" clId="{07C104BE-9803-4C44-AA9D-BF5F1DC9A0BF}" dt="2023-07-26T05:54:24.462" v="34" actId="12"/>
          <ac:graphicFrameMkLst>
            <pc:docMk/>
            <pc:sldMk cId="1340554221" sldId="265"/>
            <ac:graphicFrameMk id="5" creationId="{3EDC5F17-3EE4-332E-951D-1E53B29F44AF}"/>
          </ac:graphicFrameMkLst>
        </pc:graphicFrameChg>
      </pc:sldChg>
      <pc:sldChg chg="addSp delSp modSp mod setBg">
        <pc:chgData name="Adari, Suresh" userId="49ce39a3-286d-4e3b-892b-eb5d5af71001" providerId="ADAL" clId="{07C104BE-9803-4C44-AA9D-BF5F1DC9A0BF}" dt="2023-07-26T07:57:52.899" v="412" actId="26606"/>
        <pc:sldMkLst>
          <pc:docMk/>
          <pc:sldMk cId="4127273390" sldId="266"/>
        </pc:sldMkLst>
        <pc:spChg chg="del mod">
          <ac:chgData name="Adari, Suresh" userId="49ce39a3-286d-4e3b-892b-eb5d5af71001" providerId="ADAL" clId="{07C104BE-9803-4C44-AA9D-BF5F1DC9A0BF}" dt="2023-07-26T06:20:02.391" v="260" actId="478"/>
          <ac:spMkLst>
            <pc:docMk/>
            <pc:sldMk cId="4127273390" sldId="266"/>
            <ac:spMk id="2" creationId="{590A3669-FC20-A360-44D8-83789DD6BEE5}"/>
          </ac:spMkLst>
        </pc:spChg>
        <pc:spChg chg="del mod ord">
          <ac:chgData name="Adari, Suresh" userId="49ce39a3-286d-4e3b-892b-eb5d5af71001" providerId="ADAL" clId="{07C104BE-9803-4C44-AA9D-BF5F1DC9A0BF}" dt="2023-07-26T06:26:42.810" v="329" actId="12084"/>
          <ac:spMkLst>
            <pc:docMk/>
            <pc:sldMk cId="4127273390" sldId="266"/>
            <ac:spMk id="3" creationId="{68FDFF87-6288-B2D0-832B-42615EAC0407}"/>
          </ac:spMkLst>
        </pc:spChg>
        <pc:spChg chg="add del mod ord">
          <ac:chgData name="Adari, Suresh" userId="49ce39a3-286d-4e3b-892b-eb5d5af71001" providerId="ADAL" clId="{07C104BE-9803-4C44-AA9D-BF5F1DC9A0BF}" dt="2023-07-26T06:00:12.064" v="72" actId="478"/>
          <ac:spMkLst>
            <pc:docMk/>
            <pc:sldMk cId="4127273390" sldId="266"/>
            <ac:spMk id="5" creationId="{A86DCFAE-E9C6-BC16-0DDF-9795866BC9B4}"/>
          </ac:spMkLst>
        </pc:spChg>
        <pc:spChg chg="add del mod">
          <ac:chgData name="Adari, Suresh" userId="49ce39a3-286d-4e3b-892b-eb5d5af71001" providerId="ADAL" clId="{07C104BE-9803-4C44-AA9D-BF5F1DC9A0BF}" dt="2023-07-26T06:02:44.441" v="114" actId="478"/>
          <ac:spMkLst>
            <pc:docMk/>
            <pc:sldMk cId="4127273390" sldId="266"/>
            <ac:spMk id="6" creationId="{B7BA7AC2-9891-888E-15DE-2A4301729D9D}"/>
          </ac:spMkLst>
        </pc:spChg>
        <pc:spChg chg="add del mod">
          <ac:chgData name="Adari, Suresh" userId="49ce39a3-286d-4e3b-892b-eb5d5af71001" providerId="ADAL" clId="{07C104BE-9803-4C44-AA9D-BF5F1DC9A0BF}" dt="2023-07-26T06:04:46.516" v="128" actId="478"/>
          <ac:spMkLst>
            <pc:docMk/>
            <pc:sldMk cId="4127273390" sldId="266"/>
            <ac:spMk id="7" creationId="{728034F8-C3FB-0FF3-8305-92FB00D7C61E}"/>
          </ac:spMkLst>
        </pc:spChg>
        <pc:spChg chg="mod">
          <ac:chgData name="Adari, Suresh" userId="49ce39a3-286d-4e3b-892b-eb5d5af71001" providerId="ADAL" clId="{07C104BE-9803-4C44-AA9D-BF5F1DC9A0BF}" dt="2023-07-26T06:06:18.101" v="144" actId="26606"/>
          <ac:spMkLst>
            <pc:docMk/>
            <pc:sldMk cId="4127273390" sldId="266"/>
            <ac:spMk id="8" creationId="{D06DAE4E-E799-FD30-134D-4FF25151B229}"/>
          </ac:spMkLst>
        </pc:spChg>
        <pc:spChg chg="add del mod">
          <ac:chgData name="Adari, Suresh" userId="49ce39a3-286d-4e3b-892b-eb5d5af71001" providerId="ADAL" clId="{07C104BE-9803-4C44-AA9D-BF5F1DC9A0BF}" dt="2023-07-26T06:21:13.756" v="284" actId="478"/>
          <ac:spMkLst>
            <pc:docMk/>
            <pc:sldMk cId="4127273390" sldId="266"/>
            <ac:spMk id="9" creationId="{4FB5E7CC-18B1-A94B-DEEC-636293C2E82D}"/>
          </ac:spMkLst>
        </pc:spChg>
        <pc:spChg chg="add mod ord">
          <ac:chgData name="Adari, Suresh" userId="49ce39a3-286d-4e3b-892b-eb5d5af71001" providerId="ADAL" clId="{07C104BE-9803-4C44-AA9D-BF5F1DC9A0BF}" dt="2023-07-26T07:55:29.041" v="400" actId="26606"/>
          <ac:spMkLst>
            <pc:docMk/>
            <pc:sldMk cId="4127273390" sldId="266"/>
            <ac:spMk id="10" creationId="{FC1DA943-39BA-903F-5141-6EE391CC2F5D}"/>
          </ac:spMkLst>
        </pc:spChg>
        <pc:spChg chg="add mod ord">
          <ac:chgData name="Adari, Suresh" userId="49ce39a3-286d-4e3b-892b-eb5d5af71001" providerId="ADAL" clId="{07C104BE-9803-4C44-AA9D-BF5F1DC9A0BF}" dt="2023-07-26T07:57:52.899" v="412" actId="26606"/>
          <ac:spMkLst>
            <pc:docMk/>
            <pc:sldMk cId="4127273390" sldId="266"/>
            <ac:spMk id="11" creationId="{A730BD1D-A5B9-BF3F-9A14-492BD351579C}"/>
          </ac:spMkLst>
        </pc:spChg>
        <pc:spChg chg="add del">
          <ac:chgData name="Adari, Suresh" userId="49ce39a3-286d-4e3b-892b-eb5d5af71001" providerId="ADAL" clId="{07C104BE-9803-4C44-AA9D-BF5F1DC9A0BF}" dt="2023-07-26T06:05:15.509" v="130" actId="26606"/>
          <ac:spMkLst>
            <pc:docMk/>
            <pc:sldMk cId="4127273390" sldId="266"/>
            <ac:spMk id="13" creationId="{70DFC902-7D23-471A-B557-B6B6917D7A0D}"/>
          </ac:spMkLst>
        </pc:spChg>
        <pc:spChg chg="add del">
          <ac:chgData name="Adari, Suresh" userId="49ce39a3-286d-4e3b-892b-eb5d5af71001" providerId="ADAL" clId="{07C104BE-9803-4C44-AA9D-BF5F1DC9A0BF}" dt="2023-07-26T06:05:15.509" v="130" actId="26606"/>
          <ac:spMkLst>
            <pc:docMk/>
            <pc:sldMk cId="4127273390" sldId="266"/>
            <ac:spMk id="15" creationId="{A55D5633-D557-4DCA-982C-FF36EB7A1C00}"/>
          </ac:spMkLst>
        </pc:spChg>
        <pc:spChg chg="add del">
          <ac:chgData name="Adari, Suresh" userId="49ce39a3-286d-4e3b-892b-eb5d5af71001" providerId="ADAL" clId="{07C104BE-9803-4C44-AA9D-BF5F1DC9A0BF}" dt="2023-07-26T06:05:15.509" v="130" actId="26606"/>
          <ac:spMkLst>
            <pc:docMk/>
            <pc:sldMk cId="4127273390" sldId="266"/>
            <ac:spMk id="17" creationId="{450D3AD2-FA80-415F-A9CE-54D884561CD7}"/>
          </ac:spMkLst>
        </pc:spChg>
        <pc:spChg chg="add del">
          <ac:chgData name="Adari, Suresh" userId="49ce39a3-286d-4e3b-892b-eb5d5af71001" providerId="ADAL" clId="{07C104BE-9803-4C44-AA9D-BF5F1DC9A0BF}" dt="2023-07-26T06:05:18.138" v="132" actId="26606"/>
          <ac:spMkLst>
            <pc:docMk/>
            <pc:sldMk cId="4127273390" sldId="266"/>
            <ac:spMk id="19" creationId="{E02239D2-A05D-4A1C-9F06-FBA7FC730E1B}"/>
          </ac:spMkLst>
        </pc:spChg>
        <pc:spChg chg="add del">
          <ac:chgData name="Adari, Suresh" userId="49ce39a3-286d-4e3b-892b-eb5d5af71001" providerId="ADAL" clId="{07C104BE-9803-4C44-AA9D-BF5F1DC9A0BF}" dt="2023-07-26T06:06:18.101" v="144" actId="26606"/>
          <ac:spMkLst>
            <pc:docMk/>
            <pc:sldMk cId="4127273390" sldId="266"/>
            <ac:spMk id="20" creationId="{D5B0017B-2ECA-49AF-B397-DC140825DF8D}"/>
          </ac:spMkLst>
        </pc:spChg>
        <pc:spChg chg="add del">
          <ac:chgData name="Adari, Suresh" userId="49ce39a3-286d-4e3b-892b-eb5d5af71001" providerId="ADAL" clId="{07C104BE-9803-4C44-AA9D-BF5F1DC9A0BF}" dt="2023-07-26T06:05:21.745" v="134" actId="26606"/>
          <ac:spMkLst>
            <pc:docMk/>
            <pc:sldMk cId="4127273390" sldId="266"/>
            <ac:spMk id="21" creationId="{1BB867FF-FC45-48F7-8104-F89BE54909F1}"/>
          </ac:spMkLst>
        </pc:spChg>
        <pc:spChg chg="add del">
          <ac:chgData name="Adari, Suresh" userId="49ce39a3-286d-4e3b-892b-eb5d5af71001" providerId="ADAL" clId="{07C104BE-9803-4C44-AA9D-BF5F1DC9A0BF}" dt="2023-07-26T06:05:21.745" v="134" actId="26606"/>
          <ac:spMkLst>
            <pc:docMk/>
            <pc:sldMk cId="4127273390" sldId="266"/>
            <ac:spMk id="22" creationId="{8BB56887-D0D5-4F0C-9E19-7247EB83C8B7}"/>
          </ac:spMkLst>
        </pc:spChg>
        <pc:spChg chg="add del">
          <ac:chgData name="Adari, Suresh" userId="49ce39a3-286d-4e3b-892b-eb5d5af71001" providerId="ADAL" clId="{07C104BE-9803-4C44-AA9D-BF5F1DC9A0BF}" dt="2023-07-26T06:05:21.745" v="134" actId="26606"/>
          <ac:spMkLst>
            <pc:docMk/>
            <pc:sldMk cId="4127273390" sldId="266"/>
            <ac:spMk id="23" creationId="{081E4A58-353D-44AE-B2FC-2A74E2E400F7}"/>
          </ac:spMkLst>
        </pc:spChg>
        <pc:spChg chg="add del">
          <ac:chgData name="Adari, Suresh" userId="49ce39a3-286d-4e3b-892b-eb5d5af71001" providerId="ADAL" clId="{07C104BE-9803-4C44-AA9D-BF5F1DC9A0BF}" dt="2023-07-26T06:05:25.740" v="136" actId="26606"/>
          <ac:spMkLst>
            <pc:docMk/>
            <pc:sldMk cId="4127273390" sldId="266"/>
            <ac:spMk id="25" creationId="{100EDD19-6802-4EC3-95CE-CFFAB042CFD6}"/>
          </ac:spMkLst>
        </pc:spChg>
        <pc:spChg chg="add del">
          <ac:chgData name="Adari, Suresh" userId="49ce39a3-286d-4e3b-892b-eb5d5af71001" providerId="ADAL" clId="{07C104BE-9803-4C44-AA9D-BF5F1DC9A0BF}" dt="2023-07-26T06:05:25.740" v="136" actId="26606"/>
          <ac:spMkLst>
            <pc:docMk/>
            <pc:sldMk cId="4127273390" sldId="266"/>
            <ac:spMk id="26" creationId="{DB17E863-922E-4C26-BD64-E8FD41D28661}"/>
          </ac:spMkLst>
        </pc:spChg>
        <pc:spChg chg="add del mod">
          <ac:chgData name="Adari, Suresh" userId="49ce39a3-286d-4e3b-892b-eb5d5af71001" providerId="ADAL" clId="{07C104BE-9803-4C44-AA9D-BF5F1DC9A0BF}" dt="2023-07-26T07:57:10.986" v="410" actId="26606"/>
          <ac:spMkLst>
            <pc:docMk/>
            <pc:sldMk cId="4127273390" sldId="266"/>
            <ac:spMk id="27" creationId="{41F56C65-0FCE-3650-DF7F-2441A624D496}"/>
          </ac:spMkLst>
        </pc:spChg>
        <pc:spChg chg="add del">
          <ac:chgData name="Adari, Suresh" userId="49ce39a3-286d-4e3b-892b-eb5d5af71001" providerId="ADAL" clId="{07C104BE-9803-4C44-AA9D-BF5F1DC9A0BF}" dt="2023-07-26T06:05:26.875" v="138" actId="26606"/>
          <ac:spMkLst>
            <pc:docMk/>
            <pc:sldMk cId="4127273390" sldId="266"/>
            <ac:spMk id="28" creationId="{245A9F99-D9B1-4094-A2E2-B90AC1DB7B9C}"/>
          </ac:spMkLst>
        </pc:spChg>
        <pc:spChg chg="add del">
          <ac:chgData name="Adari, Suresh" userId="49ce39a3-286d-4e3b-892b-eb5d5af71001" providerId="ADAL" clId="{07C104BE-9803-4C44-AA9D-BF5F1DC9A0BF}" dt="2023-07-26T06:05:26.875" v="138" actId="26606"/>
          <ac:spMkLst>
            <pc:docMk/>
            <pc:sldMk cId="4127273390" sldId="266"/>
            <ac:spMk id="29" creationId="{B7FAF607-473A-4A43-A23D-BBFF5C4117BB}"/>
          </ac:spMkLst>
        </pc:spChg>
        <pc:spChg chg="add del">
          <ac:chgData name="Adari, Suresh" userId="49ce39a3-286d-4e3b-892b-eb5d5af71001" providerId="ADAL" clId="{07C104BE-9803-4C44-AA9D-BF5F1DC9A0BF}" dt="2023-07-26T06:05:31.442" v="140" actId="26606"/>
          <ac:spMkLst>
            <pc:docMk/>
            <pc:sldMk cId="4127273390" sldId="266"/>
            <ac:spMk id="35" creationId="{327D73B4-9F5C-4A64-A179-51B9500CB8B5}"/>
          </ac:spMkLst>
        </pc:spChg>
        <pc:spChg chg="add del">
          <ac:chgData name="Adari, Suresh" userId="49ce39a3-286d-4e3b-892b-eb5d5af71001" providerId="ADAL" clId="{07C104BE-9803-4C44-AA9D-BF5F1DC9A0BF}" dt="2023-07-26T06:05:31.442" v="140" actId="26606"/>
          <ac:spMkLst>
            <pc:docMk/>
            <pc:sldMk cId="4127273390" sldId="266"/>
            <ac:spMk id="36" creationId="{C1F06963-6374-4B48-844F-071A9BAAAE02}"/>
          </ac:spMkLst>
        </pc:spChg>
        <pc:spChg chg="add del">
          <ac:chgData name="Adari, Suresh" userId="49ce39a3-286d-4e3b-892b-eb5d5af71001" providerId="ADAL" clId="{07C104BE-9803-4C44-AA9D-BF5F1DC9A0BF}" dt="2023-07-26T06:05:31.442" v="140" actId="26606"/>
          <ac:spMkLst>
            <pc:docMk/>
            <pc:sldMk cId="4127273390" sldId="266"/>
            <ac:spMk id="37" creationId="{6CB927A4-E432-4310-9CD5-E89FF5063179}"/>
          </ac:spMkLst>
        </pc:spChg>
        <pc:spChg chg="add del">
          <ac:chgData name="Adari, Suresh" userId="49ce39a3-286d-4e3b-892b-eb5d5af71001" providerId="ADAL" clId="{07C104BE-9803-4C44-AA9D-BF5F1DC9A0BF}" dt="2023-07-26T06:05:31.442" v="140" actId="26606"/>
          <ac:spMkLst>
            <pc:docMk/>
            <pc:sldMk cId="4127273390" sldId="266"/>
            <ac:spMk id="38" creationId="{1453BF6C-B012-48B7-B4E8-6D7AC7C27D02}"/>
          </ac:spMkLst>
        </pc:spChg>
        <pc:spChg chg="add del">
          <ac:chgData name="Adari, Suresh" userId="49ce39a3-286d-4e3b-892b-eb5d5af71001" providerId="ADAL" clId="{07C104BE-9803-4C44-AA9D-BF5F1DC9A0BF}" dt="2023-07-26T06:05:31.442" v="140" actId="26606"/>
          <ac:spMkLst>
            <pc:docMk/>
            <pc:sldMk cId="4127273390" sldId="266"/>
            <ac:spMk id="39" creationId="{E3020543-B24B-4EC4-8FFC-8DD88EEA91A8}"/>
          </ac:spMkLst>
        </pc:spChg>
        <pc:spChg chg="add del">
          <ac:chgData name="Adari, Suresh" userId="49ce39a3-286d-4e3b-892b-eb5d5af71001" providerId="ADAL" clId="{07C104BE-9803-4C44-AA9D-BF5F1DC9A0BF}" dt="2023-07-26T06:06:18.101" v="144" actId="26606"/>
          <ac:spMkLst>
            <pc:docMk/>
            <pc:sldMk cId="4127273390" sldId="266"/>
            <ac:spMk id="42" creationId="{B6CDA21F-E7AF-4C75-8395-33F58D5B0E45}"/>
          </ac:spMkLst>
        </pc:spChg>
        <pc:spChg chg="add del">
          <ac:chgData name="Adari, Suresh" userId="49ce39a3-286d-4e3b-892b-eb5d5af71001" providerId="ADAL" clId="{07C104BE-9803-4C44-AA9D-BF5F1DC9A0BF}" dt="2023-07-26T06:06:18.086" v="143" actId="26606"/>
          <ac:spMkLst>
            <pc:docMk/>
            <pc:sldMk cId="4127273390" sldId="266"/>
            <ac:spMk id="50" creationId="{979E27D9-03C7-44E2-9FF8-15D0C8506AF7}"/>
          </ac:spMkLst>
        </pc:spChg>
        <pc:spChg chg="add del">
          <ac:chgData name="Adari, Suresh" userId="49ce39a3-286d-4e3b-892b-eb5d5af71001" providerId="ADAL" clId="{07C104BE-9803-4C44-AA9D-BF5F1DC9A0BF}" dt="2023-07-26T06:06:18.086" v="143" actId="26606"/>
          <ac:spMkLst>
            <pc:docMk/>
            <pc:sldMk cId="4127273390" sldId="266"/>
            <ac:spMk id="52" creationId="{EEBF1590-3B36-48EE-A89D-3B6F3CB256AB}"/>
          </ac:spMkLst>
        </pc:spChg>
        <pc:spChg chg="add del">
          <ac:chgData name="Adari, Suresh" userId="49ce39a3-286d-4e3b-892b-eb5d5af71001" providerId="ADAL" clId="{07C104BE-9803-4C44-AA9D-BF5F1DC9A0BF}" dt="2023-07-26T06:06:18.086" v="143" actId="26606"/>
          <ac:spMkLst>
            <pc:docMk/>
            <pc:sldMk cId="4127273390" sldId="266"/>
            <ac:spMk id="54" creationId="{AC8F6C8C-AB5A-4548-942D-E3FD40ACBC49}"/>
          </ac:spMkLst>
        </pc:spChg>
        <pc:spChg chg="add del">
          <ac:chgData name="Adari, Suresh" userId="49ce39a3-286d-4e3b-892b-eb5d5af71001" providerId="ADAL" clId="{07C104BE-9803-4C44-AA9D-BF5F1DC9A0BF}" dt="2023-07-26T06:06:54.666" v="145" actId="26606"/>
          <ac:spMkLst>
            <pc:docMk/>
            <pc:sldMk cId="4127273390" sldId="266"/>
            <ac:spMk id="56" creationId="{979E27D9-03C7-44E2-9FF8-15D0C8506AF7}"/>
          </ac:spMkLst>
        </pc:spChg>
        <pc:spChg chg="add del">
          <ac:chgData name="Adari, Suresh" userId="49ce39a3-286d-4e3b-892b-eb5d5af71001" providerId="ADAL" clId="{07C104BE-9803-4C44-AA9D-BF5F1DC9A0BF}" dt="2023-07-26T06:06:54.666" v="145" actId="26606"/>
          <ac:spMkLst>
            <pc:docMk/>
            <pc:sldMk cId="4127273390" sldId="266"/>
            <ac:spMk id="57" creationId="{EEBF1590-3B36-48EE-A89D-3B6F3CB256AB}"/>
          </ac:spMkLst>
        </pc:spChg>
        <pc:spChg chg="add del">
          <ac:chgData name="Adari, Suresh" userId="49ce39a3-286d-4e3b-892b-eb5d5af71001" providerId="ADAL" clId="{07C104BE-9803-4C44-AA9D-BF5F1DC9A0BF}" dt="2023-07-26T06:06:54.666" v="145" actId="26606"/>
          <ac:spMkLst>
            <pc:docMk/>
            <pc:sldMk cId="4127273390" sldId="266"/>
            <ac:spMk id="58" creationId="{AC8F6C8C-AB5A-4548-942D-E3FD40ACBC49}"/>
          </ac:spMkLst>
        </pc:spChg>
        <pc:spChg chg="add del">
          <ac:chgData name="Adari, Suresh" userId="49ce39a3-286d-4e3b-892b-eb5d5af71001" providerId="ADAL" clId="{07C104BE-9803-4C44-AA9D-BF5F1DC9A0BF}" dt="2023-07-26T06:24:17.935" v="313" actId="26606"/>
          <ac:spMkLst>
            <pc:docMk/>
            <pc:sldMk cId="4127273390" sldId="266"/>
            <ac:spMk id="63" creationId="{979E27D9-03C7-44E2-9FF8-15D0C8506AF7}"/>
          </ac:spMkLst>
        </pc:spChg>
        <pc:spChg chg="add del">
          <ac:chgData name="Adari, Suresh" userId="49ce39a3-286d-4e3b-892b-eb5d5af71001" providerId="ADAL" clId="{07C104BE-9803-4C44-AA9D-BF5F1DC9A0BF}" dt="2023-07-26T06:24:17.935" v="313" actId="26606"/>
          <ac:spMkLst>
            <pc:docMk/>
            <pc:sldMk cId="4127273390" sldId="266"/>
            <ac:spMk id="65" creationId="{EEBF1590-3B36-48EE-A89D-3B6F3CB256AB}"/>
          </ac:spMkLst>
        </pc:spChg>
        <pc:spChg chg="add del">
          <ac:chgData name="Adari, Suresh" userId="49ce39a3-286d-4e3b-892b-eb5d5af71001" providerId="ADAL" clId="{07C104BE-9803-4C44-AA9D-BF5F1DC9A0BF}" dt="2023-07-26T06:24:17.935" v="313" actId="26606"/>
          <ac:spMkLst>
            <pc:docMk/>
            <pc:sldMk cId="4127273390" sldId="266"/>
            <ac:spMk id="67" creationId="{AC8F6C8C-AB5A-4548-942D-E3FD40ACBC49}"/>
          </ac:spMkLst>
        </pc:spChg>
        <pc:spChg chg="add del">
          <ac:chgData name="Adari, Suresh" userId="49ce39a3-286d-4e3b-892b-eb5d5af71001" providerId="ADAL" clId="{07C104BE-9803-4C44-AA9D-BF5F1DC9A0BF}" dt="2023-07-26T06:31:12.446" v="348" actId="26606"/>
          <ac:spMkLst>
            <pc:docMk/>
            <pc:sldMk cId="4127273390" sldId="266"/>
            <ac:spMk id="72" creationId="{1B15ED52-F352-441B-82BF-E0EA34836D08}"/>
          </ac:spMkLst>
        </pc:spChg>
        <pc:spChg chg="add del">
          <ac:chgData name="Adari, Suresh" userId="49ce39a3-286d-4e3b-892b-eb5d5af71001" providerId="ADAL" clId="{07C104BE-9803-4C44-AA9D-BF5F1DC9A0BF}" dt="2023-07-26T06:31:12.446" v="348" actId="26606"/>
          <ac:spMkLst>
            <pc:docMk/>
            <pc:sldMk cId="4127273390" sldId="266"/>
            <ac:spMk id="74" creationId="{3B2E3793-BFE6-45A2-9B7B-E18844431C99}"/>
          </ac:spMkLst>
        </pc:spChg>
        <pc:spChg chg="add del">
          <ac:chgData name="Adari, Suresh" userId="49ce39a3-286d-4e3b-892b-eb5d5af71001" providerId="ADAL" clId="{07C104BE-9803-4C44-AA9D-BF5F1DC9A0BF}" dt="2023-07-26T06:31:12.446" v="348" actId="26606"/>
          <ac:spMkLst>
            <pc:docMk/>
            <pc:sldMk cId="4127273390" sldId="266"/>
            <ac:spMk id="76" creationId="{BC4C4868-CB8F-4AF9-9CDB-8108F2C19B67}"/>
          </ac:spMkLst>
        </pc:spChg>
        <pc:spChg chg="add del">
          <ac:chgData name="Adari, Suresh" userId="49ce39a3-286d-4e3b-892b-eb5d5af71001" providerId="ADAL" clId="{07C104BE-9803-4C44-AA9D-BF5F1DC9A0BF}" dt="2023-07-26T06:31:12.446" v="348" actId="26606"/>
          <ac:spMkLst>
            <pc:docMk/>
            <pc:sldMk cId="4127273390" sldId="266"/>
            <ac:spMk id="78" creationId="{375E0459-6403-40CD-989D-56A4407CA12E}"/>
          </ac:spMkLst>
        </pc:spChg>
        <pc:spChg chg="add del">
          <ac:chgData name="Adari, Suresh" userId="49ce39a3-286d-4e3b-892b-eb5d5af71001" providerId="ADAL" clId="{07C104BE-9803-4C44-AA9D-BF5F1DC9A0BF}" dt="2023-07-26T06:31:12.446" v="348" actId="26606"/>
          <ac:spMkLst>
            <pc:docMk/>
            <pc:sldMk cId="4127273390" sldId="266"/>
            <ac:spMk id="80" creationId="{53E5B1A8-3AC9-4BD1-9BBC-78CA94F2D1BA}"/>
          </ac:spMkLst>
        </pc:spChg>
        <pc:spChg chg="add del">
          <ac:chgData name="Adari, Suresh" userId="49ce39a3-286d-4e3b-892b-eb5d5af71001" providerId="ADAL" clId="{07C104BE-9803-4C44-AA9D-BF5F1DC9A0BF}" dt="2023-07-26T06:29:56.069" v="335" actId="26606"/>
          <ac:spMkLst>
            <pc:docMk/>
            <pc:sldMk cId="4127273390" sldId="266"/>
            <ac:spMk id="85" creationId="{BACC6370-2D7E-4714-9D71-7542949D7D5D}"/>
          </ac:spMkLst>
        </pc:spChg>
        <pc:spChg chg="add del">
          <ac:chgData name="Adari, Suresh" userId="49ce39a3-286d-4e3b-892b-eb5d5af71001" providerId="ADAL" clId="{07C104BE-9803-4C44-AA9D-BF5F1DC9A0BF}" dt="2023-07-26T06:30:02.293" v="337" actId="26606"/>
          <ac:spMkLst>
            <pc:docMk/>
            <pc:sldMk cId="4127273390" sldId="266"/>
            <ac:spMk id="86" creationId="{1D63C574-BFD2-41A1-A567-B0C3CC7FDD4F}"/>
          </ac:spMkLst>
        </pc:spChg>
        <pc:spChg chg="add del">
          <ac:chgData name="Adari, Suresh" userId="49ce39a3-286d-4e3b-892b-eb5d5af71001" providerId="ADAL" clId="{07C104BE-9803-4C44-AA9D-BF5F1DC9A0BF}" dt="2023-07-26T06:29:56.069" v="335" actId="26606"/>
          <ac:spMkLst>
            <pc:docMk/>
            <pc:sldMk cId="4127273390" sldId="266"/>
            <ac:spMk id="87" creationId="{F68B3F68-107C-434F-AA38-110D5EA91B85}"/>
          </ac:spMkLst>
        </pc:spChg>
        <pc:spChg chg="add del">
          <ac:chgData name="Adari, Suresh" userId="49ce39a3-286d-4e3b-892b-eb5d5af71001" providerId="ADAL" clId="{07C104BE-9803-4C44-AA9D-BF5F1DC9A0BF}" dt="2023-07-26T06:30:02.293" v="337" actId="26606"/>
          <ac:spMkLst>
            <pc:docMk/>
            <pc:sldMk cId="4127273390" sldId="266"/>
            <ac:spMk id="88" creationId="{E2A46BAB-8C31-42B2-90E8-B26DD3E81D37}"/>
          </ac:spMkLst>
        </pc:spChg>
        <pc:spChg chg="add del">
          <ac:chgData name="Adari, Suresh" userId="49ce39a3-286d-4e3b-892b-eb5d5af71001" providerId="ADAL" clId="{07C104BE-9803-4C44-AA9D-BF5F1DC9A0BF}" dt="2023-07-26T06:29:56.069" v="335" actId="26606"/>
          <ac:spMkLst>
            <pc:docMk/>
            <pc:sldMk cId="4127273390" sldId="266"/>
            <ac:spMk id="89" creationId="{AAD0DBB9-1A4B-4391-81D4-CB19F9AB918A}"/>
          </ac:spMkLst>
        </pc:spChg>
        <pc:spChg chg="add del">
          <ac:chgData name="Adari, Suresh" userId="49ce39a3-286d-4e3b-892b-eb5d5af71001" providerId="ADAL" clId="{07C104BE-9803-4C44-AA9D-BF5F1DC9A0BF}" dt="2023-07-26T06:29:56.069" v="335" actId="26606"/>
          <ac:spMkLst>
            <pc:docMk/>
            <pc:sldMk cId="4127273390" sldId="266"/>
            <ac:spMk id="91" creationId="{063BBA22-50EA-4C4D-BE05-F1CE4E63AA56}"/>
          </ac:spMkLst>
        </pc:spChg>
        <pc:spChg chg="add del">
          <ac:chgData name="Adari, Suresh" userId="49ce39a3-286d-4e3b-892b-eb5d5af71001" providerId="ADAL" clId="{07C104BE-9803-4C44-AA9D-BF5F1DC9A0BF}" dt="2023-07-26T06:30:11.569" v="339" actId="26606"/>
          <ac:spMkLst>
            <pc:docMk/>
            <pc:sldMk cId="4127273390" sldId="266"/>
            <ac:spMk id="103" creationId="{7D144591-E9E9-4209-8701-3BB48A917D51}"/>
          </ac:spMkLst>
        </pc:spChg>
        <pc:spChg chg="add del">
          <ac:chgData name="Adari, Suresh" userId="49ce39a3-286d-4e3b-892b-eb5d5af71001" providerId="ADAL" clId="{07C104BE-9803-4C44-AA9D-BF5F1DC9A0BF}" dt="2023-07-26T06:30:16.103" v="341" actId="26606"/>
          <ac:spMkLst>
            <pc:docMk/>
            <pc:sldMk cId="4127273390" sldId="266"/>
            <ac:spMk id="106" creationId="{7301F447-EEF7-48F5-AF73-7566EE7F64AD}"/>
          </ac:spMkLst>
        </pc:spChg>
        <pc:spChg chg="add del">
          <ac:chgData name="Adari, Suresh" userId="49ce39a3-286d-4e3b-892b-eb5d5af71001" providerId="ADAL" clId="{07C104BE-9803-4C44-AA9D-BF5F1DC9A0BF}" dt="2023-07-26T06:30:16.103" v="341" actId="26606"/>
          <ac:spMkLst>
            <pc:docMk/>
            <pc:sldMk cId="4127273390" sldId="266"/>
            <ac:spMk id="107" creationId="{F7117410-A2A4-4085-9ADC-46744551DBDE}"/>
          </ac:spMkLst>
        </pc:spChg>
        <pc:spChg chg="add del">
          <ac:chgData name="Adari, Suresh" userId="49ce39a3-286d-4e3b-892b-eb5d5af71001" providerId="ADAL" clId="{07C104BE-9803-4C44-AA9D-BF5F1DC9A0BF}" dt="2023-07-26T06:30:16.103" v="341" actId="26606"/>
          <ac:spMkLst>
            <pc:docMk/>
            <pc:sldMk cId="4127273390" sldId="266"/>
            <ac:spMk id="108" creationId="{99F74EB5-E547-4FB4-95F5-BCC788F3C4A0}"/>
          </ac:spMkLst>
        </pc:spChg>
        <pc:spChg chg="add del">
          <ac:chgData name="Adari, Suresh" userId="49ce39a3-286d-4e3b-892b-eb5d5af71001" providerId="ADAL" clId="{07C104BE-9803-4C44-AA9D-BF5F1DC9A0BF}" dt="2023-07-26T06:30:42.942" v="343" actId="26606"/>
          <ac:spMkLst>
            <pc:docMk/>
            <pc:sldMk cId="4127273390" sldId="266"/>
            <ac:spMk id="111" creationId="{81D377EB-C9D2-4ED0-86A6-740A297E3EAC}"/>
          </ac:spMkLst>
        </pc:spChg>
        <pc:spChg chg="add del">
          <ac:chgData name="Adari, Suresh" userId="49ce39a3-286d-4e3b-892b-eb5d5af71001" providerId="ADAL" clId="{07C104BE-9803-4C44-AA9D-BF5F1DC9A0BF}" dt="2023-07-26T06:30:42.942" v="343" actId="26606"/>
          <ac:spMkLst>
            <pc:docMk/>
            <pc:sldMk cId="4127273390" sldId="266"/>
            <ac:spMk id="112" creationId="{066346BE-FDB4-4772-A696-0719490ABD64}"/>
          </ac:spMkLst>
        </pc:spChg>
        <pc:spChg chg="add del">
          <ac:chgData name="Adari, Suresh" userId="49ce39a3-286d-4e3b-892b-eb5d5af71001" providerId="ADAL" clId="{07C104BE-9803-4C44-AA9D-BF5F1DC9A0BF}" dt="2023-07-26T06:30:42.942" v="343" actId="26606"/>
          <ac:spMkLst>
            <pc:docMk/>
            <pc:sldMk cId="4127273390" sldId="266"/>
            <ac:spMk id="113" creationId="{FB92FFCE-0C90-454E-AA25-D4EE9A6C39C5}"/>
          </ac:spMkLst>
        </pc:spChg>
        <pc:spChg chg="add del">
          <ac:chgData name="Adari, Suresh" userId="49ce39a3-286d-4e3b-892b-eb5d5af71001" providerId="ADAL" clId="{07C104BE-9803-4C44-AA9D-BF5F1DC9A0BF}" dt="2023-07-26T06:30:57.662" v="345" actId="26606"/>
          <ac:spMkLst>
            <pc:docMk/>
            <pc:sldMk cId="4127273390" sldId="266"/>
            <ac:spMk id="116" creationId="{CEB6D6B1-52B8-45C8-9C83-B5042CDAB0D5}"/>
          </ac:spMkLst>
        </pc:spChg>
        <pc:spChg chg="add del">
          <ac:chgData name="Adari, Suresh" userId="49ce39a3-286d-4e3b-892b-eb5d5af71001" providerId="ADAL" clId="{07C104BE-9803-4C44-AA9D-BF5F1DC9A0BF}" dt="2023-07-26T06:31:12.323" v="347" actId="26606"/>
          <ac:spMkLst>
            <pc:docMk/>
            <pc:sldMk cId="4127273390" sldId="266"/>
            <ac:spMk id="122" creationId="{1D63C574-BFD2-41A1-A567-B0C3CC7FDD4F}"/>
          </ac:spMkLst>
        </pc:spChg>
        <pc:spChg chg="add del">
          <ac:chgData name="Adari, Suresh" userId="49ce39a3-286d-4e3b-892b-eb5d5af71001" providerId="ADAL" clId="{07C104BE-9803-4C44-AA9D-BF5F1DC9A0BF}" dt="2023-07-26T06:31:12.323" v="347" actId="26606"/>
          <ac:spMkLst>
            <pc:docMk/>
            <pc:sldMk cId="4127273390" sldId="266"/>
            <ac:spMk id="123" creationId="{E2A46BAB-8C31-42B2-90E8-B26DD3E81D37}"/>
          </ac:spMkLst>
        </pc:spChg>
        <pc:spChg chg="add del">
          <ac:chgData name="Adari, Suresh" userId="49ce39a3-286d-4e3b-892b-eb5d5af71001" providerId="ADAL" clId="{07C104BE-9803-4C44-AA9D-BF5F1DC9A0BF}" dt="2023-07-26T07:55:29.041" v="400" actId="26606"/>
          <ac:spMkLst>
            <pc:docMk/>
            <pc:sldMk cId="4127273390" sldId="266"/>
            <ac:spMk id="129" creationId="{955A2079-FA98-4876-80F0-72364A7D2EA4}"/>
          </ac:spMkLst>
        </pc:spChg>
        <pc:spChg chg="add del">
          <ac:chgData name="Adari, Suresh" userId="49ce39a3-286d-4e3b-892b-eb5d5af71001" providerId="ADAL" clId="{07C104BE-9803-4C44-AA9D-BF5F1DC9A0BF}" dt="2023-07-26T07:54:34.566" v="387" actId="26606"/>
          <ac:spMkLst>
            <pc:docMk/>
            <pc:sldMk cId="4127273390" sldId="266"/>
            <ac:spMk id="134" creationId="{09588DA8-065E-4F6F-8EFD-43104AB2E0CF}"/>
          </ac:spMkLst>
        </pc:spChg>
        <pc:spChg chg="add del">
          <ac:chgData name="Adari, Suresh" userId="49ce39a3-286d-4e3b-892b-eb5d5af71001" providerId="ADAL" clId="{07C104BE-9803-4C44-AA9D-BF5F1DC9A0BF}" dt="2023-07-26T07:54:34.566" v="387" actId="26606"/>
          <ac:spMkLst>
            <pc:docMk/>
            <pc:sldMk cId="4127273390" sldId="266"/>
            <ac:spMk id="136" creationId="{C4285719-470E-454C-AF62-8323075F1F5B}"/>
          </ac:spMkLst>
        </pc:spChg>
        <pc:spChg chg="add del">
          <ac:chgData name="Adari, Suresh" userId="49ce39a3-286d-4e3b-892b-eb5d5af71001" providerId="ADAL" clId="{07C104BE-9803-4C44-AA9D-BF5F1DC9A0BF}" dt="2023-07-26T07:54:34.566" v="387" actId="26606"/>
          <ac:spMkLst>
            <pc:docMk/>
            <pc:sldMk cId="4127273390" sldId="266"/>
            <ac:spMk id="138" creationId="{CD9FE4EF-C4D8-49A0-B2FF-81D8DB7D8A24}"/>
          </ac:spMkLst>
        </pc:spChg>
        <pc:spChg chg="add del">
          <ac:chgData name="Adari, Suresh" userId="49ce39a3-286d-4e3b-892b-eb5d5af71001" providerId="ADAL" clId="{07C104BE-9803-4C44-AA9D-BF5F1DC9A0BF}" dt="2023-07-26T07:54:34.566" v="387" actId="26606"/>
          <ac:spMkLst>
            <pc:docMk/>
            <pc:sldMk cId="4127273390" sldId="266"/>
            <ac:spMk id="140" creationId="{4300840D-0A0B-4512-BACA-B439D5B9C57C}"/>
          </ac:spMkLst>
        </pc:spChg>
        <pc:spChg chg="add del">
          <ac:chgData name="Adari, Suresh" userId="49ce39a3-286d-4e3b-892b-eb5d5af71001" providerId="ADAL" clId="{07C104BE-9803-4C44-AA9D-BF5F1DC9A0BF}" dt="2023-07-26T07:54:34.566" v="387" actId="26606"/>
          <ac:spMkLst>
            <pc:docMk/>
            <pc:sldMk cId="4127273390" sldId="266"/>
            <ac:spMk id="142" creationId="{D2B78728-A580-49A7-84F9-6EF6F583ADE0}"/>
          </ac:spMkLst>
        </pc:spChg>
        <pc:spChg chg="add del">
          <ac:chgData name="Adari, Suresh" userId="49ce39a3-286d-4e3b-892b-eb5d5af71001" providerId="ADAL" clId="{07C104BE-9803-4C44-AA9D-BF5F1DC9A0BF}" dt="2023-07-26T07:54:34.566" v="387" actId="26606"/>
          <ac:spMkLst>
            <pc:docMk/>
            <pc:sldMk cId="4127273390" sldId="266"/>
            <ac:spMk id="144" creationId="{38FAA1A1-D861-433F-88FA-1E9D6FD31D11}"/>
          </ac:spMkLst>
        </pc:spChg>
        <pc:spChg chg="add del">
          <ac:chgData name="Adari, Suresh" userId="49ce39a3-286d-4e3b-892b-eb5d5af71001" providerId="ADAL" clId="{07C104BE-9803-4C44-AA9D-BF5F1DC9A0BF}" dt="2023-07-26T07:54:34.566" v="387" actId="26606"/>
          <ac:spMkLst>
            <pc:docMk/>
            <pc:sldMk cId="4127273390" sldId="266"/>
            <ac:spMk id="146" creationId="{8D71EDA1-87BF-4D5D-AB79-F346FD19278A}"/>
          </ac:spMkLst>
        </pc:spChg>
        <pc:spChg chg="add del">
          <ac:chgData name="Adari, Suresh" userId="49ce39a3-286d-4e3b-892b-eb5d5af71001" providerId="ADAL" clId="{07C104BE-9803-4C44-AA9D-BF5F1DC9A0BF}" dt="2023-07-26T07:54:40.890" v="389" actId="26606"/>
          <ac:spMkLst>
            <pc:docMk/>
            <pc:sldMk cId="4127273390" sldId="266"/>
            <ac:spMk id="148" creationId="{EDDBB197-D710-4A4F-A9CA-FD2177498BE8}"/>
          </ac:spMkLst>
        </pc:spChg>
        <pc:spChg chg="add del">
          <ac:chgData name="Adari, Suresh" userId="49ce39a3-286d-4e3b-892b-eb5d5af71001" providerId="ADAL" clId="{07C104BE-9803-4C44-AA9D-BF5F1DC9A0BF}" dt="2023-07-26T07:54:40.890" v="389" actId="26606"/>
          <ac:spMkLst>
            <pc:docMk/>
            <pc:sldMk cId="4127273390" sldId="266"/>
            <ac:spMk id="149" creationId="{975D1CFA-2CDB-4B64-BD9F-85744E8DA12F}"/>
          </ac:spMkLst>
        </pc:spChg>
        <pc:spChg chg="add del">
          <ac:chgData name="Adari, Suresh" userId="49ce39a3-286d-4e3b-892b-eb5d5af71001" providerId="ADAL" clId="{07C104BE-9803-4C44-AA9D-BF5F1DC9A0BF}" dt="2023-07-26T07:54:55.319" v="391" actId="26606"/>
          <ac:spMkLst>
            <pc:docMk/>
            <pc:sldMk cId="4127273390" sldId="266"/>
            <ac:spMk id="154" creationId="{DE61673E-FAAA-4AEE-8D32-5CAC93CD9555}"/>
          </ac:spMkLst>
        </pc:spChg>
        <pc:spChg chg="add del">
          <ac:chgData name="Adari, Suresh" userId="49ce39a3-286d-4e3b-892b-eb5d5af71001" providerId="ADAL" clId="{07C104BE-9803-4C44-AA9D-BF5F1DC9A0BF}" dt="2023-07-26T07:54:55.319" v="391" actId="26606"/>
          <ac:spMkLst>
            <pc:docMk/>
            <pc:sldMk cId="4127273390" sldId="266"/>
            <ac:spMk id="155" creationId="{259279FE-5810-440F-B799-25803A014151}"/>
          </ac:spMkLst>
        </pc:spChg>
        <pc:spChg chg="add del">
          <ac:chgData name="Adari, Suresh" userId="49ce39a3-286d-4e3b-892b-eb5d5af71001" providerId="ADAL" clId="{07C104BE-9803-4C44-AA9D-BF5F1DC9A0BF}" dt="2023-07-26T07:54:55.319" v="391" actId="26606"/>
          <ac:spMkLst>
            <pc:docMk/>
            <pc:sldMk cId="4127273390" sldId="266"/>
            <ac:spMk id="156" creationId="{95ABD4F1-A860-48A4-84CD-EB40E1FC7827}"/>
          </ac:spMkLst>
        </pc:spChg>
        <pc:spChg chg="add del">
          <ac:chgData name="Adari, Suresh" userId="49ce39a3-286d-4e3b-892b-eb5d5af71001" providerId="ADAL" clId="{07C104BE-9803-4C44-AA9D-BF5F1DC9A0BF}" dt="2023-07-26T07:54:55.319" v="391" actId="26606"/>
          <ac:spMkLst>
            <pc:docMk/>
            <pc:sldMk cId="4127273390" sldId="266"/>
            <ac:spMk id="157" creationId="{91D8C0F2-1D8A-4908-857F-3DE6B0823831}"/>
          </ac:spMkLst>
        </pc:spChg>
        <pc:spChg chg="add del">
          <ac:chgData name="Adari, Suresh" userId="49ce39a3-286d-4e3b-892b-eb5d5af71001" providerId="ADAL" clId="{07C104BE-9803-4C44-AA9D-BF5F1DC9A0BF}" dt="2023-07-26T07:54:55.319" v="391" actId="26606"/>
          <ac:spMkLst>
            <pc:docMk/>
            <pc:sldMk cId="4127273390" sldId="266"/>
            <ac:spMk id="158" creationId="{1730E5F0-AD6E-4049-8FAB-A4D82343DCD5}"/>
          </ac:spMkLst>
        </pc:spChg>
        <pc:spChg chg="add del">
          <ac:chgData name="Adari, Suresh" userId="49ce39a3-286d-4e3b-892b-eb5d5af71001" providerId="ADAL" clId="{07C104BE-9803-4C44-AA9D-BF5F1DC9A0BF}" dt="2023-07-26T07:55:05.861" v="393" actId="26606"/>
          <ac:spMkLst>
            <pc:docMk/>
            <pc:sldMk cId="4127273390" sldId="266"/>
            <ac:spMk id="160" creationId="{18873D23-2DCF-4B31-A009-95721C06E8E1}"/>
          </ac:spMkLst>
        </pc:spChg>
        <pc:spChg chg="add del">
          <ac:chgData name="Adari, Suresh" userId="49ce39a3-286d-4e3b-892b-eb5d5af71001" providerId="ADAL" clId="{07C104BE-9803-4C44-AA9D-BF5F1DC9A0BF}" dt="2023-07-26T07:55:05.861" v="393" actId="26606"/>
          <ac:spMkLst>
            <pc:docMk/>
            <pc:sldMk cId="4127273390" sldId="266"/>
            <ac:spMk id="161" creationId="{C13EF075-D4EF-4929-ADBC-91B27DA19955}"/>
          </ac:spMkLst>
        </pc:spChg>
        <pc:spChg chg="add del">
          <ac:chgData name="Adari, Suresh" userId="49ce39a3-286d-4e3b-892b-eb5d5af71001" providerId="ADAL" clId="{07C104BE-9803-4C44-AA9D-BF5F1DC9A0BF}" dt="2023-07-26T07:55:23.409" v="395" actId="26606"/>
          <ac:spMkLst>
            <pc:docMk/>
            <pc:sldMk cId="4127273390" sldId="266"/>
            <ac:spMk id="166" creationId="{17718681-A12E-49D6-9925-DD7C68176D61}"/>
          </ac:spMkLst>
        </pc:spChg>
        <pc:spChg chg="add del">
          <ac:chgData name="Adari, Suresh" userId="49ce39a3-286d-4e3b-892b-eb5d5af71001" providerId="ADAL" clId="{07C104BE-9803-4C44-AA9D-BF5F1DC9A0BF}" dt="2023-07-26T07:55:23.409" v="395" actId="26606"/>
          <ac:spMkLst>
            <pc:docMk/>
            <pc:sldMk cId="4127273390" sldId="266"/>
            <ac:spMk id="167" creationId="{FBD77573-9EF2-4C35-8285-A1CF6FBB0EA5}"/>
          </ac:spMkLst>
        </pc:spChg>
        <pc:spChg chg="add del">
          <ac:chgData name="Adari, Suresh" userId="49ce39a3-286d-4e3b-892b-eb5d5af71001" providerId="ADAL" clId="{07C104BE-9803-4C44-AA9D-BF5F1DC9A0BF}" dt="2023-07-26T07:55:28.244" v="397" actId="26606"/>
          <ac:spMkLst>
            <pc:docMk/>
            <pc:sldMk cId="4127273390" sldId="266"/>
            <ac:spMk id="169" creationId="{907E470A-25F4-47D0-8FEC-EE9FD606BB34}"/>
          </ac:spMkLst>
        </pc:spChg>
        <pc:spChg chg="add del">
          <ac:chgData name="Adari, Suresh" userId="49ce39a3-286d-4e3b-892b-eb5d5af71001" providerId="ADAL" clId="{07C104BE-9803-4C44-AA9D-BF5F1DC9A0BF}" dt="2023-07-26T07:55:29.030" v="399" actId="26606"/>
          <ac:spMkLst>
            <pc:docMk/>
            <pc:sldMk cId="4127273390" sldId="266"/>
            <ac:spMk id="180" creationId="{4DA718D0-4865-4629-8134-44F68D41D574}"/>
          </ac:spMkLst>
        </pc:spChg>
        <pc:spChg chg="add del">
          <ac:chgData name="Adari, Suresh" userId="49ce39a3-286d-4e3b-892b-eb5d5af71001" providerId="ADAL" clId="{07C104BE-9803-4C44-AA9D-BF5F1DC9A0BF}" dt="2023-07-26T07:55:29.030" v="399" actId="26606"/>
          <ac:spMkLst>
            <pc:docMk/>
            <pc:sldMk cId="4127273390" sldId="266"/>
            <ac:spMk id="184" creationId="{CBC4F608-B4B8-48C3-9572-C0F061B1CD99}"/>
          </ac:spMkLst>
        </pc:spChg>
        <pc:spChg chg="add del">
          <ac:chgData name="Adari, Suresh" userId="49ce39a3-286d-4e3b-892b-eb5d5af71001" providerId="ADAL" clId="{07C104BE-9803-4C44-AA9D-BF5F1DC9A0BF}" dt="2023-07-26T07:57:10.986" v="410" actId="26606"/>
          <ac:spMkLst>
            <pc:docMk/>
            <pc:sldMk cId="4127273390" sldId="266"/>
            <ac:spMk id="186" creationId="{68717E5B-2C1D-4094-9D25-6FF6FBD92379}"/>
          </ac:spMkLst>
        </pc:spChg>
        <pc:spChg chg="add del">
          <ac:chgData name="Adari, Suresh" userId="49ce39a3-286d-4e3b-892b-eb5d5af71001" providerId="ADAL" clId="{07C104BE-9803-4C44-AA9D-BF5F1DC9A0BF}" dt="2023-07-26T07:57:10.986" v="410" actId="26606"/>
          <ac:spMkLst>
            <pc:docMk/>
            <pc:sldMk cId="4127273390" sldId="266"/>
            <ac:spMk id="187" creationId="{6B6E033A-DB2E-49B8-B600-B38E0C280263}"/>
          </ac:spMkLst>
        </pc:spChg>
        <pc:spChg chg="add del">
          <ac:chgData name="Adari, Suresh" userId="49ce39a3-286d-4e3b-892b-eb5d5af71001" providerId="ADAL" clId="{07C104BE-9803-4C44-AA9D-BF5F1DC9A0BF}" dt="2023-07-26T07:57:31.930" v="411" actId="26606"/>
          <ac:spMkLst>
            <pc:docMk/>
            <pc:sldMk cId="4127273390" sldId="266"/>
            <ac:spMk id="193" creationId="{345A976A-8DE3-4B67-B94B-2044FDD12899}"/>
          </ac:spMkLst>
        </pc:spChg>
        <pc:spChg chg="add del">
          <ac:chgData name="Adari, Suresh" userId="49ce39a3-286d-4e3b-892b-eb5d5af71001" providerId="ADAL" clId="{07C104BE-9803-4C44-AA9D-BF5F1DC9A0BF}" dt="2023-07-26T07:57:31.930" v="411" actId="26606"/>
          <ac:spMkLst>
            <pc:docMk/>
            <pc:sldMk cId="4127273390" sldId="266"/>
            <ac:spMk id="195" creationId="{6EAAA1B9-2DDB-49C9-A037-A523D2F13C15}"/>
          </ac:spMkLst>
        </pc:spChg>
        <pc:spChg chg="add del">
          <ac:chgData name="Adari, Suresh" userId="49ce39a3-286d-4e3b-892b-eb5d5af71001" providerId="ADAL" clId="{07C104BE-9803-4C44-AA9D-BF5F1DC9A0BF}" dt="2023-07-26T07:57:52.899" v="412" actId="26606"/>
          <ac:spMkLst>
            <pc:docMk/>
            <pc:sldMk cId="4127273390" sldId="266"/>
            <ac:spMk id="212" creationId="{BACC6370-2D7E-4714-9D71-7542949D7D5D}"/>
          </ac:spMkLst>
        </pc:spChg>
        <pc:spChg chg="add del">
          <ac:chgData name="Adari, Suresh" userId="49ce39a3-286d-4e3b-892b-eb5d5af71001" providerId="ADAL" clId="{07C104BE-9803-4C44-AA9D-BF5F1DC9A0BF}" dt="2023-07-26T07:57:52.899" v="412" actId="26606"/>
          <ac:spMkLst>
            <pc:docMk/>
            <pc:sldMk cId="4127273390" sldId="266"/>
            <ac:spMk id="214" creationId="{F68B3F68-107C-434F-AA38-110D5EA91B85}"/>
          </ac:spMkLst>
        </pc:spChg>
        <pc:spChg chg="add del">
          <ac:chgData name="Adari, Suresh" userId="49ce39a3-286d-4e3b-892b-eb5d5af71001" providerId="ADAL" clId="{07C104BE-9803-4C44-AA9D-BF5F1DC9A0BF}" dt="2023-07-26T07:57:52.899" v="412" actId="26606"/>
          <ac:spMkLst>
            <pc:docMk/>
            <pc:sldMk cId="4127273390" sldId="266"/>
            <ac:spMk id="216" creationId="{AAD0DBB9-1A4B-4391-81D4-CB19F9AB918A}"/>
          </ac:spMkLst>
        </pc:spChg>
        <pc:spChg chg="add del">
          <ac:chgData name="Adari, Suresh" userId="49ce39a3-286d-4e3b-892b-eb5d5af71001" providerId="ADAL" clId="{07C104BE-9803-4C44-AA9D-BF5F1DC9A0BF}" dt="2023-07-26T07:57:52.899" v="412" actId="26606"/>
          <ac:spMkLst>
            <pc:docMk/>
            <pc:sldMk cId="4127273390" sldId="266"/>
            <ac:spMk id="218" creationId="{063BBA22-50EA-4C4D-BE05-F1CE4E63AA56}"/>
          </ac:spMkLst>
        </pc:spChg>
        <pc:spChg chg="add">
          <ac:chgData name="Adari, Suresh" userId="49ce39a3-286d-4e3b-892b-eb5d5af71001" providerId="ADAL" clId="{07C104BE-9803-4C44-AA9D-BF5F1DC9A0BF}" dt="2023-07-26T07:57:52.899" v="412" actId="26606"/>
          <ac:spMkLst>
            <pc:docMk/>
            <pc:sldMk cId="4127273390" sldId="266"/>
            <ac:spMk id="223" creationId="{9DBC8166-481C-4473-95F5-9A5B9073B7F1}"/>
          </ac:spMkLst>
        </pc:spChg>
        <pc:spChg chg="add">
          <ac:chgData name="Adari, Suresh" userId="49ce39a3-286d-4e3b-892b-eb5d5af71001" providerId="ADAL" clId="{07C104BE-9803-4C44-AA9D-BF5F1DC9A0BF}" dt="2023-07-26T07:57:52.899" v="412" actId="26606"/>
          <ac:spMkLst>
            <pc:docMk/>
            <pc:sldMk cId="4127273390" sldId="266"/>
            <ac:spMk id="225" creationId="{A5A5CE6E-90AF-4D43-A014-1F9EC83EB93D}"/>
          </ac:spMkLst>
        </pc:spChg>
        <pc:grpChg chg="add del">
          <ac:chgData name="Adari, Suresh" userId="49ce39a3-286d-4e3b-892b-eb5d5af71001" providerId="ADAL" clId="{07C104BE-9803-4C44-AA9D-BF5F1DC9A0BF}" dt="2023-07-26T06:05:26.875" v="138" actId="26606"/>
          <ac:grpSpMkLst>
            <pc:docMk/>
            <pc:sldMk cId="4127273390" sldId="266"/>
            <ac:grpSpMk id="31" creationId="{C5F6476F-D303-44D3-B30F-1BA348F0F64A}"/>
          </ac:grpSpMkLst>
        </pc:grpChg>
        <pc:grpChg chg="add del">
          <ac:chgData name="Adari, Suresh" userId="49ce39a3-286d-4e3b-892b-eb5d5af71001" providerId="ADAL" clId="{07C104BE-9803-4C44-AA9D-BF5F1DC9A0BF}" dt="2023-07-26T06:06:18.101" v="144" actId="26606"/>
          <ac:grpSpMkLst>
            <pc:docMk/>
            <pc:sldMk cId="4127273390" sldId="266"/>
            <ac:grpSpMk id="43" creationId="{AE1C45F0-260A-458C-96ED-C1F6D2151219}"/>
          </ac:grpSpMkLst>
        </pc:grpChg>
        <pc:grpChg chg="add del">
          <ac:chgData name="Adari, Suresh" userId="49ce39a3-286d-4e3b-892b-eb5d5af71001" providerId="ADAL" clId="{07C104BE-9803-4C44-AA9D-BF5F1DC9A0BF}" dt="2023-07-26T06:30:02.293" v="337" actId="26606"/>
          <ac:grpSpMkLst>
            <pc:docMk/>
            <pc:sldMk cId="4127273390" sldId="266"/>
            <ac:grpSpMk id="90" creationId="{B3F7A3C7-0737-4E57-B30E-8EEFE638B401}"/>
          </ac:grpSpMkLst>
        </pc:grpChg>
        <pc:grpChg chg="add del">
          <ac:chgData name="Adari, Suresh" userId="49ce39a3-286d-4e3b-892b-eb5d5af71001" providerId="ADAL" clId="{07C104BE-9803-4C44-AA9D-BF5F1DC9A0BF}" dt="2023-07-26T06:30:02.293" v="337" actId="26606"/>
          <ac:grpSpMkLst>
            <pc:docMk/>
            <pc:sldMk cId="4127273390" sldId="266"/>
            <ac:grpSpMk id="94" creationId="{43F5E015-E085-4624-B431-B42414448684}"/>
          </ac:grpSpMkLst>
        </pc:grpChg>
        <pc:grpChg chg="add del">
          <ac:chgData name="Adari, Suresh" userId="49ce39a3-286d-4e3b-892b-eb5d5af71001" providerId="ADAL" clId="{07C104BE-9803-4C44-AA9D-BF5F1DC9A0BF}" dt="2023-07-26T06:30:57.662" v="345" actId="26606"/>
          <ac:grpSpMkLst>
            <pc:docMk/>
            <pc:sldMk cId="4127273390" sldId="266"/>
            <ac:grpSpMk id="117" creationId="{3290B888-1DA2-4603-9690-BF863DCD1E87}"/>
          </ac:grpSpMkLst>
        </pc:grpChg>
        <pc:grpChg chg="add del">
          <ac:chgData name="Adari, Suresh" userId="49ce39a3-286d-4e3b-892b-eb5d5af71001" providerId="ADAL" clId="{07C104BE-9803-4C44-AA9D-BF5F1DC9A0BF}" dt="2023-07-26T06:31:12.323" v="347" actId="26606"/>
          <ac:grpSpMkLst>
            <pc:docMk/>
            <pc:sldMk cId="4127273390" sldId="266"/>
            <ac:grpSpMk id="124" creationId="{B3F7A3C7-0737-4E57-B30E-8EEFE638B401}"/>
          </ac:grpSpMkLst>
        </pc:grpChg>
        <pc:grpChg chg="add del">
          <ac:chgData name="Adari, Suresh" userId="49ce39a3-286d-4e3b-892b-eb5d5af71001" providerId="ADAL" clId="{07C104BE-9803-4C44-AA9D-BF5F1DC9A0BF}" dt="2023-07-26T06:31:12.323" v="347" actId="26606"/>
          <ac:grpSpMkLst>
            <pc:docMk/>
            <pc:sldMk cId="4127273390" sldId="266"/>
            <ac:grpSpMk id="126" creationId="{43F5E015-E085-4624-B431-B42414448684}"/>
          </ac:grpSpMkLst>
        </pc:grpChg>
        <pc:grpChg chg="add del">
          <ac:chgData name="Adari, Suresh" userId="49ce39a3-286d-4e3b-892b-eb5d5af71001" providerId="ADAL" clId="{07C104BE-9803-4C44-AA9D-BF5F1DC9A0BF}" dt="2023-07-26T07:54:40.890" v="389" actId="26606"/>
          <ac:grpSpMkLst>
            <pc:docMk/>
            <pc:sldMk cId="4127273390" sldId="266"/>
            <ac:grpSpMk id="150" creationId="{25EE5136-01F1-466C-962D-BA9B4C6757AA}"/>
          </ac:grpSpMkLst>
        </pc:grpChg>
        <pc:grpChg chg="add del">
          <ac:chgData name="Adari, Suresh" userId="49ce39a3-286d-4e3b-892b-eb5d5af71001" providerId="ADAL" clId="{07C104BE-9803-4C44-AA9D-BF5F1DC9A0BF}" dt="2023-07-26T07:55:05.861" v="393" actId="26606"/>
          <ac:grpSpMkLst>
            <pc:docMk/>
            <pc:sldMk cId="4127273390" sldId="266"/>
            <ac:grpSpMk id="162" creationId="{DAA26DFA-AAB2-4973-9C17-16D587C7B198}"/>
          </ac:grpSpMkLst>
        </pc:grpChg>
        <pc:grpChg chg="add del">
          <ac:chgData name="Adari, Suresh" userId="49ce39a3-286d-4e3b-892b-eb5d5af71001" providerId="ADAL" clId="{07C104BE-9803-4C44-AA9D-BF5F1DC9A0BF}" dt="2023-07-26T07:55:28.244" v="397" actId="26606"/>
          <ac:grpSpMkLst>
            <pc:docMk/>
            <pc:sldMk cId="4127273390" sldId="266"/>
            <ac:grpSpMk id="170" creationId="{66220E63-99E1-482A-A0A6-B47EB4BF8797}"/>
          </ac:grpSpMkLst>
        </pc:grpChg>
        <pc:grpChg chg="add del">
          <ac:chgData name="Adari, Suresh" userId="49ce39a3-286d-4e3b-892b-eb5d5af71001" providerId="ADAL" clId="{07C104BE-9803-4C44-AA9D-BF5F1DC9A0BF}" dt="2023-07-26T07:55:28.244" v="397" actId="26606"/>
          <ac:grpSpMkLst>
            <pc:docMk/>
            <pc:sldMk cId="4127273390" sldId="266"/>
            <ac:grpSpMk id="172" creationId="{8618EE54-271A-4FE8-B6B3-D0FCF55A7A01}"/>
          </ac:grpSpMkLst>
        </pc:grpChg>
        <pc:grpChg chg="add del">
          <ac:chgData name="Adari, Suresh" userId="49ce39a3-286d-4e3b-892b-eb5d5af71001" providerId="ADAL" clId="{07C104BE-9803-4C44-AA9D-BF5F1DC9A0BF}" dt="2023-07-26T07:55:28.244" v="397" actId="26606"/>
          <ac:grpSpMkLst>
            <pc:docMk/>
            <pc:sldMk cId="4127273390" sldId="266"/>
            <ac:grpSpMk id="174" creationId="{43F5E015-E085-4624-B431-B42414448684}"/>
          </ac:grpSpMkLst>
        </pc:grpChg>
        <pc:grpChg chg="add del">
          <ac:chgData name="Adari, Suresh" userId="49ce39a3-286d-4e3b-892b-eb5d5af71001" providerId="ADAL" clId="{07C104BE-9803-4C44-AA9D-BF5F1DC9A0BF}" dt="2023-07-26T07:55:29.030" v="399" actId="26606"/>
          <ac:grpSpMkLst>
            <pc:docMk/>
            <pc:sldMk cId="4127273390" sldId="266"/>
            <ac:grpSpMk id="181" creationId="{65167ED7-6315-43AB-B1B6-C326D5FD8F84}"/>
          </ac:grpSpMkLst>
        </pc:grpChg>
        <pc:grpChg chg="add del">
          <ac:chgData name="Adari, Suresh" userId="49ce39a3-286d-4e3b-892b-eb5d5af71001" providerId="ADAL" clId="{07C104BE-9803-4C44-AA9D-BF5F1DC9A0BF}" dt="2023-07-26T07:57:31.930" v="411" actId="26606"/>
          <ac:grpSpMkLst>
            <pc:docMk/>
            <pc:sldMk cId="4127273390" sldId="266"/>
            <ac:grpSpMk id="197" creationId="{B441F8D5-EBCE-4FB9-91A9-3425971C1F99}"/>
          </ac:grpSpMkLst>
        </pc:grpChg>
        <pc:grpChg chg="add del">
          <ac:chgData name="Adari, Suresh" userId="49ce39a3-286d-4e3b-892b-eb5d5af71001" providerId="ADAL" clId="{07C104BE-9803-4C44-AA9D-BF5F1DC9A0BF}" dt="2023-07-26T07:57:31.930" v="411" actId="26606"/>
          <ac:grpSpMkLst>
            <pc:docMk/>
            <pc:sldMk cId="4127273390" sldId="266"/>
            <ac:grpSpMk id="203" creationId="{08701F99-7E4C-4B92-A4B5-307CDFB7A4DE}"/>
          </ac:grpSpMkLst>
        </pc:grpChg>
        <pc:graphicFrameChg chg="add del mod ord modGraphic">
          <ac:chgData name="Adari, Suresh" userId="49ce39a3-286d-4e3b-892b-eb5d5af71001" providerId="ADAL" clId="{07C104BE-9803-4C44-AA9D-BF5F1DC9A0BF}" dt="2023-07-26T06:31:12.446" v="348" actId="26606"/>
          <ac:graphicFrameMkLst>
            <pc:docMk/>
            <pc:sldMk cId="4127273390" sldId="266"/>
            <ac:graphicFrameMk id="14" creationId="{B1B4193E-70BC-47FD-B896-9BFCC7F772AF}"/>
          </ac:graphicFrameMkLst>
        </pc:graphicFrameChg>
        <pc:graphicFrameChg chg="add del">
          <ac:chgData name="Adari, Suresh" userId="49ce39a3-286d-4e3b-892b-eb5d5af71001" providerId="ADAL" clId="{07C104BE-9803-4C44-AA9D-BF5F1DC9A0BF}" dt="2023-07-26T06:30:02.293" v="337" actId="26606"/>
          <ac:graphicFrameMkLst>
            <pc:docMk/>
            <pc:sldMk cId="4127273390" sldId="266"/>
            <ac:graphicFrameMk id="82" creationId="{E6A28B2C-BE54-C6E3-C13C-0F932B0FD358}"/>
          </ac:graphicFrameMkLst>
        </pc:graphicFrameChg>
        <pc:graphicFrameChg chg="add del">
          <ac:chgData name="Adari, Suresh" userId="49ce39a3-286d-4e3b-892b-eb5d5af71001" providerId="ADAL" clId="{07C104BE-9803-4C44-AA9D-BF5F1DC9A0BF}" dt="2023-07-26T06:30:11.569" v="339" actId="26606"/>
          <ac:graphicFrameMkLst>
            <pc:docMk/>
            <pc:sldMk cId="4127273390" sldId="266"/>
            <ac:graphicFrameMk id="104" creationId="{B1B4193E-70BC-47FD-B896-9BFCC7F772AF}"/>
          </ac:graphicFrameMkLst>
        </pc:graphicFrameChg>
        <pc:graphicFrameChg chg="add del">
          <ac:chgData name="Adari, Suresh" userId="49ce39a3-286d-4e3b-892b-eb5d5af71001" providerId="ADAL" clId="{07C104BE-9803-4C44-AA9D-BF5F1DC9A0BF}" dt="2023-07-26T06:30:16.103" v="341" actId="26606"/>
          <ac:graphicFrameMkLst>
            <pc:docMk/>
            <pc:sldMk cId="4127273390" sldId="266"/>
            <ac:graphicFrameMk id="109" creationId="{B1B4193E-70BC-47FD-B896-9BFCC7F772AF}"/>
          </ac:graphicFrameMkLst>
        </pc:graphicFrameChg>
        <pc:graphicFrameChg chg="add del">
          <ac:chgData name="Adari, Suresh" userId="49ce39a3-286d-4e3b-892b-eb5d5af71001" providerId="ADAL" clId="{07C104BE-9803-4C44-AA9D-BF5F1DC9A0BF}" dt="2023-07-26T06:30:42.942" v="343" actId="26606"/>
          <ac:graphicFrameMkLst>
            <pc:docMk/>
            <pc:sldMk cId="4127273390" sldId="266"/>
            <ac:graphicFrameMk id="114" creationId="{B1B4193E-70BC-47FD-B896-9BFCC7F772AF}"/>
          </ac:graphicFrameMkLst>
        </pc:graphicFrameChg>
        <pc:graphicFrameChg chg="add del">
          <ac:chgData name="Adari, Suresh" userId="49ce39a3-286d-4e3b-892b-eb5d5af71001" providerId="ADAL" clId="{07C104BE-9803-4C44-AA9D-BF5F1DC9A0BF}" dt="2023-07-26T06:30:57.662" v="345" actId="26606"/>
          <ac:graphicFrameMkLst>
            <pc:docMk/>
            <pc:sldMk cId="4127273390" sldId="266"/>
            <ac:graphicFrameMk id="120" creationId="{B1B4193E-70BC-47FD-B896-9BFCC7F772AF}"/>
          </ac:graphicFrameMkLst>
        </pc:graphicFrameChg>
        <pc:graphicFrameChg chg="add del">
          <ac:chgData name="Adari, Suresh" userId="49ce39a3-286d-4e3b-892b-eb5d5af71001" providerId="ADAL" clId="{07C104BE-9803-4C44-AA9D-BF5F1DC9A0BF}" dt="2023-07-26T06:31:12.323" v="347" actId="26606"/>
          <ac:graphicFrameMkLst>
            <pc:docMk/>
            <pc:sldMk cId="4127273390" sldId="266"/>
            <ac:graphicFrameMk id="127" creationId="{E6A28B2C-BE54-C6E3-C13C-0F932B0FD358}"/>
          </ac:graphicFrameMkLst>
        </pc:graphicFrameChg>
        <pc:graphicFrameChg chg="add del mod">
          <ac:chgData name="Adari, Suresh" userId="49ce39a3-286d-4e3b-892b-eb5d5af71001" providerId="ADAL" clId="{07C104BE-9803-4C44-AA9D-BF5F1DC9A0BF}" dt="2023-07-26T07:53:43.039" v="377" actId="478"/>
          <ac:graphicFrameMkLst>
            <pc:docMk/>
            <pc:sldMk cId="4127273390" sldId="266"/>
            <ac:graphicFrameMk id="130" creationId="{B1B4193E-70BC-47FD-B896-9BFCC7F772AF}"/>
          </ac:graphicFrameMkLst>
        </pc:graphicFrameChg>
        <pc:graphicFrameChg chg="add mod modGraphic">
          <ac:chgData name="Adari, Suresh" userId="49ce39a3-286d-4e3b-892b-eb5d5af71001" providerId="ADAL" clId="{07C104BE-9803-4C44-AA9D-BF5F1DC9A0BF}" dt="2023-07-26T07:57:52.899" v="412" actId="26606"/>
          <ac:graphicFrameMkLst>
            <pc:docMk/>
            <pc:sldMk cId="4127273390" sldId="266"/>
            <ac:graphicFrameMk id="189" creationId="{DB1758D8-F50D-A0DA-6A22-A28907389937}"/>
          </ac:graphicFrameMkLst>
        </pc:graphicFrameChg>
        <pc:picChg chg="add del">
          <ac:chgData name="Adari, Suresh" userId="49ce39a3-286d-4e3b-892b-eb5d5af71001" providerId="ADAL" clId="{07C104BE-9803-4C44-AA9D-BF5F1DC9A0BF}" dt="2023-07-26T06:05:18.138" v="132" actId="26606"/>
          <ac:picMkLst>
            <pc:docMk/>
            <pc:sldMk cId="4127273390" sldId="266"/>
            <ac:picMk id="12" creationId="{5A4F9144-064B-AE04-2539-A082B4232255}"/>
          </ac:picMkLst>
        </pc:picChg>
        <pc:picChg chg="add del">
          <ac:chgData name="Adari, Suresh" userId="49ce39a3-286d-4e3b-892b-eb5d5af71001" providerId="ADAL" clId="{07C104BE-9803-4C44-AA9D-BF5F1DC9A0BF}" dt="2023-07-26T06:05:26.875" v="138" actId="26606"/>
          <ac:picMkLst>
            <pc:docMk/>
            <pc:sldMk cId="4127273390" sldId="266"/>
            <ac:picMk id="30" creationId="{68FFC5FF-755D-6385-2F74-2E3D448E3CE0}"/>
          </ac:picMkLst>
        </pc:picChg>
        <pc:picChg chg="add del">
          <ac:chgData name="Adari, Suresh" userId="49ce39a3-286d-4e3b-892b-eb5d5af71001" providerId="ADAL" clId="{07C104BE-9803-4C44-AA9D-BF5F1DC9A0BF}" dt="2023-07-26T07:54:40.890" v="389" actId="26606"/>
          <ac:picMkLst>
            <pc:docMk/>
            <pc:sldMk cId="4127273390" sldId="266"/>
            <ac:picMk id="133" creationId="{EAF57AC1-4AB6-98C3-3B98-B31208F0DF22}"/>
          </ac:picMkLst>
        </pc:picChg>
        <pc:cxnChg chg="add del">
          <ac:chgData name="Adari, Suresh" userId="49ce39a3-286d-4e3b-892b-eb5d5af71001" providerId="ADAL" clId="{07C104BE-9803-4C44-AA9D-BF5F1DC9A0BF}" dt="2023-07-26T06:05:31.442" v="140" actId="26606"/>
          <ac:cxnSpMkLst>
            <pc:docMk/>
            <pc:sldMk cId="4127273390" sldId="266"/>
            <ac:cxnSpMk id="40" creationId="{C49DA8F6-BCC1-4447-B54C-57856834B94B}"/>
          </ac:cxnSpMkLst>
        </pc:cxnChg>
        <pc:cxnChg chg="add del">
          <ac:chgData name="Adari, Suresh" userId="49ce39a3-286d-4e3b-892b-eb5d5af71001" providerId="ADAL" clId="{07C104BE-9803-4C44-AA9D-BF5F1DC9A0BF}" dt="2023-07-26T06:06:18.101" v="144" actId="26606"/>
          <ac:cxnSpMkLst>
            <pc:docMk/>
            <pc:sldMk cId="4127273390" sldId="266"/>
            <ac:cxnSpMk id="45" creationId="{6CF1BAF6-AD41-4082-B212-8A1F9A2E8779}"/>
          </ac:cxnSpMkLst>
        </pc:cxnChg>
      </pc:sldChg>
      <pc:sldChg chg="modSp del">
        <pc:chgData name="Adari, Suresh" userId="49ce39a3-286d-4e3b-892b-eb5d5af71001" providerId="ADAL" clId="{07C104BE-9803-4C44-AA9D-BF5F1DC9A0BF}" dt="2023-07-26T06:15:52.448" v="171" actId="2696"/>
        <pc:sldMkLst>
          <pc:docMk/>
          <pc:sldMk cId="4219410970" sldId="267"/>
        </pc:sldMkLst>
        <pc:spChg chg="mod">
          <ac:chgData name="Adari, Suresh" userId="49ce39a3-286d-4e3b-892b-eb5d5af71001" providerId="ADAL" clId="{07C104BE-9803-4C44-AA9D-BF5F1DC9A0BF}" dt="2023-07-26T05:52:03.572" v="27"/>
          <ac:spMkLst>
            <pc:docMk/>
            <pc:sldMk cId="4219410970" sldId="267"/>
            <ac:spMk id="2" creationId="{590A3669-FC20-A360-44D8-83789DD6BEE5}"/>
          </ac:spMkLst>
        </pc:spChg>
        <pc:spChg chg="mod">
          <ac:chgData name="Adari, Suresh" userId="49ce39a3-286d-4e3b-892b-eb5d5af71001" providerId="ADAL" clId="{07C104BE-9803-4C44-AA9D-BF5F1DC9A0BF}" dt="2023-07-26T05:52:03.572" v="27"/>
          <ac:spMkLst>
            <pc:docMk/>
            <pc:sldMk cId="4219410970" sldId="267"/>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2328161356" sldId="268"/>
        </pc:sldMkLst>
        <pc:spChg chg="mod">
          <ac:chgData name="Adari, Suresh" userId="49ce39a3-286d-4e3b-892b-eb5d5af71001" providerId="ADAL" clId="{07C104BE-9803-4C44-AA9D-BF5F1DC9A0BF}" dt="2023-07-26T05:52:03.572" v="27"/>
          <ac:spMkLst>
            <pc:docMk/>
            <pc:sldMk cId="2328161356" sldId="268"/>
            <ac:spMk id="2" creationId="{590A3669-FC20-A360-44D8-83789DD6BEE5}"/>
          </ac:spMkLst>
        </pc:spChg>
        <pc:spChg chg="mod">
          <ac:chgData name="Adari, Suresh" userId="49ce39a3-286d-4e3b-892b-eb5d5af71001" providerId="ADAL" clId="{07C104BE-9803-4C44-AA9D-BF5F1DC9A0BF}" dt="2023-07-26T05:52:03.572" v="27"/>
          <ac:spMkLst>
            <pc:docMk/>
            <pc:sldMk cId="2328161356" sldId="268"/>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890890472" sldId="269"/>
        </pc:sldMkLst>
        <pc:spChg chg="mod">
          <ac:chgData name="Adari, Suresh" userId="49ce39a3-286d-4e3b-892b-eb5d5af71001" providerId="ADAL" clId="{07C104BE-9803-4C44-AA9D-BF5F1DC9A0BF}" dt="2023-07-26T05:52:03.572" v="27"/>
          <ac:spMkLst>
            <pc:docMk/>
            <pc:sldMk cId="890890472" sldId="269"/>
            <ac:spMk id="2" creationId="{590A3669-FC20-A360-44D8-83789DD6BEE5}"/>
          </ac:spMkLst>
        </pc:spChg>
        <pc:spChg chg="mod">
          <ac:chgData name="Adari, Suresh" userId="49ce39a3-286d-4e3b-892b-eb5d5af71001" providerId="ADAL" clId="{07C104BE-9803-4C44-AA9D-BF5F1DC9A0BF}" dt="2023-07-26T05:52:03.572" v="27"/>
          <ac:spMkLst>
            <pc:docMk/>
            <pc:sldMk cId="890890472" sldId="269"/>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4020267788" sldId="270"/>
        </pc:sldMkLst>
        <pc:spChg chg="mod">
          <ac:chgData name="Adari, Suresh" userId="49ce39a3-286d-4e3b-892b-eb5d5af71001" providerId="ADAL" clId="{07C104BE-9803-4C44-AA9D-BF5F1DC9A0BF}" dt="2023-07-26T05:52:03.572" v="27"/>
          <ac:spMkLst>
            <pc:docMk/>
            <pc:sldMk cId="4020267788" sldId="270"/>
            <ac:spMk id="2" creationId="{590A3669-FC20-A360-44D8-83789DD6BEE5}"/>
          </ac:spMkLst>
        </pc:spChg>
        <pc:spChg chg="mod">
          <ac:chgData name="Adari, Suresh" userId="49ce39a3-286d-4e3b-892b-eb5d5af71001" providerId="ADAL" clId="{07C104BE-9803-4C44-AA9D-BF5F1DC9A0BF}" dt="2023-07-26T05:52:03.572" v="27"/>
          <ac:spMkLst>
            <pc:docMk/>
            <pc:sldMk cId="4020267788" sldId="270"/>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1621637293" sldId="271"/>
        </pc:sldMkLst>
        <pc:spChg chg="mod">
          <ac:chgData name="Adari, Suresh" userId="49ce39a3-286d-4e3b-892b-eb5d5af71001" providerId="ADAL" clId="{07C104BE-9803-4C44-AA9D-BF5F1DC9A0BF}" dt="2023-07-26T05:52:03.572" v="27"/>
          <ac:spMkLst>
            <pc:docMk/>
            <pc:sldMk cId="1621637293" sldId="271"/>
            <ac:spMk id="2" creationId="{590A3669-FC20-A360-44D8-83789DD6BEE5}"/>
          </ac:spMkLst>
        </pc:spChg>
        <pc:spChg chg="mod">
          <ac:chgData name="Adari, Suresh" userId="49ce39a3-286d-4e3b-892b-eb5d5af71001" providerId="ADAL" clId="{07C104BE-9803-4C44-AA9D-BF5F1DC9A0BF}" dt="2023-07-26T05:52:03.572" v="27"/>
          <ac:spMkLst>
            <pc:docMk/>
            <pc:sldMk cId="1621637293" sldId="271"/>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3492977779" sldId="272"/>
        </pc:sldMkLst>
        <pc:spChg chg="mod">
          <ac:chgData name="Adari, Suresh" userId="49ce39a3-286d-4e3b-892b-eb5d5af71001" providerId="ADAL" clId="{07C104BE-9803-4C44-AA9D-BF5F1DC9A0BF}" dt="2023-07-26T05:52:03.572" v="27"/>
          <ac:spMkLst>
            <pc:docMk/>
            <pc:sldMk cId="3492977779" sldId="272"/>
            <ac:spMk id="2" creationId="{590A3669-FC20-A360-44D8-83789DD6BEE5}"/>
          </ac:spMkLst>
        </pc:spChg>
        <pc:spChg chg="mod">
          <ac:chgData name="Adari, Suresh" userId="49ce39a3-286d-4e3b-892b-eb5d5af71001" providerId="ADAL" clId="{07C104BE-9803-4C44-AA9D-BF5F1DC9A0BF}" dt="2023-07-26T05:52:03.572" v="27"/>
          <ac:spMkLst>
            <pc:docMk/>
            <pc:sldMk cId="3492977779" sldId="272"/>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3409202409" sldId="273"/>
        </pc:sldMkLst>
        <pc:spChg chg="mod">
          <ac:chgData name="Adari, Suresh" userId="49ce39a3-286d-4e3b-892b-eb5d5af71001" providerId="ADAL" clId="{07C104BE-9803-4C44-AA9D-BF5F1DC9A0BF}" dt="2023-07-26T05:52:03.572" v="27"/>
          <ac:spMkLst>
            <pc:docMk/>
            <pc:sldMk cId="3409202409" sldId="273"/>
            <ac:spMk id="2" creationId="{590A3669-FC20-A360-44D8-83789DD6BEE5}"/>
          </ac:spMkLst>
        </pc:spChg>
        <pc:spChg chg="mod">
          <ac:chgData name="Adari, Suresh" userId="49ce39a3-286d-4e3b-892b-eb5d5af71001" providerId="ADAL" clId="{07C104BE-9803-4C44-AA9D-BF5F1DC9A0BF}" dt="2023-07-26T05:52:03.572" v="27"/>
          <ac:spMkLst>
            <pc:docMk/>
            <pc:sldMk cId="3409202409" sldId="273"/>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3407516488" sldId="274"/>
        </pc:sldMkLst>
        <pc:spChg chg="mod">
          <ac:chgData name="Adari, Suresh" userId="49ce39a3-286d-4e3b-892b-eb5d5af71001" providerId="ADAL" clId="{07C104BE-9803-4C44-AA9D-BF5F1DC9A0BF}" dt="2023-07-26T05:52:03.572" v="27"/>
          <ac:spMkLst>
            <pc:docMk/>
            <pc:sldMk cId="3407516488" sldId="274"/>
            <ac:spMk id="2" creationId="{590A3669-FC20-A360-44D8-83789DD6BEE5}"/>
          </ac:spMkLst>
        </pc:spChg>
        <pc:spChg chg="mod">
          <ac:chgData name="Adari, Suresh" userId="49ce39a3-286d-4e3b-892b-eb5d5af71001" providerId="ADAL" clId="{07C104BE-9803-4C44-AA9D-BF5F1DC9A0BF}" dt="2023-07-26T05:52:03.572" v="27"/>
          <ac:spMkLst>
            <pc:docMk/>
            <pc:sldMk cId="3407516488" sldId="274"/>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760017415" sldId="275"/>
        </pc:sldMkLst>
        <pc:spChg chg="mod">
          <ac:chgData name="Adari, Suresh" userId="49ce39a3-286d-4e3b-892b-eb5d5af71001" providerId="ADAL" clId="{07C104BE-9803-4C44-AA9D-BF5F1DC9A0BF}" dt="2023-07-26T05:52:03.572" v="27"/>
          <ac:spMkLst>
            <pc:docMk/>
            <pc:sldMk cId="760017415" sldId="275"/>
            <ac:spMk id="2" creationId="{590A3669-FC20-A360-44D8-83789DD6BEE5}"/>
          </ac:spMkLst>
        </pc:spChg>
        <pc:spChg chg="mod">
          <ac:chgData name="Adari, Suresh" userId="49ce39a3-286d-4e3b-892b-eb5d5af71001" providerId="ADAL" clId="{07C104BE-9803-4C44-AA9D-BF5F1DC9A0BF}" dt="2023-07-26T05:52:03.572" v="27"/>
          <ac:spMkLst>
            <pc:docMk/>
            <pc:sldMk cId="760017415" sldId="275"/>
            <ac:spMk id="3" creationId="{68FDFF87-6288-B2D0-832B-42615EAC0407}"/>
          </ac:spMkLst>
        </pc:spChg>
      </pc:sldChg>
      <pc:sldChg chg="modSp del">
        <pc:chgData name="Adari, Suresh" userId="49ce39a3-286d-4e3b-892b-eb5d5af71001" providerId="ADAL" clId="{07C104BE-9803-4C44-AA9D-BF5F1DC9A0BF}" dt="2023-07-26T06:15:52.448" v="171" actId="2696"/>
        <pc:sldMkLst>
          <pc:docMk/>
          <pc:sldMk cId="1442676294" sldId="276"/>
        </pc:sldMkLst>
        <pc:spChg chg="mod">
          <ac:chgData name="Adari, Suresh" userId="49ce39a3-286d-4e3b-892b-eb5d5af71001" providerId="ADAL" clId="{07C104BE-9803-4C44-AA9D-BF5F1DC9A0BF}" dt="2023-07-26T05:52:03.572" v="27"/>
          <ac:spMkLst>
            <pc:docMk/>
            <pc:sldMk cId="1442676294" sldId="276"/>
            <ac:spMk id="2" creationId="{590A3669-FC20-A360-44D8-83789DD6BEE5}"/>
          </ac:spMkLst>
        </pc:spChg>
        <pc:spChg chg="mod">
          <ac:chgData name="Adari, Suresh" userId="49ce39a3-286d-4e3b-892b-eb5d5af71001" providerId="ADAL" clId="{07C104BE-9803-4C44-AA9D-BF5F1DC9A0BF}" dt="2023-07-26T05:52:03.572" v="27"/>
          <ac:spMkLst>
            <pc:docMk/>
            <pc:sldMk cId="1442676294" sldId="276"/>
            <ac:spMk id="3" creationId="{68FDFF87-6288-B2D0-832B-42615EAC0407}"/>
          </ac:spMkLst>
        </pc:spChg>
      </pc:sldChg>
      <pc:sldChg chg="modSp">
        <pc:chgData name="Adari, Suresh" userId="49ce39a3-286d-4e3b-892b-eb5d5af71001" providerId="ADAL" clId="{07C104BE-9803-4C44-AA9D-BF5F1DC9A0BF}" dt="2023-07-26T05:52:03.572" v="27"/>
        <pc:sldMkLst>
          <pc:docMk/>
          <pc:sldMk cId="2411495771" sldId="277"/>
        </pc:sldMkLst>
        <pc:spChg chg="mod">
          <ac:chgData name="Adari, Suresh" userId="49ce39a3-286d-4e3b-892b-eb5d5af71001" providerId="ADAL" clId="{07C104BE-9803-4C44-AA9D-BF5F1DC9A0BF}" dt="2023-07-26T05:52:03.572" v="27"/>
          <ac:spMkLst>
            <pc:docMk/>
            <pc:sldMk cId="2411495771" sldId="277"/>
            <ac:spMk id="2" creationId="{590A3669-FC20-A360-44D8-83789DD6BEE5}"/>
          </ac:spMkLst>
        </pc:spChg>
        <pc:spChg chg="mod">
          <ac:chgData name="Adari, Suresh" userId="49ce39a3-286d-4e3b-892b-eb5d5af71001" providerId="ADAL" clId="{07C104BE-9803-4C44-AA9D-BF5F1DC9A0BF}" dt="2023-07-26T05:52:03.572" v="27"/>
          <ac:spMkLst>
            <pc:docMk/>
            <pc:sldMk cId="2411495771" sldId="277"/>
            <ac:spMk id="3" creationId="{68FDFF87-6288-B2D0-832B-42615EAC0407}"/>
          </ac:spMkLst>
        </pc:spChg>
      </pc:sldChg>
      <pc:sldChg chg="modSp add mod">
        <pc:chgData name="Adari, Suresh" userId="49ce39a3-286d-4e3b-892b-eb5d5af71001" providerId="ADAL" clId="{07C104BE-9803-4C44-AA9D-BF5F1DC9A0BF}" dt="2023-07-26T06:09:04.139" v="151"/>
        <pc:sldMkLst>
          <pc:docMk/>
          <pc:sldMk cId="84885309" sldId="278"/>
        </pc:sldMkLst>
        <pc:spChg chg="mod">
          <ac:chgData name="Adari, Suresh" userId="49ce39a3-286d-4e3b-892b-eb5d5af71001" providerId="ADAL" clId="{07C104BE-9803-4C44-AA9D-BF5F1DC9A0BF}" dt="2023-07-26T06:09:04.139" v="151"/>
          <ac:spMkLst>
            <pc:docMk/>
            <pc:sldMk cId="84885309" sldId="278"/>
            <ac:spMk id="2" creationId="{590A3669-FC20-A360-44D8-83789DD6BEE5}"/>
          </ac:spMkLst>
        </pc:spChg>
      </pc:sldChg>
      <pc:sldChg chg="modSp add mod">
        <pc:chgData name="Adari, Suresh" userId="49ce39a3-286d-4e3b-892b-eb5d5af71001" providerId="ADAL" clId="{07C104BE-9803-4C44-AA9D-BF5F1DC9A0BF}" dt="2023-07-26T06:08:49.655" v="150"/>
        <pc:sldMkLst>
          <pc:docMk/>
          <pc:sldMk cId="215721511" sldId="279"/>
        </pc:sldMkLst>
        <pc:spChg chg="mod">
          <ac:chgData name="Adari, Suresh" userId="49ce39a3-286d-4e3b-892b-eb5d5af71001" providerId="ADAL" clId="{07C104BE-9803-4C44-AA9D-BF5F1DC9A0BF}" dt="2023-07-26T06:08:49.655" v="150"/>
          <ac:spMkLst>
            <pc:docMk/>
            <pc:sldMk cId="215721511" sldId="279"/>
            <ac:spMk id="2" creationId="{590A3669-FC20-A360-44D8-83789DD6BEE5}"/>
          </ac:spMkLst>
        </pc:spChg>
      </pc:sldChg>
      <pc:sldChg chg="modSp add mod">
        <pc:chgData name="Adari, Suresh" userId="49ce39a3-286d-4e3b-892b-eb5d5af71001" providerId="ADAL" clId="{07C104BE-9803-4C44-AA9D-BF5F1DC9A0BF}" dt="2023-07-26T06:09:44.307" v="153"/>
        <pc:sldMkLst>
          <pc:docMk/>
          <pc:sldMk cId="3644232058" sldId="280"/>
        </pc:sldMkLst>
        <pc:spChg chg="mod">
          <ac:chgData name="Adari, Suresh" userId="49ce39a3-286d-4e3b-892b-eb5d5af71001" providerId="ADAL" clId="{07C104BE-9803-4C44-AA9D-BF5F1DC9A0BF}" dt="2023-07-26T06:09:44.307" v="153"/>
          <ac:spMkLst>
            <pc:docMk/>
            <pc:sldMk cId="3644232058" sldId="280"/>
            <ac:spMk id="2" creationId="{590A3669-FC20-A360-44D8-83789DD6BEE5}"/>
          </ac:spMkLst>
        </pc:spChg>
      </pc:sldChg>
      <pc:sldChg chg="modSp add mod">
        <pc:chgData name="Adari, Suresh" userId="49ce39a3-286d-4e3b-892b-eb5d5af71001" providerId="ADAL" clId="{07C104BE-9803-4C44-AA9D-BF5F1DC9A0BF}" dt="2023-07-26T06:10:06.016" v="155"/>
        <pc:sldMkLst>
          <pc:docMk/>
          <pc:sldMk cId="758262596" sldId="281"/>
        </pc:sldMkLst>
        <pc:spChg chg="mod">
          <ac:chgData name="Adari, Suresh" userId="49ce39a3-286d-4e3b-892b-eb5d5af71001" providerId="ADAL" clId="{07C104BE-9803-4C44-AA9D-BF5F1DC9A0BF}" dt="2023-07-26T06:10:06.016" v="155"/>
          <ac:spMkLst>
            <pc:docMk/>
            <pc:sldMk cId="758262596" sldId="281"/>
            <ac:spMk id="2" creationId="{590A3669-FC20-A360-44D8-83789DD6BEE5}"/>
          </ac:spMkLst>
        </pc:spChg>
      </pc:sldChg>
      <pc:sldChg chg="modSp add mod">
        <pc:chgData name="Adari, Suresh" userId="49ce39a3-286d-4e3b-892b-eb5d5af71001" providerId="ADAL" clId="{07C104BE-9803-4C44-AA9D-BF5F1DC9A0BF}" dt="2023-07-26T06:12:03.863" v="157"/>
        <pc:sldMkLst>
          <pc:docMk/>
          <pc:sldMk cId="2023496114" sldId="282"/>
        </pc:sldMkLst>
        <pc:spChg chg="mod">
          <ac:chgData name="Adari, Suresh" userId="49ce39a3-286d-4e3b-892b-eb5d5af71001" providerId="ADAL" clId="{07C104BE-9803-4C44-AA9D-BF5F1DC9A0BF}" dt="2023-07-26T06:12:03.863" v="157"/>
          <ac:spMkLst>
            <pc:docMk/>
            <pc:sldMk cId="2023496114" sldId="282"/>
            <ac:spMk id="2" creationId="{590A3669-FC20-A360-44D8-83789DD6BEE5}"/>
          </ac:spMkLst>
        </pc:spChg>
      </pc:sldChg>
      <pc:sldChg chg="modSp add mod">
        <pc:chgData name="Adari, Suresh" userId="49ce39a3-286d-4e3b-892b-eb5d5af71001" providerId="ADAL" clId="{07C104BE-9803-4C44-AA9D-BF5F1DC9A0BF}" dt="2023-07-26T06:12:32.240" v="159"/>
        <pc:sldMkLst>
          <pc:docMk/>
          <pc:sldMk cId="374345143" sldId="283"/>
        </pc:sldMkLst>
        <pc:spChg chg="mod">
          <ac:chgData name="Adari, Suresh" userId="49ce39a3-286d-4e3b-892b-eb5d5af71001" providerId="ADAL" clId="{07C104BE-9803-4C44-AA9D-BF5F1DC9A0BF}" dt="2023-07-26T06:12:32.240" v="159"/>
          <ac:spMkLst>
            <pc:docMk/>
            <pc:sldMk cId="374345143" sldId="283"/>
            <ac:spMk id="2" creationId="{590A3669-FC20-A360-44D8-83789DD6BEE5}"/>
          </ac:spMkLst>
        </pc:spChg>
      </pc:sldChg>
      <pc:sldChg chg="modSp add mod">
        <pc:chgData name="Adari, Suresh" userId="49ce39a3-286d-4e3b-892b-eb5d5af71001" providerId="ADAL" clId="{07C104BE-9803-4C44-AA9D-BF5F1DC9A0BF}" dt="2023-07-26T06:12:53.780" v="161"/>
        <pc:sldMkLst>
          <pc:docMk/>
          <pc:sldMk cId="608765089" sldId="284"/>
        </pc:sldMkLst>
        <pc:spChg chg="mod">
          <ac:chgData name="Adari, Suresh" userId="49ce39a3-286d-4e3b-892b-eb5d5af71001" providerId="ADAL" clId="{07C104BE-9803-4C44-AA9D-BF5F1DC9A0BF}" dt="2023-07-26T06:12:53.780" v="161"/>
          <ac:spMkLst>
            <pc:docMk/>
            <pc:sldMk cId="608765089" sldId="284"/>
            <ac:spMk id="2" creationId="{590A3669-FC20-A360-44D8-83789DD6BEE5}"/>
          </ac:spMkLst>
        </pc:spChg>
      </pc:sldChg>
      <pc:sldChg chg="modSp add mod">
        <pc:chgData name="Adari, Suresh" userId="49ce39a3-286d-4e3b-892b-eb5d5af71001" providerId="ADAL" clId="{07C104BE-9803-4C44-AA9D-BF5F1DC9A0BF}" dt="2023-07-26T06:13:32.371" v="163"/>
        <pc:sldMkLst>
          <pc:docMk/>
          <pc:sldMk cId="855288029" sldId="285"/>
        </pc:sldMkLst>
        <pc:spChg chg="mod">
          <ac:chgData name="Adari, Suresh" userId="49ce39a3-286d-4e3b-892b-eb5d5af71001" providerId="ADAL" clId="{07C104BE-9803-4C44-AA9D-BF5F1DC9A0BF}" dt="2023-07-26T06:13:32.371" v="163"/>
          <ac:spMkLst>
            <pc:docMk/>
            <pc:sldMk cId="855288029" sldId="285"/>
            <ac:spMk id="2" creationId="{590A3669-FC20-A360-44D8-83789DD6BEE5}"/>
          </ac:spMkLst>
        </pc:spChg>
      </pc:sldChg>
      <pc:sldChg chg="modSp add mod">
        <pc:chgData name="Adari, Suresh" userId="49ce39a3-286d-4e3b-892b-eb5d5af71001" providerId="ADAL" clId="{07C104BE-9803-4C44-AA9D-BF5F1DC9A0BF}" dt="2023-07-26T06:14:05.456" v="165"/>
        <pc:sldMkLst>
          <pc:docMk/>
          <pc:sldMk cId="457392297" sldId="286"/>
        </pc:sldMkLst>
        <pc:spChg chg="mod">
          <ac:chgData name="Adari, Suresh" userId="49ce39a3-286d-4e3b-892b-eb5d5af71001" providerId="ADAL" clId="{07C104BE-9803-4C44-AA9D-BF5F1DC9A0BF}" dt="2023-07-26T06:14:05.456" v="165"/>
          <ac:spMkLst>
            <pc:docMk/>
            <pc:sldMk cId="457392297" sldId="286"/>
            <ac:spMk id="2" creationId="{590A3669-FC20-A360-44D8-83789DD6BEE5}"/>
          </ac:spMkLst>
        </pc:spChg>
      </pc:sldChg>
      <pc:sldChg chg="modSp add mod">
        <pc:chgData name="Adari, Suresh" userId="49ce39a3-286d-4e3b-892b-eb5d5af71001" providerId="ADAL" clId="{07C104BE-9803-4C44-AA9D-BF5F1DC9A0BF}" dt="2023-07-26T06:14:23.924" v="167"/>
        <pc:sldMkLst>
          <pc:docMk/>
          <pc:sldMk cId="3016544011" sldId="287"/>
        </pc:sldMkLst>
        <pc:spChg chg="mod">
          <ac:chgData name="Adari, Suresh" userId="49ce39a3-286d-4e3b-892b-eb5d5af71001" providerId="ADAL" clId="{07C104BE-9803-4C44-AA9D-BF5F1DC9A0BF}" dt="2023-07-26T06:14:23.924" v="167"/>
          <ac:spMkLst>
            <pc:docMk/>
            <pc:sldMk cId="3016544011" sldId="287"/>
            <ac:spMk id="2" creationId="{590A3669-FC20-A360-44D8-83789DD6BEE5}"/>
          </ac:spMkLst>
        </pc:spChg>
      </pc:sldChg>
      <pc:sldChg chg="modSp add mod">
        <pc:chgData name="Adari, Suresh" userId="49ce39a3-286d-4e3b-892b-eb5d5af71001" providerId="ADAL" clId="{07C104BE-9803-4C44-AA9D-BF5F1DC9A0BF}" dt="2023-07-26T06:14:52.444" v="169"/>
        <pc:sldMkLst>
          <pc:docMk/>
          <pc:sldMk cId="2528400199" sldId="288"/>
        </pc:sldMkLst>
        <pc:spChg chg="mod">
          <ac:chgData name="Adari, Suresh" userId="49ce39a3-286d-4e3b-892b-eb5d5af71001" providerId="ADAL" clId="{07C104BE-9803-4C44-AA9D-BF5F1DC9A0BF}" dt="2023-07-26T06:14:52.444" v="169"/>
          <ac:spMkLst>
            <pc:docMk/>
            <pc:sldMk cId="2528400199" sldId="288"/>
            <ac:spMk id="2" creationId="{590A3669-FC20-A360-44D8-83789DD6BEE5}"/>
          </ac:spMkLst>
        </pc:spChg>
      </pc:sldChg>
      <pc:sldChg chg="add">
        <pc:chgData name="Adari, Suresh" userId="49ce39a3-286d-4e3b-892b-eb5d5af71001" providerId="ADAL" clId="{07C104BE-9803-4C44-AA9D-BF5F1DC9A0BF}" dt="2023-07-26T06:17:37.759" v="172" actId="2890"/>
        <pc:sldMkLst>
          <pc:docMk/>
          <pc:sldMk cId="882359520" sldId="289"/>
        </pc:sldMkLst>
      </pc:sldChg>
      <pc:sldChg chg="addSp delSp modSp add mod ord setBg">
        <pc:chgData name="Adari, Suresh" userId="49ce39a3-286d-4e3b-892b-eb5d5af71001" providerId="ADAL" clId="{07C104BE-9803-4C44-AA9D-BF5F1DC9A0BF}" dt="2023-07-26T08:00:32.444" v="446" actId="26606"/>
        <pc:sldMkLst>
          <pc:docMk/>
          <pc:sldMk cId="2006803859" sldId="290"/>
        </pc:sldMkLst>
        <pc:spChg chg="add del mod">
          <ac:chgData name="Adari, Suresh" userId="49ce39a3-286d-4e3b-892b-eb5d5af71001" providerId="ADAL" clId="{07C104BE-9803-4C44-AA9D-BF5F1DC9A0BF}" dt="2023-07-26T08:00:32.444" v="446" actId="26606"/>
          <ac:spMkLst>
            <pc:docMk/>
            <pc:sldMk cId="2006803859" sldId="290"/>
            <ac:spMk id="3" creationId="{522CE042-5CE3-842B-7AFC-D0C974810E39}"/>
          </ac:spMkLst>
        </pc:spChg>
        <pc:spChg chg="del">
          <ac:chgData name="Adari, Suresh" userId="49ce39a3-286d-4e3b-892b-eb5d5af71001" providerId="ADAL" clId="{07C104BE-9803-4C44-AA9D-BF5F1DC9A0BF}" dt="2023-07-26T07:59:19.171" v="435" actId="478"/>
          <ac:spMkLst>
            <pc:docMk/>
            <pc:sldMk cId="2006803859" sldId="290"/>
            <ac:spMk id="10" creationId="{FC1DA943-39BA-903F-5141-6EE391CC2F5D}"/>
          </ac:spMkLst>
        </pc:spChg>
        <pc:spChg chg="mod">
          <ac:chgData name="Adari, Suresh" userId="49ce39a3-286d-4e3b-892b-eb5d5af71001" providerId="ADAL" clId="{07C104BE-9803-4C44-AA9D-BF5F1DC9A0BF}" dt="2023-07-26T08:00:32.444" v="446" actId="26606"/>
          <ac:spMkLst>
            <pc:docMk/>
            <pc:sldMk cId="2006803859" sldId="290"/>
            <ac:spMk id="11" creationId="{A730BD1D-A5B9-BF3F-9A14-492BD351579C}"/>
          </ac:spMkLst>
        </pc:spChg>
        <pc:spChg chg="del">
          <ac:chgData name="Adari, Suresh" userId="49ce39a3-286d-4e3b-892b-eb5d5af71001" providerId="ADAL" clId="{07C104BE-9803-4C44-AA9D-BF5F1DC9A0BF}" dt="2023-07-26T08:00:32.444" v="446" actId="26606"/>
          <ac:spMkLst>
            <pc:docMk/>
            <pc:sldMk cId="2006803859" sldId="290"/>
            <ac:spMk id="129" creationId="{955A2079-FA98-4876-80F0-72364A7D2EA4}"/>
          </ac:spMkLst>
        </pc:spChg>
        <pc:spChg chg="add">
          <ac:chgData name="Adari, Suresh" userId="49ce39a3-286d-4e3b-892b-eb5d5af71001" providerId="ADAL" clId="{07C104BE-9803-4C44-AA9D-BF5F1DC9A0BF}" dt="2023-07-26T08:00:32.444" v="446" actId="26606"/>
          <ac:spMkLst>
            <pc:docMk/>
            <pc:sldMk cId="2006803859" sldId="290"/>
            <ac:spMk id="135" creationId="{C5278130-DFE0-457B-8698-88DF69019DDE}"/>
          </ac:spMkLst>
        </pc:spChg>
        <pc:spChg chg="add">
          <ac:chgData name="Adari, Suresh" userId="49ce39a3-286d-4e3b-892b-eb5d5af71001" providerId="ADAL" clId="{07C104BE-9803-4C44-AA9D-BF5F1DC9A0BF}" dt="2023-07-26T08:00:32.444" v="446" actId="26606"/>
          <ac:spMkLst>
            <pc:docMk/>
            <pc:sldMk cId="2006803859" sldId="290"/>
            <ac:spMk id="137" creationId="{2F99531B-1681-4D6E-BECB-18325B33A618}"/>
          </ac:spMkLst>
        </pc:spChg>
        <pc:spChg chg="add">
          <ac:chgData name="Adari, Suresh" userId="49ce39a3-286d-4e3b-892b-eb5d5af71001" providerId="ADAL" clId="{07C104BE-9803-4C44-AA9D-BF5F1DC9A0BF}" dt="2023-07-26T08:00:32.444" v="446" actId="26606"/>
          <ac:spMkLst>
            <pc:docMk/>
            <pc:sldMk cId="2006803859" sldId="290"/>
            <ac:spMk id="139" creationId="{20344094-430A-400B-804B-910E696A1A90}"/>
          </ac:spMkLst>
        </pc:spChg>
        <pc:spChg chg="add">
          <ac:chgData name="Adari, Suresh" userId="49ce39a3-286d-4e3b-892b-eb5d5af71001" providerId="ADAL" clId="{07C104BE-9803-4C44-AA9D-BF5F1DC9A0BF}" dt="2023-07-26T08:00:32.444" v="446" actId="26606"/>
          <ac:spMkLst>
            <pc:docMk/>
            <pc:sldMk cId="2006803859" sldId="290"/>
            <ac:spMk id="141" creationId="{453C67DF-7782-4E57-AB9B-F1B4811AD8FE}"/>
          </ac:spMkLst>
        </pc:spChg>
        <pc:graphicFrameChg chg="del mod">
          <ac:chgData name="Adari, Suresh" userId="49ce39a3-286d-4e3b-892b-eb5d5af71001" providerId="ADAL" clId="{07C104BE-9803-4C44-AA9D-BF5F1DC9A0BF}" dt="2023-07-26T07:59:28.471" v="438" actId="478"/>
          <ac:graphicFrameMkLst>
            <pc:docMk/>
            <pc:sldMk cId="2006803859" sldId="290"/>
            <ac:graphicFrameMk id="130" creationId="{B1B4193E-70BC-47FD-B896-9BFCC7F772AF}"/>
          </ac:graphicFrameMkLst>
        </pc:graphicFrameChg>
        <pc:graphicFrameChg chg="add">
          <ac:chgData name="Adari, Suresh" userId="49ce39a3-286d-4e3b-892b-eb5d5af71001" providerId="ADAL" clId="{07C104BE-9803-4C44-AA9D-BF5F1DC9A0BF}" dt="2023-07-26T08:00:32.444" v="446" actId="26606"/>
          <ac:graphicFrameMkLst>
            <pc:docMk/>
            <pc:sldMk cId="2006803859" sldId="290"/>
            <ac:graphicFrameMk id="131" creationId="{B6209350-6C42-ED66-2071-3DA7D48E13D2}"/>
          </ac:graphicFrameMkLst>
        </pc:graphicFrameChg>
        <pc:cxnChg chg="add">
          <ac:chgData name="Adari, Suresh" userId="49ce39a3-286d-4e3b-892b-eb5d5af71001" providerId="ADAL" clId="{07C104BE-9803-4C44-AA9D-BF5F1DC9A0BF}" dt="2023-07-26T08:00:32.444" v="446" actId="26606"/>
          <ac:cxnSpMkLst>
            <pc:docMk/>
            <pc:sldMk cId="2006803859" sldId="290"/>
            <ac:cxnSpMk id="143" creationId="{B03A5AE3-BD30-455C-842B-7626C8BEF097}"/>
          </ac:cxnSpMkLst>
        </pc:cxnChg>
        <pc:cxnChg chg="add">
          <ac:chgData name="Adari, Suresh" userId="49ce39a3-286d-4e3b-892b-eb5d5af71001" providerId="ADAL" clId="{07C104BE-9803-4C44-AA9D-BF5F1DC9A0BF}" dt="2023-07-26T08:00:32.444" v="446" actId="26606"/>
          <ac:cxnSpMkLst>
            <pc:docMk/>
            <pc:sldMk cId="2006803859" sldId="290"/>
            <ac:cxnSpMk id="145" creationId="{2DBECAA5-1F2D-470D-875C-8F2C2CA3E54B}"/>
          </ac:cxnSpMkLst>
        </pc:cxnChg>
      </pc:sldChg>
    </pc:docChg>
  </pc:docChgLst>
  <pc:docChgLst>
    <pc:chgData name="Adari, Suresh" userId="49ce39a3-286d-4e3b-892b-eb5d5af71001" providerId="ADAL" clId="{9BD9C5A8-8E18-4EDE-AEAA-150224061893}"/>
    <pc:docChg chg="undo redo custSel addSld delSld modSld sldOrd modSection">
      <pc:chgData name="Adari, Suresh" userId="49ce39a3-286d-4e3b-892b-eb5d5af71001" providerId="ADAL" clId="{9BD9C5A8-8E18-4EDE-AEAA-150224061893}" dt="2023-07-31T11:52:58.568" v="937" actId="26606"/>
      <pc:docMkLst>
        <pc:docMk/>
      </pc:docMkLst>
      <pc:sldChg chg="modSp mod">
        <pc:chgData name="Adari, Suresh" userId="49ce39a3-286d-4e3b-892b-eb5d5af71001" providerId="ADAL" clId="{9BD9C5A8-8E18-4EDE-AEAA-150224061893}" dt="2023-07-31T11:12:49.664" v="743" actId="20577"/>
        <pc:sldMkLst>
          <pc:docMk/>
          <pc:sldMk cId="2533666835" sldId="256"/>
        </pc:sldMkLst>
        <pc:spChg chg="mod">
          <ac:chgData name="Adari, Suresh" userId="49ce39a3-286d-4e3b-892b-eb5d5af71001" providerId="ADAL" clId="{9BD9C5A8-8E18-4EDE-AEAA-150224061893}" dt="2023-07-31T11:12:49.664" v="743" actId="20577"/>
          <ac:spMkLst>
            <pc:docMk/>
            <pc:sldMk cId="2533666835" sldId="256"/>
            <ac:spMk id="3" creationId="{8D2C3A2B-BE1A-77EC-7892-9DC418B74FD3}"/>
          </ac:spMkLst>
        </pc:spChg>
      </pc:sldChg>
      <pc:sldChg chg="modSp mod">
        <pc:chgData name="Adari, Suresh" userId="49ce39a3-286d-4e3b-892b-eb5d5af71001" providerId="ADAL" clId="{9BD9C5A8-8E18-4EDE-AEAA-150224061893}" dt="2023-07-31T11:13:22.745" v="745" actId="20577"/>
        <pc:sldMkLst>
          <pc:docMk/>
          <pc:sldMk cId="1340554221" sldId="265"/>
        </pc:sldMkLst>
        <pc:spChg chg="mod">
          <ac:chgData name="Adari, Suresh" userId="49ce39a3-286d-4e3b-892b-eb5d5af71001" providerId="ADAL" clId="{9BD9C5A8-8E18-4EDE-AEAA-150224061893}" dt="2023-07-31T11:13:22.745" v="745" actId="20577"/>
          <ac:spMkLst>
            <pc:docMk/>
            <pc:sldMk cId="1340554221" sldId="265"/>
            <ac:spMk id="2" creationId="{590A3669-FC20-A360-44D8-83789DD6BEE5}"/>
          </ac:spMkLst>
        </pc:spChg>
      </pc:sldChg>
      <pc:sldChg chg="modSp">
        <pc:chgData name="Adari, Suresh" userId="49ce39a3-286d-4e3b-892b-eb5d5af71001" providerId="ADAL" clId="{9BD9C5A8-8E18-4EDE-AEAA-150224061893}" dt="2023-07-31T11:14:50.329" v="749" actId="33524"/>
        <pc:sldMkLst>
          <pc:docMk/>
          <pc:sldMk cId="4127273390" sldId="266"/>
        </pc:sldMkLst>
        <pc:graphicFrameChg chg="mod">
          <ac:chgData name="Adari, Suresh" userId="49ce39a3-286d-4e3b-892b-eb5d5af71001" providerId="ADAL" clId="{9BD9C5A8-8E18-4EDE-AEAA-150224061893}" dt="2023-07-31T11:14:50.329" v="749" actId="33524"/>
          <ac:graphicFrameMkLst>
            <pc:docMk/>
            <pc:sldMk cId="4127273390" sldId="266"/>
            <ac:graphicFrameMk id="189" creationId="{DB1758D8-F50D-A0DA-6A22-A28907389937}"/>
          </ac:graphicFrameMkLst>
        </pc:graphicFrameChg>
      </pc:sldChg>
      <pc:sldChg chg="addSp delSp modSp mod setBg">
        <pc:chgData name="Adari, Suresh" userId="49ce39a3-286d-4e3b-892b-eb5d5af71001" providerId="ADAL" clId="{9BD9C5A8-8E18-4EDE-AEAA-150224061893}" dt="2023-07-31T11:52:58.568" v="937" actId="26606"/>
        <pc:sldMkLst>
          <pc:docMk/>
          <pc:sldMk cId="2411495771" sldId="277"/>
        </pc:sldMkLst>
        <pc:spChg chg="mod">
          <ac:chgData name="Adari, Suresh" userId="49ce39a3-286d-4e3b-892b-eb5d5af71001" providerId="ADAL" clId="{9BD9C5A8-8E18-4EDE-AEAA-150224061893}" dt="2023-07-31T11:52:58.568" v="937" actId="26606"/>
          <ac:spMkLst>
            <pc:docMk/>
            <pc:sldMk cId="2411495771" sldId="277"/>
            <ac:spMk id="2" creationId="{590A3669-FC20-A360-44D8-83789DD6BEE5}"/>
          </ac:spMkLst>
        </pc:spChg>
        <pc:spChg chg="mod">
          <ac:chgData name="Adari, Suresh" userId="49ce39a3-286d-4e3b-892b-eb5d5af71001" providerId="ADAL" clId="{9BD9C5A8-8E18-4EDE-AEAA-150224061893}" dt="2023-07-31T11:52:58.568" v="937" actId="26606"/>
          <ac:spMkLst>
            <pc:docMk/>
            <pc:sldMk cId="2411495771" sldId="277"/>
            <ac:spMk id="3" creationId="{68FDFF87-6288-B2D0-832B-42615EAC0407}"/>
          </ac:spMkLst>
        </pc:spChg>
        <pc:spChg chg="add del">
          <ac:chgData name="Adari, Suresh" userId="49ce39a3-286d-4e3b-892b-eb5d5af71001" providerId="ADAL" clId="{9BD9C5A8-8E18-4EDE-AEAA-150224061893}" dt="2023-07-31T11:52:58.568" v="937" actId="26606"/>
          <ac:spMkLst>
            <pc:docMk/>
            <pc:sldMk cId="2411495771" sldId="277"/>
            <ac:spMk id="8" creationId="{09588DA8-065E-4F6F-8EFD-43104AB2E0CF}"/>
          </ac:spMkLst>
        </pc:spChg>
        <pc:spChg chg="add del">
          <ac:chgData name="Adari, Suresh" userId="49ce39a3-286d-4e3b-892b-eb5d5af71001" providerId="ADAL" clId="{9BD9C5A8-8E18-4EDE-AEAA-150224061893}" dt="2023-07-31T11:52:33.671" v="931" actId="26606"/>
          <ac:spMkLst>
            <pc:docMk/>
            <pc:sldMk cId="2411495771" sldId="277"/>
            <ac:spMk id="10" creationId="{2B97F24A-32CE-4C1C-A50D-3016B394DCFB}"/>
          </ac:spMkLst>
        </pc:spChg>
        <pc:spChg chg="add del">
          <ac:chgData name="Adari, Suresh" userId="49ce39a3-286d-4e3b-892b-eb5d5af71001" providerId="ADAL" clId="{9BD9C5A8-8E18-4EDE-AEAA-150224061893}" dt="2023-07-31T11:52:33.671" v="931" actId="26606"/>
          <ac:spMkLst>
            <pc:docMk/>
            <pc:sldMk cId="2411495771" sldId="277"/>
            <ac:spMk id="12" creationId="{6357EC4F-235E-4222-A36F-C7878ACE37F2}"/>
          </ac:spMkLst>
        </pc:spChg>
        <pc:spChg chg="add del">
          <ac:chgData name="Adari, Suresh" userId="49ce39a3-286d-4e3b-892b-eb5d5af71001" providerId="ADAL" clId="{9BD9C5A8-8E18-4EDE-AEAA-150224061893}" dt="2023-07-31T11:52:36.226" v="933" actId="26606"/>
          <ac:spMkLst>
            <pc:docMk/>
            <pc:sldMk cId="2411495771" sldId="277"/>
            <ac:spMk id="14" creationId="{A6604B49-AD5C-4590-B051-06C8222ECD99}"/>
          </ac:spMkLst>
        </pc:spChg>
        <pc:spChg chg="add del">
          <ac:chgData name="Adari, Suresh" userId="49ce39a3-286d-4e3b-892b-eb5d5af71001" providerId="ADAL" clId="{9BD9C5A8-8E18-4EDE-AEAA-150224061893}" dt="2023-07-31T11:52:36.226" v="933" actId="26606"/>
          <ac:spMkLst>
            <pc:docMk/>
            <pc:sldMk cId="2411495771" sldId="277"/>
            <ac:spMk id="15" creationId="{361DC183-07AE-409A-AB63-34A0C77B60E6}"/>
          </ac:spMkLst>
        </pc:spChg>
        <pc:spChg chg="add del">
          <ac:chgData name="Adari, Suresh" userId="49ce39a3-286d-4e3b-892b-eb5d5af71001" providerId="ADAL" clId="{9BD9C5A8-8E18-4EDE-AEAA-150224061893}" dt="2023-07-31T11:52:36.226" v="933" actId="26606"/>
          <ac:spMkLst>
            <pc:docMk/>
            <pc:sldMk cId="2411495771" sldId="277"/>
            <ac:spMk id="16" creationId="{CC552A98-EF7D-4D42-AB69-066B786AB55B}"/>
          </ac:spMkLst>
        </pc:spChg>
        <pc:spChg chg="add del">
          <ac:chgData name="Adari, Suresh" userId="49ce39a3-286d-4e3b-892b-eb5d5af71001" providerId="ADAL" clId="{9BD9C5A8-8E18-4EDE-AEAA-150224061893}" dt="2023-07-31T11:52:36.226" v="933" actId="26606"/>
          <ac:spMkLst>
            <pc:docMk/>
            <pc:sldMk cId="2411495771" sldId="277"/>
            <ac:spMk id="17" creationId="{90464369-70FA-42AF-948F-80664CA7BFE5}"/>
          </ac:spMkLst>
        </pc:spChg>
        <pc:spChg chg="add del">
          <ac:chgData name="Adari, Suresh" userId="49ce39a3-286d-4e3b-892b-eb5d5af71001" providerId="ADAL" clId="{9BD9C5A8-8E18-4EDE-AEAA-150224061893}" dt="2023-07-31T11:52:36.226" v="933" actId="26606"/>
          <ac:spMkLst>
            <pc:docMk/>
            <pc:sldMk cId="2411495771" sldId="277"/>
            <ac:spMk id="18" creationId="{A648176E-454C-437C-B0FC-9B82FCF32B24}"/>
          </ac:spMkLst>
        </pc:spChg>
        <pc:spChg chg="add del">
          <ac:chgData name="Adari, Suresh" userId="49ce39a3-286d-4e3b-892b-eb5d5af71001" providerId="ADAL" clId="{9BD9C5A8-8E18-4EDE-AEAA-150224061893}" dt="2023-07-31T11:52:58.568" v="937" actId="26606"/>
          <ac:spMkLst>
            <pc:docMk/>
            <pc:sldMk cId="2411495771" sldId="277"/>
            <ac:spMk id="20" creationId="{8D71EDA1-87BF-4D5D-AB79-F346FD19278A}"/>
          </ac:spMkLst>
        </pc:spChg>
        <pc:spChg chg="add del">
          <ac:chgData name="Adari, Suresh" userId="49ce39a3-286d-4e3b-892b-eb5d5af71001" providerId="ADAL" clId="{9BD9C5A8-8E18-4EDE-AEAA-150224061893}" dt="2023-07-31T11:52:38.793" v="935" actId="26606"/>
          <ac:spMkLst>
            <pc:docMk/>
            <pc:sldMk cId="2411495771" sldId="277"/>
            <ac:spMk id="21" creationId="{7FF47CB7-972F-479F-A36D-9E72D26EC8DA}"/>
          </ac:spMkLst>
        </pc:spChg>
        <pc:spChg chg="add del">
          <ac:chgData name="Adari, Suresh" userId="49ce39a3-286d-4e3b-892b-eb5d5af71001" providerId="ADAL" clId="{9BD9C5A8-8E18-4EDE-AEAA-150224061893}" dt="2023-07-31T11:52:38.793" v="935" actId="26606"/>
          <ac:spMkLst>
            <pc:docMk/>
            <pc:sldMk cId="2411495771" sldId="277"/>
            <ac:spMk id="22" creationId="{0D153B68-5844-490D-8E67-F616D6D721CA}"/>
          </ac:spMkLst>
        </pc:spChg>
        <pc:spChg chg="add del">
          <ac:chgData name="Adari, Suresh" userId="49ce39a3-286d-4e3b-892b-eb5d5af71001" providerId="ADAL" clId="{9BD9C5A8-8E18-4EDE-AEAA-150224061893}" dt="2023-07-31T11:52:38.793" v="935" actId="26606"/>
          <ac:spMkLst>
            <pc:docMk/>
            <pc:sldMk cId="2411495771" sldId="277"/>
            <ac:spMk id="24" creationId="{9A0D773F-7A7D-4DBB-9DEA-86BB8B8F4BC8}"/>
          </ac:spMkLst>
        </pc:spChg>
        <pc:spChg chg="add del">
          <ac:chgData name="Adari, Suresh" userId="49ce39a3-286d-4e3b-892b-eb5d5af71001" providerId="ADAL" clId="{9BD9C5A8-8E18-4EDE-AEAA-150224061893}" dt="2023-07-31T11:52:58.568" v="937" actId="26606"/>
          <ac:spMkLst>
            <pc:docMk/>
            <pc:sldMk cId="2411495771" sldId="277"/>
            <ac:spMk id="26" creationId="{C4285719-470E-454C-AF62-8323075F1F5B}"/>
          </ac:spMkLst>
        </pc:spChg>
        <pc:spChg chg="add del">
          <ac:chgData name="Adari, Suresh" userId="49ce39a3-286d-4e3b-892b-eb5d5af71001" providerId="ADAL" clId="{9BD9C5A8-8E18-4EDE-AEAA-150224061893}" dt="2023-07-31T11:52:58.568" v="937" actId="26606"/>
          <ac:spMkLst>
            <pc:docMk/>
            <pc:sldMk cId="2411495771" sldId="277"/>
            <ac:spMk id="27" creationId="{CD9FE4EF-C4D8-49A0-B2FF-81D8DB7D8A24}"/>
          </ac:spMkLst>
        </pc:spChg>
        <pc:spChg chg="add del">
          <ac:chgData name="Adari, Suresh" userId="49ce39a3-286d-4e3b-892b-eb5d5af71001" providerId="ADAL" clId="{9BD9C5A8-8E18-4EDE-AEAA-150224061893}" dt="2023-07-31T11:52:58.568" v="937" actId="26606"/>
          <ac:spMkLst>
            <pc:docMk/>
            <pc:sldMk cId="2411495771" sldId="277"/>
            <ac:spMk id="28" creationId="{4300840D-0A0B-4512-BACA-B439D5B9C57C}"/>
          </ac:spMkLst>
        </pc:spChg>
        <pc:spChg chg="add del">
          <ac:chgData name="Adari, Suresh" userId="49ce39a3-286d-4e3b-892b-eb5d5af71001" providerId="ADAL" clId="{9BD9C5A8-8E18-4EDE-AEAA-150224061893}" dt="2023-07-31T11:52:58.568" v="937" actId="26606"/>
          <ac:spMkLst>
            <pc:docMk/>
            <pc:sldMk cId="2411495771" sldId="277"/>
            <ac:spMk id="29" creationId="{D2B78728-A580-49A7-84F9-6EF6F583ADE0}"/>
          </ac:spMkLst>
        </pc:spChg>
        <pc:spChg chg="add del">
          <ac:chgData name="Adari, Suresh" userId="49ce39a3-286d-4e3b-892b-eb5d5af71001" providerId="ADAL" clId="{9BD9C5A8-8E18-4EDE-AEAA-150224061893}" dt="2023-07-31T11:52:58.568" v="937" actId="26606"/>
          <ac:spMkLst>
            <pc:docMk/>
            <pc:sldMk cId="2411495771" sldId="277"/>
            <ac:spMk id="30" creationId="{38FAA1A1-D861-433F-88FA-1E9D6FD31D11}"/>
          </ac:spMkLst>
        </pc:spChg>
        <pc:spChg chg="add">
          <ac:chgData name="Adari, Suresh" userId="49ce39a3-286d-4e3b-892b-eb5d5af71001" providerId="ADAL" clId="{9BD9C5A8-8E18-4EDE-AEAA-150224061893}" dt="2023-07-31T11:52:58.568" v="937" actId="26606"/>
          <ac:spMkLst>
            <pc:docMk/>
            <pc:sldMk cId="2411495771" sldId="277"/>
            <ac:spMk id="35" creationId="{DBF61EA3-B236-439E-9C0B-340980D56BEE}"/>
          </ac:spMkLst>
        </pc:spChg>
        <pc:spChg chg="add">
          <ac:chgData name="Adari, Suresh" userId="49ce39a3-286d-4e3b-892b-eb5d5af71001" providerId="ADAL" clId="{9BD9C5A8-8E18-4EDE-AEAA-150224061893}" dt="2023-07-31T11:52:58.568" v="937" actId="26606"/>
          <ac:spMkLst>
            <pc:docMk/>
            <pc:sldMk cId="2411495771" sldId="277"/>
            <ac:spMk id="41" creationId="{E659831F-0D9A-4C63-9EBB-8435B85A440F}"/>
          </ac:spMkLst>
        </pc:spChg>
        <pc:grpChg chg="add">
          <ac:chgData name="Adari, Suresh" userId="49ce39a3-286d-4e3b-892b-eb5d5af71001" providerId="ADAL" clId="{9BD9C5A8-8E18-4EDE-AEAA-150224061893}" dt="2023-07-31T11:52:58.568" v="937" actId="26606"/>
          <ac:grpSpMkLst>
            <pc:docMk/>
            <pc:sldMk cId="2411495771" sldId="277"/>
            <ac:grpSpMk id="37" creationId="{28FAF094-D087-493F-8DF9-A486C2D6BBAA}"/>
          </ac:grpSpMkLst>
        </pc:grpChg>
        <pc:picChg chg="add del">
          <ac:chgData name="Adari, Suresh" userId="49ce39a3-286d-4e3b-892b-eb5d5af71001" providerId="ADAL" clId="{9BD9C5A8-8E18-4EDE-AEAA-150224061893}" dt="2023-07-31T11:52:33.671" v="931" actId="26606"/>
          <ac:picMkLst>
            <pc:docMk/>
            <pc:sldMk cId="2411495771" sldId="277"/>
            <ac:picMk id="7" creationId="{ECAE761A-3506-21F9-613D-2E70BDD869BC}"/>
          </ac:picMkLst>
        </pc:picChg>
        <pc:picChg chg="add del">
          <ac:chgData name="Adari, Suresh" userId="49ce39a3-286d-4e3b-892b-eb5d5af71001" providerId="ADAL" clId="{9BD9C5A8-8E18-4EDE-AEAA-150224061893}" dt="2023-07-31T11:52:36.226" v="933" actId="26606"/>
          <ac:picMkLst>
            <pc:docMk/>
            <pc:sldMk cId="2411495771" sldId="277"/>
            <ac:picMk id="19" creationId="{81E20A87-149D-7FA0-C111-6C96C9B75881}"/>
          </ac:picMkLst>
        </pc:picChg>
        <pc:picChg chg="add del">
          <ac:chgData name="Adari, Suresh" userId="49ce39a3-286d-4e3b-892b-eb5d5af71001" providerId="ADAL" clId="{9BD9C5A8-8E18-4EDE-AEAA-150224061893}" dt="2023-07-31T11:52:38.793" v="935" actId="26606"/>
          <ac:picMkLst>
            <pc:docMk/>
            <pc:sldMk cId="2411495771" sldId="277"/>
            <ac:picMk id="23" creationId="{6147258F-B324-7CDE-8012-F856D713C70F}"/>
          </ac:picMkLst>
        </pc:picChg>
      </pc:sldChg>
      <pc:sldChg chg="addSp delSp modSp mod">
        <pc:chgData name="Adari, Suresh" userId="49ce39a3-286d-4e3b-892b-eb5d5af71001" providerId="ADAL" clId="{9BD9C5A8-8E18-4EDE-AEAA-150224061893}" dt="2023-07-31T08:33:46.134" v="424" actId="12"/>
        <pc:sldMkLst>
          <pc:docMk/>
          <pc:sldMk cId="84885309" sldId="278"/>
        </pc:sldMkLst>
        <pc:spChg chg="mod">
          <ac:chgData name="Adari, Suresh" userId="49ce39a3-286d-4e3b-892b-eb5d5af71001" providerId="ADAL" clId="{9BD9C5A8-8E18-4EDE-AEAA-150224061893}" dt="2023-07-31T08:33:08.542" v="421" actId="26606"/>
          <ac:spMkLst>
            <pc:docMk/>
            <pc:sldMk cId="84885309" sldId="278"/>
            <ac:spMk id="2" creationId="{590A3669-FC20-A360-44D8-83789DD6BEE5}"/>
          </ac:spMkLst>
        </pc:spChg>
        <pc:spChg chg="del">
          <ac:chgData name="Adari, Suresh" userId="49ce39a3-286d-4e3b-892b-eb5d5af71001" providerId="ADAL" clId="{9BD9C5A8-8E18-4EDE-AEAA-150224061893}" dt="2023-07-31T08:13:33.499" v="177" actId="478"/>
          <ac:spMkLst>
            <pc:docMk/>
            <pc:sldMk cId="84885309" sldId="278"/>
            <ac:spMk id="3" creationId="{68FDFF87-6288-B2D0-832B-42615EAC0407}"/>
          </ac:spMkLst>
        </pc:spChg>
        <pc:spChg chg="add del mod">
          <ac:chgData name="Adari, Suresh" userId="49ce39a3-286d-4e3b-892b-eb5d5af71001" providerId="ADAL" clId="{9BD9C5A8-8E18-4EDE-AEAA-150224061893}" dt="2023-07-31T08:13:36.924" v="178" actId="478"/>
          <ac:spMkLst>
            <pc:docMk/>
            <pc:sldMk cId="84885309" sldId="278"/>
            <ac:spMk id="5" creationId="{1C3B5E01-C5D3-D9FE-B7B2-18280091C03A}"/>
          </ac:spMkLst>
        </pc:spChg>
        <pc:spChg chg="add del">
          <ac:chgData name="Adari, Suresh" userId="49ce39a3-286d-4e3b-892b-eb5d5af71001" providerId="ADAL" clId="{9BD9C5A8-8E18-4EDE-AEAA-150224061893}" dt="2023-07-31T08:13:41.940" v="180" actId="22"/>
          <ac:spMkLst>
            <pc:docMk/>
            <pc:sldMk cId="84885309" sldId="278"/>
            <ac:spMk id="7" creationId="{30CCD174-C9E0-76F3-6B9B-9B5522FF9626}"/>
          </ac:spMkLst>
        </pc:spChg>
        <pc:spChg chg="mod ord">
          <ac:chgData name="Adari, Suresh" userId="49ce39a3-286d-4e3b-892b-eb5d5af71001" providerId="ADAL" clId="{9BD9C5A8-8E18-4EDE-AEAA-150224061893}" dt="2023-07-31T08:33:08.542" v="421" actId="26606"/>
          <ac:spMkLst>
            <pc:docMk/>
            <pc:sldMk cId="84885309" sldId="278"/>
            <ac:spMk id="8" creationId="{D06DAE4E-E799-FD30-134D-4FF25151B229}"/>
          </ac:spMkLst>
        </pc:spChg>
        <pc:spChg chg="add del mod">
          <ac:chgData name="Adari, Suresh" userId="49ce39a3-286d-4e3b-892b-eb5d5af71001" providerId="ADAL" clId="{9BD9C5A8-8E18-4EDE-AEAA-150224061893}" dt="2023-07-31T08:14:48.102" v="195"/>
          <ac:spMkLst>
            <pc:docMk/>
            <pc:sldMk cId="84885309" sldId="278"/>
            <ac:spMk id="10" creationId="{C28F1070-0D5B-BBB7-F356-AE0073EEC126}"/>
          </ac:spMkLst>
        </pc:spChg>
        <pc:spChg chg="add del mod">
          <ac:chgData name="Adari, Suresh" userId="49ce39a3-286d-4e3b-892b-eb5d5af71001" providerId="ADAL" clId="{9BD9C5A8-8E18-4EDE-AEAA-150224061893}" dt="2023-07-31T08:24:44.770" v="309"/>
          <ac:spMkLst>
            <pc:docMk/>
            <pc:sldMk cId="84885309" sldId="278"/>
            <ac:spMk id="11" creationId="{118226B8-AF33-722F-650B-B6641615CD6F}"/>
          </ac:spMkLst>
        </pc:spChg>
        <pc:spChg chg="add del mod">
          <ac:chgData name="Adari, Suresh" userId="49ce39a3-286d-4e3b-892b-eb5d5af71001" providerId="ADAL" clId="{9BD9C5A8-8E18-4EDE-AEAA-150224061893}" dt="2023-07-31T08:24:44.771" v="311"/>
          <ac:spMkLst>
            <pc:docMk/>
            <pc:sldMk cId="84885309" sldId="278"/>
            <ac:spMk id="12" creationId="{0886ADDC-8B0B-1607-8C3F-826A35CF22B8}"/>
          </ac:spMkLst>
        </pc:spChg>
        <pc:spChg chg="add del mod">
          <ac:chgData name="Adari, Suresh" userId="49ce39a3-286d-4e3b-892b-eb5d5af71001" providerId="ADAL" clId="{9BD9C5A8-8E18-4EDE-AEAA-150224061893}" dt="2023-07-31T08:24:44.769" v="307" actId="478"/>
          <ac:spMkLst>
            <pc:docMk/>
            <pc:sldMk cId="84885309" sldId="278"/>
            <ac:spMk id="14" creationId="{A09048B5-7C69-3552-5E5C-A220BBFE609C}"/>
          </ac:spMkLst>
        </pc:spChg>
        <pc:spChg chg="add del mod">
          <ac:chgData name="Adari, Suresh" userId="49ce39a3-286d-4e3b-892b-eb5d5af71001" providerId="ADAL" clId="{9BD9C5A8-8E18-4EDE-AEAA-150224061893}" dt="2023-07-31T08:22:40.280" v="296" actId="12084"/>
          <ac:spMkLst>
            <pc:docMk/>
            <pc:sldMk cId="84885309" sldId="278"/>
            <ac:spMk id="15" creationId="{6D633ADD-8EF3-DBF9-6EF7-A27936E0A555}"/>
          </ac:spMkLst>
        </pc:spChg>
        <pc:spChg chg="add del mod">
          <ac:chgData name="Adari, Suresh" userId="49ce39a3-286d-4e3b-892b-eb5d5af71001" providerId="ADAL" clId="{9BD9C5A8-8E18-4EDE-AEAA-150224061893}" dt="2023-07-31T08:29:56.840" v="391" actId="12084"/>
          <ac:spMkLst>
            <pc:docMk/>
            <pc:sldMk cId="84885309" sldId="278"/>
            <ac:spMk id="18" creationId="{35BB5763-7A41-A6C7-6982-5EEC8847CF3D}"/>
          </ac:spMkLst>
        </pc:spChg>
        <pc:spChg chg="add del">
          <ac:chgData name="Adari, Suresh" userId="49ce39a3-286d-4e3b-892b-eb5d5af71001" providerId="ADAL" clId="{9BD9C5A8-8E18-4EDE-AEAA-150224061893}" dt="2023-07-31T08:33:08.542" v="421" actId="26606"/>
          <ac:spMkLst>
            <pc:docMk/>
            <pc:sldMk cId="84885309" sldId="278"/>
            <ac:spMk id="63" creationId="{979E27D9-03C7-44E2-9FF8-15D0C8506AF7}"/>
          </ac:spMkLst>
        </pc:spChg>
        <pc:spChg chg="add del">
          <ac:chgData name="Adari, Suresh" userId="49ce39a3-286d-4e3b-892b-eb5d5af71001" providerId="ADAL" clId="{9BD9C5A8-8E18-4EDE-AEAA-150224061893}" dt="2023-07-31T08:33:08.542" v="421" actId="26606"/>
          <ac:spMkLst>
            <pc:docMk/>
            <pc:sldMk cId="84885309" sldId="278"/>
            <ac:spMk id="65" creationId="{EEBF1590-3B36-48EE-A89D-3B6F3CB256AB}"/>
          </ac:spMkLst>
        </pc:spChg>
        <pc:spChg chg="add del">
          <ac:chgData name="Adari, Suresh" userId="49ce39a3-286d-4e3b-892b-eb5d5af71001" providerId="ADAL" clId="{9BD9C5A8-8E18-4EDE-AEAA-150224061893}" dt="2023-07-31T08:33:08.542" v="421" actId="26606"/>
          <ac:spMkLst>
            <pc:docMk/>
            <pc:sldMk cId="84885309" sldId="278"/>
            <ac:spMk id="67" creationId="{AC8F6C8C-AB5A-4548-942D-E3FD40ACBC49}"/>
          </ac:spMkLst>
        </pc:spChg>
        <pc:spChg chg="add del">
          <ac:chgData name="Adari, Suresh" userId="49ce39a3-286d-4e3b-892b-eb5d5af71001" providerId="ADAL" clId="{9BD9C5A8-8E18-4EDE-AEAA-150224061893}" dt="2023-07-31T08:32:27.518" v="408" actId="26606"/>
          <ac:spMkLst>
            <pc:docMk/>
            <pc:sldMk cId="84885309" sldId="278"/>
            <ac:spMk id="70" creationId="{1D63C574-BFD2-41A1-A567-B0C3CC7FDD4F}"/>
          </ac:spMkLst>
        </pc:spChg>
        <pc:spChg chg="add del">
          <ac:chgData name="Adari, Suresh" userId="49ce39a3-286d-4e3b-892b-eb5d5af71001" providerId="ADAL" clId="{9BD9C5A8-8E18-4EDE-AEAA-150224061893}" dt="2023-07-31T08:18:15.577" v="228" actId="26606"/>
          <ac:spMkLst>
            <pc:docMk/>
            <pc:sldMk cId="84885309" sldId="278"/>
            <ac:spMk id="72" creationId="{100EDD19-6802-4EC3-95CE-CFFAB042CFD6}"/>
          </ac:spMkLst>
        </pc:spChg>
        <pc:spChg chg="add del">
          <ac:chgData name="Adari, Suresh" userId="49ce39a3-286d-4e3b-892b-eb5d5af71001" providerId="ADAL" clId="{9BD9C5A8-8E18-4EDE-AEAA-150224061893}" dt="2023-07-31T08:18:15.577" v="228" actId="26606"/>
          <ac:spMkLst>
            <pc:docMk/>
            <pc:sldMk cId="84885309" sldId="278"/>
            <ac:spMk id="74" creationId="{DB17E863-922E-4C26-BD64-E8FD41D28661}"/>
          </ac:spMkLst>
        </pc:spChg>
        <pc:spChg chg="add del">
          <ac:chgData name="Adari, Suresh" userId="49ce39a3-286d-4e3b-892b-eb5d5af71001" providerId="ADAL" clId="{9BD9C5A8-8E18-4EDE-AEAA-150224061893}" dt="2023-07-31T08:32:27.518" v="408" actId="26606"/>
          <ac:spMkLst>
            <pc:docMk/>
            <pc:sldMk cId="84885309" sldId="278"/>
            <ac:spMk id="75" creationId="{E2A46BAB-8C31-42B2-90E8-B26DD3E81D37}"/>
          </ac:spMkLst>
        </pc:spChg>
        <pc:spChg chg="add del">
          <ac:chgData name="Adari, Suresh" userId="49ce39a3-286d-4e3b-892b-eb5d5af71001" providerId="ADAL" clId="{9BD9C5A8-8E18-4EDE-AEAA-150224061893}" dt="2023-07-31T08:18:18.545" v="231" actId="26606"/>
          <ac:spMkLst>
            <pc:docMk/>
            <pc:sldMk cId="84885309" sldId="278"/>
            <ac:spMk id="76" creationId="{A7457DD9-5A45-400A-AB4B-4B4EDECA25F1}"/>
          </ac:spMkLst>
        </pc:spChg>
        <pc:spChg chg="add del">
          <ac:chgData name="Adari, Suresh" userId="49ce39a3-286d-4e3b-892b-eb5d5af71001" providerId="ADAL" clId="{9BD9C5A8-8E18-4EDE-AEAA-150224061893}" dt="2023-07-31T08:18:18.545" v="231" actId="26606"/>
          <ac:spMkLst>
            <pc:docMk/>
            <pc:sldMk cId="84885309" sldId="278"/>
            <ac:spMk id="77" creationId="{2550BE34-C2B8-49B8-8519-67A8CAD51AE9}"/>
          </ac:spMkLst>
        </pc:spChg>
        <pc:spChg chg="add del">
          <ac:chgData name="Adari, Suresh" userId="49ce39a3-286d-4e3b-892b-eb5d5af71001" providerId="ADAL" clId="{9BD9C5A8-8E18-4EDE-AEAA-150224061893}" dt="2023-07-31T08:18:18.545" v="231" actId="26606"/>
          <ac:spMkLst>
            <pc:docMk/>
            <pc:sldMk cId="84885309" sldId="278"/>
            <ac:spMk id="78" creationId="{441CF7D6-A660-431A-B0BB-140A0D5556B6}"/>
          </ac:spMkLst>
        </pc:spChg>
        <pc:spChg chg="add del">
          <ac:chgData name="Adari, Suresh" userId="49ce39a3-286d-4e3b-892b-eb5d5af71001" providerId="ADAL" clId="{9BD9C5A8-8E18-4EDE-AEAA-150224061893}" dt="2023-07-31T08:32:45.769" v="412" actId="26606"/>
          <ac:spMkLst>
            <pc:docMk/>
            <pc:sldMk cId="84885309" sldId="278"/>
            <ac:spMk id="79" creationId="{063BBA22-50EA-4C4D-BE05-F1CE4E63AA56}"/>
          </ac:spMkLst>
        </pc:spChg>
        <pc:spChg chg="add del">
          <ac:chgData name="Adari, Suresh" userId="49ce39a3-286d-4e3b-892b-eb5d5af71001" providerId="ADAL" clId="{9BD9C5A8-8E18-4EDE-AEAA-150224061893}" dt="2023-07-31T08:18:18.545" v="231" actId="26606"/>
          <ac:spMkLst>
            <pc:docMk/>
            <pc:sldMk cId="84885309" sldId="278"/>
            <ac:spMk id="80" creationId="{0570A85B-3810-4F95-97B0-CBF4CCDB381C}"/>
          </ac:spMkLst>
        </pc:spChg>
        <pc:spChg chg="add del">
          <ac:chgData name="Adari, Suresh" userId="49ce39a3-286d-4e3b-892b-eb5d5af71001" providerId="ADAL" clId="{9BD9C5A8-8E18-4EDE-AEAA-150224061893}" dt="2023-07-31T08:18:20.967" v="233" actId="26606"/>
          <ac:spMkLst>
            <pc:docMk/>
            <pc:sldMk cId="84885309" sldId="278"/>
            <ac:spMk id="83" creationId="{EDDBB197-D710-4A4F-A9CA-FD2177498BE8}"/>
          </ac:spMkLst>
        </pc:spChg>
        <pc:spChg chg="add del">
          <ac:chgData name="Adari, Suresh" userId="49ce39a3-286d-4e3b-892b-eb5d5af71001" providerId="ADAL" clId="{9BD9C5A8-8E18-4EDE-AEAA-150224061893}" dt="2023-07-31T08:18:20.967" v="233" actId="26606"/>
          <ac:spMkLst>
            <pc:docMk/>
            <pc:sldMk cId="84885309" sldId="278"/>
            <ac:spMk id="84" creationId="{975D1CFA-2CDB-4B64-BD9F-85744E8DA12F}"/>
          </ac:spMkLst>
        </pc:spChg>
        <pc:spChg chg="add del">
          <ac:chgData name="Adari, Suresh" userId="49ce39a3-286d-4e3b-892b-eb5d5af71001" providerId="ADAL" clId="{9BD9C5A8-8E18-4EDE-AEAA-150224061893}" dt="2023-07-31T08:18:23.450" v="236" actId="26606"/>
          <ac:spMkLst>
            <pc:docMk/>
            <pc:sldMk cId="84885309" sldId="278"/>
            <ac:spMk id="89" creationId="{5D7F64A8-D625-4F61-A290-B499BB62ACFF}"/>
          </ac:spMkLst>
        </pc:spChg>
        <pc:spChg chg="add del">
          <ac:chgData name="Adari, Suresh" userId="49ce39a3-286d-4e3b-892b-eb5d5af71001" providerId="ADAL" clId="{9BD9C5A8-8E18-4EDE-AEAA-150224061893}" dt="2023-07-31T08:18:25.649" v="239" actId="26606"/>
          <ac:spMkLst>
            <pc:docMk/>
            <pc:sldMk cId="84885309" sldId="278"/>
            <ac:spMk id="92" creationId="{743AA782-23D1-4521-8CAD-47662984AA08}"/>
          </ac:spMkLst>
        </pc:spChg>
        <pc:spChg chg="add del">
          <ac:chgData name="Adari, Suresh" userId="49ce39a3-286d-4e3b-892b-eb5d5af71001" providerId="ADAL" clId="{9BD9C5A8-8E18-4EDE-AEAA-150224061893}" dt="2023-07-31T08:18:25.649" v="239" actId="26606"/>
          <ac:spMkLst>
            <pc:docMk/>
            <pc:sldMk cId="84885309" sldId="278"/>
            <ac:spMk id="93" creationId="{71877DBC-BB60-40F0-AC93-2ACDBAAE60CE}"/>
          </ac:spMkLst>
        </pc:spChg>
        <pc:spChg chg="add del">
          <ac:chgData name="Adari, Suresh" userId="49ce39a3-286d-4e3b-892b-eb5d5af71001" providerId="ADAL" clId="{9BD9C5A8-8E18-4EDE-AEAA-150224061893}" dt="2023-07-31T08:18:27.451" v="242" actId="26606"/>
          <ac:spMkLst>
            <pc:docMk/>
            <pc:sldMk cId="84885309" sldId="278"/>
            <ac:spMk id="96" creationId="{CBB2B1F0-0DD6-4744-9A46-7A344FB48E40}"/>
          </ac:spMkLst>
        </pc:spChg>
        <pc:spChg chg="add del">
          <ac:chgData name="Adari, Suresh" userId="49ce39a3-286d-4e3b-892b-eb5d5af71001" providerId="ADAL" clId="{9BD9C5A8-8E18-4EDE-AEAA-150224061893}" dt="2023-07-31T08:18:27.451" v="242" actId="26606"/>
          <ac:spMkLst>
            <pc:docMk/>
            <pc:sldMk cId="84885309" sldId="278"/>
            <ac:spMk id="97" creationId="{52D502E5-F6B4-4D58-B4AE-FC466FF15EE8}"/>
          </ac:spMkLst>
        </pc:spChg>
        <pc:spChg chg="add del">
          <ac:chgData name="Adari, Suresh" userId="49ce39a3-286d-4e3b-892b-eb5d5af71001" providerId="ADAL" clId="{9BD9C5A8-8E18-4EDE-AEAA-150224061893}" dt="2023-07-31T08:18:27.451" v="242" actId="26606"/>
          <ac:spMkLst>
            <pc:docMk/>
            <pc:sldMk cId="84885309" sldId="278"/>
            <ac:spMk id="98" creationId="{9DECDBF4-02B6-4BB4-B65B-B8107AD6A9E8}"/>
          </ac:spMkLst>
        </pc:spChg>
        <pc:spChg chg="add del">
          <ac:chgData name="Adari, Suresh" userId="49ce39a3-286d-4e3b-892b-eb5d5af71001" providerId="ADAL" clId="{9BD9C5A8-8E18-4EDE-AEAA-150224061893}" dt="2023-07-31T08:18:35.998" v="245" actId="26606"/>
          <ac:spMkLst>
            <pc:docMk/>
            <pc:sldMk cId="84885309" sldId="278"/>
            <ac:spMk id="100" creationId="{7B831B6F-405A-4B47-B9BB-5CA88F285844}"/>
          </ac:spMkLst>
        </pc:spChg>
        <pc:spChg chg="add del">
          <ac:chgData name="Adari, Suresh" userId="49ce39a3-286d-4e3b-892b-eb5d5af71001" providerId="ADAL" clId="{9BD9C5A8-8E18-4EDE-AEAA-150224061893}" dt="2023-07-31T08:18:35.998" v="245" actId="26606"/>
          <ac:spMkLst>
            <pc:docMk/>
            <pc:sldMk cId="84885309" sldId="278"/>
            <ac:spMk id="102" creationId="{15109354-9C5D-4F8C-B0E6-D1043C7BF20A}"/>
          </ac:spMkLst>
        </pc:spChg>
        <pc:spChg chg="add del">
          <ac:chgData name="Adari, Suresh" userId="49ce39a3-286d-4e3b-892b-eb5d5af71001" providerId="ADAL" clId="{9BD9C5A8-8E18-4EDE-AEAA-150224061893}" dt="2023-07-31T08:18:35.998" v="245" actId="26606"/>
          <ac:spMkLst>
            <pc:docMk/>
            <pc:sldMk cId="84885309" sldId="278"/>
            <ac:spMk id="103" creationId="{49B530FE-A87D-41A0-A920-ADC6539EAA44}"/>
          </ac:spMkLst>
        </pc:spChg>
        <pc:spChg chg="add del">
          <ac:chgData name="Adari, Suresh" userId="49ce39a3-286d-4e3b-892b-eb5d5af71001" providerId="ADAL" clId="{9BD9C5A8-8E18-4EDE-AEAA-150224061893}" dt="2023-07-31T08:18:41.325" v="248" actId="26606"/>
          <ac:spMkLst>
            <pc:docMk/>
            <pc:sldMk cId="84885309" sldId="278"/>
            <ac:spMk id="105" creationId="{2550BE34-C2B8-49B8-8519-67A8CAD51AE9}"/>
          </ac:spMkLst>
        </pc:spChg>
        <pc:spChg chg="add del">
          <ac:chgData name="Adari, Suresh" userId="49ce39a3-286d-4e3b-892b-eb5d5af71001" providerId="ADAL" clId="{9BD9C5A8-8E18-4EDE-AEAA-150224061893}" dt="2023-07-31T08:18:41.325" v="248" actId="26606"/>
          <ac:spMkLst>
            <pc:docMk/>
            <pc:sldMk cId="84885309" sldId="278"/>
            <ac:spMk id="106" creationId="{A7457DD9-5A45-400A-AB4B-4B4EDECA25F1}"/>
          </ac:spMkLst>
        </pc:spChg>
        <pc:spChg chg="add del">
          <ac:chgData name="Adari, Suresh" userId="49ce39a3-286d-4e3b-892b-eb5d5af71001" providerId="ADAL" clId="{9BD9C5A8-8E18-4EDE-AEAA-150224061893}" dt="2023-07-31T08:18:41.325" v="248" actId="26606"/>
          <ac:spMkLst>
            <pc:docMk/>
            <pc:sldMk cId="84885309" sldId="278"/>
            <ac:spMk id="107" creationId="{441CF7D6-A660-431A-B0BB-140A0D5556B6}"/>
          </ac:spMkLst>
        </pc:spChg>
        <pc:spChg chg="add del">
          <ac:chgData name="Adari, Suresh" userId="49ce39a3-286d-4e3b-892b-eb5d5af71001" providerId="ADAL" clId="{9BD9C5A8-8E18-4EDE-AEAA-150224061893}" dt="2023-07-31T08:18:41.325" v="248" actId="26606"/>
          <ac:spMkLst>
            <pc:docMk/>
            <pc:sldMk cId="84885309" sldId="278"/>
            <ac:spMk id="108" creationId="{0570A85B-3810-4F95-97B0-CBF4CCDB381C}"/>
          </ac:spMkLst>
        </pc:spChg>
        <pc:spChg chg="add del">
          <ac:chgData name="Adari, Suresh" userId="49ce39a3-286d-4e3b-892b-eb5d5af71001" providerId="ADAL" clId="{9BD9C5A8-8E18-4EDE-AEAA-150224061893}" dt="2023-07-31T08:32:38.311" v="410" actId="26606"/>
          <ac:spMkLst>
            <pc:docMk/>
            <pc:sldMk cId="84885309" sldId="278"/>
            <ac:spMk id="113" creationId="{6D1A2CED-DA9B-4CCF-8215-CFC65FE71603}"/>
          </ac:spMkLst>
        </pc:spChg>
        <pc:spChg chg="add del">
          <ac:chgData name="Adari, Suresh" userId="49ce39a3-286d-4e3b-892b-eb5d5af71001" providerId="ADAL" clId="{9BD9C5A8-8E18-4EDE-AEAA-150224061893}" dt="2023-07-31T08:32:38.311" v="410" actId="26606"/>
          <ac:spMkLst>
            <pc:docMk/>
            <pc:sldMk cId="84885309" sldId="278"/>
            <ac:spMk id="114" creationId="{562DFC44-A40C-4573-9230-B3EDB3EC8EEB}"/>
          </ac:spMkLst>
        </pc:spChg>
        <pc:spChg chg="add del">
          <ac:chgData name="Adari, Suresh" userId="49ce39a3-286d-4e3b-892b-eb5d5af71001" providerId="ADAL" clId="{9BD9C5A8-8E18-4EDE-AEAA-150224061893}" dt="2023-07-31T08:32:38.311" v="410" actId="26606"/>
          <ac:spMkLst>
            <pc:docMk/>
            <pc:sldMk cId="84885309" sldId="278"/>
            <ac:spMk id="115" creationId="{15589D35-CF9F-4DE9-A792-8571A09E9BC9}"/>
          </ac:spMkLst>
        </pc:spChg>
        <pc:spChg chg="add del">
          <ac:chgData name="Adari, Suresh" userId="49ce39a3-286d-4e3b-892b-eb5d5af71001" providerId="ADAL" clId="{9BD9C5A8-8E18-4EDE-AEAA-150224061893}" dt="2023-07-31T08:32:45.769" v="412" actId="26606"/>
          <ac:spMkLst>
            <pc:docMk/>
            <pc:sldMk cId="84885309" sldId="278"/>
            <ac:spMk id="118" creationId="{BACC6370-2D7E-4714-9D71-7542949D7D5D}"/>
          </ac:spMkLst>
        </pc:spChg>
        <pc:spChg chg="add del">
          <ac:chgData name="Adari, Suresh" userId="49ce39a3-286d-4e3b-892b-eb5d5af71001" providerId="ADAL" clId="{9BD9C5A8-8E18-4EDE-AEAA-150224061893}" dt="2023-07-31T08:32:45.769" v="412" actId="26606"/>
          <ac:spMkLst>
            <pc:docMk/>
            <pc:sldMk cId="84885309" sldId="278"/>
            <ac:spMk id="119" creationId="{F68B3F68-107C-434F-AA38-110D5EA91B85}"/>
          </ac:spMkLst>
        </pc:spChg>
        <pc:spChg chg="add del">
          <ac:chgData name="Adari, Suresh" userId="49ce39a3-286d-4e3b-892b-eb5d5af71001" providerId="ADAL" clId="{9BD9C5A8-8E18-4EDE-AEAA-150224061893}" dt="2023-07-31T08:32:45.769" v="412" actId="26606"/>
          <ac:spMkLst>
            <pc:docMk/>
            <pc:sldMk cId="84885309" sldId="278"/>
            <ac:spMk id="120" creationId="{AAD0DBB9-1A4B-4391-81D4-CB19F9AB918A}"/>
          </ac:spMkLst>
        </pc:spChg>
        <pc:spChg chg="add del">
          <ac:chgData name="Adari, Suresh" userId="49ce39a3-286d-4e3b-892b-eb5d5af71001" providerId="ADAL" clId="{9BD9C5A8-8E18-4EDE-AEAA-150224061893}" dt="2023-07-31T08:32:48.939" v="414" actId="26606"/>
          <ac:spMkLst>
            <pc:docMk/>
            <pc:sldMk cId="84885309" sldId="278"/>
            <ac:spMk id="123" creationId="{955A2079-FA98-4876-80F0-72364A7D2EA4}"/>
          </ac:spMkLst>
        </pc:spChg>
        <pc:spChg chg="add del">
          <ac:chgData name="Adari, Suresh" userId="49ce39a3-286d-4e3b-892b-eb5d5af71001" providerId="ADAL" clId="{9BD9C5A8-8E18-4EDE-AEAA-150224061893}" dt="2023-07-31T08:32:52.438" v="416" actId="26606"/>
          <ac:spMkLst>
            <pc:docMk/>
            <pc:sldMk cId="84885309" sldId="278"/>
            <ac:spMk id="126" creationId="{AE2B703B-46F9-481A-A605-82E2A828C4FA}"/>
          </ac:spMkLst>
        </pc:spChg>
        <pc:spChg chg="add del">
          <ac:chgData name="Adari, Suresh" userId="49ce39a3-286d-4e3b-892b-eb5d5af71001" providerId="ADAL" clId="{9BD9C5A8-8E18-4EDE-AEAA-150224061893}" dt="2023-07-31T08:32:52.438" v="416" actId="26606"/>
          <ac:spMkLst>
            <pc:docMk/>
            <pc:sldMk cId="84885309" sldId="278"/>
            <ac:spMk id="127" creationId="{F13BE4D7-0C3D-4906-B230-A1C5B4665CCF}"/>
          </ac:spMkLst>
        </pc:spChg>
        <pc:spChg chg="add del">
          <ac:chgData name="Adari, Suresh" userId="49ce39a3-286d-4e3b-892b-eb5d5af71001" providerId="ADAL" clId="{9BD9C5A8-8E18-4EDE-AEAA-150224061893}" dt="2023-07-31T08:32:53.296" v="418" actId="26606"/>
          <ac:spMkLst>
            <pc:docMk/>
            <pc:sldMk cId="84885309" sldId="278"/>
            <ac:spMk id="130" creationId="{955A2079-FA98-4876-80F0-72364A7D2EA4}"/>
          </ac:spMkLst>
        </pc:spChg>
        <pc:spChg chg="add del">
          <ac:chgData name="Adari, Suresh" userId="49ce39a3-286d-4e3b-892b-eb5d5af71001" providerId="ADAL" clId="{9BD9C5A8-8E18-4EDE-AEAA-150224061893}" dt="2023-07-31T08:33:08.453" v="420" actId="26606"/>
          <ac:spMkLst>
            <pc:docMk/>
            <pc:sldMk cId="84885309" sldId="278"/>
            <ac:spMk id="133" creationId="{6D1A2CED-DA9B-4CCF-8215-CFC65FE71603}"/>
          </ac:spMkLst>
        </pc:spChg>
        <pc:spChg chg="add del">
          <ac:chgData name="Adari, Suresh" userId="49ce39a3-286d-4e3b-892b-eb5d5af71001" providerId="ADAL" clId="{9BD9C5A8-8E18-4EDE-AEAA-150224061893}" dt="2023-07-31T08:33:08.453" v="420" actId="26606"/>
          <ac:spMkLst>
            <pc:docMk/>
            <pc:sldMk cId="84885309" sldId="278"/>
            <ac:spMk id="134" creationId="{562DFC44-A40C-4573-9230-B3EDB3EC8EEB}"/>
          </ac:spMkLst>
        </pc:spChg>
        <pc:spChg chg="add del">
          <ac:chgData name="Adari, Suresh" userId="49ce39a3-286d-4e3b-892b-eb5d5af71001" providerId="ADAL" clId="{9BD9C5A8-8E18-4EDE-AEAA-150224061893}" dt="2023-07-31T08:33:08.453" v="420" actId="26606"/>
          <ac:spMkLst>
            <pc:docMk/>
            <pc:sldMk cId="84885309" sldId="278"/>
            <ac:spMk id="135" creationId="{15589D35-CF9F-4DE9-A792-8571A09E9BC9}"/>
          </ac:spMkLst>
        </pc:spChg>
        <pc:spChg chg="add">
          <ac:chgData name="Adari, Suresh" userId="49ce39a3-286d-4e3b-892b-eb5d5af71001" providerId="ADAL" clId="{9BD9C5A8-8E18-4EDE-AEAA-150224061893}" dt="2023-07-31T08:33:08.542" v="421" actId="26606"/>
          <ac:spMkLst>
            <pc:docMk/>
            <pc:sldMk cId="84885309" sldId="278"/>
            <ac:spMk id="138" creationId="{1D63C574-BFD2-41A1-A567-B0C3CC7FDD4F}"/>
          </ac:spMkLst>
        </pc:spChg>
        <pc:spChg chg="add">
          <ac:chgData name="Adari, Suresh" userId="49ce39a3-286d-4e3b-892b-eb5d5af71001" providerId="ADAL" clId="{9BD9C5A8-8E18-4EDE-AEAA-150224061893}" dt="2023-07-31T08:33:08.542" v="421" actId="26606"/>
          <ac:spMkLst>
            <pc:docMk/>
            <pc:sldMk cId="84885309" sldId="278"/>
            <ac:spMk id="139" creationId="{E2A46BAB-8C31-42B2-90E8-B26DD3E81D37}"/>
          </ac:spMkLst>
        </pc:spChg>
        <pc:grpChg chg="add del">
          <ac:chgData name="Adari, Suresh" userId="49ce39a3-286d-4e3b-892b-eb5d5af71001" providerId="ADAL" clId="{9BD9C5A8-8E18-4EDE-AEAA-150224061893}" dt="2023-07-31T08:32:27.518" v="408" actId="26606"/>
          <ac:grpSpMkLst>
            <pc:docMk/>
            <pc:sldMk cId="84885309" sldId="278"/>
            <ac:grpSpMk id="81" creationId="{43F5E015-E085-4624-B431-B42414448684}"/>
          </ac:grpSpMkLst>
        </pc:grpChg>
        <pc:grpChg chg="add del">
          <ac:chgData name="Adari, Suresh" userId="49ce39a3-286d-4e3b-892b-eb5d5af71001" providerId="ADAL" clId="{9BD9C5A8-8E18-4EDE-AEAA-150224061893}" dt="2023-07-31T08:18:20.967" v="233" actId="26606"/>
          <ac:grpSpMkLst>
            <pc:docMk/>
            <pc:sldMk cId="84885309" sldId="278"/>
            <ac:grpSpMk id="85" creationId="{25EE5136-01F1-466C-962D-BA9B4C6757AA}"/>
          </ac:grpSpMkLst>
        </pc:grpChg>
        <pc:grpChg chg="add del">
          <ac:chgData name="Adari, Suresh" userId="49ce39a3-286d-4e3b-892b-eb5d5af71001" providerId="ADAL" clId="{9BD9C5A8-8E18-4EDE-AEAA-150224061893}" dt="2023-07-31T08:32:27.518" v="408" actId="26606"/>
          <ac:grpSpMkLst>
            <pc:docMk/>
            <pc:sldMk cId="84885309" sldId="278"/>
            <ac:grpSpMk id="91" creationId="{B3F7A3C7-0737-4E57-B30E-8EEFE638B401}"/>
          </ac:grpSpMkLst>
        </pc:grpChg>
        <pc:grpChg chg="add">
          <ac:chgData name="Adari, Suresh" userId="49ce39a3-286d-4e3b-892b-eb5d5af71001" providerId="ADAL" clId="{9BD9C5A8-8E18-4EDE-AEAA-150224061893}" dt="2023-07-31T08:33:08.542" v="421" actId="26606"/>
          <ac:grpSpMkLst>
            <pc:docMk/>
            <pc:sldMk cId="84885309" sldId="278"/>
            <ac:grpSpMk id="140" creationId="{B3F7A3C7-0737-4E57-B30E-8EEFE638B401}"/>
          </ac:grpSpMkLst>
        </pc:grpChg>
        <pc:grpChg chg="add">
          <ac:chgData name="Adari, Suresh" userId="49ce39a3-286d-4e3b-892b-eb5d5af71001" providerId="ADAL" clId="{9BD9C5A8-8E18-4EDE-AEAA-150224061893}" dt="2023-07-31T08:33:08.542" v="421" actId="26606"/>
          <ac:grpSpMkLst>
            <pc:docMk/>
            <pc:sldMk cId="84885309" sldId="278"/>
            <ac:grpSpMk id="143" creationId="{43F5E015-E085-4624-B431-B42414448684}"/>
          </ac:grpSpMkLst>
        </pc:grpChg>
        <pc:graphicFrameChg chg="add del mod">
          <ac:chgData name="Adari, Suresh" userId="49ce39a3-286d-4e3b-892b-eb5d5af71001" providerId="ADAL" clId="{9BD9C5A8-8E18-4EDE-AEAA-150224061893}" dt="2023-07-31T08:26:15.996" v="323" actId="478"/>
          <ac:graphicFrameMkLst>
            <pc:docMk/>
            <pc:sldMk cId="84885309" sldId="278"/>
            <ac:graphicFrameMk id="16" creationId="{56CE0A80-B26D-5C34-2730-9DD2FE53AF78}"/>
          </ac:graphicFrameMkLst>
        </pc:graphicFrameChg>
        <pc:graphicFrameChg chg="add del mod">
          <ac:chgData name="Adari, Suresh" userId="49ce39a3-286d-4e3b-892b-eb5d5af71001" providerId="ADAL" clId="{9BD9C5A8-8E18-4EDE-AEAA-150224061893}" dt="2023-07-31T08:33:08.542" v="421" actId="26606"/>
          <ac:graphicFrameMkLst>
            <pc:docMk/>
            <pc:sldMk cId="84885309" sldId="278"/>
            <ac:graphicFrameMk id="19" creationId="{0F4FF8A2-1C66-FCD6-91A8-A75DCDD46053}"/>
          </ac:graphicFrameMkLst>
        </pc:graphicFrameChg>
        <pc:graphicFrameChg chg="add del">
          <ac:chgData name="Adari, Suresh" userId="49ce39a3-286d-4e3b-892b-eb5d5af71001" providerId="ADAL" clId="{9BD9C5A8-8E18-4EDE-AEAA-150224061893}" dt="2023-07-31T08:32:27.518" v="408" actId="26606"/>
          <ac:graphicFrameMkLst>
            <pc:docMk/>
            <pc:sldMk cId="84885309" sldId="278"/>
            <ac:graphicFrameMk id="69" creationId="{E19D01C7-F7D2-A66A-FD3F-BC9EDBEC1698}"/>
          </ac:graphicFrameMkLst>
        </pc:graphicFrameChg>
        <pc:graphicFrameChg chg="add del">
          <ac:chgData name="Adari, Suresh" userId="49ce39a3-286d-4e3b-892b-eb5d5af71001" providerId="ADAL" clId="{9BD9C5A8-8E18-4EDE-AEAA-150224061893}" dt="2023-07-31T08:32:38.311" v="410" actId="26606"/>
          <ac:graphicFrameMkLst>
            <pc:docMk/>
            <pc:sldMk cId="84885309" sldId="278"/>
            <ac:graphicFrameMk id="116" creationId="{0F4FF8A2-1C66-FCD6-91A8-A75DCDD46053}"/>
          </ac:graphicFrameMkLst>
        </pc:graphicFrameChg>
        <pc:graphicFrameChg chg="add del">
          <ac:chgData name="Adari, Suresh" userId="49ce39a3-286d-4e3b-892b-eb5d5af71001" providerId="ADAL" clId="{9BD9C5A8-8E18-4EDE-AEAA-150224061893}" dt="2023-07-31T08:32:45.769" v="412" actId="26606"/>
          <ac:graphicFrameMkLst>
            <pc:docMk/>
            <pc:sldMk cId="84885309" sldId="278"/>
            <ac:graphicFrameMk id="121" creationId="{6EBD88F3-B2E5-5B5C-7C01-8BA35184FFA6}"/>
          </ac:graphicFrameMkLst>
        </pc:graphicFrameChg>
        <pc:graphicFrameChg chg="add del">
          <ac:chgData name="Adari, Suresh" userId="49ce39a3-286d-4e3b-892b-eb5d5af71001" providerId="ADAL" clId="{9BD9C5A8-8E18-4EDE-AEAA-150224061893}" dt="2023-07-31T08:32:48.939" v="414" actId="26606"/>
          <ac:graphicFrameMkLst>
            <pc:docMk/>
            <pc:sldMk cId="84885309" sldId="278"/>
            <ac:graphicFrameMk id="124" creationId="{0F4FF8A2-1C66-FCD6-91A8-A75DCDD46053}"/>
          </ac:graphicFrameMkLst>
        </pc:graphicFrameChg>
        <pc:graphicFrameChg chg="add del">
          <ac:chgData name="Adari, Suresh" userId="49ce39a3-286d-4e3b-892b-eb5d5af71001" providerId="ADAL" clId="{9BD9C5A8-8E18-4EDE-AEAA-150224061893}" dt="2023-07-31T08:32:52.438" v="416" actId="26606"/>
          <ac:graphicFrameMkLst>
            <pc:docMk/>
            <pc:sldMk cId="84885309" sldId="278"/>
            <ac:graphicFrameMk id="128" creationId="{0F4FF8A2-1C66-FCD6-91A8-A75DCDD46053}"/>
          </ac:graphicFrameMkLst>
        </pc:graphicFrameChg>
        <pc:graphicFrameChg chg="add del">
          <ac:chgData name="Adari, Suresh" userId="49ce39a3-286d-4e3b-892b-eb5d5af71001" providerId="ADAL" clId="{9BD9C5A8-8E18-4EDE-AEAA-150224061893}" dt="2023-07-31T08:32:53.296" v="418" actId="26606"/>
          <ac:graphicFrameMkLst>
            <pc:docMk/>
            <pc:sldMk cId="84885309" sldId="278"/>
            <ac:graphicFrameMk id="131" creationId="{0F4FF8A2-1C66-FCD6-91A8-A75DCDD46053}"/>
          </ac:graphicFrameMkLst>
        </pc:graphicFrameChg>
        <pc:graphicFrameChg chg="add del">
          <ac:chgData name="Adari, Suresh" userId="49ce39a3-286d-4e3b-892b-eb5d5af71001" providerId="ADAL" clId="{9BD9C5A8-8E18-4EDE-AEAA-150224061893}" dt="2023-07-31T08:33:08.453" v="420" actId="26606"/>
          <ac:graphicFrameMkLst>
            <pc:docMk/>
            <pc:sldMk cId="84885309" sldId="278"/>
            <ac:graphicFrameMk id="136" creationId="{0F4FF8A2-1C66-FCD6-91A8-A75DCDD46053}"/>
          </ac:graphicFrameMkLst>
        </pc:graphicFrameChg>
        <pc:graphicFrameChg chg="add mod">
          <ac:chgData name="Adari, Suresh" userId="49ce39a3-286d-4e3b-892b-eb5d5af71001" providerId="ADAL" clId="{9BD9C5A8-8E18-4EDE-AEAA-150224061893}" dt="2023-07-31T08:33:46.134" v="424" actId="12"/>
          <ac:graphicFrameMkLst>
            <pc:docMk/>
            <pc:sldMk cId="84885309" sldId="278"/>
            <ac:graphicFrameMk id="148" creationId="{E19D01C7-F7D2-A66A-FD3F-BC9EDBEC1698}"/>
          </ac:graphicFrameMkLst>
        </pc:graphicFrameChg>
        <pc:picChg chg="add del">
          <ac:chgData name="Adari, Suresh" userId="49ce39a3-286d-4e3b-892b-eb5d5af71001" providerId="ADAL" clId="{9BD9C5A8-8E18-4EDE-AEAA-150224061893}" dt="2023-07-31T08:18:18.545" v="231" actId="26606"/>
          <ac:picMkLst>
            <pc:docMk/>
            <pc:sldMk cId="84885309" sldId="278"/>
            <ac:picMk id="71" creationId="{B7FA7A39-9E46-0A2D-46C5-2C47E0B29643}"/>
          </ac:picMkLst>
        </pc:picChg>
        <pc:picChg chg="add del">
          <ac:chgData name="Adari, Suresh" userId="49ce39a3-286d-4e3b-892b-eb5d5af71001" providerId="ADAL" clId="{9BD9C5A8-8E18-4EDE-AEAA-150224061893}" dt="2023-07-31T08:18:23.450" v="236" actId="26606"/>
          <ac:picMkLst>
            <pc:docMk/>
            <pc:sldMk cId="84885309" sldId="278"/>
            <ac:picMk id="73" creationId="{B021896C-017B-4D59-9E92-0E66D9FA5F40}"/>
          </ac:picMkLst>
        </pc:picChg>
        <pc:picChg chg="add del">
          <ac:chgData name="Adari, Suresh" userId="49ce39a3-286d-4e3b-892b-eb5d5af71001" providerId="ADAL" clId="{9BD9C5A8-8E18-4EDE-AEAA-150224061893}" dt="2023-07-31T08:18:20.967" v="233" actId="26606"/>
          <ac:picMkLst>
            <pc:docMk/>
            <pc:sldMk cId="84885309" sldId="278"/>
            <ac:picMk id="87" creationId="{7B767570-09B5-21CB-18CC-6FEDD4D1A131}"/>
          </ac:picMkLst>
        </pc:picChg>
        <pc:picChg chg="add del">
          <ac:chgData name="Adari, Suresh" userId="49ce39a3-286d-4e3b-892b-eb5d5af71001" providerId="ADAL" clId="{9BD9C5A8-8E18-4EDE-AEAA-150224061893}" dt="2023-07-31T08:18:23.450" v="236" actId="26606"/>
          <ac:picMkLst>
            <pc:docMk/>
            <pc:sldMk cId="84885309" sldId="278"/>
            <ac:picMk id="90" creationId="{BFFC69BC-036F-B4C2-0D55-AFF43F9F59F8}"/>
          </ac:picMkLst>
        </pc:picChg>
        <pc:picChg chg="add del">
          <ac:chgData name="Adari, Suresh" userId="49ce39a3-286d-4e3b-892b-eb5d5af71001" providerId="ADAL" clId="{9BD9C5A8-8E18-4EDE-AEAA-150224061893}" dt="2023-07-31T08:18:25.649" v="239" actId="26606"/>
          <ac:picMkLst>
            <pc:docMk/>
            <pc:sldMk cId="84885309" sldId="278"/>
            <ac:picMk id="94" creationId="{C6D4C7F5-2B7A-36BF-F28A-FEF3D4DBB14C}"/>
          </ac:picMkLst>
        </pc:picChg>
        <pc:picChg chg="add del">
          <ac:chgData name="Adari, Suresh" userId="49ce39a3-286d-4e3b-892b-eb5d5af71001" providerId="ADAL" clId="{9BD9C5A8-8E18-4EDE-AEAA-150224061893}" dt="2023-07-31T08:18:35.998" v="245" actId="26606"/>
          <ac:picMkLst>
            <pc:docMk/>
            <pc:sldMk cId="84885309" sldId="278"/>
            <ac:picMk id="101" creationId="{CA561419-4B9E-61AA-EB91-61348D389103}"/>
          </ac:picMkLst>
        </pc:picChg>
        <pc:picChg chg="add del">
          <ac:chgData name="Adari, Suresh" userId="49ce39a3-286d-4e3b-892b-eb5d5af71001" providerId="ADAL" clId="{9BD9C5A8-8E18-4EDE-AEAA-150224061893}" dt="2023-07-31T08:18:41.325" v="248" actId="26606"/>
          <ac:picMkLst>
            <pc:docMk/>
            <pc:sldMk cId="84885309" sldId="278"/>
            <ac:picMk id="109" creationId="{93286D9D-76D4-5EA1-986C-9FFD22B7A996}"/>
          </ac:picMkLst>
        </pc:picChg>
      </pc:sldChg>
      <pc:sldChg chg="addSp delSp modSp mod addAnim delAnim">
        <pc:chgData name="Adari, Suresh" userId="49ce39a3-286d-4e3b-892b-eb5d5af71001" providerId="ADAL" clId="{9BD9C5A8-8E18-4EDE-AEAA-150224061893}" dt="2023-07-31T08:09:39.715" v="176" actId="27614"/>
        <pc:sldMkLst>
          <pc:docMk/>
          <pc:sldMk cId="215721511" sldId="279"/>
        </pc:sldMkLst>
        <pc:spChg chg="mod">
          <ac:chgData name="Adari, Suresh" userId="49ce39a3-286d-4e3b-892b-eb5d5af71001" providerId="ADAL" clId="{9BD9C5A8-8E18-4EDE-AEAA-150224061893}" dt="2023-07-31T08:09:29.303" v="173" actId="26606"/>
          <ac:spMkLst>
            <pc:docMk/>
            <pc:sldMk cId="215721511" sldId="279"/>
            <ac:spMk id="2" creationId="{590A3669-FC20-A360-44D8-83789DD6BEE5}"/>
          </ac:spMkLst>
        </pc:spChg>
        <pc:spChg chg="del">
          <ac:chgData name="Adari, Suresh" userId="49ce39a3-286d-4e3b-892b-eb5d5af71001" providerId="ADAL" clId="{9BD9C5A8-8E18-4EDE-AEAA-150224061893}" dt="2023-07-31T08:02:49.734" v="131" actId="478"/>
          <ac:spMkLst>
            <pc:docMk/>
            <pc:sldMk cId="215721511" sldId="279"/>
            <ac:spMk id="3" creationId="{68FDFF87-6288-B2D0-832B-42615EAC0407}"/>
          </ac:spMkLst>
        </pc:spChg>
        <pc:spChg chg="add del mod">
          <ac:chgData name="Adari, Suresh" userId="49ce39a3-286d-4e3b-892b-eb5d5af71001" providerId="ADAL" clId="{9BD9C5A8-8E18-4EDE-AEAA-150224061893}" dt="2023-07-31T08:02:53.173" v="132" actId="478"/>
          <ac:spMkLst>
            <pc:docMk/>
            <pc:sldMk cId="215721511" sldId="279"/>
            <ac:spMk id="5" creationId="{D9CC788A-B178-A972-C87E-C5F8BDF68BDC}"/>
          </ac:spMkLst>
        </pc:spChg>
        <pc:spChg chg="mod ord">
          <ac:chgData name="Adari, Suresh" userId="49ce39a3-286d-4e3b-892b-eb5d5af71001" providerId="ADAL" clId="{9BD9C5A8-8E18-4EDE-AEAA-150224061893}" dt="2023-07-31T08:09:29.303" v="173" actId="26606"/>
          <ac:spMkLst>
            <pc:docMk/>
            <pc:sldMk cId="215721511" sldId="279"/>
            <ac:spMk id="8" creationId="{D06DAE4E-E799-FD30-134D-4FF25151B229}"/>
          </ac:spMkLst>
        </pc:spChg>
        <pc:spChg chg="add del mod">
          <ac:chgData name="Adari, Suresh" userId="49ce39a3-286d-4e3b-892b-eb5d5af71001" providerId="ADAL" clId="{9BD9C5A8-8E18-4EDE-AEAA-150224061893}" dt="2023-07-31T08:07:20.965" v="158" actId="22"/>
          <ac:spMkLst>
            <pc:docMk/>
            <pc:sldMk cId="215721511" sldId="279"/>
            <ac:spMk id="12" creationId="{B1CAA049-1D6D-5F75-6A15-0CD07C9FDFE9}"/>
          </ac:spMkLst>
        </pc:spChg>
        <pc:spChg chg="add mod ord">
          <ac:chgData name="Adari, Suresh" userId="49ce39a3-286d-4e3b-892b-eb5d5af71001" providerId="ADAL" clId="{9BD9C5A8-8E18-4EDE-AEAA-150224061893}" dt="2023-07-31T08:09:29.315" v="174" actId="26606"/>
          <ac:spMkLst>
            <pc:docMk/>
            <pc:sldMk cId="215721511" sldId="279"/>
            <ac:spMk id="13" creationId="{C6B30031-0384-F8DD-EA31-8DBA1B8A27A9}"/>
          </ac:spMkLst>
        </pc:spChg>
        <pc:spChg chg="add del">
          <ac:chgData name="Adari, Suresh" userId="49ce39a3-286d-4e3b-892b-eb5d5af71001" providerId="ADAL" clId="{9BD9C5A8-8E18-4EDE-AEAA-150224061893}" dt="2023-07-31T08:03:59.194" v="138" actId="26606"/>
          <ac:spMkLst>
            <pc:docMk/>
            <pc:sldMk cId="215721511" sldId="279"/>
            <ac:spMk id="63" creationId="{979E27D9-03C7-44E2-9FF8-15D0C8506AF7}"/>
          </ac:spMkLst>
        </pc:spChg>
        <pc:spChg chg="add del">
          <ac:chgData name="Adari, Suresh" userId="49ce39a3-286d-4e3b-892b-eb5d5af71001" providerId="ADAL" clId="{9BD9C5A8-8E18-4EDE-AEAA-150224061893}" dt="2023-07-31T08:03:59.194" v="138" actId="26606"/>
          <ac:spMkLst>
            <pc:docMk/>
            <pc:sldMk cId="215721511" sldId="279"/>
            <ac:spMk id="65" creationId="{EEBF1590-3B36-48EE-A89D-3B6F3CB256AB}"/>
          </ac:spMkLst>
        </pc:spChg>
        <pc:spChg chg="add del">
          <ac:chgData name="Adari, Suresh" userId="49ce39a3-286d-4e3b-892b-eb5d5af71001" providerId="ADAL" clId="{9BD9C5A8-8E18-4EDE-AEAA-150224061893}" dt="2023-07-31T08:03:59.194" v="138" actId="26606"/>
          <ac:spMkLst>
            <pc:docMk/>
            <pc:sldMk cId="215721511" sldId="279"/>
            <ac:spMk id="67" creationId="{AC8F6C8C-AB5A-4548-942D-E3FD40ACBC49}"/>
          </ac:spMkLst>
        </pc:spChg>
        <pc:spChg chg="add del">
          <ac:chgData name="Adari, Suresh" userId="49ce39a3-286d-4e3b-892b-eb5d5af71001" providerId="ADAL" clId="{9BD9C5A8-8E18-4EDE-AEAA-150224061893}" dt="2023-07-31T08:03:59.177" v="137" actId="26606"/>
          <ac:spMkLst>
            <pc:docMk/>
            <pc:sldMk cId="215721511" sldId="279"/>
            <ac:spMk id="72" creationId="{99ED5833-B85B-4103-8A3B-CAB0308E6C15}"/>
          </ac:spMkLst>
        </pc:spChg>
        <pc:spChg chg="add del">
          <ac:chgData name="Adari, Suresh" userId="49ce39a3-286d-4e3b-892b-eb5d5af71001" providerId="ADAL" clId="{9BD9C5A8-8E18-4EDE-AEAA-150224061893}" dt="2023-07-31T08:08:07.132" v="165" actId="26606"/>
          <ac:spMkLst>
            <pc:docMk/>
            <pc:sldMk cId="215721511" sldId="279"/>
            <ac:spMk id="74" creationId="{D6A9C53F-5F90-40A5-8C85-5412D39C8C68}"/>
          </ac:spMkLst>
        </pc:spChg>
        <pc:spChg chg="add del">
          <ac:chgData name="Adari, Suresh" userId="49ce39a3-286d-4e3b-892b-eb5d5af71001" providerId="ADAL" clId="{9BD9C5A8-8E18-4EDE-AEAA-150224061893}" dt="2023-07-31T08:08:07.132" v="165" actId="26606"/>
          <ac:spMkLst>
            <pc:docMk/>
            <pc:sldMk cId="215721511" sldId="279"/>
            <ac:spMk id="75" creationId="{C4879EFC-8E62-4E00-973C-C45EE9EC676D}"/>
          </ac:spMkLst>
        </pc:spChg>
        <pc:spChg chg="add del">
          <ac:chgData name="Adari, Suresh" userId="49ce39a3-286d-4e3b-892b-eb5d5af71001" providerId="ADAL" clId="{9BD9C5A8-8E18-4EDE-AEAA-150224061893}" dt="2023-07-31T08:09:29.315" v="174" actId="26606"/>
          <ac:spMkLst>
            <pc:docMk/>
            <pc:sldMk cId="215721511" sldId="279"/>
            <ac:spMk id="77" creationId="{385E1BDC-A9B0-4A87-82E3-F3187F69A802}"/>
          </ac:spMkLst>
        </pc:spChg>
        <pc:spChg chg="add del">
          <ac:chgData name="Adari, Suresh" userId="49ce39a3-286d-4e3b-892b-eb5d5af71001" providerId="ADAL" clId="{9BD9C5A8-8E18-4EDE-AEAA-150224061893}" dt="2023-07-31T08:09:29.315" v="174" actId="26606"/>
          <ac:spMkLst>
            <pc:docMk/>
            <pc:sldMk cId="215721511" sldId="279"/>
            <ac:spMk id="78" creationId="{0990C621-3B8B-4820-8328-D47EF7CE823C}"/>
          </ac:spMkLst>
        </pc:spChg>
        <pc:spChg chg="add del">
          <ac:chgData name="Adari, Suresh" userId="49ce39a3-286d-4e3b-892b-eb5d5af71001" providerId="ADAL" clId="{9BD9C5A8-8E18-4EDE-AEAA-150224061893}" dt="2023-07-31T08:04:51.489" v="145" actId="26606"/>
          <ac:spMkLst>
            <pc:docMk/>
            <pc:sldMk cId="215721511" sldId="279"/>
            <ac:spMk id="80" creationId="{D880886B-02ED-4317-9236-CB60C22CF7F3}"/>
          </ac:spMkLst>
        </pc:spChg>
        <pc:spChg chg="add del">
          <ac:chgData name="Adari, Suresh" userId="49ce39a3-286d-4e3b-892b-eb5d5af71001" providerId="ADAL" clId="{9BD9C5A8-8E18-4EDE-AEAA-150224061893}" dt="2023-07-31T08:04:51.489" v="145" actId="26606"/>
          <ac:spMkLst>
            <pc:docMk/>
            <pc:sldMk cId="215721511" sldId="279"/>
            <ac:spMk id="82" creationId="{28C31856-6ABF-41FD-B683-B06E5FFF926B}"/>
          </ac:spMkLst>
        </pc:spChg>
        <pc:spChg chg="add del">
          <ac:chgData name="Adari, Suresh" userId="49ce39a3-286d-4e3b-892b-eb5d5af71001" providerId="ADAL" clId="{9BD9C5A8-8E18-4EDE-AEAA-150224061893}" dt="2023-07-31T08:09:29.315" v="174" actId="26606"/>
          <ac:spMkLst>
            <pc:docMk/>
            <pc:sldMk cId="215721511" sldId="279"/>
            <ac:spMk id="84" creationId="{C1A2385B-1D2A-4E17-84FA-6CB7F0AAE473}"/>
          </ac:spMkLst>
        </pc:spChg>
        <pc:spChg chg="add del">
          <ac:chgData name="Adari, Suresh" userId="49ce39a3-286d-4e3b-892b-eb5d5af71001" providerId="ADAL" clId="{9BD9C5A8-8E18-4EDE-AEAA-150224061893}" dt="2023-07-31T08:09:29.315" v="174" actId="26606"/>
          <ac:spMkLst>
            <pc:docMk/>
            <pc:sldMk cId="215721511" sldId="279"/>
            <ac:spMk id="86" creationId="{5E791F2F-79DB-4CC0-9FA1-001E3E91E8B7}"/>
          </ac:spMkLst>
        </pc:spChg>
        <pc:spChg chg="add del">
          <ac:chgData name="Adari, Suresh" userId="49ce39a3-286d-4e3b-892b-eb5d5af71001" providerId="ADAL" clId="{9BD9C5A8-8E18-4EDE-AEAA-150224061893}" dt="2023-07-31T08:04:45.865" v="143" actId="26606"/>
          <ac:spMkLst>
            <pc:docMk/>
            <pc:sldMk cId="215721511" sldId="279"/>
            <ac:spMk id="87" creationId="{C4879EFC-8E62-4E00-973C-C45EE9EC676D}"/>
          </ac:spMkLst>
        </pc:spChg>
        <pc:spChg chg="add del">
          <ac:chgData name="Adari, Suresh" userId="49ce39a3-286d-4e3b-892b-eb5d5af71001" providerId="ADAL" clId="{9BD9C5A8-8E18-4EDE-AEAA-150224061893}" dt="2023-07-31T08:04:45.865" v="143" actId="26606"/>
          <ac:spMkLst>
            <pc:docMk/>
            <pc:sldMk cId="215721511" sldId="279"/>
            <ac:spMk id="89" creationId="{D6A9C53F-5F90-40A5-8C85-5412D39C8C68}"/>
          </ac:spMkLst>
        </pc:spChg>
        <pc:spChg chg="add del">
          <ac:chgData name="Adari, Suresh" userId="49ce39a3-286d-4e3b-892b-eb5d5af71001" providerId="ADAL" clId="{9BD9C5A8-8E18-4EDE-AEAA-150224061893}" dt="2023-07-31T08:09:29.303" v="173" actId="26606"/>
          <ac:spMkLst>
            <pc:docMk/>
            <pc:sldMk cId="215721511" sldId="279"/>
            <ac:spMk id="91" creationId="{69D47016-023F-44BD-981C-50E7A10A6609}"/>
          </ac:spMkLst>
        </pc:spChg>
        <pc:spChg chg="add del">
          <ac:chgData name="Adari, Suresh" userId="49ce39a3-286d-4e3b-892b-eb5d5af71001" providerId="ADAL" clId="{9BD9C5A8-8E18-4EDE-AEAA-150224061893}" dt="2023-07-31T08:09:29.303" v="173" actId="26606"/>
          <ac:spMkLst>
            <pc:docMk/>
            <pc:sldMk cId="215721511" sldId="279"/>
            <ac:spMk id="93" creationId="{6D8B37B0-0682-433E-BC8D-498C04ABD9A7}"/>
          </ac:spMkLst>
        </pc:spChg>
        <pc:spChg chg="add">
          <ac:chgData name="Adari, Suresh" userId="49ce39a3-286d-4e3b-892b-eb5d5af71001" providerId="ADAL" clId="{9BD9C5A8-8E18-4EDE-AEAA-150224061893}" dt="2023-07-31T08:09:29.315" v="174" actId="26606"/>
          <ac:spMkLst>
            <pc:docMk/>
            <pc:sldMk cId="215721511" sldId="279"/>
            <ac:spMk id="95" creationId="{C1A2385B-1D2A-4E17-84FA-6CB7F0AAE473}"/>
          </ac:spMkLst>
        </pc:spChg>
        <pc:spChg chg="add">
          <ac:chgData name="Adari, Suresh" userId="49ce39a3-286d-4e3b-892b-eb5d5af71001" providerId="ADAL" clId="{9BD9C5A8-8E18-4EDE-AEAA-150224061893}" dt="2023-07-31T08:09:29.315" v="174" actId="26606"/>
          <ac:spMkLst>
            <pc:docMk/>
            <pc:sldMk cId="215721511" sldId="279"/>
            <ac:spMk id="96" creationId="{385E1BDC-A9B0-4A87-82E3-F3187F69A802}"/>
          </ac:spMkLst>
        </pc:spChg>
        <pc:spChg chg="add">
          <ac:chgData name="Adari, Suresh" userId="49ce39a3-286d-4e3b-892b-eb5d5af71001" providerId="ADAL" clId="{9BD9C5A8-8E18-4EDE-AEAA-150224061893}" dt="2023-07-31T08:09:29.315" v="174" actId="26606"/>
          <ac:spMkLst>
            <pc:docMk/>
            <pc:sldMk cId="215721511" sldId="279"/>
            <ac:spMk id="97" creationId="{5E791F2F-79DB-4CC0-9FA1-001E3E91E8B7}"/>
          </ac:spMkLst>
        </pc:spChg>
        <pc:spChg chg="add">
          <ac:chgData name="Adari, Suresh" userId="49ce39a3-286d-4e3b-892b-eb5d5af71001" providerId="ADAL" clId="{9BD9C5A8-8E18-4EDE-AEAA-150224061893}" dt="2023-07-31T08:09:29.315" v="174" actId="26606"/>
          <ac:spMkLst>
            <pc:docMk/>
            <pc:sldMk cId="215721511" sldId="279"/>
            <ac:spMk id="98" creationId="{0990C621-3B8B-4820-8328-D47EF7CE823C}"/>
          </ac:spMkLst>
        </pc:spChg>
        <pc:picChg chg="add mod ord">
          <ac:chgData name="Adari, Suresh" userId="49ce39a3-286d-4e3b-892b-eb5d5af71001" providerId="ADAL" clId="{9BD9C5A8-8E18-4EDE-AEAA-150224061893}" dt="2023-07-31T08:09:39.715" v="176" actId="27614"/>
          <ac:picMkLst>
            <pc:docMk/>
            <pc:sldMk cId="215721511" sldId="279"/>
            <ac:picMk id="7" creationId="{BA185B06-8A44-D444-5EC4-95688120BEC7}"/>
          </ac:picMkLst>
        </pc:picChg>
        <pc:picChg chg="add mod ord">
          <ac:chgData name="Adari, Suresh" userId="49ce39a3-286d-4e3b-892b-eb5d5af71001" providerId="ADAL" clId="{9BD9C5A8-8E18-4EDE-AEAA-150224061893}" dt="2023-07-31T08:09:38.509" v="175" actId="27614"/>
          <ac:picMkLst>
            <pc:docMk/>
            <pc:sldMk cId="215721511" sldId="279"/>
            <ac:picMk id="10" creationId="{7FF918D7-6868-BCF6-B379-CDCD8E540729}"/>
          </ac:picMkLst>
        </pc:picChg>
      </pc:sldChg>
      <pc:sldChg chg="addSp delSp modSp mod">
        <pc:chgData name="Adari, Suresh" userId="49ce39a3-286d-4e3b-892b-eb5d5af71001" providerId="ADAL" clId="{9BD9C5A8-8E18-4EDE-AEAA-150224061893}" dt="2023-07-31T11:51:05.027" v="928" actId="12"/>
        <pc:sldMkLst>
          <pc:docMk/>
          <pc:sldMk cId="3644232058" sldId="280"/>
        </pc:sldMkLst>
        <pc:spChg chg="mod">
          <ac:chgData name="Adari, Suresh" userId="49ce39a3-286d-4e3b-892b-eb5d5af71001" providerId="ADAL" clId="{9BD9C5A8-8E18-4EDE-AEAA-150224061893}" dt="2023-07-31T07:58:57.670" v="129" actId="26606"/>
          <ac:spMkLst>
            <pc:docMk/>
            <pc:sldMk cId="3644232058" sldId="280"/>
            <ac:spMk id="2" creationId="{590A3669-FC20-A360-44D8-83789DD6BEE5}"/>
          </ac:spMkLst>
        </pc:spChg>
        <pc:spChg chg="mod ord">
          <ac:chgData name="Adari, Suresh" userId="49ce39a3-286d-4e3b-892b-eb5d5af71001" providerId="ADAL" clId="{9BD9C5A8-8E18-4EDE-AEAA-150224061893}" dt="2023-07-31T11:51:05.027" v="928" actId="12"/>
          <ac:spMkLst>
            <pc:docMk/>
            <pc:sldMk cId="3644232058" sldId="280"/>
            <ac:spMk id="3" creationId="{68FDFF87-6288-B2D0-832B-42615EAC0407}"/>
          </ac:spMkLst>
        </pc:spChg>
        <pc:spChg chg="mod ord">
          <ac:chgData name="Adari, Suresh" userId="49ce39a3-286d-4e3b-892b-eb5d5af71001" providerId="ADAL" clId="{9BD9C5A8-8E18-4EDE-AEAA-150224061893}" dt="2023-07-31T07:58:45.626" v="125" actId="26606"/>
          <ac:spMkLst>
            <pc:docMk/>
            <pc:sldMk cId="3644232058" sldId="280"/>
            <ac:spMk id="8" creationId="{D06DAE4E-E799-FD30-134D-4FF25151B229}"/>
          </ac:spMkLst>
        </pc:spChg>
        <pc:spChg chg="del">
          <ac:chgData name="Adari, Suresh" userId="49ce39a3-286d-4e3b-892b-eb5d5af71001" providerId="ADAL" clId="{9BD9C5A8-8E18-4EDE-AEAA-150224061893}" dt="2023-07-31T07:58:19.805" v="123" actId="26606"/>
          <ac:spMkLst>
            <pc:docMk/>
            <pc:sldMk cId="3644232058" sldId="280"/>
            <ac:spMk id="63" creationId="{979E27D9-03C7-44E2-9FF8-15D0C8506AF7}"/>
          </ac:spMkLst>
        </pc:spChg>
        <pc:spChg chg="del">
          <ac:chgData name="Adari, Suresh" userId="49ce39a3-286d-4e3b-892b-eb5d5af71001" providerId="ADAL" clId="{9BD9C5A8-8E18-4EDE-AEAA-150224061893}" dt="2023-07-31T07:58:19.805" v="123" actId="26606"/>
          <ac:spMkLst>
            <pc:docMk/>
            <pc:sldMk cId="3644232058" sldId="280"/>
            <ac:spMk id="65" creationId="{EEBF1590-3B36-48EE-A89D-3B6F3CB256AB}"/>
          </ac:spMkLst>
        </pc:spChg>
        <pc:spChg chg="del">
          <ac:chgData name="Adari, Suresh" userId="49ce39a3-286d-4e3b-892b-eb5d5af71001" providerId="ADAL" clId="{9BD9C5A8-8E18-4EDE-AEAA-150224061893}" dt="2023-07-31T07:58:19.805" v="123" actId="26606"/>
          <ac:spMkLst>
            <pc:docMk/>
            <pc:sldMk cId="3644232058" sldId="280"/>
            <ac:spMk id="67" creationId="{AC8F6C8C-AB5A-4548-942D-E3FD40ACBC49}"/>
          </ac:spMkLst>
        </pc:spChg>
        <pc:spChg chg="add del">
          <ac:chgData name="Adari, Suresh" userId="49ce39a3-286d-4e3b-892b-eb5d5af71001" providerId="ADAL" clId="{9BD9C5A8-8E18-4EDE-AEAA-150224061893}" dt="2023-07-31T07:58:57.679" v="130" actId="26606"/>
          <ac:spMkLst>
            <pc:docMk/>
            <pc:sldMk cId="3644232058" sldId="280"/>
            <ac:spMk id="72" creationId="{8B3A2D1A-45FC-4F95-B150-1C13EF2F6D09}"/>
          </ac:spMkLst>
        </pc:spChg>
        <pc:spChg chg="add del">
          <ac:chgData name="Adari, Suresh" userId="49ce39a3-286d-4e3b-892b-eb5d5af71001" providerId="ADAL" clId="{9BD9C5A8-8E18-4EDE-AEAA-150224061893}" dt="2023-07-31T07:58:57.679" v="130" actId="26606"/>
          <ac:spMkLst>
            <pc:docMk/>
            <pc:sldMk cId="3644232058" sldId="280"/>
            <ac:spMk id="74" creationId="{39C3C864-C625-4883-B868-9A4C470F4DD5}"/>
          </ac:spMkLst>
        </pc:spChg>
        <pc:spChg chg="add del">
          <ac:chgData name="Adari, Suresh" userId="49ce39a3-286d-4e3b-892b-eb5d5af71001" providerId="ADAL" clId="{9BD9C5A8-8E18-4EDE-AEAA-150224061893}" dt="2023-07-31T07:58:45.626" v="125" actId="26606"/>
          <ac:spMkLst>
            <pc:docMk/>
            <pc:sldMk cId="3644232058" sldId="280"/>
            <ac:spMk id="79" creationId="{2596F992-698C-48C0-9D89-70DA4CE927EF}"/>
          </ac:spMkLst>
        </pc:spChg>
        <pc:spChg chg="add del">
          <ac:chgData name="Adari, Suresh" userId="49ce39a3-286d-4e3b-892b-eb5d5af71001" providerId="ADAL" clId="{9BD9C5A8-8E18-4EDE-AEAA-150224061893}" dt="2023-07-31T07:58:45.626" v="125" actId="26606"/>
          <ac:spMkLst>
            <pc:docMk/>
            <pc:sldMk cId="3644232058" sldId="280"/>
            <ac:spMk id="81" creationId="{E7BFF8DC-0AE7-4AD2-9B28-2E5F26D62C30}"/>
          </ac:spMkLst>
        </pc:spChg>
        <pc:spChg chg="add del">
          <ac:chgData name="Adari, Suresh" userId="49ce39a3-286d-4e3b-892b-eb5d5af71001" providerId="ADAL" clId="{9BD9C5A8-8E18-4EDE-AEAA-150224061893}" dt="2023-07-31T07:58:45.626" v="125" actId="26606"/>
          <ac:spMkLst>
            <pc:docMk/>
            <pc:sldMk cId="3644232058" sldId="280"/>
            <ac:spMk id="83" creationId="{7E0162AD-C6E5-4BF8-A453-76ADB36877D3}"/>
          </ac:spMkLst>
        </pc:spChg>
        <pc:spChg chg="add del">
          <ac:chgData name="Adari, Suresh" userId="49ce39a3-286d-4e3b-892b-eb5d5af71001" providerId="ADAL" clId="{9BD9C5A8-8E18-4EDE-AEAA-150224061893}" dt="2023-07-31T07:58:48.680" v="127" actId="26606"/>
          <ac:spMkLst>
            <pc:docMk/>
            <pc:sldMk cId="3644232058" sldId="280"/>
            <ac:spMk id="85" creationId="{8B3A2D1A-45FC-4F95-B150-1C13EF2F6D09}"/>
          </ac:spMkLst>
        </pc:spChg>
        <pc:spChg chg="add del">
          <ac:chgData name="Adari, Suresh" userId="49ce39a3-286d-4e3b-892b-eb5d5af71001" providerId="ADAL" clId="{9BD9C5A8-8E18-4EDE-AEAA-150224061893}" dt="2023-07-31T07:58:48.680" v="127" actId="26606"/>
          <ac:spMkLst>
            <pc:docMk/>
            <pc:sldMk cId="3644232058" sldId="280"/>
            <ac:spMk id="86" creationId="{39C3C864-C625-4883-B868-9A4C470F4DD5}"/>
          </ac:spMkLst>
        </pc:spChg>
        <pc:spChg chg="add del">
          <ac:chgData name="Adari, Suresh" userId="49ce39a3-286d-4e3b-892b-eb5d5af71001" providerId="ADAL" clId="{9BD9C5A8-8E18-4EDE-AEAA-150224061893}" dt="2023-07-31T07:58:57.670" v="129" actId="26606"/>
          <ac:spMkLst>
            <pc:docMk/>
            <pc:sldMk cId="3644232058" sldId="280"/>
            <ac:spMk id="88" creationId="{8B3A2D1A-45FC-4F95-B150-1C13EF2F6D09}"/>
          </ac:spMkLst>
        </pc:spChg>
        <pc:spChg chg="add del">
          <ac:chgData name="Adari, Suresh" userId="49ce39a3-286d-4e3b-892b-eb5d5af71001" providerId="ADAL" clId="{9BD9C5A8-8E18-4EDE-AEAA-150224061893}" dt="2023-07-31T07:58:57.670" v="129" actId="26606"/>
          <ac:spMkLst>
            <pc:docMk/>
            <pc:sldMk cId="3644232058" sldId="280"/>
            <ac:spMk id="89" creationId="{F3768FD5-DD7A-43C7-8DEA-1F5DB3CB5B95}"/>
          </ac:spMkLst>
        </pc:spChg>
        <pc:spChg chg="add">
          <ac:chgData name="Adari, Suresh" userId="49ce39a3-286d-4e3b-892b-eb5d5af71001" providerId="ADAL" clId="{9BD9C5A8-8E18-4EDE-AEAA-150224061893}" dt="2023-07-31T07:58:57.679" v="130" actId="26606"/>
          <ac:spMkLst>
            <pc:docMk/>
            <pc:sldMk cId="3644232058" sldId="280"/>
            <ac:spMk id="91" creationId="{8B3A2D1A-45FC-4F95-B150-1C13EF2F6D09}"/>
          </ac:spMkLst>
        </pc:spChg>
        <pc:spChg chg="add">
          <ac:chgData name="Adari, Suresh" userId="49ce39a3-286d-4e3b-892b-eb5d5af71001" providerId="ADAL" clId="{9BD9C5A8-8E18-4EDE-AEAA-150224061893}" dt="2023-07-31T07:58:57.679" v="130" actId="26606"/>
          <ac:spMkLst>
            <pc:docMk/>
            <pc:sldMk cId="3644232058" sldId="280"/>
            <ac:spMk id="92" creationId="{39C3C864-C625-4883-B868-9A4C470F4DD5}"/>
          </ac:spMkLst>
        </pc:spChg>
        <pc:picChg chg="add mod">
          <ac:chgData name="Adari, Suresh" userId="49ce39a3-286d-4e3b-892b-eb5d5af71001" providerId="ADAL" clId="{9BD9C5A8-8E18-4EDE-AEAA-150224061893}" dt="2023-07-31T07:58:57.670" v="129" actId="26606"/>
          <ac:picMkLst>
            <pc:docMk/>
            <pc:sldMk cId="3644232058" sldId="280"/>
            <ac:picMk id="5" creationId="{EB2C580F-AFDA-CD6E-2F1D-FC69F391E397}"/>
          </ac:picMkLst>
        </pc:picChg>
      </pc:sldChg>
      <pc:sldChg chg="addSp delSp modSp mod">
        <pc:chgData name="Adari, Suresh" userId="49ce39a3-286d-4e3b-892b-eb5d5af71001" providerId="ADAL" clId="{9BD9C5A8-8E18-4EDE-AEAA-150224061893}" dt="2023-07-31T07:54:43.666" v="113" actId="26606"/>
        <pc:sldMkLst>
          <pc:docMk/>
          <pc:sldMk cId="758262596" sldId="281"/>
        </pc:sldMkLst>
        <pc:spChg chg="mod">
          <ac:chgData name="Adari, Suresh" userId="49ce39a3-286d-4e3b-892b-eb5d5af71001" providerId="ADAL" clId="{9BD9C5A8-8E18-4EDE-AEAA-150224061893}" dt="2023-07-31T07:54:29.266" v="106" actId="26606"/>
          <ac:spMkLst>
            <pc:docMk/>
            <pc:sldMk cId="758262596" sldId="281"/>
            <ac:spMk id="2" creationId="{590A3669-FC20-A360-44D8-83789DD6BEE5}"/>
          </ac:spMkLst>
        </pc:spChg>
        <pc:spChg chg="del mod">
          <ac:chgData name="Adari, Suresh" userId="49ce39a3-286d-4e3b-892b-eb5d5af71001" providerId="ADAL" clId="{9BD9C5A8-8E18-4EDE-AEAA-150224061893}" dt="2023-07-31T07:40:22.192" v="33" actId="478"/>
          <ac:spMkLst>
            <pc:docMk/>
            <pc:sldMk cId="758262596" sldId="281"/>
            <ac:spMk id="3" creationId="{68FDFF87-6288-B2D0-832B-42615EAC0407}"/>
          </ac:spMkLst>
        </pc:spChg>
        <pc:spChg chg="add del">
          <ac:chgData name="Adari, Suresh" userId="49ce39a3-286d-4e3b-892b-eb5d5af71001" providerId="ADAL" clId="{9BD9C5A8-8E18-4EDE-AEAA-150224061893}" dt="2023-07-31T07:36:03.180" v="3"/>
          <ac:spMkLst>
            <pc:docMk/>
            <pc:sldMk cId="758262596" sldId="281"/>
            <ac:spMk id="4" creationId="{D3271204-762B-A75D-3356-1BFEE3487634}"/>
          </ac:spMkLst>
        </pc:spChg>
        <pc:spChg chg="add del mod">
          <ac:chgData name="Adari, Suresh" userId="49ce39a3-286d-4e3b-892b-eb5d5af71001" providerId="ADAL" clId="{9BD9C5A8-8E18-4EDE-AEAA-150224061893}" dt="2023-07-31T07:40:26.985" v="34" actId="478"/>
          <ac:spMkLst>
            <pc:docMk/>
            <pc:sldMk cId="758262596" sldId="281"/>
            <ac:spMk id="6" creationId="{4A661BBF-2A01-DBFC-B5A1-058EB937828B}"/>
          </ac:spMkLst>
        </pc:spChg>
        <pc:spChg chg="mod ord">
          <ac:chgData name="Adari, Suresh" userId="49ce39a3-286d-4e3b-892b-eb5d5af71001" providerId="ADAL" clId="{9BD9C5A8-8E18-4EDE-AEAA-150224061893}" dt="2023-07-31T07:54:29.266" v="106" actId="26606"/>
          <ac:spMkLst>
            <pc:docMk/>
            <pc:sldMk cId="758262596" sldId="281"/>
            <ac:spMk id="8" creationId="{D06DAE4E-E799-FD30-134D-4FF25151B229}"/>
          </ac:spMkLst>
        </pc:spChg>
        <pc:spChg chg="add del mod">
          <ac:chgData name="Adari, Suresh" userId="49ce39a3-286d-4e3b-892b-eb5d5af71001" providerId="ADAL" clId="{9BD9C5A8-8E18-4EDE-AEAA-150224061893}" dt="2023-07-31T07:53:16.190" v="85" actId="26606"/>
          <ac:spMkLst>
            <pc:docMk/>
            <pc:sldMk cId="758262596" sldId="281"/>
            <ac:spMk id="10" creationId="{5BD82E90-14F2-DD46-BDD5-0ABF22C6A769}"/>
          </ac:spMkLst>
        </pc:spChg>
        <pc:spChg chg="add del mod">
          <ac:chgData name="Adari, Suresh" userId="49ce39a3-286d-4e3b-892b-eb5d5af71001" providerId="ADAL" clId="{9BD9C5A8-8E18-4EDE-AEAA-150224061893}" dt="2023-07-31T07:54:34.529" v="112" actId="47"/>
          <ac:spMkLst>
            <pc:docMk/>
            <pc:sldMk cId="758262596" sldId="281"/>
            <ac:spMk id="11" creationId="{D7C5A51E-5CB1-DA8B-5A27-D219507B4AB2}"/>
          </ac:spMkLst>
        </pc:spChg>
        <pc:spChg chg="add del">
          <ac:chgData name="Adari, Suresh" userId="49ce39a3-286d-4e3b-892b-eb5d5af71001" providerId="ADAL" clId="{9BD9C5A8-8E18-4EDE-AEAA-150224061893}" dt="2023-07-31T07:53:16.190" v="85" actId="26606"/>
          <ac:spMkLst>
            <pc:docMk/>
            <pc:sldMk cId="758262596" sldId="281"/>
            <ac:spMk id="63" creationId="{979E27D9-03C7-44E2-9FF8-15D0C8506AF7}"/>
          </ac:spMkLst>
        </pc:spChg>
        <pc:spChg chg="add del">
          <ac:chgData name="Adari, Suresh" userId="49ce39a3-286d-4e3b-892b-eb5d5af71001" providerId="ADAL" clId="{9BD9C5A8-8E18-4EDE-AEAA-150224061893}" dt="2023-07-31T07:53:16.190" v="85" actId="26606"/>
          <ac:spMkLst>
            <pc:docMk/>
            <pc:sldMk cId="758262596" sldId="281"/>
            <ac:spMk id="65" creationId="{EEBF1590-3B36-48EE-A89D-3B6F3CB256AB}"/>
          </ac:spMkLst>
        </pc:spChg>
        <pc:spChg chg="add del">
          <ac:chgData name="Adari, Suresh" userId="49ce39a3-286d-4e3b-892b-eb5d5af71001" providerId="ADAL" clId="{9BD9C5A8-8E18-4EDE-AEAA-150224061893}" dt="2023-07-31T07:53:16.190" v="85" actId="26606"/>
          <ac:spMkLst>
            <pc:docMk/>
            <pc:sldMk cId="758262596" sldId="281"/>
            <ac:spMk id="67" creationId="{AC8F6C8C-AB5A-4548-942D-E3FD40ACBC49}"/>
          </ac:spMkLst>
        </pc:spChg>
        <pc:spChg chg="add del">
          <ac:chgData name="Adari, Suresh" userId="49ce39a3-286d-4e3b-892b-eb5d5af71001" providerId="ADAL" clId="{9BD9C5A8-8E18-4EDE-AEAA-150224061893}" dt="2023-07-31T07:53:00.989" v="76" actId="26606"/>
          <ac:spMkLst>
            <pc:docMk/>
            <pc:sldMk cId="758262596" sldId="281"/>
            <ac:spMk id="69" creationId="{7ED7575E-88D2-B771-681D-46A7E55415DD}"/>
          </ac:spMkLst>
        </pc:spChg>
        <pc:spChg chg="add del">
          <ac:chgData name="Adari, Suresh" userId="49ce39a3-286d-4e3b-892b-eb5d5af71001" providerId="ADAL" clId="{9BD9C5A8-8E18-4EDE-AEAA-150224061893}" dt="2023-07-31T07:52:22.141" v="58" actId="26606"/>
          <ac:spMkLst>
            <pc:docMk/>
            <pc:sldMk cId="758262596" sldId="281"/>
            <ac:spMk id="72" creationId="{F13C74B1-5B17-4795-BED0-7140497B445A}"/>
          </ac:spMkLst>
        </pc:spChg>
        <pc:spChg chg="add del">
          <ac:chgData name="Adari, Suresh" userId="49ce39a3-286d-4e3b-892b-eb5d5af71001" providerId="ADAL" clId="{9BD9C5A8-8E18-4EDE-AEAA-150224061893}" dt="2023-07-31T07:53:04.740" v="78" actId="26606"/>
          <ac:spMkLst>
            <pc:docMk/>
            <pc:sldMk cId="758262596" sldId="281"/>
            <ac:spMk id="73" creationId="{979E27D9-03C7-44E2-9FF8-15D0C8506AF7}"/>
          </ac:spMkLst>
        </pc:spChg>
        <pc:spChg chg="add del">
          <ac:chgData name="Adari, Suresh" userId="49ce39a3-286d-4e3b-892b-eb5d5af71001" providerId="ADAL" clId="{9BD9C5A8-8E18-4EDE-AEAA-150224061893}" dt="2023-07-31T07:52:22.141" v="58" actId="26606"/>
          <ac:spMkLst>
            <pc:docMk/>
            <pc:sldMk cId="758262596" sldId="281"/>
            <ac:spMk id="74" creationId="{D4974D33-8DC5-464E-8C6D-BE58F0669C17}"/>
          </ac:spMkLst>
        </pc:spChg>
        <pc:spChg chg="add del">
          <ac:chgData name="Adari, Suresh" userId="49ce39a3-286d-4e3b-892b-eb5d5af71001" providerId="ADAL" clId="{9BD9C5A8-8E18-4EDE-AEAA-150224061893}" dt="2023-07-31T07:53:04.740" v="78" actId="26606"/>
          <ac:spMkLst>
            <pc:docMk/>
            <pc:sldMk cId="758262596" sldId="281"/>
            <ac:spMk id="75" creationId="{EEBF1590-3B36-48EE-A89D-3B6F3CB256AB}"/>
          </ac:spMkLst>
        </pc:spChg>
        <pc:spChg chg="add del">
          <ac:chgData name="Adari, Suresh" userId="49ce39a3-286d-4e3b-892b-eb5d5af71001" providerId="ADAL" clId="{9BD9C5A8-8E18-4EDE-AEAA-150224061893}" dt="2023-07-31T07:52:28.629" v="60" actId="26606"/>
          <ac:spMkLst>
            <pc:docMk/>
            <pc:sldMk cId="758262596" sldId="281"/>
            <ac:spMk id="76" creationId="{9427AF5F-9A0E-42B7-A252-FD64C9885F9C}"/>
          </ac:spMkLst>
        </pc:spChg>
        <pc:spChg chg="add del">
          <ac:chgData name="Adari, Suresh" userId="49ce39a3-286d-4e3b-892b-eb5d5af71001" providerId="ADAL" clId="{9BD9C5A8-8E18-4EDE-AEAA-150224061893}" dt="2023-07-31T07:53:04.740" v="78" actId="26606"/>
          <ac:spMkLst>
            <pc:docMk/>
            <pc:sldMk cId="758262596" sldId="281"/>
            <ac:spMk id="77" creationId="{AC8F6C8C-AB5A-4548-942D-E3FD40ACBC49}"/>
          </ac:spMkLst>
        </pc:spChg>
        <pc:spChg chg="add del">
          <ac:chgData name="Adari, Suresh" userId="49ce39a3-286d-4e3b-892b-eb5d5af71001" providerId="ADAL" clId="{9BD9C5A8-8E18-4EDE-AEAA-150224061893}" dt="2023-07-31T07:52:31.085" v="62" actId="26606"/>
          <ac:spMkLst>
            <pc:docMk/>
            <pc:sldMk cId="758262596" sldId="281"/>
            <ac:spMk id="78" creationId="{131BAD53-4E89-4F62-BBB7-26359763ED39}"/>
          </ac:spMkLst>
        </pc:spChg>
        <pc:spChg chg="add del">
          <ac:chgData name="Adari, Suresh" userId="49ce39a3-286d-4e3b-892b-eb5d5af71001" providerId="ADAL" clId="{9BD9C5A8-8E18-4EDE-AEAA-150224061893}" dt="2023-07-31T07:52:31.085" v="62" actId="26606"/>
          <ac:spMkLst>
            <pc:docMk/>
            <pc:sldMk cId="758262596" sldId="281"/>
            <ac:spMk id="79" creationId="{62756DA2-40EB-4C6F-B962-5822FFB54FB6}"/>
          </ac:spMkLst>
        </pc:spChg>
        <pc:spChg chg="add del">
          <ac:chgData name="Adari, Suresh" userId="49ce39a3-286d-4e3b-892b-eb5d5af71001" providerId="ADAL" clId="{9BD9C5A8-8E18-4EDE-AEAA-150224061893}" dt="2023-07-31T07:52:51.690" v="70" actId="26606"/>
          <ac:spMkLst>
            <pc:docMk/>
            <pc:sldMk cId="758262596" sldId="281"/>
            <ac:spMk id="80" creationId="{38FAA1A1-D861-433F-88FA-1E9D6FD31D11}"/>
          </ac:spMkLst>
        </pc:spChg>
        <pc:spChg chg="add del">
          <ac:chgData name="Adari, Suresh" userId="49ce39a3-286d-4e3b-892b-eb5d5af71001" providerId="ADAL" clId="{9BD9C5A8-8E18-4EDE-AEAA-150224061893}" dt="2023-07-31T07:52:40.993" v="64" actId="26606"/>
          <ac:spMkLst>
            <pc:docMk/>
            <pc:sldMk cId="758262596" sldId="281"/>
            <ac:spMk id="81" creationId="{9427AF5F-9A0E-42B7-A252-FD64C9885F9C}"/>
          </ac:spMkLst>
        </pc:spChg>
        <pc:spChg chg="add del">
          <ac:chgData name="Adari, Suresh" userId="49ce39a3-286d-4e3b-892b-eb5d5af71001" providerId="ADAL" clId="{9BD9C5A8-8E18-4EDE-AEAA-150224061893}" dt="2023-07-31T07:52:51.690" v="70" actId="26606"/>
          <ac:spMkLst>
            <pc:docMk/>
            <pc:sldMk cId="758262596" sldId="281"/>
            <ac:spMk id="82" creationId="{8D71EDA1-87BF-4D5D-AB79-F346FD19278A}"/>
          </ac:spMkLst>
        </pc:spChg>
        <pc:spChg chg="add del">
          <ac:chgData name="Adari, Suresh" userId="49ce39a3-286d-4e3b-892b-eb5d5af71001" providerId="ADAL" clId="{9BD9C5A8-8E18-4EDE-AEAA-150224061893}" dt="2023-07-31T07:52:45.249" v="66" actId="26606"/>
          <ac:spMkLst>
            <pc:docMk/>
            <pc:sldMk cId="758262596" sldId="281"/>
            <ac:spMk id="83" creationId="{131BAD53-4E89-4F62-BBB7-26359763ED39}"/>
          </ac:spMkLst>
        </pc:spChg>
        <pc:spChg chg="add del">
          <ac:chgData name="Adari, Suresh" userId="49ce39a3-286d-4e3b-892b-eb5d5af71001" providerId="ADAL" clId="{9BD9C5A8-8E18-4EDE-AEAA-150224061893}" dt="2023-07-31T07:52:45.249" v="66" actId="26606"/>
          <ac:spMkLst>
            <pc:docMk/>
            <pc:sldMk cId="758262596" sldId="281"/>
            <ac:spMk id="84" creationId="{62756DA2-40EB-4C6F-B962-5822FFB54FB6}"/>
          </ac:spMkLst>
        </pc:spChg>
        <pc:spChg chg="add del">
          <ac:chgData name="Adari, Suresh" userId="49ce39a3-286d-4e3b-892b-eb5d5af71001" providerId="ADAL" clId="{9BD9C5A8-8E18-4EDE-AEAA-150224061893}" dt="2023-07-31T07:52:49.053" v="68" actId="26606"/>
          <ac:spMkLst>
            <pc:docMk/>
            <pc:sldMk cId="758262596" sldId="281"/>
            <ac:spMk id="86" creationId="{79BB35BC-D5C2-4C8B-A22A-A71E6191913B}"/>
          </ac:spMkLst>
        </pc:spChg>
        <pc:spChg chg="add del">
          <ac:chgData name="Adari, Suresh" userId="49ce39a3-286d-4e3b-892b-eb5d5af71001" providerId="ADAL" clId="{9BD9C5A8-8E18-4EDE-AEAA-150224061893}" dt="2023-07-31T07:53:07.824" v="80" actId="26606"/>
          <ac:spMkLst>
            <pc:docMk/>
            <pc:sldMk cId="758262596" sldId="281"/>
            <ac:spMk id="87" creationId="{979E27D9-03C7-44E2-9FF8-15D0C8506AF7}"/>
          </ac:spMkLst>
        </pc:spChg>
        <pc:spChg chg="add del">
          <ac:chgData name="Adari, Suresh" userId="49ce39a3-286d-4e3b-892b-eb5d5af71001" providerId="ADAL" clId="{9BD9C5A8-8E18-4EDE-AEAA-150224061893}" dt="2023-07-31T07:52:51.690" v="70" actId="26606"/>
          <ac:spMkLst>
            <pc:docMk/>
            <pc:sldMk cId="758262596" sldId="281"/>
            <ac:spMk id="88" creationId="{C4285719-470E-454C-AF62-8323075F1F5B}"/>
          </ac:spMkLst>
        </pc:spChg>
        <pc:spChg chg="add del">
          <ac:chgData name="Adari, Suresh" userId="49ce39a3-286d-4e3b-892b-eb5d5af71001" providerId="ADAL" clId="{9BD9C5A8-8E18-4EDE-AEAA-150224061893}" dt="2023-07-31T07:52:51.690" v="70" actId="26606"/>
          <ac:spMkLst>
            <pc:docMk/>
            <pc:sldMk cId="758262596" sldId="281"/>
            <ac:spMk id="89" creationId="{CD9FE4EF-C4D8-49A0-B2FF-81D8DB7D8A24}"/>
          </ac:spMkLst>
        </pc:spChg>
        <pc:spChg chg="add del">
          <ac:chgData name="Adari, Suresh" userId="49ce39a3-286d-4e3b-892b-eb5d5af71001" providerId="ADAL" clId="{9BD9C5A8-8E18-4EDE-AEAA-150224061893}" dt="2023-07-31T07:52:51.690" v="70" actId="26606"/>
          <ac:spMkLst>
            <pc:docMk/>
            <pc:sldMk cId="758262596" sldId="281"/>
            <ac:spMk id="90" creationId="{4300840D-0A0B-4512-BACA-B439D5B9C57C}"/>
          </ac:spMkLst>
        </pc:spChg>
        <pc:spChg chg="add del">
          <ac:chgData name="Adari, Suresh" userId="49ce39a3-286d-4e3b-892b-eb5d5af71001" providerId="ADAL" clId="{9BD9C5A8-8E18-4EDE-AEAA-150224061893}" dt="2023-07-31T07:52:51.690" v="70" actId="26606"/>
          <ac:spMkLst>
            <pc:docMk/>
            <pc:sldMk cId="758262596" sldId="281"/>
            <ac:spMk id="91" creationId="{D2B78728-A580-49A7-84F9-6EF6F583ADE0}"/>
          </ac:spMkLst>
        </pc:spChg>
        <pc:spChg chg="add del">
          <ac:chgData name="Adari, Suresh" userId="49ce39a3-286d-4e3b-892b-eb5d5af71001" providerId="ADAL" clId="{9BD9C5A8-8E18-4EDE-AEAA-150224061893}" dt="2023-07-31T07:53:07.824" v="80" actId="26606"/>
          <ac:spMkLst>
            <pc:docMk/>
            <pc:sldMk cId="758262596" sldId="281"/>
            <ac:spMk id="92" creationId="{EEBF1590-3B36-48EE-A89D-3B6F3CB256AB}"/>
          </ac:spMkLst>
        </pc:spChg>
        <pc:spChg chg="add del">
          <ac:chgData name="Adari, Suresh" userId="49ce39a3-286d-4e3b-892b-eb5d5af71001" providerId="ADAL" clId="{9BD9C5A8-8E18-4EDE-AEAA-150224061893}" dt="2023-07-31T07:52:54.511" v="72" actId="26606"/>
          <ac:spMkLst>
            <pc:docMk/>
            <pc:sldMk cId="758262596" sldId="281"/>
            <ac:spMk id="93" creationId="{1CD81A2A-6ED4-4EF4-A14C-912D31E14800}"/>
          </ac:spMkLst>
        </pc:spChg>
        <pc:spChg chg="add del">
          <ac:chgData name="Adari, Suresh" userId="49ce39a3-286d-4e3b-892b-eb5d5af71001" providerId="ADAL" clId="{9BD9C5A8-8E18-4EDE-AEAA-150224061893}" dt="2023-07-31T07:52:54.511" v="72" actId="26606"/>
          <ac:spMkLst>
            <pc:docMk/>
            <pc:sldMk cId="758262596" sldId="281"/>
            <ac:spMk id="94" creationId="{1661932C-CA15-4E17-B115-FAE7CBEE4789}"/>
          </ac:spMkLst>
        </pc:spChg>
        <pc:spChg chg="add del">
          <ac:chgData name="Adari, Suresh" userId="49ce39a3-286d-4e3b-892b-eb5d5af71001" providerId="ADAL" clId="{9BD9C5A8-8E18-4EDE-AEAA-150224061893}" dt="2023-07-31T07:52:54.511" v="72" actId="26606"/>
          <ac:spMkLst>
            <pc:docMk/>
            <pc:sldMk cId="758262596" sldId="281"/>
            <ac:spMk id="95" creationId="{8590ADD5-9383-4D3D-9047-3DA2593CCB5D}"/>
          </ac:spMkLst>
        </pc:spChg>
        <pc:spChg chg="add del">
          <ac:chgData name="Adari, Suresh" userId="49ce39a3-286d-4e3b-892b-eb5d5af71001" providerId="ADAL" clId="{9BD9C5A8-8E18-4EDE-AEAA-150224061893}" dt="2023-07-31T07:52:54.511" v="72" actId="26606"/>
          <ac:spMkLst>
            <pc:docMk/>
            <pc:sldMk cId="758262596" sldId="281"/>
            <ac:spMk id="96" creationId="{DABE3E45-88CF-45D8-8D40-C773324D93F6}"/>
          </ac:spMkLst>
        </pc:spChg>
        <pc:spChg chg="add del">
          <ac:chgData name="Adari, Suresh" userId="49ce39a3-286d-4e3b-892b-eb5d5af71001" providerId="ADAL" clId="{9BD9C5A8-8E18-4EDE-AEAA-150224061893}" dt="2023-07-31T07:52:54.511" v="72" actId="26606"/>
          <ac:spMkLst>
            <pc:docMk/>
            <pc:sldMk cId="758262596" sldId="281"/>
            <ac:spMk id="98" creationId="{B91ECDA9-56DC-4270-8F33-01C5637B8CEB}"/>
          </ac:spMkLst>
        </pc:spChg>
        <pc:spChg chg="add del">
          <ac:chgData name="Adari, Suresh" userId="49ce39a3-286d-4e3b-892b-eb5d5af71001" providerId="ADAL" clId="{9BD9C5A8-8E18-4EDE-AEAA-150224061893}" dt="2023-07-31T07:52:54.511" v="72" actId="26606"/>
          <ac:spMkLst>
            <pc:docMk/>
            <pc:sldMk cId="758262596" sldId="281"/>
            <ac:spMk id="99" creationId="{75F47824-961D-465D-84F9-EAE11BC6173B}"/>
          </ac:spMkLst>
        </pc:spChg>
        <pc:spChg chg="add del">
          <ac:chgData name="Adari, Suresh" userId="49ce39a3-286d-4e3b-892b-eb5d5af71001" providerId="ADAL" clId="{9BD9C5A8-8E18-4EDE-AEAA-150224061893}" dt="2023-07-31T07:52:54.511" v="72" actId="26606"/>
          <ac:spMkLst>
            <pc:docMk/>
            <pc:sldMk cId="758262596" sldId="281"/>
            <ac:spMk id="100" creationId="{FEC9DA3E-C1D7-472D-B7C0-F71AE41FBA23}"/>
          </ac:spMkLst>
        </pc:spChg>
        <pc:spChg chg="add del">
          <ac:chgData name="Adari, Suresh" userId="49ce39a3-286d-4e3b-892b-eb5d5af71001" providerId="ADAL" clId="{9BD9C5A8-8E18-4EDE-AEAA-150224061893}" dt="2023-07-31T07:53:07.824" v="80" actId="26606"/>
          <ac:spMkLst>
            <pc:docMk/>
            <pc:sldMk cId="758262596" sldId="281"/>
            <ac:spMk id="101" creationId="{AC8F6C8C-AB5A-4548-942D-E3FD40ACBC49}"/>
          </ac:spMkLst>
        </pc:spChg>
        <pc:spChg chg="add del">
          <ac:chgData name="Adari, Suresh" userId="49ce39a3-286d-4e3b-892b-eb5d5af71001" providerId="ADAL" clId="{9BD9C5A8-8E18-4EDE-AEAA-150224061893}" dt="2023-07-31T07:53:09.430" v="82" actId="26606"/>
          <ac:spMkLst>
            <pc:docMk/>
            <pc:sldMk cId="758262596" sldId="281"/>
            <ac:spMk id="104" creationId="{979E27D9-03C7-44E2-9FF8-15D0C8506AF7}"/>
          </ac:spMkLst>
        </pc:spChg>
        <pc:spChg chg="add del">
          <ac:chgData name="Adari, Suresh" userId="49ce39a3-286d-4e3b-892b-eb5d5af71001" providerId="ADAL" clId="{9BD9C5A8-8E18-4EDE-AEAA-150224061893}" dt="2023-07-31T07:53:09.430" v="82" actId="26606"/>
          <ac:spMkLst>
            <pc:docMk/>
            <pc:sldMk cId="758262596" sldId="281"/>
            <ac:spMk id="105" creationId="{EEBF1590-3B36-48EE-A89D-3B6F3CB256AB}"/>
          </ac:spMkLst>
        </pc:spChg>
        <pc:spChg chg="add del">
          <ac:chgData name="Adari, Suresh" userId="49ce39a3-286d-4e3b-892b-eb5d5af71001" providerId="ADAL" clId="{9BD9C5A8-8E18-4EDE-AEAA-150224061893}" dt="2023-07-31T07:53:09.430" v="82" actId="26606"/>
          <ac:spMkLst>
            <pc:docMk/>
            <pc:sldMk cId="758262596" sldId="281"/>
            <ac:spMk id="106" creationId="{AC8F6C8C-AB5A-4548-942D-E3FD40ACBC49}"/>
          </ac:spMkLst>
        </pc:spChg>
        <pc:spChg chg="add del">
          <ac:chgData name="Adari, Suresh" userId="49ce39a3-286d-4e3b-892b-eb5d5af71001" providerId="ADAL" clId="{9BD9C5A8-8E18-4EDE-AEAA-150224061893}" dt="2023-07-31T07:53:16.181" v="84" actId="26606"/>
          <ac:spMkLst>
            <pc:docMk/>
            <pc:sldMk cId="758262596" sldId="281"/>
            <ac:spMk id="109" creationId="{979E27D9-03C7-44E2-9FF8-15D0C8506AF7}"/>
          </ac:spMkLst>
        </pc:spChg>
        <pc:spChg chg="add del">
          <ac:chgData name="Adari, Suresh" userId="49ce39a3-286d-4e3b-892b-eb5d5af71001" providerId="ADAL" clId="{9BD9C5A8-8E18-4EDE-AEAA-150224061893}" dt="2023-07-31T07:53:16.181" v="84" actId="26606"/>
          <ac:spMkLst>
            <pc:docMk/>
            <pc:sldMk cId="758262596" sldId="281"/>
            <ac:spMk id="110" creationId="{EEBF1590-3B36-48EE-A89D-3B6F3CB256AB}"/>
          </ac:spMkLst>
        </pc:spChg>
        <pc:spChg chg="add del">
          <ac:chgData name="Adari, Suresh" userId="49ce39a3-286d-4e3b-892b-eb5d5af71001" providerId="ADAL" clId="{9BD9C5A8-8E18-4EDE-AEAA-150224061893}" dt="2023-07-31T07:53:16.181" v="84" actId="26606"/>
          <ac:spMkLst>
            <pc:docMk/>
            <pc:sldMk cId="758262596" sldId="281"/>
            <ac:spMk id="111" creationId="{AC8F6C8C-AB5A-4548-942D-E3FD40ACBC49}"/>
          </ac:spMkLst>
        </pc:spChg>
        <pc:spChg chg="add del">
          <ac:chgData name="Adari, Suresh" userId="49ce39a3-286d-4e3b-892b-eb5d5af71001" providerId="ADAL" clId="{9BD9C5A8-8E18-4EDE-AEAA-150224061893}" dt="2023-07-31T07:54:02.676" v="98" actId="26606"/>
          <ac:spMkLst>
            <pc:docMk/>
            <pc:sldMk cId="758262596" sldId="281"/>
            <ac:spMk id="114" creationId="{131BAD53-4E89-4F62-BBB7-26359763ED39}"/>
          </ac:spMkLst>
        </pc:spChg>
        <pc:spChg chg="add del">
          <ac:chgData name="Adari, Suresh" userId="49ce39a3-286d-4e3b-892b-eb5d5af71001" providerId="ADAL" clId="{9BD9C5A8-8E18-4EDE-AEAA-150224061893}" dt="2023-07-31T07:54:02.676" v="98" actId="26606"/>
          <ac:spMkLst>
            <pc:docMk/>
            <pc:sldMk cId="758262596" sldId="281"/>
            <ac:spMk id="115" creationId="{62756DA2-40EB-4C6F-B962-5822FFB54FB6}"/>
          </ac:spMkLst>
        </pc:spChg>
        <pc:spChg chg="add mod ord">
          <ac:chgData name="Adari, Suresh" userId="49ce39a3-286d-4e3b-892b-eb5d5af71001" providerId="ADAL" clId="{9BD9C5A8-8E18-4EDE-AEAA-150224061893}" dt="2023-07-31T07:54:43.666" v="113" actId="26606"/>
          <ac:spMkLst>
            <pc:docMk/>
            <pc:sldMk cId="758262596" sldId="281"/>
            <ac:spMk id="116" creationId="{5BD82E90-14F2-DD46-BDD5-0ABF22C6A769}"/>
          </ac:spMkLst>
        </pc:spChg>
        <pc:spChg chg="add del">
          <ac:chgData name="Adari, Suresh" userId="49ce39a3-286d-4e3b-892b-eb5d5af71001" providerId="ADAL" clId="{9BD9C5A8-8E18-4EDE-AEAA-150224061893}" dt="2023-07-31T07:53:41.134" v="89" actId="26606"/>
          <ac:spMkLst>
            <pc:docMk/>
            <pc:sldMk cId="758262596" sldId="281"/>
            <ac:spMk id="121" creationId="{131BAD53-4E89-4F62-BBB7-26359763ED39}"/>
          </ac:spMkLst>
        </pc:spChg>
        <pc:spChg chg="add del">
          <ac:chgData name="Adari, Suresh" userId="49ce39a3-286d-4e3b-892b-eb5d5af71001" providerId="ADAL" clId="{9BD9C5A8-8E18-4EDE-AEAA-150224061893}" dt="2023-07-31T07:53:41.134" v="89" actId="26606"/>
          <ac:spMkLst>
            <pc:docMk/>
            <pc:sldMk cId="758262596" sldId="281"/>
            <ac:spMk id="123" creationId="{62756DA2-40EB-4C6F-B962-5822FFB54FB6}"/>
          </ac:spMkLst>
        </pc:spChg>
        <pc:spChg chg="add del">
          <ac:chgData name="Adari, Suresh" userId="49ce39a3-286d-4e3b-892b-eb5d5af71001" providerId="ADAL" clId="{9BD9C5A8-8E18-4EDE-AEAA-150224061893}" dt="2023-07-31T07:53:44.227" v="91" actId="26606"/>
          <ac:spMkLst>
            <pc:docMk/>
            <pc:sldMk cId="758262596" sldId="281"/>
            <ac:spMk id="125" creationId="{2B97F24A-32CE-4C1C-A50D-3016B394DCFB}"/>
          </ac:spMkLst>
        </pc:spChg>
        <pc:spChg chg="add del">
          <ac:chgData name="Adari, Suresh" userId="49ce39a3-286d-4e3b-892b-eb5d5af71001" providerId="ADAL" clId="{9BD9C5A8-8E18-4EDE-AEAA-150224061893}" dt="2023-07-31T07:53:44.227" v="91" actId="26606"/>
          <ac:spMkLst>
            <pc:docMk/>
            <pc:sldMk cId="758262596" sldId="281"/>
            <ac:spMk id="126" creationId="{CD8B4F24-440B-49E9-B85D-733523DC064B}"/>
          </ac:spMkLst>
        </pc:spChg>
        <pc:spChg chg="add del">
          <ac:chgData name="Adari, Suresh" userId="49ce39a3-286d-4e3b-892b-eb5d5af71001" providerId="ADAL" clId="{9BD9C5A8-8E18-4EDE-AEAA-150224061893}" dt="2023-07-31T07:53:48.565" v="93" actId="26606"/>
          <ac:spMkLst>
            <pc:docMk/>
            <pc:sldMk cId="758262596" sldId="281"/>
            <ac:spMk id="127" creationId="{08980754-6F4B-43C9-B9BE-127B6BED6586}"/>
          </ac:spMkLst>
        </pc:spChg>
        <pc:spChg chg="add del">
          <ac:chgData name="Adari, Suresh" userId="49ce39a3-286d-4e3b-892b-eb5d5af71001" providerId="ADAL" clId="{9BD9C5A8-8E18-4EDE-AEAA-150224061893}" dt="2023-07-31T07:53:48.565" v="93" actId="26606"/>
          <ac:spMkLst>
            <pc:docMk/>
            <pc:sldMk cId="758262596" sldId="281"/>
            <ac:spMk id="128" creationId="{DBC6133C-0615-4CE4-9132-37E609A9BDFA}"/>
          </ac:spMkLst>
        </pc:spChg>
        <pc:spChg chg="add del">
          <ac:chgData name="Adari, Suresh" userId="49ce39a3-286d-4e3b-892b-eb5d5af71001" providerId="ADAL" clId="{9BD9C5A8-8E18-4EDE-AEAA-150224061893}" dt="2023-07-31T07:53:48.565" v="93" actId="26606"/>
          <ac:spMkLst>
            <pc:docMk/>
            <pc:sldMk cId="758262596" sldId="281"/>
            <ac:spMk id="129" creationId="{2C1BBA94-3F40-40AA-8BB9-E69E25E537C1}"/>
          </ac:spMkLst>
        </pc:spChg>
        <pc:spChg chg="add del">
          <ac:chgData name="Adari, Suresh" userId="49ce39a3-286d-4e3b-892b-eb5d5af71001" providerId="ADAL" clId="{9BD9C5A8-8E18-4EDE-AEAA-150224061893}" dt="2023-07-31T07:53:48.565" v="93" actId="26606"/>
          <ac:spMkLst>
            <pc:docMk/>
            <pc:sldMk cId="758262596" sldId="281"/>
            <ac:spMk id="130" creationId="{169CC832-2974-4E8D-90ED-3E2941BA7336}"/>
          </ac:spMkLst>
        </pc:spChg>
        <pc:spChg chg="add del">
          <ac:chgData name="Adari, Suresh" userId="49ce39a3-286d-4e3b-892b-eb5d5af71001" providerId="ADAL" clId="{9BD9C5A8-8E18-4EDE-AEAA-150224061893}" dt="2023-07-31T07:53:48.565" v="93" actId="26606"/>
          <ac:spMkLst>
            <pc:docMk/>
            <pc:sldMk cId="758262596" sldId="281"/>
            <ac:spMk id="131" creationId="{55222F96-971A-4F90-B841-6BAB416C7AC1}"/>
          </ac:spMkLst>
        </pc:spChg>
        <pc:spChg chg="add del">
          <ac:chgData name="Adari, Suresh" userId="49ce39a3-286d-4e3b-892b-eb5d5af71001" providerId="ADAL" clId="{9BD9C5A8-8E18-4EDE-AEAA-150224061893}" dt="2023-07-31T07:53:54.699" v="95" actId="26606"/>
          <ac:spMkLst>
            <pc:docMk/>
            <pc:sldMk cId="758262596" sldId="281"/>
            <ac:spMk id="133" creationId="{0E3596DD-156A-473E-9BB3-C6A29F7574E9}"/>
          </ac:spMkLst>
        </pc:spChg>
        <pc:spChg chg="add del">
          <ac:chgData name="Adari, Suresh" userId="49ce39a3-286d-4e3b-892b-eb5d5af71001" providerId="ADAL" clId="{9BD9C5A8-8E18-4EDE-AEAA-150224061893}" dt="2023-07-31T07:53:54.699" v="95" actId="26606"/>
          <ac:spMkLst>
            <pc:docMk/>
            <pc:sldMk cId="758262596" sldId="281"/>
            <ac:spMk id="134" creationId="{2C46C4D6-C474-4E92-B52E-944C1118F7B6}"/>
          </ac:spMkLst>
        </pc:spChg>
        <pc:spChg chg="add del">
          <ac:chgData name="Adari, Suresh" userId="49ce39a3-286d-4e3b-892b-eb5d5af71001" providerId="ADAL" clId="{9BD9C5A8-8E18-4EDE-AEAA-150224061893}" dt="2023-07-31T07:54:02.662" v="97" actId="26606"/>
          <ac:spMkLst>
            <pc:docMk/>
            <pc:sldMk cId="758262596" sldId="281"/>
            <ac:spMk id="136" creationId="{23E547B5-89CF-4EC0-96DE-25771AED0799}"/>
          </ac:spMkLst>
        </pc:spChg>
        <pc:spChg chg="add del">
          <ac:chgData name="Adari, Suresh" userId="49ce39a3-286d-4e3b-892b-eb5d5af71001" providerId="ADAL" clId="{9BD9C5A8-8E18-4EDE-AEAA-150224061893}" dt="2023-07-31T07:54:02.662" v="97" actId="26606"/>
          <ac:spMkLst>
            <pc:docMk/>
            <pc:sldMk cId="758262596" sldId="281"/>
            <ac:spMk id="137" creationId="{3F0B8CEB-8279-4E5E-A0CE-1FC9F71736F2}"/>
          </ac:spMkLst>
        </pc:spChg>
        <pc:spChg chg="add del">
          <ac:chgData name="Adari, Suresh" userId="49ce39a3-286d-4e3b-892b-eb5d5af71001" providerId="ADAL" clId="{9BD9C5A8-8E18-4EDE-AEAA-150224061893}" dt="2023-07-31T07:54:43.666" v="113" actId="26606"/>
          <ac:spMkLst>
            <pc:docMk/>
            <pc:sldMk cId="758262596" sldId="281"/>
            <ac:spMk id="139" creationId="{2B97F24A-32CE-4C1C-A50D-3016B394DCFB}"/>
          </ac:spMkLst>
        </pc:spChg>
        <pc:spChg chg="add del">
          <ac:chgData name="Adari, Suresh" userId="49ce39a3-286d-4e3b-892b-eb5d5af71001" providerId="ADAL" clId="{9BD9C5A8-8E18-4EDE-AEAA-150224061893}" dt="2023-07-31T07:54:43.666" v="113" actId="26606"/>
          <ac:spMkLst>
            <pc:docMk/>
            <pc:sldMk cId="758262596" sldId="281"/>
            <ac:spMk id="140" creationId="{CD8B4F24-440B-49E9-B85D-733523DC064B}"/>
          </ac:spMkLst>
        </pc:spChg>
        <pc:spChg chg="add del">
          <ac:chgData name="Adari, Suresh" userId="49ce39a3-286d-4e3b-892b-eb5d5af71001" providerId="ADAL" clId="{9BD9C5A8-8E18-4EDE-AEAA-150224061893}" dt="2023-07-31T07:54:25.408" v="102" actId="26606"/>
          <ac:spMkLst>
            <pc:docMk/>
            <pc:sldMk cId="758262596" sldId="281"/>
            <ac:spMk id="145" creationId="{2B97F24A-32CE-4C1C-A50D-3016B394DCFB}"/>
          </ac:spMkLst>
        </pc:spChg>
        <pc:spChg chg="add del">
          <ac:chgData name="Adari, Suresh" userId="49ce39a3-286d-4e3b-892b-eb5d5af71001" providerId="ADAL" clId="{9BD9C5A8-8E18-4EDE-AEAA-150224061893}" dt="2023-07-31T07:54:25.408" v="102" actId="26606"/>
          <ac:spMkLst>
            <pc:docMk/>
            <pc:sldMk cId="758262596" sldId="281"/>
            <ac:spMk id="147" creationId="{CD8B4F24-440B-49E9-B85D-733523DC064B}"/>
          </ac:spMkLst>
        </pc:spChg>
        <pc:spChg chg="add del">
          <ac:chgData name="Adari, Suresh" userId="49ce39a3-286d-4e3b-892b-eb5d5af71001" providerId="ADAL" clId="{9BD9C5A8-8E18-4EDE-AEAA-150224061893}" dt="2023-07-31T07:54:26.833" v="104" actId="26606"/>
          <ac:spMkLst>
            <pc:docMk/>
            <pc:sldMk cId="758262596" sldId="281"/>
            <ac:spMk id="149" creationId="{743AA782-23D1-4521-8CAD-47662984AA08}"/>
          </ac:spMkLst>
        </pc:spChg>
        <pc:spChg chg="add del">
          <ac:chgData name="Adari, Suresh" userId="49ce39a3-286d-4e3b-892b-eb5d5af71001" providerId="ADAL" clId="{9BD9C5A8-8E18-4EDE-AEAA-150224061893}" dt="2023-07-31T07:54:26.833" v="104" actId="26606"/>
          <ac:spMkLst>
            <pc:docMk/>
            <pc:sldMk cId="758262596" sldId="281"/>
            <ac:spMk id="150" creationId="{71877DBC-BB60-40F0-AC93-2ACDBAAE60CE}"/>
          </ac:spMkLst>
        </pc:spChg>
        <pc:spChg chg="add del">
          <ac:chgData name="Adari, Suresh" userId="49ce39a3-286d-4e3b-892b-eb5d5af71001" providerId="ADAL" clId="{9BD9C5A8-8E18-4EDE-AEAA-150224061893}" dt="2023-07-31T07:54:29.266" v="106" actId="26606"/>
          <ac:spMkLst>
            <pc:docMk/>
            <pc:sldMk cId="758262596" sldId="281"/>
            <ac:spMk id="152" creationId="{F13C74B1-5B17-4795-BED0-7140497B445A}"/>
          </ac:spMkLst>
        </pc:spChg>
        <pc:spChg chg="add del">
          <ac:chgData name="Adari, Suresh" userId="49ce39a3-286d-4e3b-892b-eb5d5af71001" providerId="ADAL" clId="{9BD9C5A8-8E18-4EDE-AEAA-150224061893}" dt="2023-07-31T07:54:29.266" v="106" actId="26606"/>
          <ac:spMkLst>
            <pc:docMk/>
            <pc:sldMk cId="758262596" sldId="281"/>
            <ac:spMk id="153" creationId="{D4974D33-8DC5-464E-8C6D-BE58F0669C17}"/>
          </ac:spMkLst>
        </pc:spChg>
        <pc:spChg chg="add del">
          <ac:chgData name="Adari, Suresh" userId="49ce39a3-286d-4e3b-892b-eb5d5af71001" providerId="ADAL" clId="{9BD9C5A8-8E18-4EDE-AEAA-150224061893}" dt="2023-07-31T07:54:43.666" v="113" actId="26606"/>
          <ac:spMkLst>
            <pc:docMk/>
            <pc:sldMk cId="758262596" sldId="281"/>
            <ac:spMk id="155" creationId="{2B97F24A-32CE-4C1C-A50D-3016B394DCFB}"/>
          </ac:spMkLst>
        </pc:spChg>
        <pc:spChg chg="add del">
          <ac:chgData name="Adari, Suresh" userId="49ce39a3-286d-4e3b-892b-eb5d5af71001" providerId="ADAL" clId="{9BD9C5A8-8E18-4EDE-AEAA-150224061893}" dt="2023-07-31T07:54:43.666" v="113" actId="26606"/>
          <ac:spMkLst>
            <pc:docMk/>
            <pc:sldMk cId="758262596" sldId="281"/>
            <ac:spMk id="156" creationId="{CD8B4F24-440B-49E9-B85D-733523DC064B}"/>
          </ac:spMkLst>
        </pc:spChg>
        <pc:graphicFrameChg chg="add del">
          <ac:chgData name="Adari, Suresh" userId="49ce39a3-286d-4e3b-892b-eb5d5af71001" providerId="ADAL" clId="{9BD9C5A8-8E18-4EDE-AEAA-150224061893}" dt="2023-07-31T07:53:04.740" v="78" actId="26606"/>
          <ac:graphicFrameMkLst>
            <pc:docMk/>
            <pc:sldMk cId="758262596" sldId="281"/>
            <ac:graphicFrameMk id="85" creationId="{9C0BA98D-189E-22AA-CFA2-3C30A126E532}"/>
          </ac:graphicFrameMkLst>
        </pc:graphicFrameChg>
        <pc:graphicFrameChg chg="add del">
          <ac:chgData name="Adari, Suresh" userId="49ce39a3-286d-4e3b-892b-eb5d5af71001" providerId="ADAL" clId="{9BD9C5A8-8E18-4EDE-AEAA-150224061893}" dt="2023-07-31T07:53:07.824" v="80" actId="26606"/>
          <ac:graphicFrameMkLst>
            <pc:docMk/>
            <pc:sldMk cId="758262596" sldId="281"/>
            <ac:graphicFrameMk id="102" creationId="{EE5487BC-220F-4973-43C8-1A339C18568A}"/>
          </ac:graphicFrameMkLst>
        </pc:graphicFrameChg>
        <pc:graphicFrameChg chg="add del">
          <ac:chgData name="Adari, Suresh" userId="49ce39a3-286d-4e3b-892b-eb5d5af71001" providerId="ADAL" clId="{9BD9C5A8-8E18-4EDE-AEAA-150224061893}" dt="2023-07-31T07:53:09.430" v="82" actId="26606"/>
          <ac:graphicFrameMkLst>
            <pc:docMk/>
            <pc:sldMk cId="758262596" sldId="281"/>
            <ac:graphicFrameMk id="107" creationId="{53B3C477-F02D-EC0F-6D5E-9A0EBD3FA251}"/>
          </ac:graphicFrameMkLst>
        </pc:graphicFrameChg>
        <pc:graphicFrameChg chg="add del">
          <ac:chgData name="Adari, Suresh" userId="49ce39a3-286d-4e3b-892b-eb5d5af71001" providerId="ADAL" clId="{9BD9C5A8-8E18-4EDE-AEAA-150224061893}" dt="2023-07-31T07:53:16.181" v="84" actId="26606"/>
          <ac:graphicFrameMkLst>
            <pc:docMk/>
            <pc:sldMk cId="758262596" sldId="281"/>
            <ac:graphicFrameMk id="112" creationId="{57130958-43C4-808D-92E3-77BADECE496A}"/>
          </ac:graphicFrameMkLst>
        </pc:graphicFrameChg>
        <pc:picChg chg="add mod ord">
          <ac:chgData name="Adari, Suresh" userId="49ce39a3-286d-4e3b-892b-eb5d5af71001" providerId="ADAL" clId="{9BD9C5A8-8E18-4EDE-AEAA-150224061893}" dt="2023-07-31T07:54:34.525" v="111" actId="27614"/>
          <ac:picMkLst>
            <pc:docMk/>
            <pc:sldMk cId="758262596" sldId="281"/>
            <ac:picMk id="9" creationId="{3607C9AF-34FD-3752-4611-A9730D0C804A}"/>
          </ac:picMkLst>
        </pc:picChg>
        <pc:cxnChg chg="add del">
          <ac:chgData name="Adari, Suresh" userId="49ce39a3-286d-4e3b-892b-eb5d5af71001" providerId="ADAL" clId="{9BD9C5A8-8E18-4EDE-AEAA-150224061893}" dt="2023-07-31T07:53:00.989" v="76" actId="26606"/>
          <ac:cxnSpMkLst>
            <pc:docMk/>
            <pc:sldMk cId="758262596" sldId="281"/>
            <ac:cxnSpMk id="70" creationId="{249EDD1B-F94D-B4E6-ACAA-566B9A26FDE3}"/>
          </ac:cxnSpMkLst>
        </pc:cxnChg>
        <pc:cxnChg chg="add del">
          <ac:chgData name="Adari, Suresh" userId="49ce39a3-286d-4e3b-892b-eb5d5af71001" providerId="ADAL" clId="{9BD9C5A8-8E18-4EDE-AEAA-150224061893}" dt="2023-07-31T07:52:54.511" v="72" actId="26606"/>
          <ac:cxnSpMkLst>
            <pc:docMk/>
            <pc:sldMk cId="758262596" sldId="281"/>
            <ac:cxnSpMk id="97" creationId="{49CD1692-827B-4C8D-B4A1-134FD04CF45C}"/>
          </ac:cxnSpMkLst>
        </pc:cxnChg>
      </pc:sldChg>
      <pc:sldChg chg="addSp delSp modSp mod">
        <pc:chgData name="Adari, Suresh" userId="49ce39a3-286d-4e3b-892b-eb5d5af71001" providerId="ADAL" clId="{9BD9C5A8-8E18-4EDE-AEAA-150224061893}" dt="2023-07-31T08:56:40.952" v="510" actId="108"/>
        <pc:sldMkLst>
          <pc:docMk/>
          <pc:sldMk cId="2023496114" sldId="282"/>
        </pc:sldMkLst>
        <pc:spChg chg="mod">
          <ac:chgData name="Adari, Suresh" userId="49ce39a3-286d-4e3b-892b-eb5d5af71001" providerId="ADAL" clId="{9BD9C5A8-8E18-4EDE-AEAA-150224061893}" dt="2023-07-31T08:53:40.954" v="481" actId="26606"/>
          <ac:spMkLst>
            <pc:docMk/>
            <pc:sldMk cId="2023496114" sldId="282"/>
            <ac:spMk id="2" creationId="{590A3669-FC20-A360-44D8-83789DD6BEE5}"/>
          </ac:spMkLst>
        </pc:spChg>
        <pc:spChg chg="del">
          <ac:chgData name="Adari, Suresh" userId="49ce39a3-286d-4e3b-892b-eb5d5af71001" providerId="ADAL" clId="{9BD9C5A8-8E18-4EDE-AEAA-150224061893}" dt="2023-07-31T08:47:12.186" v="462" actId="478"/>
          <ac:spMkLst>
            <pc:docMk/>
            <pc:sldMk cId="2023496114" sldId="282"/>
            <ac:spMk id="3" creationId="{68FDFF87-6288-B2D0-832B-42615EAC0407}"/>
          </ac:spMkLst>
        </pc:spChg>
        <pc:spChg chg="mod ord">
          <ac:chgData name="Adari, Suresh" userId="49ce39a3-286d-4e3b-892b-eb5d5af71001" providerId="ADAL" clId="{9BD9C5A8-8E18-4EDE-AEAA-150224061893}" dt="2023-07-31T08:53:40.954" v="481" actId="26606"/>
          <ac:spMkLst>
            <pc:docMk/>
            <pc:sldMk cId="2023496114" sldId="282"/>
            <ac:spMk id="8" creationId="{D06DAE4E-E799-FD30-134D-4FF25151B229}"/>
          </ac:spMkLst>
        </pc:spChg>
        <pc:spChg chg="add del mod">
          <ac:chgData name="Adari, Suresh" userId="49ce39a3-286d-4e3b-892b-eb5d5af71001" providerId="ADAL" clId="{9BD9C5A8-8E18-4EDE-AEAA-150224061893}" dt="2023-07-31T08:47:14.891" v="463" actId="478"/>
          <ac:spMkLst>
            <pc:docMk/>
            <pc:sldMk cId="2023496114" sldId="282"/>
            <ac:spMk id="10" creationId="{5EFCA394-ADD6-6B07-6498-58827F45FC49}"/>
          </ac:spMkLst>
        </pc:spChg>
        <pc:spChg chg="add del mod">
          <ac:chgData name="Adari, Suresh" userId="49ce39a3-286d-4e3b-892b-eb5d5af71001" providerId="ADAL" clId="{9BD9C5A8-8E18-4EDE-AEAA-150224061893}" dt="2023-07-31T08:53:27.030" v="480"/>
          <ac:spMkLst>
            <pc:docMk/>
            <pc:sldMk cId="2023496114" sldId="282"/>
            <ac:spMk id="12" creationId="{FB685092-6394-20A1-D4AD-10FB1EF00C8B}"/>
          </ac:spMkLst>
        </pc:spChg>
        <pc:spChg chg="add mod ord">
          <ac:chgData name="Adari, Suresh" userId="49ce39a3-286d-4e3b-892b-eb5d5af71001" providerId="ADAL" clId="{9BD9C5A8-8E18-4EDE-AEAA-150224061893}" dt="2023-07-31T08:53:59.935" v="482" actId="20577"/>
          <ac:spMkLst>
            <pc:docMk/>
            <pc:sldMk cId="2023496114" sldId="282"/>
            <ac:spMk id="14" creationId="{32321A80-A7AE-01E1-6164-BFF5830C4263}"/>
          </ac:spMkLst>
        </pc:spChg>
        <pc:spChg chg="add del mod">
          <ac:chgData name="Adari, Suresh" userId="49ce39a3-286d-4e3b-892b-eb5d5af71001" providerId="ADAL" clId="{9BD9C5A8-8E18-4EDE-AEAA-150224061893}" dt="2023-07-31T08:54:45.403" v="486" actId="22"/>
          <ac:spMkLst>
            <pc:docMk/>
            <pc:sldMk cId="2023496114" sldId="282"/>
            <ac:spMk id="16" creationId="{35DE5CA3-463E-9738-C81C-A399AD9BB6AA}"/>
          </ac:spMkLst>
        </pc:spChg>
        <pc:spChg chg="add mod">
          <ac:chgData name="Adari, Suresh" userId="49ce39a3-286d-4e3b-892b-eb5d5af71001" providerId="ADAL" clId="{9BD9C5A8-8E18-4EDE-AEAA-150224061893}" dt="2023-07-31T08:56:40.952" v="510" actId="108"/>
          <ac:spMkLst>
            <pc:docMk/>
            <pc:sldMk cId="2023496114" sldId="282"/>
            <ac:spMk id="18" creationId="{D7A9DF92-AADB-0740-FC90-C5A87320BB18}"/>
          </ac:spMkLst>
        </pc:spChg>
        <pc:spChg chg="add mod">
          <ac:chgData name="Adari, Suresh" userId="49ce39a3-286d-4e3b-892b-eb5d5af71001" providerId="ADAL" clId="{9BD9C5A8-8E18-4EDE-AEAA-150224061893}" dt="2023-07-31T08:56:37.309" v="509" actId="14100"/>
          <ac:spMkLst>
            <pc:docMk/>
            <pc:sldMk cId="2023496114" sldId="282"/>
            <ac:spMk id="20" creationId="{9F31DA19-85BF-32F5-031C-5FC2F37E0AA7}"/>
          </ac:spMkLst>
        </pc:spChg>
        <pc:spChg chg="del">
          <ac:chgData name="Adari, Suresh" userId="49ce39a3-286d-4e3b-892b-eb5d5af71001" providerId="ADAL" clId="{9BD9C5A8-8E18-4EDE-AEAA-150224061893}" dt="2023-07-31T08:53:40.954" v="481" actId="26606"/>
          <ac:spMkLst>
            <pc:docMk/>
            <pc:sldMk cId="2023496114" sldId="282"/>
            <ac:spMk id="63" creationId="{979E27D9-03C7-44E2-9FF8-15D0C8506AF7}"/>
          </ac:spMkLst>
        </pc:spChg>
        <pc:spChg chg="del">
          <ac:chgData name="Adari, Suresh" userId="49ce39a3-286d-4e3b-892b-eb5d5af71001" providerId="ADAL" clId="{9BD9C5A8-8E18-4EDE-AEAA-150224061893}" dt="2023-07-31T08:53:40.954" v="481" actId="26606"/>
          <ac:spMkLst>
            <pc:docMk/>
            <pc:sldMk cId="2023496114" sldId="282"/>
            <ac:spMk id="65" creationId="{EEBF1590-3B36-48EE-A89D-3B6F3CB256AB}"/>
          </ac:spMkLst>
        </pc:spChg>
        <pc:spChg chg="del">
          <ac:chgData name="Adari, Suresh" userId="49ce39a3-286d-4e3b-892b-eb5d5af71001" providerId="ADAL" clId="{9BD9C5A8-8E18-4EDE-AEAA-150224061893}" dt="2023-07-31T08:53:40.954" v="481" actId="26606"/>
          <ac:spMkLst>
            <pc:docMk/>
            <pc:sldMk cId="2023496114" sldId="282"/>
            <ac:spMk id="67" creationId="{AC8F6C8C-AB5A-4548-942D-E3FD40ACBC49}"/>
          </ac:spMkLst>
        </pc:spChg>
        <pc:spChg chg="add">
          <ac:chgData name="Adari, Suresh" userId="49ce39a3-286d-4e3b-892b-eb5d5af71001" providerId="ADAL" clId="{9BD9C5A8-8E18-4EDE-AEAA-150224061893}" dt="2023-07-31T08:53:40.954" v="481" actId="26606"/>
          <ac:spMkLst>
            <pc:docMk/>
            <pc:sldMk cId="2023496114" sldId="282"/>
            <ac:spMk id="72" creationId="{AAAE94E3-A7DB-4868-B1E3-E49703488BBC}"/>
          </ac:spMkLst>
        </pc:spChg>
        <pc:spChg chg="add">
          <ac:chgData name="Adari, Suresh" userId="49ce39a3-286d-4e3b-892b-eb5d5af71001" providerId="ADAL" clId="{9BD9C5A8-8E18-4EDE-AEAA-150224061893}" dt="2023-07-31T08:53:40.954" v="481" actId="26606"/>
          <ac:spMkLst>
            <pc:docMk/>
            <pc:sldMk cId="2023496114" sldId="282"/>
            <ac:spMk id="78" creationId="{3873B707-463F-40B0-8227-E8CC6C67EB25}"/>
          </ac:spMkLst>
        </pc:spChg>
        <pc:spChg chg="add">
          <ac:chgData name="Adari, Suresh" userId="49ce39a3-286d-4e3b-892b-eb5d5af71001" providerId="ADAL" clId="{9BD9C5A8-8E18-4EDE-AEAA-150224061893}" dt="2023-07-31T08:53:40.954" v="481" actId="26606"/>
          <ac:spMkLst>
            <pc:docMk/>
            <pc:sldMk cId="2023496114" sldId="282"/>
            <ac:spMk id="80" creationId="{C13237C8-E62C-4F0D-A318-BD6FB6C2D138}"/>
          </ac:spMkLst>
        </pc:spChg>
        <pc:spChg chg="add">
          <ac:chgData name="Adari, Suresh" userId="49ce39a3-286d-4e3b-892b-eb5d5af71001" providerId="ADAL" clId="{9BD9C5A8-8E18-4EDE-AEAA-150224061893}" dt="2023-07-31T08:53:40.954" v="481" actId="26606"/>
          <ac:spMkLst>
            <pc:docMk/>
            <pc:sldMk cId="2023496114" sldId="282"/>
            <ac:spMk id="82" creationId="{19C9EAEA-39D0-4B0E-A0EB-51E7B26740B1}"/>
          </ac:spMkLst>
        </pc:spChg>
        <pc:spChg chg="add">
          <ac:chgData name="Adari, Suresh" userId="49ce39a3-286d-4e3b-892b-eb5d5af71001" providerId="ADAL" clId="{9BD9C5A8-8E18-4EDE-AEAA-150224061893}" dt="2023-07-31T08:53:40.954" v="481" actId="26606"/>
          <ac:spMkLst>
            <pc:docMk/>
            <pc:sldMk cId="2023496114" sldId="282"/>
            <ac:spMk id="84" creationId="{8CB5D2D7-DF65-4E86-BFBA-FFB9B5ACEB64}"/>
          </ac:spMkLst>
        </pc:spChg>
        <pc:grpChg chg="add">
          <ac:chgData name="Adari, Suresh" userId="49ce39a3-286d-4e3b-892b-eb5d5af71001" providerId="ADAL" clId="{9BD9C5A8-8E18-4EDE-AEAA-150224061893}" dt="2023-07-31T08:53:40.954" v="481" actId="26606"/>
          <ac:grpSpMkLst>
            <pc:docMk/>
            <pc:sldMk cId="2023496114" sldId="282"/>
            <ac:grpSpMk id="74" creationId="{1DE889C7-FAD6-4397-98E2-05D503484459}"/>
          </ac:grpSpMkLst>
        </pc:grpChg>
        <pc:picChg chg="add mod">
          <ac:chgData name="Adari, Suresh" userId="49ce39a3-286d-4e3b-892b-eb5d5af71001" providerId="ADAL" clId="{9BD9C5A8-8E18-4EDE-AEAA-150224061893}" dt="2023-07-31T08:53:40.954" v="481" actId="26606"/>
          <ac:picMkLst>
            <pc:docMk/>
            <pc:sldMk cId="2023496114" sldId="282"/>
            <ac:picMk id="5" creationId="{378933F8-6A7F-4464-7576-B6F9DA1F7F45}"/>
          </ac:picMkLst>
        </pc:picChg>
        <pc:picChg chg="add mod">
          <ac:chgData name="Adari, Suresh" userId="49ce39a3-286d-4e3b-892b-eb5d5af71001" providerId="ADAL" clId="{9BD9C5A8-8E18-4EDE-AEAA-150224061893}" dt="2023-07-31T08:55:38.852" v="502" actId="14100"/>
          <ac:picMkLst>
            <pc:docMk/>
            <pc:sldMk cId="2023496114" sldId="282"/>
            <ac:picMk id="7" creationId="{ED5868B8-BB0F-E522-A6E1-DB5EB1286B54}"/>
          </ac:picMkLst>
        </pc:picChg>
      </pc:sldChg>
      <pc:sldChg chg="addSp delSp modSp mod">
        <pc:chgData name="Adari, Suresh" userId="49ce39a3-286d-4e3b-892b-eb5d5af71001" providerId="ADAL" clId="{9BD9C5A8-8E18-4EDE-AEAA-150224061893}" dt="2023-07-31T09:07:11.711" v="544" actId="12"/>
        <pc:sldMkLst>
          <pc:docMk/>
          <pc:sldMk cId="374345143" sldId="283"/>
        </pc:sldMkLst>
        <pc:spChg chg="mod">
          <ac:chgData name="Adari, Suresh" userId="49ce39a3-286d-4e3b-892b-eb5d5af71001" providerId="ADAL" clId="{9BD9C5A8-8E18-4EDE-AEAA-150224061893}" dt="2023-07-31T09:06:06.082" v="537" actId="26606"/>
          <ac:spMkLst>
            <pc:docMk/>
            <pc:sldMk cId="374345143" sldId="283"/>
            <ac:spMk id="2" creationId="{590A3669-FC20-A360-44D8-83789DD6BEE5}"/>
          </ac:spMkLst>
        </pc:spChg>
        <pc:spChg chg="mod">
          <ac:chgData name="Adari, Suresh" userId="49ce39a3-286d-4e3b-892b-eb5d5af71001" providerId="ADAL" clId="{9BD9C5A8-8E18-4EDE-AEAA-150224061893}" dt="2023-07-31T09:07:11.711" v="544" actId="12"/>
          <ac:spMkLst>
            <pc:docMk/>
            <pc:sldMk cId="374345143" sldId="283"/>
            <ac:spMk id="3" creationId="{68FDFF87-6288-B2D0-832B-42615EAC0407}"/>
          </ac:spMkLst>
        </pc:spChg>
        <pc:spChg chg="mod ord">
          <ac:chgData name="Adari, Suresh" userId="49ce39a3-286d-4e3b-892b-eb5d5af71001" providerId="ADAL" clId="{9BD9C5A8-8E18-4EDE-AEAA-150224061893}" dt="2023-07-31T09:06:06.082" v="537" actId="26606"/>
          <ac:spMkLst>
            <pc:docMk/>
            <pc:sldMk cId="374345143" sldId="283"/>
            <ac:spMk id="8" creationId="{D06DAE4E-E799-FD30-134D-4FF25151B229}"/>
          </ac:spMkLst>
        </pc:spChg>
        <pc:spChg chg="add del">
          <ac:chgData name="Adari, Suresh" userId="49ce39a3-286d-4e3b-892b-eb5d5af71001" providerId="ADAL" clId="{9BD9C5A8-8E18-4EDE-AEAA-150224061893}" dt="2023-07-31T09:05:14.225" v="526" actId="26606"/>
          <ac:spMkLst>
            <pc:docMk/>
            <pc:sldMk cId="374345143" sldId="283"/>
            <ac:spMk id="63" creationId="{979E27D9-03C7-44E2-9FF8-15D0C8506AF7}"/>
          </ac:spMkLst>
        </pc:spChg>
        <pc:spChg chg="add del">
          <ac:chgData name="Adari, Suresh" userId="49ce39a3-286d-4e3b-892b-eb5d5af71001" providerId="ADAL" clId="{9BD9C5A8-8E18-4EDE-AEAA-150224061893}" dt="2023-07-31T09:05:14.225" v="526" actId="26606"/>
          <ac:spMkLst>
            <pc:docMk/>
            <pc:sldMk cId="374345143" sldId="283"/>
            <ac:spMk id="65" creationId="{EEBF1590-3B36-48EE-A89D-3B6F3CB256AB}"/>
          </ac:spMkLst>
        </pc:spChg>
        <pc:spChg chg="add del">
          <ac:chgData name="Adari, Suresh" userId="49ce39a3-286d-4e3b-892b-eb5d5af71001" providerId="ADAL" clId="{9BD9C5A8-8E18-4EDE-AEAA-150224061893}" dt="2023-07-31T09:05:14.225" v="526" actId="26606"/>
          <ac:spMkLst>
            <pc:docMk/>
            <pc:sldMk cId="374345143" sldId="283"/>
            <ac:spMk id="67" creationId="{AC8F6C8C-AB5A-4548-942D-E3FD40ACBC49}"/>
          </ac:spMkLst>
        </pc:spChg>
        <pc:spChg chg="add del">
          <ac:chgData name="Adari, Suresh" userId="49ce39a3-286d-4e3b-892b-eb5d5af71001" providerId="ADAL" clId="{9BD9C5A8-8E18-4EDE-AEAA-150224061893}" dt="2023-07-31T09:05:12.977" v="523" actId="26606"/>
          <ac:spMkLst>
            <pc:docMk/>
            <pc:sldMk cId="374345143" sldId="283"/>
            <ac:spMk id="72" creationId="{201CC55D-ED54-4C5C-95E6-10947BD1103B}"/>
          </ac:spMkLst>
        </pc:spChg>
        <pc:spChg chg="add del">
          <ac:chgData name="Adari, Suresh" userId="49ce39a3-286d-4e3b-892b-eb5d5af71001" providerId="ADAL" clId="{9BD9C5A8-8E18-4EDE-AEAA-150224061893}" dt="2023-07-31T09:05:12.977" v="523" actId="26606"/>
          <ac:spMkLst>
            <pc:docMk/>
            <pc:sldMk cId="374345143" sldId="283"/>
            <ac:spMk id="78" creationId="{3873B707-463F-40B0-8227-E8CC6C67EB25}"/>
          </ac:spMkLst>
        </pc:spChg>
        <pc:spChg chg="add del">
          <ac:chgData name="Adari, Suresh" userId="49ce39a3-286d-4e3b-892b-eb5d5af71001" providerId="ADAL" clId="{9BD9C5A8-8E18-4EDE-AEAA-150224061893}" dt="2023-07-31T09:05:12.977" v="523" actId="26606"/>
          <ac:spMkLst>
            <pc:docMk/>
            <pc:sldMk cId="374345143" sldId="283"/>
            <ac:spMk id="80" creationId="{C13237C8-E62C-4F0D-A318-BD6FB6C2D138}"/>
          </ac:spMkLst>
        </pc:spChg>
        <pc:spChg chg="add del">
          <ac:chgData name="Adari, Suresh" userId="49ce39a3-286d-4e3b-892b-eb5d5af71001" providerId="ADAL" clId="{9BD9C5A8-8E18-4EDE-AEAA-150224061893}" dt="2023-07-31T09:05:12.977" v="523" actId="26606"/>
          <ac:spMkLst>
            <pc:docMk/>
            <pc:sldMk cId="374345143" sldId="283"/>
            <ac:spMk id="82" creationId="{19C9EAEA-39D0-4B0E-A0EB-51E7B26740B1}"/>
          </ac:spMkLst>
        </pc:spChg>
        <pc:spChg chg="add del">
          <ac:chgData name="Adari, Suresh" userId="49ce39a3-286d-4e3b-892b-eb5d5af71001" providerId="ADAL" clId="{9BD9C5A8-8E18-4EDE-AEAA-150224061893}" dt="2023-07-31T09:05:14.216" v="525" actId="26606"/>
          <ac:spMkLst>
            <pc:docMk/>
            <pc:sldMk cId="374345143" sldId="283"/>
            <ac:spMk id="84" creationId="{F13C74B1-5B17-4795-BED0-7140497B445A}"/>
          </ac:spMkLst>
        </pc:spChg>
        <pc:spChg chg="add del">
          <ac:chgData name="Adari, Suresh" userId="49ce39a3-286d-4e3b-892b-eb5d5af71001" providerId="ADAL" clId="{9BD9C5A8-8E18-4EDE-AEAA-150224061893}" dt="2023-07-31T09:05:14.216" v="525" actId="26606"/>
          <ac:spMkLst>
            <pc:docMk/>
            <pc:sldMk cId="374345143" sldId="283"/>
            <ac:spMk id="85" creationId="{D4974D33-8DC5-464E-8C6D-BE58F0669C17}"/>
          </ac:spMkLst>
        </pc:spChg>
        <pc:spChg chg="add del">
          <ac:chgData name="Adari, Suresh" userId="49ce39a3-286d-4e3b-892b-eb5d5af71001" providerId="ADAL" clId="{9BD9C5A8-8E18-4EDE-AEAA-150224061893}" dt="2023-07-31T09:06:06.082" v="537" actId="26606"/>
          <ac:spMkLst>
            <pc:docMk/>
            <pc:sldMk cId="374345143" sldId="283"/>
            <ac:spMk id="87" creationId="{201CC55D-ED54-4C5C-95E6-10947BD1103B}"/>
          </ac:spMkLst>
        </pc:spChg>
        <pc:spChg chg="add del">
          <ac:chgData name="Adari, Suresh" userId="49ce39a3-286d-4e3b-892b-eb5d5af71001" providerId="ADAL" clId="{9BD9C5A8-8E18-4EDE-AEAA-150224061893}" dt="2023-07-31T09:06:06.082" v="537" actId="26606"/>
          <ac:spMkLst>
            <pc:docMk/>
            <pc:sldMk cId="374345143" sldId="283"/>
            <ac:spMk id="89" creationId="{3873B707-463F-40B0-8227-E8CC6C67EB25}"/>
          </ac:spMkLst>
        </pc:spChg>
        <pc:spChg chg="add del">
          <ac:chgData name="Adari, Suresh" userId="49ce39a3-286d-4e3b-892b-eb5d5af71001" providerId="ADAL" clId="{9BD9C5A8-8E18-4EDE-AEAA-150224061893}" dt="2023-07-31T09:06:06.082" v="537" actId="26606"/>
          <ac:spMkLst>
            <pc:docMk/>
            <pc:sldMk cId="374345143" sldId="283"/>
            <ac:spMk id="90" creationId="{C13237C8-E62C-4F0D-A318-BD6FB6C2D138}"/>
          </ac:spMkLst>
        </pc:spChg>
        <pc:spChg chg="add del">
          <ac:chgData name="Adari, Suresh" userId="49ce39a3-286d-4e3b-892b-eb5d5af71001" providerId="ADAL" clId="{9BD9C5A8-8E18-4EDE-AEAA-150224061893}" dt="2023-07-31T09:06:06.082" v="537" actId="26606"/>
          <ac:spMkLst>
            <pc:docMk/>
            <pc:sldMk cId="374345143" sldId="283"/>
            <ac:spMk id="91" creationId="{19C9EAEA-39D0-4B0E-A0EB-51E7B26740B1}"/>
          </ac:spMkLst>
        </pc:spChg>
        <pc:spChg chg="add del">
          <ac:chgData name="Adari, Suresh" userId="49ce39a3-286d-4e3b-892b-eb5d5af71001" providerId="ADAL" clId="{9BD9C5A8-8E18-4EDE-AEAA-150224061893}" dt="2023-07-31T09:05:58.879" v="532" actId="26606"/>
          <ac:spMkLst>
            <pc:docMk/>
            <pc:sldMk cId="374345143" sldId="283"/>
            <ac:spMk id="96" creationId="{2B97F24A-32CE-4C1C-A50D-3016B394DCFB}"/>
          </ac:spMkLst>
        </pc:spChg>
        <pc:spChg chg="add del">
          <ac:chgData name="Adari, Suresh" userId="49ce39a3-286d-4e3b-892b-eb5d5af71001" providerId="ADAL" clId="{9BD9C5A8-8E18-4EDE-AEAA-150224061893}" dt="2023-07-31T09:05:58.879" v="532" actId="26606"/>
          <ac:spMkLst>
            <pc:docMk/>
            <pc:sldMk cId="374345143" sldId="283"/>
            <ac:spMk id="98" creationId="{6357EC4F-235E-4222-A36F-C7878ACE37F2}"/>
          </ac:spMkLst>
        </pc:spChg>
        <pc:spChg chg="add del">
          <ac:chgData name="Adari, Suresh" userId="49ce39a3-286d-4e3b-892b-eb5d5af71001" providerId="ADAL" clId="{9BD9C5A8-8E18-4EDE-AEAA-150224061893}" dt="2023-07-31T09:06:01.899" v="534" actId="26606"/>
          <ac:spMkLst>
            <pc:docMk/>
            <pc:sldMk cId="374345143" sldId="283"/>
            <ac:spMk id="102" creationId="{28D31E1B-0407-4223-9642-0B642CBF57D9}"/>
          </ac:spMkLst>
        </pc:spChg>
        <pc:spChg chg="add del">
          <ac:chgData name="Adari, Suresh" userId="49ce39a3-286d-4e3b-892b-eb5d5af71001" providerId="ADAL" clId="{9BD9C5A8-8E18-4EDE-AEAA-150224061893}" dt="2023-07-31T09:06:01.899" v="534" actId="26606"/>
          <ac:spMkLst>
            <pc:docMk/>
            <pc:sldMk cId="374345143" sldId="283"/>
            <ac:spMk id="103" creationId="{D5B0017B-2ECA-49AF-B397-DC140825DF8D}"/>
          </ac:spMkLst>
        </pc:spChg>
        <pc:spChg chg="add del">
          <ac:chgData name="Adari, Suresh" userId="49ce39a3-286d-4e3b-892b-eb5d5af71001" providerId="ADAL" clId="{9BD9C5A8-8E18-4EDE-AEAA-150224061893}" dt="2023-07-31T09:06:01.899" v="534" actId="26606"/>
          <ac:spMkLst>
            <pc:docMk/>
            <pc:sldMk cId="374345143" sldId="283"/>
            <ac:spMk id="105" creationId="{70E96339-907C-46C3-99AC-31179B6F0EBD}"/>
          </ac:spMkLst>
        </pc:spChg>
        <pc:spChg chg="add del">
          <ac:chgData name="Adari, Suresh" userId="49ce39a3-286d-4e3b-892b-eb5d5af71001" providerId="ADAL" clId="{9BD9C5A8-8E18-4EDE-AEAA-150224061893}" dt="2023-07-31T09:06:06.071" v="536" actId="26606"/>
          <ac:spMkLst>
            <pc:docMk/>
            <pc:sldMk cId="374345143" sldId="283"/>
            <ac:spMk id="109" creationId="{743AA782-23D1-4521-8CAD-47662984AA08}"/>
          </ac:spMkLst>
        </pc:spChg>
        <pc:spChg chg="add del">
          <ac:chgData name="Adari, Suresh" userId="49ce39a3-286d-4e3b-892b-eb5d5af71001" providerId="ADAL" clId="{9BD9C5A8-8E18-4EDE-AEAA-150224061893}" dt="2023-07-31T09:06:06.071" v="536" actId="26606"/>
          <ac:spMkLst>
            <pc:docMk/>
            <pc:sldMk cId="374345143" sldId="283"/>
            <ac:spMk id="110" creationId="{71877DBC-BB60-40F0-AC93-2ACDBAAE60CE}"/>
          </ac:spMkLst>
        </pc:spChg>
        <pc:spChg chg="add">
          <ac:chgData name="Adari, Suresh" userId="49ce39a3-286d-4e3b-892b-eb5d5af71001" providerId="ADAL" clId="{9BD9C5A8-8E18-4EDE-AEAA-150224061893}" dt="2023-07-31T09:06:06.082" v="537" actId="26606"/>
          <ac:spMkLst>
            <pc:docMk/>
            <pc:sldMk cId="374345143" sldId="283"/>
            <ac:spMk id="112" creationId="{28D31E1B-0407-4223-9642-0B642CBF57D9}"/>
          </ac:spMkLst>
        </pc:spChg>
        <pc:spChg chg="add">
          <ac:chgData name="Adari, Suresh" userId="49ce39a3-286d-4e3b-892b-eb5d5af71001" providerId="ADAL" clId="{9BD9C5A8-8E18-4EDE-AEAA-150224061893}" dt="2023-07-31T09:06:06.082" v="537" actId="26606"/>
          <ac:spMkLst>
            <pc:docMk/>
            <pc:sldMk cId="374345143" sldId="283"/>
            <ac:spMk id="114" creationId="{D5B0017B-2ECA-49AF-B397-DC140825DF8D}"/>
          </ac:spMkLst>
        </pc:spChg>
        <pc:spChg chg="add">
          <ac:chgData name="Adari, Suresh" userId="49ce39a3-286d-4e3b-892b-eb5d5af71001" providerId="ADAL" clId="{9BD9C5A8-8E18-4EDE-AEAA-150224061893}" dt="2023-07-31T09:06:06.082" v="537" actId="26606"/>
          <ac:spMkLst>
            <pc:docMk/>
            <pc:sldMk cId="374345143" sldId="283"/>
            <ac:spMk id="115" creationId="{70E96339-907C-46C3-99AC-31179B6F0EBD}"/>
          </ac:spMkLst>
        </pc:spChg>
        <pc:grpChg chg="add del">
          <ac:chgData name="Adari, Suresh" userId="49ce39a3-286d-4e3b-892b-eb5d5af71001" providerId="ADAL" clId="{9BD9C5A8-8E18-4EDE-AEAA-150224061893}" dt="2023-07-31T09:05:12.977" v="523" actId="26606"/>
          <ac:grpSpMkLst>
            <pc:docMk/>
            <pc:sldMk cId="374345143" sldId="283"/>
            <ac:grpSpMk id="74" creationId="{1DE889C7-FAD6-4397-98E2-05D503484459}"/>
          </ac:grpSpMkLst>
        </pc:grpChg>
        <pc:grpChg chg="add del">
          <ac:chgData name="Adari, Suresh" userId="49ce39a3-286d-4e3b-892b-eb5d5af71001" providerId="ADAL" clId="{9BD9C5A8-8E18-4EDE-AEAA-150224061893}" dt="2023-07-31T09:06:06.082" v="537" actId="26606"/>
          <ac:grpSpMkLst>
            <pc:docMk/>
            <pc:sldMk cId="374345143" sldId="283"/>
            <ac:grpSpMk id="88" creationId="{1DE889C7-FAD6-4397-98E2-05D503484459}"/>
          </ac:grpSpMkLst>
        </pc:grpChg>
        <pc:grpChg chg="add del">
          <ac:chgData name="Adari, Suresh" userId="49ce39a3-286d-4e3b-892b-eb5d5af71001" providerId="ADAL" clId="{9BD9C5A8-8E18-4EDE-AEAA-150224061893}" dt="2023-07-31T09:06:01.899" v="534" actId="26606"/>
          <ac:grpSpMkLst>
            <pc:docMk/>
            <pc:sldMk cId="374345143" sldId="283"/>
            <ac:grpSpMk id="104" creationId="{AE1C45F0-260A-458C-96ED-C1F6D2151219}"/>
          </ac:grpSpMkLst>
        </pc:grpChg>
        <pc:grpChg chg="add">
          <ac:chgData name="Adari, Suresh" userId="49ce39a3-286d-4e3b-892b-eb5d5af71001" providerId="ADAL" clId="{9BD9C5A8-8E18-4EDE-AEAA-150224061893}" dt="2023-07-31T09:06:06.082" v="537" actId="26606"/>
          <ac:grpSpMkLst>
            <pc:docMk/>
            <pc:sldMk cId="374345143" sldId="283"/>
            <ac:grpSpMk id="113" creationId="{AE1C45F0-260A-458C-96ED-C1F6D2151219}"/>
          </ac:grpSpMkLst>
        </pc:grpChg>
        <pc:picChg chg="add del mod">
          <ac:chgData name="Adari, Suresh" userId="49ce39a3-286d-4e3b-892b-eb5d5af71001" providerId="ADAL" clId="{9BD9C5A8-8E18-4EDE-AEAA-150224061893}" dt="2023-07-31T09:04:48.621" v="515" actId="478"/>
          <ac:picMkLst>
            <pc:docMk/>
            <pc:sldMk cId="374345143" sldId="283"/>
            <ac:picMk id="5" creationId="{893E1CCC-BA40-8636-70AF-992D9421677A}"/>
          </ac:picMkLst>
        </pc:picChg>
        <pc:picChg chg="add mod">
          <ac:chgData name="Adari, Suresh" userId="49ce39a3-286d-4e3b-892b-eb5d5af71001" providerId="ADAL" clId="{9BD9C5A8-8E18-4EDE-AEAA-150224061893}" dt="2023-07-31T09:06:06.082" v="537" actId="26606"/>
          <ac:picMkLst>
            <pc:docMk/>
            <pc:sldMk cId="374345143" sldId="283"/>
            <ac:picMk id="7" creationId="{236F2DEF-4CCF-22B1-6CEC-1408F25339C0}"/>
          </ac:picMkLst>
        </pc:picChg>
        <pc:cxnChg chg="add del">
          <ac:chgData name="Adari, Suresh" userId="49ce39a3-286d-4e3b-892b-eb5d5af71001" providerId="ADAL" clId="{9BD9C5A8-8E18-4EDE-AEAA-150224061893}" dt="2023-07-31T09:06:01.899" v="534" actId="26606"/>
          <ac:cxnSpMkLst>
            <pc:docMk/>
            <pc:sldMk cId="374345143" sldId="283"/>
            <ac:cxnSpMk id="107" creationId="{6CF1BAF6-AD41-4082-B212-8A1F9A2E8779}"/>
          </ac:cxnSpMkLst>
        </pc:cxnChg>
        <pc:cxnChg chg="add">
          <ac:chgData name="Adari, Suresh" userId="49ce39a3-286d-4e3b-892b-eb5d5af71001" providerId="ADAL" clId="{9BD9C5A8-8E18-4EDE-AEAA-150224061893}" dt="2023-07-31T09:06:06.082" v="537" actId="26606"/>
          <ac:cxnSpMkLst>
            <pc:docMk/>
            <pc:sldMk cId="374345143" sldId="283"/>
            <ac:cxnSpMk id="116" creationId="{6CF1BAF6-AD41-4082-B212-8A1F9A2E8779}"/>
          </ac:cxnSpMkLst>
        </pc:cxnChg>
      </pc:sldChg>
      <pc:sldChg chg="addSp delSp modSp del mod">
        <pc:chgData name="Adari, Suresh" userId="49ce39a3-286d-4e3b-892b-eb5d5af71001" providerId="ADAL" clId="{9BD9C5A8-8E18-4EDE-AEAA-150224061893}" dt="2023-07-31T09:28:08.930" v="585" actId="2696"/>
        <pc:sldMkLst>
          <pc:docMk/>
          <pc:sldMk cId="608765089" sldId="284"/>
        </pc:sldMkLst>
        <pc:spChg chg="mod">
          <ac:chgData name="Adari, Suresh" userId="49ce39a3-286d-4e3b-892b-eb5d5af71001" providerId="ADAL" clId="{9BD9C5A8-8E18-4EDE-AEAA-150224061893}" dt="2023-07-31T09:25:21.397" v="567" actId="26606"/>
          <ac:spMkLst>
            <pc:docMk/>
            <pc:sldMk cId="608765089" sldId="284"/>
            <ac:spMk id="2" creationId="{590A3669-FC20-A360-44D8-83789DD6BEE5}"/>
          </ac:spMkLst>
        </pc:spChg>
        <pc:spChg chg="mod">
          <ac:chgData name="Adari, Suresh" userId="49ce39a3-286d-4e3b-892b-eb5d5af71001" providerId="ADAL" clId="{9BD9C5A8-8E18-4EDE-AEAA-150224061893}" dt="2023-07-31T09:25:21.397" v="567" actId="26606"/>
          <ac:spMkLst>
            <pc:docMk/>
            <pc:sldMk cId="608765089" sldId="284"/>
            <ac:spMk id="3" creationId="{68FDFF87-6288-B2D0-832B-42615EAC0407}"/>
          </ac:spMkLst>
        </pc:spChg>
        <pc:spChg chg="mod ord">
          <ac:chgData name="Adari, Suresh" userId="49ce39a3-286d-4e3b-892b-eb5d5af71001" providerId="ADAL" clId="{9BD9C5A8-8E18-4EDE-AEAA-150224061893}" dt="2023-07-31T09:25:21.397" v="567" actId="26606"/>
          <ac:spMkLst>
            <pc:docMk/>
            <pc:sldMk cId="608765089" sldId="284"/>
            <ac:spMk id="8" creationId="{D06DAE4E-E799-FD30-134D-4FF25151B229}"/>
          </ac:spMkLst>
        </pc:spChg>
        <pc:spChg chg="add del">
          <ac:chgData name="Adari, Suresh" userId="49ce39a3-286d-4e3b-892b-eb5d5af71001" providerId="ADAL" clId="{9BD9C5A8-8E18-4EDE-AEAA-150224061893}" dt="2023-07-31T09:25:21.397" v="567" actId="26606"/>
          <ac:spMkLst>
            <pc:docMk/>
            <pc:sldMk cId="608765089" sldId="284"/>
            <ac:spMk id="63" creationId="{979E27D9-03C7-44E2-9FF8-15D0C8506AF7}"/>
          </ac:spMkLst>
        </pc:spChg>
        <pc:spChg chg="add del">
          <ac:chgData name="Adari, Suresh" userId="49ce39a3-286d-4e3b-892b-eb5d5af71001" providerId="ADAL" clId="{9BD9C5A8-8E18-4EDE-AEAA-150224061893}" dt="2023-07-31T09:25:21.397" v="567" actId="26606"/>
          <ac:spMkLst>
            <pc:docMk/>
            <pc:sldMk cId="608765089" sldId="284"/>
            <ac:spMk id="65" creationId="{EEBF1590-3B36-48EE-A89D-3B6F3CB256AB}"/>
          </ac:spMkLst>
        </pc:spChg>
        <pc:spChg chg="add del">
          <ac:chgData name="Adari, Suresh" userId="49ce39a3-286d-4e3b-892b-eb5d5af71001" providerId="ADAL" clId="{9BD9C5A8-8E18-4EDE-AEAA-150224061893}" dt="2023-07-31T09:25:21.397" v="567" actId="26606"/>
          <ac:spMkLst>
            <pc:docMk/>
            <pc:sldMk cId="608765089" sldId="284"/>
            <ac:spMk id="67" creationId="{AC8F6C8C-AB5A-4548-942D-E3FD40ACBC49}"/>
          </ac:spMkLst>
        </pc:spChg>
        <pc:spChg chg="add del">
          <ac:chgData name="Adari, Suresh" userId="49ce39a3-286d-4e3b-892b-eb5d5af71001" providerId="ADAL" clId="{9BD9C5A8-8E18-4EDE-AEAA-150224061893}" dt="2023-07-31T09:25:21.397" v="567" actId="26606"/>
          <ac:spMkLst>
            <pc:docMk/>
            <pc:sldMk cId="608765089" sldId="284"/>
            <ac:spMk id="72" creationId="{201CC55D-ED54-4C5C-95E6-10947BD1103B}"/>
          </ac:spMkLst>
        </pc:spChg>
        <pc:spChg chg="add del">
          <ac:chgData name="Adari, Suresh" userId="49ce39a3-286d-4e3b-892b-eb5d5af71001" providerId="ADAL" clId="{9BD9C5A8-8E18-4EDE-AEAA-150224061893}" dt="2023-07-31T09:25:21.397" v="567" actId="26606"/>
          <ac:spMkLst>
            <pc:docMk/>
            <pc:sldMk cId="608765089" sldId="284"/>
            <ac:spMk id="78" creationId="{3873B707-463F-40B0-8227-E8CC6C67EB25}"/>
          </ac:spMkLst>
        </pc:spChg>
        <pc:spChg chg="add del">
          <ac:chgData name="Adari, Suresh" userId="49ce39a3-286d-4e3b-892b-eb5d5af71001" providerId="ADAL" clId="{9BD9C5A8-8E18-4EDE-AEAA-150224061893}" dt="2023-07-31T09:25:21.397" v="567" actId="26606"/>
          <ac:spMkLst>
            <pc:docMk/>
            <pc:sldMk cId="608765089" sldId="284"/>
            <ac:spMk id="80" creationId="{C13237C8-E62C-4F0D-A318-BD6FB6C2D138}"/>
          </ac:spMkLst>
        </pc:spChg>
        <pc:spChg chg="add del">
          <ac:chgData name="Adari, Suresh" userId="49ce39a3-286d-4e3b-892b-eb5d5af71001" providerId="ADAL" clId="{9BD9C5A8-8E18-4EDE-AEAA-150224061893}" dt="2023-07-31T09:25:21.397" v="567" actId="26606"/>
          <ac:spMkLst>
            <pc:docMk/>
            <pc:sldMk cId="608765089" sldId="284"/>
            <ac:spMk id="82" creationId="{19C9EAEA-39D0-4B0E-A0EB-51E7B26740B1}"/>
          </ac:spMkLst>
        </pc:spChg>
        <pc:spChg chg="add del">
          <ac:chgData name="Adari, Suresh" userId="49ce39a3-286d-4e3b-892b-eb5d5af71001" providerId="ADAL" clId="{9BD9C5A8-8E18-4EDE-AEAA-150224061893}" dt="2023-07-31T09:25:13.988" v="564" actId="26606"/>
          <ac:spMkLst>
            <pc:docMk/>
            <pc:sldMk cId="608765089" sldId="284"/>
            <ac:spMk id="89" creationId="{0EBF3E39-B0BE-496A-8604-9007470FFA3A}"/>
          </ac:spMkLst>
        </pc:spChg>
        <pc:spChg chg="add del">
          <ac:chgData name="Adari, Suresh" userId="49ce39a3-286d-4e3b-892b-eb5d5af71001" providerId="ADAL" clId="{9BD9C5A8-8E18-4EDE-AEAA-150224061893}" dt="2023-07-31T09:25:13.988" v="564" actId="26606"/>
          <ac:spMkLst>
            <pc:docMk/>
            <pc:sldMk cId="608765089" sldId="284"/>
            <ac:spMk id="90" creationId="{5AA03EDC-7067-4DFF-B672-541D016AAAB8}"/>
          </ac:spMkLst>
        </pc:spChg>
        <pc:spChg chg="add del">
          <ac:chgData name="Adari, Suresh" userId="49ce39a3-286d-4e3b-892b-eb5d5af71001" providerId="ADAL" clId="{9BD9C5A8-8E18-4EDE-AEAA-150224061893}" dt="2023-07-31T09:25:20.385" v="566" actId="26606"/>
          <ac:spMkLst>
            <pc:docMk/>
            <pc:sldMk cId="608765089" sldId="284"/>
            <ac:spMk id="92" creationId="{45D37F4E-DDB4-456B-97E0-9937730A039F}"/>
          </ac:spMkLst>
        </pc:spChg>
        <pc:spChg chg="add del">
          <ac:chgData name="Adari, Suresh" userId="49ce39a3-286d-4e3b-892b-eb5d5af71001" providerId="ADAL" clId="{9BD9C5A8-8E18-4EDE-AEAA-150224061893}" dt="2023-07-31T09:25:20.385" v="566" actId="26606"/>
          <ac:spMkLst>
            <pc:docMk/>
            <pc:sldMk cId="608765089" sldId="284"/>
            <ac:spMk id="93" creationId="{B2DD41CD-8F47-4F56-AD12-4E2FF7696987}"/>
          </ac:spMkLst>
        </pc:spChg>
        <pc:grpChg chg="add del">
          <ac:chgData name="Adari, Suresh" userId="49ce39a3-286d-4e3b-892b-eb5d5af71001" providerId="ADAL" clId="{9BD9C5A8-8E18-4EDE-AEAA-150224061893}" dt="2023-07-31T09:25:21.397" v="567" actId="26606"/>
          <ac:grpSpMkLst>
            <pc:docMk/>
            <pc:sldMk cId="608765089" sldId="284"/>
            <ac:grpSpMk id="74" creationId="{1DE889C7-FAD6-4397-98E2-05D503484459}"/>
          </ac:grpSpMkLst>
        </pc:grpChg>
        <pc:picChg chg="add mod modCrop">
          <ac:chgData name="Adari, Suresh" userId="49ce39a3-286d-4e3b-892b-eb5d5af71001" providerId="ADAL" clId="{9BD9C5A8-8E18-4EDE-AEAA-150224061893}" dt="2023-07-31T09:25:28.123" v="568" actId="14100"/>
          <ac:picMkLst>
            <pc:docMk/>
            <pc:sldMk cId="608765089" sldId="284"/>
            <ac:picMk id="5" creationId="{04912BFF-F688-815F-0D28-72743827D239}"/>
          </ac:picMkLst>
        </pc:picChg>
        <pc:cxnChg chg="add del">
          <ac:chgData name="Adari, Suresh" userId="49ce39a3-286d-4e3b-892b-eb5d5af71001" providerId="ADAL" clId="{9BD9C5A8-8E18-4EDE-AEAA-150224061893}" dt="2023-07-31T09:25:11.364" v="562" actId="26606"/>
          <ac:cxnSpMkLst>
            <pc:docMk/>
            <pc:sldMk cId="608765089" sldId="284"/>
            <ac:cxnSpMk id="87" creationId="{FC23E3B9-5ABF-58B3-E2B0-E9A5DAA90037}"/>
          </ac:cxnSpMkLst>
        </pc:cxnChg>
      </pc:sldChg>
      <pc:sldChg chg="del">
        <pc:chgData name="Adari, Suresh" userId="49ce39a3-286d-4e3b-892b-eb5d5af71001" providerId="ADAL" clId="{9BD9C5A8-8E18-4EDE-AEAA-150224061893}" dt="2023-07-31T10:16:06.227" v="606" actId="47"/>
        <pc:sldMkLst>
          <pc:docMk/>
          <pc:sldMk cId="855288029" sldId="285"/>
        </pc:sldMkLst>
      </pc:sldChg>
      <pc:sldChg chg="addSp delSp modSp mod">
        <pc:chgData name="Adari, Suresh" userId="49ce39a3-286d-4e3b-892b-eb5d5af71001" providerId="ADAL" clId="{9BD9C5A8-8E18-4EDE-AEAA-150224061893}" dt="2023-07-31T10:23:43.873" v="639" actId="14100"/>
        <pc:sldMkLst>
          <pc:docMk/>
          <pc:sldMk cId="457392297" sldId="286"/>
        </pc:sldMkLst>
        <pc:spChg chg="mod">
          <ac:chgData name="Adari, Suresh" userId="49ce39a3-286d-4e3b-892b-eb5d5af71001" providerId="ADAL" clId="{9BD9C5A8-8E18-4EDE-AEAA-150224061893}" dt="2023-07-31T10:23:20.077" v="635" actId="26606"/>
          <ac:spMkLst>
            <pc:docMk/>
            <pc:sldMk cId="457392297" sldId="286"/>
            <ac:spMk id="2" creationId="{590A3669-FC20-A360-44D8-83789DD6BEE5}"/>
          </ac:spMkLst>
        </pc:spChg>
        <pc:spChg chg="mod">
          <ac:chgData name="Adari, Suresh" userId="49ce39a3-286d-4e3b-892b-eb5d5af71001" providerId="ADAL" clId="{9BD9C5A8-8E18-4EDE-AEAA-150224061893}" dt="2023-07-31T10:23:20.077" v="635" actId="26606"/>
          <ac:spMkLst>
            <pc:docMk/>
            <pc:sldMk cId="457392297" sldId="286"/>
            <ac:spMk id="3" creationId="{68FDFF87-6288-B2D0-832B-42615EAC0407}"/>
          </ac:spMkLst>
        </pc:spChg>
        <pc:spChg chg="add del mod">
          <ac:chgData name="Adari, Suresh" userId="49ce39a3-286d-4e3b-892b-eb5d5af71001" providerId="ADAL" clId="{9BD9C5A8-8E18-4EDE-AEAA-150224061893}" dt="2023-07-31T10:17:57.649" v="613" actId="478"/>
          <ac:spMkLst>
            <pc:docMk/>
            <pc:sldMk cId="457392297" sldId="286"/>
            <ac:spMk id="6" creationId="{2452917F-F031-C3F1-25BE-BB5D35444E18}"/>
          </ac:spMkLst>
        </pc:spChg>
        <pc:spChg chg="mod ord">
          <ac:chgData name="Adari, Suresh" userId="49ce39a3-286d-4e3b-892b-eb5d5af71001" providerId="ADAL" clId="{9BD9C5A8-8E18-4EDE-AEAA-150224061893}" dt="2023-07-31T10:23:20.077" v="635" actId="26606"/>
          <ac:spMkLst>
            <pc:docMk/>
            <pc:sldMk cId="457392297" sldId="286"/>
            <ac:spMk id="8" creationId="{D06DAE4E-E799-FD30-134D-4FF25151B229}"/>
          </ac:spMkLst>
        </pc:spChg>
        <pc:spChg chg="del">
          <ac:chgData name="Adari, Suresh" userId="49ce39a3-286d-4e3b-892b-eb5d5af71001" providerId="ADAL" clId="{9BD9C5A8-8E18-4EDE-AEAA-150224061893}" dt="2023-07-31T10:21:30.144" v="618" actId="26606"/>
          <ac:spMkLst>
            <pc:docMk/>
            <pc:sldMk cId="457392297" sldId="286"/>
            <ac:spMk id="63" creationId="{979E27D9-03C7-44E2-9FF8-15D0C8506AF7}"/>
          </ac:spMkLst>
        </pc:spChg>
        <pc:spChg chg="del">
          <ac:chgData name="Adari, Suresh" userId="49ce39a3-286d-4e3b-892b-eb5d5af71001" providerId="ADAL" clId="{9BD9C5A8-8E18-4EDE-AEAA-150224061893}" dt="2023-07-31T10:21:30.144" v="618" actId="26606"/>
          <ac:spMkLst>
            <pc:docMk/>
            <pc:sldMk cId="457392297" sldId="286"/>
            <ac:spMk id="65" creationId="{EEBF1590-3B36-48EE-A89D-3B6F3CB256AB}"/>
          </ac:spMkLst>
        </pc:spChg>
        <pc:spChg chg="del">
          <ac:chgData name="Adari, Suresh" userId="49ce39a3-286d-4e3b-892b-eb5d5af71001" providerId="ADAL" clId="{9BD9C5A8-8E18-4EDE-AEAA-150224061893}" dt="2023-07-31T10:21:30.144" v="618" actId="26606"/>
          <ac:spMkLst>
            <pc:docMk/>
            <pc:sldMk cId="457392297" sldId="286"/>
            <ac:spMk id="67" creationId="{AC8F6C8C-AB5A-4548-942D-E3FD40ACBC49}"/>
          </ac:spMkLst>
        </pc:spChg>
        <pc:spChg chg="add del">
          <ac:chgData name="Adari, Suresh" userId="49ce39a3-286d-4e3b-892b-eb5d5af71001" providerId="ADAL" clId="{9BD9C5A8-8E18-4EDE-AEAA-150224061893}" dt="2023-07-31T10:21:48.746" v="621" actId="26606"/>
          <ac:spMkLst>
            <pc:docMk/>
            <pc:sldMk cId="457392297" sldId="286"/>
            <ac:spMk id="72" creationId="{8F7AFB9A-7364-478C-B48B-8523CDD9AE8D}"/>
          </ac:spMkLst>
        </pc:spChg>
        <pc:spChg chg="add del">
          <ac:chgData name="Adari, Suresh" userId="49ce39a3-286d-4e3b-892b-eb5d5af71001" providerId="ADAL" clId="{9BD9C5A8-8E18-4EDE-AEAA-150224061893}" dt="2023-07-31T10:21:48.746" v="621" actId="26606"/>
          <ac:spMkLst>
            <pc:docMk/>
            <pc:sldMk cId="457392297" sldId="286"/>
            <ac:spMk id="74" creationId="{36678033-86B6-40E6-BE90-78D8ED4E3A31}"/>
          </ac:spMkLst>
        </pc:spChg>
        <pc:spChg chg="add del">
          <ac:chgData name="Adari, Suresh" userId="49ce39a3-286d-4e3b-892b-eb5d5af71001" providerId="ADAL" clId="{9BD9C5A8-8E18-4EDE-AEAA-150224061893}" dt="2023-07-31T10:21:48.746" v="621" actId="26606"/>
          <ac:spMkLst>
            <pc:docMk/>
            <pc:sldMk cId="457392297" sldId="286"/>
            <ac:spMk id="76" creationId="{D2542E1A-076E-4A34-BB67-2BF961754E0C}"/>
          </ac:spMkLst>
        </pc:spChg>
        <pc:spChg chg="add del">
          <ac:chgData name="Adari, Suresh" userId="49ce39a3-286d-4e3b-892b-eb5d5af71001" providerId="ADAL" clId="{9BD9C5A8-8E18-4EDE-AEAA-150224061893}" dt="2023-07-31T10:21:48.746" v="621" actId="26606"/>
          <ac:spMkLst>
            <pc:docMk/>
            <pc:sldMk cId="457392297" sldId="286"/>
            <ac:spMk id="78" creationId="{75C56826-D4E5-42ED-8529-079651CB3005}"/>
          </ac:spMkLst>
        </pc:spChg>
        <pc:spChg chg="add del">
          <ac:chgData name="Adari, Suresh" userId="49ce39a3-286d-4e3b-892b-eb5d5af71001" providerId="ADAL" clId="{9BD9C5A8-8E18-4EDE-AEAA-150224061893}" dt="2023-07-31T10:21:48.746" v="621" actId="26606"/>
          <ac:spMkLst>
            <pc:docMk/>
            <pc:sldMk cId="457392297" sldId="286"/>
            <ac:spMk id="80" creationId="{82095FCE-EF05-4443-B97A-85DEE3A5CA17}"/>
          </ac:spMkLst>
        </pc:spChg>
        <pc:spChg chg="add del">
          <ac:chgData name="Adari, Suresh" userId="49ce39a3-286d-4e3b-892b-eb5d5af71001" providerId="ADAL" clId="{9BD9C5A8-8E18-4EDE-AEAA-150224061893}" dt="2023-07-31T10:23:20.077" v="635" actId="26606"/>
          <ac:spMkLst>
            <pc:docMk/>
            <pc:sldMk cId="457392297" sldId="286"/>
            <ac:spMk id="85" creationId="{AAAE94E3-A7DB-4868-B1E3-E49703488BBC}"/>
          </ac:spMkLst>
        </pc:spChg>
        <pc:spChg chg="add del">
          <ac:chgData name="Adari, Suresh" userId="49ce39a3-286d-4e3b-892b-eb5d5af71001" providerId="ADAL" clId="{9BD9C5A8-8E18-4EDE-AEAA-150224061893}" dt="2023-07-31T10:23:20.077" v="635" actId="26606"/>
          <ac:spMkLst>
            <pc:docMk/>
            <pc:sldMk cId="457392297" sldId="286"/>
            <ac:spMk id="91" creationId="{3873B707-463F-40B0-8227-E8CC6C67EB25}"/>
          </ac:spMkLst>
        </pc:spChg>
        <pc:spChg chg="add del">
          <ac:chgData name="Adari, Suresh" userId="49ce39a3-286d-4e3b-892b-eb5d5af71001" providerId="ADAL" clId="{9BD9C5A8-8E18-4EDE-AEAA-150224061893}" dt="2023-07-31T10:23:20.077" v="635" actId="26606"/>
          <ac:spMkLst>
            <pc:docMk/>
            <pc:sldMk cId="457392297" sldId="286"/>
            <ac:spMk id="93" creationId="{C13237C8-E62C-4F0D-A318-BD6FB6C2D138}"/>
          </ac:spMkLst>
        </pc:spChg>
        <pc:spChg chg="add del">
          <ac:chgData name="Adari, Suresh" userId="49ce39a3-286d-4e3b-892b-eb5d5af71001" providerId="ADAL" clId="{9BD9C5A8-8E18-4EDE-AEAA-150224061893}" dt="2023-07-31T10:23:20.077" v="635" actId="26606"/>
          <ac:spMkLst>
            <pc:docMk/>
            <pc:sldMk cId="457392297" sldId="286"/>
            <ac:spMk id="95" creationId="{19C9EAEA-39D0-4B0E-A0EB-51E7B26740B1}"/>
          </ac:spMkLst>
        </pc:spChg>
        <pc:spChg chg="add del">
          <ac:chgData name="Adari, Suresh" userId="49ce39a3-286d-4e3b-892b-eb5d5af71001" providerId="ADAL" clId="{9BD9C5A8-8E18-4EDE-AEAA-150224061893}" dt="2023-07-31T10:23:20.077" v="635" actId="26606"/>
          <ac:spMkLst>
            <pc:docMk/>
            <pc:sldMk cId="457392297" sldId="286"/>
            <ac:spMk id="97" creationId="{8CB5D2D7-DF65-4E86-BFBA-FFB9B5ACEB64}"/>
          </ac:spMkLst>
        </pc:spChg>
        <pc:spChg chg="add">
          <ac:chgData name="Adari, Suresh" userId="49ce39a3-286d-4e3b-892b-eb5d5af71001" providerId="ADAL" clId="{9BD9C5A8-8E18-4EDE-AEAA-150224061893}" dt="2023-07-31T10:23:20.077" v="635" actId="26606"/>
          <ac:spMkLst>
            <pc:docMk/>
            <pc:sldMk cId="457392297" sldId="286"/>
            <ac:spMk id="102" creationId="{8F7AFB9A-7364-478C-B48B-8523CDD9AE8D}"/>
          </ac:spMkLst>
        </pc:spChg>
        <pc:spChg chg="add">
          <ac:chgData name="Adari, Suresh" userId="49ce39a3-286d-4e3b-892b-eb5d5af71001" providerId="ADAL" clId="{9BD9C5A8-8E18-4EDE-AEAA-150224061893}" dt="2023-07-31T10:23:20.077" v="635" actId="26606"/>
          <ac:spMkLst>
            <pc:docMk/>
            <pc:sldMk cId="457392297" sldId="286"/>
            <ac:spMk id="104" creationId="{36678033-86B6-40E6-BE90-78D8ED4E3A31}"/>
          </ac:spMkLst>
        </pc:spChg>
        <pc:spChg chg="add">
          <ac:chgData name="Adari, Suresh" userId="49ce39a3-286d-4e3b-892b-eb5d5af71001" providerId="ADAL" clId="{9BD9C5A8-8E18-4EDE-AEAA-150224061893}" dt="2023-07-31T10:23:20.077" v="635" actId="26606"/>
          <ac:spMkLst>
            <pc:docMk/>
            <pc:sldMk cId="457392297" sldId="286"/>
            <ac:spMk id="106" creationId="{D2542E1A-076E-4A34-BB67-2BF961754E0C}"/>
          </ac:spMkLst>
        </pc:spChg>
        <pc:spChg chg="add">
          <ac:chgData name="Adari, Suresh" userId="49ce39a3-286d-4e3b-892b-eb5d5af71001" providerId="ADAL" clId="{9BD9C5A8-8E18-4EDE-AEAA-150224061893}" dt="2023-07-31T10:23:20.077" v="635" actId="26606"/>
          <ac:spMkLst>
            <pc:docMk/>
            <pc:sldMk cId="457392297" sldId="286"/>
            <ac:spMk id="108" creationId="{75C56826-D4E5-42ED-8529-079651CB3005}"/>
          </ac:spMkLst>
        </pc:spChg>
        <pc:spChg chg="add">
          <ac:chgData name="Adari, Suresh" userId="49ce39a3-286d-4e3b-892b-eb5d5af71001" providerId="ADAL" clId="{9BD9C5A8-8E18-4EDE-AEAA-150224061893}" dt="2023-07-31T10:23:20.077" v="635" actId="26606"/>
          <ac:spMkLst>
            <pc:docMk/>
            <pc:sldMk cId="457392297" sldId="286"/>
            <ac:spMk id="110" creationId="{82095FCE-EF05-4443-B97A-85DEE3A5CA17}"/>
          </ac:spMkLst>
        </pc:spChg>
        <pc:grpChg chg="add del">
          <ac:chgData name="Adari, Suresh" userId="49ce39a3-286d-4e3b-892b-eb5d5af71001" providerId="ADAL" clId="{9BD9C5A8-8E18-4EDE-AEAA-150224061893}" dt="2023-07-31T10:23:20.077" v="635" actId="26606"/>
          <ac:grpSpMkLst>
            <pc:docMk/>
            <pc:sldMk cId="457392297" sldId="286"/>
            <ac:grpSpMk id="87" creationId="{1DE889C7-FAD6-4397-98E2-05D503484459}"/>
          </ac:grpSpMkLst>
        </pc:grpChg>
        <pc:picChg chg="add del mod ord">
          <ac:chgData name="Adari, Suresh" userId="49ce39a3-286d-4e3b-892b-eb5d5af71001" providerId="ADAL" clId="{9BD9C5A8-8E18-4EDE-AEAA-150224061893}" dt="2023-07-31T10:22:28.398" v="626" actId="21"/>
          <ac:picMkLst>
            <pc:docMk/>
            <pc:sldMk cId="457392297" sldId="286"/>
            <ac:picMk id="5" creationId="{F705A7EA-CCC8-409A-69CF-CE493A215466}"/>
          </ac:picMkLst>
        </pc:picChg>
        <pc:picChg chg="add mod ord">
          <ac:chgData name="Adari, Suresh" userId="49ce39a3-286d-4e3b-892b-eb5d5af71001" providerId="ADAL" clId="{9BD9C5A8-8E18-4EDE-AEAA-150224061893}" dt="2023-07-31T10:23:43.873" v="639" actId="14100"/>
          <ac:picMkLst>
            <pc:docMk/>
            <pc:sldMk cId="457392297" sldId="286"/>
            <ac:picMk id="9" creationId="{F995C15F-0BB3-2849-295B-DCBC2C756BBA}"/>
          </ac:picMkLst>
        </pc:picChg>
        <pc:picChg chg="add mod ord">
          <ac:chgData name="Adari, Suresh" userId="49ce39a3-286d-4e3b-892b-eb5d5af71001" providerId="ADAL" clId="{9BD9C5A8-8E18-4EDE-AEAA-150224061893}" dt="2023-07-31T10:23:29.810" v="637" actId="14100"/>
          <ac:picMkLst>
            <pc:docMk/>
            <pc:sldMk cId="457392297" sldId="286"/>
            <ac:picMk id="10" creationId="{3A887CCC-27FF-8C60-3B46-F602213E11E3}"/>
          </ac:picMkLst>
        </pc:picChg>
      </pc:sldChg>
      <pc:sldChg chg="addSp delSp modSp mod">
        <pc:chgData name="Adari, Suresh" userId="49ce39a3-286d-4e3b-892b-eb5d5af71001" providerId="ADAL" clId="{9BD9C5A8-8E18-4EDE-AEAA-150224061893}" dt="2023-07-31T11:41:10.533" v="833" actId="255"/>
        <pc:sldMkLst>
          <pc:docMk/>
          <pc:sldMk cId="3016544011" sldId="287"/>
        </pc:sldMkLst>
        <pc:spChg chg="mod">
          <ac:chgData name="Adari, Suresh" userId="49ce39a3-286d-4e3b-892b-eb5d5af71001" providerId="ADAL" clId="{9BD9C5A8-8E18-4EDE-AEAA-150224061893}" dt="2023-07-31T11:39:05.143" v="821" actId="26606"/>
          <ac:spMkLst>
            <pc:docMk/>
            <pc:sldMk cId="3016544011" sldId="287"/>
            <ac:spMk id="2" creationId="{590A3669-FC20-A360-44D8-83789DD6BEE5}"/>
          </ac:spMkLst>
        </pc:spChg>
        <pc:spChg chg="mod ord">
          <ac:chgData name="Adari, Suresh" userId="49ce39a3-286d-4e3b-892b-eb5d5af71001" providerId="ADAL" clId="{9BD9C5A8-8E18-4EDE-AEAA-150224061893}" dt="2023-07-31T11:41:10.533" v="833" actId="255"/>
          <ac:spMkLst>
            <pc:docMk/>
            <pc:sldMk cId="3016544011" sldId="287"/>
            <ac:spMk id="3" creationId="{68FDFF87-6288-B2D0-832B-42615EAC0407}"/>
          </ac:spMkLst>
        </pc:spChg>
        <pc:spChg chg="mod ord">
          <ac:chgData name="Adari, Suresh" userId="49ce39a3-286d-4e3b-892b-eb5d5af71001" providerId="ADAL" clId="{9BD9C5A8-8E18-4EDE-AEAA-150224061893}" dt="2023-07-31T11:39:05.143" v="821" actId="26606"/>
          <ac:spMkLst>
            <pc:docMk/>
            <pc:sldMk cId="3016544011" sldId="287"/>
            <ac:spMk id="8" creationId="{D06DAE4E-E799-FD30-134D-4FF25151B229}"/>
          </ac:spMkLst>
        </pc:spChg>
        <pc:spChg chg="del">
          <ac:chgData name="Adari, Suresh" userId="49ce39a3-286d-4e3b-892b-eb5d5af71001" providerId="ADAL" clId="{9BD9C5A8-8E18-4EDE-AEAA-150224061893}" dt="2023-07-31T11:29:38.994" v="781" actId="26606"/>
          <ac:spMkLst>
            <pc:docMk/>
            <pc:sldMk cId="3016544011" sldId="287"/>
            <ac:spMk id="63" creationId="{979E27D9-03C7-44E2-9FF8-15D0C8506AF7}"/>
          </ac:spMkLst>
        </pc:spChg>
        <pc:spChg chg="del">
          <ac:chgData name="Adari, Suresh" userId="49ce39a3-286d-4e3b-892b-eb5d5af71001" providerId="ADAL" clId="{9BD9C5A8-8E18-4EDE-AEAA-150224061893}" dt="2023-07-31T11:29:38.994" v="781" actId="26606"/>
          <ac:spMkLst>
            <pc:docMk/>
            <pc:sldMk cId="3016544011" sldId="287"/>
            <ac:spMk id="65" creationId="{EEBF1590-3B36-48EE-A89D-3B6F3CB256AB}"/>
          </ac:spMkLst>
        </pc:spChg>
        <pc:spChg chg="del">
          <ac:chgData name="Adari, Suresh" userId="49ce39a3-286d-4e3b-892b-eb5d5af71001" providerId="ADAL" clId="{9BD9C5A8-8E18-4EDE-AEAA-150224061893}" dt="2023-07-31T11:29:38.994" v="781" actId="26606"/>
          <ac:spMkLst>
            <pc:docMk/>
            <pc:sldMk cId="3016544011" sldId="287"/>
            <ac:spMk id="67" creationId="{AC8F6C8C-AB5A-4548-942D-E3FD40ACBC49}"/>
          </ac:spMkLst>
        </pc:spChg>
        <pc:spChg chg="add del">
          <ac:chgData name="Adari, Suresh" userId="49ce39a3-286d-4e3b-892b-eb5d5af71001" providerId="ADAL" clId="{9BD9C5A8-8E18-4EDE-AEAA-150224061893}" dt="2023-07-31T11:32:54.355" v="806" actId="26606"/>
          <ac:spMkLst>
            <pc:docMk/>
            <pc:sldMk cId="3016544011" sldId="287"/>
            <ac:spMk id="72" creationId="{352BEC0E-22F8-46D0-9632-375DB541B06C}"/>
          </ac:spMkLst>
        </pc:spChg>
        <pc:spChg chg="add del">
          <ac:chgData name="Adari, Suresh" userId="49ce39a3-286d-4e3b-892b-eb5d5af71001" providerId="ADAL" clId="{9BD9C5A8-8E18-4EDE-AEAA-150224061893}" dt="2023-07-31T11:32:54.355" v="806" actId="26606"/>
          <ac:spMkLst>
            <pc:docMk/>
            <pc:sldMk cId="3016544011" sldId="287"/>
            <ac:spMk id="74" creationId="{3FCFB1DE-0B7E-48CC-BA90-B2AB0889F9D6}"/>
          </ac:spMkLst>
        </pc:spChg>
        <pc:spChg chg="add del">
          <ac:chgData name="Adari, Suresh" userId="49ce39a3-286d-4e3b-892b-eb5d5af71001" providerId="ADAL" clId="{9BD9C5A8-8E18-4EDE-AEAA-150224061893}" dt="2023-07-31T11:32:54.338" v="805" actId="26606"/>
          <ac:spMkLst>
            <pc:docMk/>
            <pc:sldMk cId="3016544011" sldId="287"/>
            <ac:spMk id="79" creationId="{8B3A2D1A-45FC-4F95-B150-1C13EF2F6D09}"/>
          </ac:spMkLst>
        </pc:spChg>
        <pc:spChg chg="add del">
          <ac:chgData name="Adari, Suresh" userId="49ce39a3-286d-4e3b-892b-eb5d5af71001" providerId="ADAL" clId="{9BD9C5A8-8E18-4EDE-AEAA-150224061893}" dt="2023-07-31T11:32:54.338" v="805" actId="26606"/>
          <ac:spMkLst>
            <pc:docMk/>
            <pc:sldMk cId="3016544011" sldId="287"/>
            <ac:spMk id="81" creationId="{F3768FD5-DD7A-43C7-8DEA-1F5DB3CB5B95}"/>
          </ac:spMkLst>
        </pc:spChg>
        <pc:spChg chg="add del">
          <ac:chgData name="Adari, Suresh" userId="49ce39a3-286d-4e3b-892b-eb5d5af71001" providerId="ADAL" clId="{9BD9C5A8-8E18-4EDE-AEAA-150224061893}" dt="2023-07-31T11:39:05.143" v="821" actId="26606"/>
          <ac:spMkLst>
            <pc:docMk/>
            <pc:sldMk cId="3016544011" sldId="287"/>
            <ac:spMk id="83" creationId="{8B3A2D1A-45FC-4F95-B150-1C13EF2F6D09}"/>
          </ac:spMkLst>
        </pc:spChg>
        <pc:spChg chg="add del">
          <ac:chgData name="Adari, Suresh" userId="49ce39a3-286d-4e3b-892b-eb5d5af71001" providerId="ADAL" clId="{9BD9C5A8-8E18-4EDE-AEAA-150224061893}" dt="2023-07-31T11:39:05.143" v="821" actId="26606"/>
          <ac:spMkLst>
            <pc:docMk/>
            <pc:sldMk cId="3016544011" sldId="287"/>
            <ac:spMk id="84" creationId="{39C3C864-C625-4883-B868-9A4C470F4DD5}"/>
          </ac:spMkLst>
        </pc:spChg>
        <pc:spChg chg="add del">
          <ac:chgData name="Adari, Suresh" userId="49ce39a3-286d-4e3b-892b-eb5d5af71001" providerId="ADAL" clId="{9BD9C5A8-8E18-4EDE-AEAA-150224061893}" dt="2023-07-31T11:39:01.790" v="818" actId="26606"/>
          <ac:spMkLst>
            <pc:docMk/>
            <pc:sldMk cId="3016544011" sldId="287"/>
            <ac:spMk id="89" creationId="{73C994B4-9721-4148-9EEC-6793CECDE8DD}"/>
          </ac:spMkLst>
        </pc:spChg>
        <pc:spChg chg="add del">
          <ac:chgData name="Adari, Suresh" userId="49ce39a3-286d-4e3b-892b-eb5d5af71001" providerId="ADAL" clId="{9BD9C5A8-8E18-4EDE-AEAA-150224061893}" dt="2023-07-31T11:39:01.790" v="818" actId="26606"/>
          <ac:spMkLst>
            <pc:docMk/>
            <pc:sldMk cId="3016544011" sldId="287"/>
            <ac:spMk id="91" creationId="{F9D95E49-763A-4886-B038-82F734740554}"/>
          </ac:spMkLst>
        </pc:spChg>
        <pc:spChg chg="add del">
          <ac:chgData name="Adari, Suresh" userId="49ce39a3-286d-4e3b-892b-eb5d5af71001" providerId="ADAL" clId="{9BD9C5A8-8E18-4EDE-AEAA-150224061893}" dt="2023-07-31T11:39:01.790" v="818" actId="26606"/>
          <ac:spMkLst>
            <pc:docMk/>
            <pc:sldMk cId="3016544011" sldId="287"/>
            <ac:spMk id="93" creationId="{99B60357-232D-4489-8786-BF4E4F74BA76}"/>
          </ac:spMkLst>
        </pc:spChg>
        <pc:spChg chg="add del">
          <ac:chgData name="Adari, Suresh" userId="49ce39a3-286d-4e3b-892b-eb5d5af71001" providerId="ADAL" clId="{9BD9C5A8-8E18-4EDE-AEAA-150224061893}" dt="2023-07-31T11:39:01.790" v="818" actId="26606"/>
          <ac:spMkLst>
            <pc:docMk/>
            <pc:sldMk cId="3016544011" sldId="287"/>
            <ac:spMk id="95" creationId="{28928A89-D0B3-42AC-80FB-CA7D445693CB}"/>
          </ac:spMkLst>
        </pc:spChg>
        <pc:spChg chg="add del">
          <ac:chgData name="Adari, Suresh" userId="49ce39a3-286d-4e3b-892b-eb5d5af71001" providerId="ADAL" clId="{9BD9C5A8-8E18-4EDE-AEAA-150224061893}" dt="2023-07-31T11:39:05.134" v="820" actId="26606"/>
          <ac:spMkLst>
            <pc:docMk/>
            <pc:sldMk cId="3016544011" sldId="287"/>
            <ac:spMk id="101" creationId="{7FF47CB7-972F-479F-A36D-9E72D26EC8DA}"/>
          </ac:spMkLst>
        </pc:spChg>
        <pc:spChg chg="add del">
          <ac:chgData name="Adari, Suresh" userId="49ce39a3-286d-4e3b-892b-eb5d5af71001" providerId="ADAL" clId="{9BD9C5A8-8E18-4EDE-AEAA-150224061893}" dt="2023-07-31T11:39:05.134" v="820" actId="26606"/>
          <ac:spMkLst>
            <pc:docMk/>
            <pc:sldMk cId="3016544011" sldId="287"/>
            <ac:spMk id="102" creationId="{0D153B68-5844-490D-8E67-F616D6D721CA}"/>
          </ac:spMkLst>
        </pc:spChg>
        <pc:spChg chg="add del">
          <ac:chgData name="Adari, Suresh" userId="49ce39a3-286d-4e3b-892b-eb5d5af71001" providerId="ADAL" clId="{9BD9C5A8-8E18-4EDE-AEAA-150224061893}" dt="2023-07-31T11:39:05.134" v="820" actId="26606"/>
          <ac:spMkLst>
            <pc:docMk/>
            <pc:sldMk cId="3016544011" sldId="287"/>
            <ac:spMk id="103" creationId="{9A0D773F-7A7D-4DBB-9DEA-86BB8B8F4BC8}"/>
          </ac:spMkLst>
        </pc:spChg>
        <pc:spChg chg="add">
          <ac:chgData name="Adari, Suresh" userId="49ce39a3-286d-4e3b-892b-eb5d5af71001" providerId="ADAL" clId="{9BD9C5A8-8E18-4EDE-AEAA-150224061893}" dt="2023-07-31T11:39:05.143" v="821" actId="26606"/>
          <ac:spMkLst>
            <pc:docMk/>
            <pc:sldMk cId="3016544011" sldId="287"/>
            <ac:spMk id="105" creationId="{32AEEBC8-9D30-42EF-95F2-386C2653FBF0}"/>
          </ac:spMkLst>
        </pc:spChg>
        <pc:spChg chg="add">
          <ac:chgData name="Adari, Suresh" userId="49ce39a3-286d-4e3b-892b-eb5d5af71001" providerId="ADAL" clId="{9BD9C5A8-8E18-4EDE-AEAA-150224061893}" dt="2023-07-31T11:39:05.143" v="821" actId="26606"/>
          <ac:spMkLst>
            <pc:docMk/>
            <pc:sldMk cId="3016544011" sldId="287"/>
            <ac:spMk id="106" creationId="{2E92FA66-67D7-4CB4-94D3-E643A9AD4757}"/>
          </ac:spMkLst>
        </pc:spChg>
        <pc:picChg chg="add del mod">
          <ac:chgData name="Adari, Suresh" userId="49ce39a3-286d-4e3b-892b-eb5d5af71001" providerId="ADAL" clId="{9BD9C5A8-8E18-4EDE-AEAA-150224061893}" dt="2023-07-31T11:31:29.428" v="792" actId="21"/>
          <ac:picMkLst>
            <pc:docMk/>
            <pc:sldMk cId="3016544011" sldId="287"/>
            <ac:picMk id="5" creationId="{84F08DBF-A007-9240-CDBC-B46981906217}"/>
          </ac:picMkLst>
        </pc:picChg>
        <pc:picChg chg="add mod ord">
          <ac:chgData name="Adari, Suresh" userId="49ce39a3-286d-4e3b-892b-eb5d5af71001" providerId="ADAL" clId="{9BD9C5A8-8E18-4EDE-AEAA-150224061893}" dt="2023-07-31T11:40:39.107" v="829" actId="1036"/>
          <ac:picMkLst>
            <pc:docMk/>
            <pc:sldMk cId="3016544011" sldId="287"/>
            <ac:picMk id="7" creationId="{4CD83639-2156-B534-3651-67E23F223373}"/>
          </ac:picMkLst>
        </pc:picChg>
        <pc:cxnChg chg="add del">
          <ac:chgData name="Adari, Suresh" userId="49ce39a3-286d-4e3b-892b-eb5d5af71001" providerId="ADAL" clId="{9BD9C5A8-8E18-4EDE-AEAA-150224061893}" dt="2023-07-31T11:39:01.790" v="818" actId="26606"/>
          <ac:cxnSpMkLst>
            <pc:docMk/>
            <pc:sldMk cId="3016544011" sldId="287"/>
            <ac:cxnSpMk id="97" creationId="{F085D7B9-E066-4923-8CB7-294BF306296A}"/>
          </ac:cxnSpMkLst>
        </pc:cxnChg>
        <pc:cxnChg chg="add del">
          <ac:chgData name="Adari, Suresh" userId="49ce39a3-286d-4e3b-892b-eb5d5af71001" providerId="ADAL" clId="{9BD9C5A8-8E18-4EDE-AEAA-150224061893}" dt="2023-07-31T11:39:01.790" v="818" actId="26606"/>
          <ac:cxnSpMkLst>
            <pc:docMk/>
            <pc:sldMk cId="3016544011" sldId="287"/>
            <ac:cxnSpMk id="99" creationId="{25443840-A796-4C43-8DC1-1B738EFEC522}"/>
          </ac:cxnSpMkLst>
        </pc:cxnChg>
      </pc:sldChg>
      <pc:sldChg chg="addSp delSp modSp del mod setBg">
        <pc:chgData name="Adari, Suresh" userId="49ce39a3-286d-4e3b-892b-eb5d5af71001" providerId="ADAL" clId="{9BD9C5A8-8E18-4EDE-AEAA-150224061893}" dt="2023-07-31T11:47:33.243" v="918" actId="47"/>
        <pc:sldMkLst>
          <pc:docMk/>
          <pc:sldMk cId="2528400199" sldId="288"/>
        </pc:sldMkLst>
        <pc:spChg chg="mod ord">
          <ac:chgData name="Adari, Suresh" userId="49ce39a3-286d-4e3b-892b-eb5d5af71001" providerId="ADAL" clId="{9BD9C5A8-8E18-4EDE-AEAA-150224061893}" dt="2023-07-31T11:44:21.347" v="871" actId="26606"/>
          <ac:spMkLst>
            <pc:docMk/>
            <pc:sldMk cId="2528400199" sldId="288"/>
            <ac:spMk id="2" creationId="{590A3669-FC20-A360-44D8-83789DD6BEE5}"/>
          </ac:spMkLst>
        </pc:spChg>
        <pc:spChg chg="add del mod">
          <ac:chgData name="Adari, Suresh" userId="49ce39a3-286d-4e3b-892b-eb5d5af71001" providerId="ADAL" clId="{9BD9C5A8-8E18-4EDE-AEAA-150224061893}" dt="2023-07-31T11:02:11.470" v="667" actId="26606"/>
          <ac:spMkLst>
            <pc:docMk/>
            <pc:sldMk cId="2528400199" sldId="288"/>
            <ac:spMk id="3" creationId="{68FDFF87-6288-B2D0-832B-42615EAC0407}"/>
          </ac:spMkLst>
        </pc:spChg>
        <pc:spChg chg="add del mod">
          <ac:chgData name="Adari, Suresh" userId="49ce39a3-286d-4e3b-892b-eb5d5af71001" providerId="ADAL" clId="{9BD9C5A8-8E18-4EDE-AEAA-150224061893}" dt="2023-07-31T11:43:40.997" v="854" actId="478"/>
          <ac:spMkLst>
            <pc:docMk/>
            <pc:sldMk cId="2528400199" sldId="288"/>
            <ac:spMk id="4" creationId="{A5A29AFD-C1DB-B9B6-3C03-7CB1CDE3D38F}"/>
          </ac:spMkLst>
        </pc:spChg>
        <pc:spChg chg="add del mod">
          <ac:chgData name="Adari, Suresh" userId="49ce39a3-286d-4e3b-892b-eb5d5af71001" providerId="ADAL" clId="{9BD9C5A8-8E18-4EDE-AEAA-150224061893}" dt="2023-07-31T11:43:37.811" v="853" actId="478"/>
          <ac:spMkLst>
            <pc:docMk/>
            <pc:sldMk cId="2528400199" sldId="288"/>
            <ac:spMk id="5" creationId="{452683AF-DD31-01A5-C8F5-1A512CA4400E}"/>
          </ac:spMkLst>
        </pc:spChg>
        <pc:spChg chg="mod ord">
          <ac:chgData name="Adari, Suresh" userId="49ce39a3-286d-4e3b-892b-eb5d5af71001" providerId="ADAL" clId="{9BD9C5A8-8E18-4EDE-AEAA-150224061893}" dt="2023-07-31T11:44:21.347" v="871" actId="26606"/>
          <ac:spMkLst>
            <pc:docMk/>
            <pc:sldMk cId="2528400199" sldId="288"/>
            <ac:spMk id="8" creationId="{D06DAE4E-E799-FD30-134D-4FF25151B229}"/>
          </ac:spMkLst>
        </pc:spChg>
        <pc:spChg chg="add del">
          <ac:chgData name="Adari, Suresh" userId="49ce39a3-286d-4e3b-892b-eb5d5af71001" providerId="ADAL" clId="{9BD9C5A8-8E18-4EDE-AEAA-150224061893}" dt="2023-07-31T11:01:02.574" v="657" actId="26606"/>
          <ac:spMkLst>
            <pc:docMk/>
            <pc:sldMk cId="2528400199" sldId="288"/>
            <ac:spMk id="63" creationId="{979E27D9-03C7-44E2-9FF8-15D0C8506AF7}"/>
          </ac:spMkLst>
        </pc:spChg>
        <pc:spChg chg="add del">
          <ac:chgData name="Adari, Suresh" userId="49ce39a3-286d-4e3b-892b-eb5d5af71001" providerId="ADAL" clId="{9BD9C5A8-8E18-4EDE-AEAA-150224061893}" dt="2023-07-31T11:01:02.574" v="657" actId="26606"/>
          <ac:spMkLst>
            <pc:docMk/>
            <pc:sldMk cId="2528400199" sldId="288"/>
            <ac:spMk id="65" creationId="{EEBF1590-3B36-48EE-A89D-3B6F3CB256AB}"/>
          </ac:spMkLst>
        </pc:spChg>
        <pc:spChg chg="add del">
          <ac:chgData name="Adari, Suresh" userId="49ce39a3-286d-4e3b-892b-eb5d5af71001" providerId="ADAL" clId="{9BD9C5A8-8E18-4EDE-AEAA-150224061893}" dt="2023-07-31T11:01:02.574" v="657" actId="26606"/>
          <ac:spMkLst>
            <pc:docMk/>
            <pc:sldMk cId="2528400199" sldId="288"/>
            <ac:spMk id="67" creationId="{AC8F6C8C-AB5A-4548-942D-E3FD40ACBC49}"/>
          </ac:spMkLst>
        </pc:spChg>
        <pc:spChg chg="add del">
          <ac:chgData name="Adari, Suresh" userId="49ce39a3-286d-4e3b-892b-eb5d5af71001" providerId="ADAL" clId="{9BD9C5A8-8E18-4EDE-AEAA-150224061893}" dt="2023-07-31T11:01:02.565" v="656" actId="26606"/>
          <ac:spMkLst>
            <pc:docMk/>
            <pc:sldMk cId="2528400199" sldId="288"/>
            <ac:spMk id="72" creationId="{C9A36457-A5F4-4103-A443-02581C09185B}"/>
          </ac:spMkLst>
        </pc:spChg>
        <pc:spChg chg="add del">
          <ac:chgData name="Adari, Suresh" userId="49ce39a3-286d-4e3b-892b-eb5d5af71001" providerId="ADAL" clId="{9BD9C5A8-8E18-4EDE-AEAA-150224061893}" dt="2023-07-31T11:01:02.565" v="656" actId="26606"/>
          <ac:spMkLst>
            <pc:docMk/>
            <pc:sldMk cId="2528400199" sldId="288"/>
            <ac:spMk id="74" creationId="{DC5FB7E8-B636-40FA-BE8D-48145C0F5C57}"/>
          </ac:spMkLst>
        </pc:spChg>
        <pc:spChg chg="add del">
          <ac:chgData name="Adari, Suresh" userId="49ce39a3-286d-4e3b-892b-eb5d5af71001" providerId="ADAL" clId="{9BD9C5A8-8E18-4EDE-AEAA-150224061893}" dt="2023-07-31T11:01:02.565" v="656" actId="26606"/>
          <ac:spMkLst>
            <pc:docMk/>
            <pc:sldMk cId="2528400199" sldId="288"/>
            <ac:spMk id="76" creationId="{142DCE2C-2863-46FA-9BE7-24365A24D9BA}"/>
          </ac:spMkLst>
        </pc:spChg>
        <pc:spChg chg="add del">
          <ac:chgData name="Adari, Suresh" userId="49ce39a3-286d-4e3b-892b-eb5d5af71001" providerId="ADAL" clId="{9BD9C5A8-8E18-4EDE-AEAA-150224061893}" dt="2023-07-31T11:02:11.470" v="667" actId="26606"/>
          <ac:spMkLst>
            <pc:docMk/>
            <pc:sldMk cId="2528400199" sldId="288"/>
            <ac:spMk id="78" creationId="{B6CDA21F-E7AF-4C75-8395-33F58D5B0E45}"/>
          </ac:spMkLst>
        </pc:spChg>
        <pc:spChg chg="add del">
          <ac:chgData name="Adari, Suresh" userId="49ce39a3-286d-4e3b-892b-eb5d5af71001" providerId="ADAL" clId="{9BD9C5A8-8E18-4EDE-AEAA-150224061893}" dt="2023-07-31T11:02:11.470" v="667" actId="26606"/>
          <ac:spMkLst>
            <pc:docMk/>
            <pc:sldMk cId="2528400199" sldId="288"/>
            <ac:spMk id="79" creationId="{D5B0017B-2ECA-49AF-B397-DC140825DF8D}"/>
          </ac:spMkLst>
        </pc:spChg>
        <pc:spChg chg="add del">
          <ac:chgData name="Adari, Suresh" userId="49ce39a3-286d-4e3b-892b-eb5d5af71001" providerId="ADAL" clId="{9BD9C5A8-8E18-4EDE-AEAA-150224061893}" dt="2023-07-31T11:02:11.465" v="666" actId="26606"/>
          <ac:spMkLst>
            <pc:docMk/>
            <pc:sldMk cId="2528400199" sldId="288"/>
            <ac:spMk id="87" creationId="{DBF61EA3-B236-439E-9C0B-340980D56BEE}"/>
          </ac:spMkLst>
        </pc:spChg>
        <pc:spChg chg="add del">
          <ac:chgData name="Adari, Suresh" userId="49ce39a3-286d-4e3b-892b-eb5d5af71001" providerId="ADAL" clId="{9BD9C5A8-8E18-4EDE-AEAA-150224061893}" dt="2023-07-31T11:01:58.925" v="662" actId="26606"/>
          <ac:spMkLst>
            <pc:docMk/>
            <pc:sldMk cId="2528400199" sldId="288"/>
            <ac:spMk id="88" creationId="{53B021B3-DE93-4AB7-8A18-CF5F1CED88B8}"/>
          </ac:spMkLst>
        </pc:spChg>
        <pc:spChg chg="add del">
          <ac:chgData name="Adari, Suresh" userId="49ce39a3-286d-4e3b-892b-eb5d5af71001" providerId="ADAL" clId="{9BD9C5A8-8E18-4EDE-AEAA-150224061893}" dt="2023-07-31T11:01:58.925" v="662" actId="26606"/>
          <ac:spMkLst>
            <pc:docMk/>
            <pc:sldMk cId="2528400199" sldId="288"/>
            <ac:spMk id="90" creationId="{52D502E5-F6B4-4D58-B4AE-FC466FF15EE8}"/>
          </ac:spMkLst>
        </pc:spChg>
        <pc:spChg chg="add del">
          <ac:chgData name="Adari, Suresh" userId="49ce39a3-286d-4e3b-892b-eb5d5af71001" providerId="ADAL" clId="{9BD9C5A8-8E18-4EDE-AEAA-150224061893}" dt="2023-07-31T11:01:58.925" v="662" actId="26606"/>
          <ac:spMkLst>
            <pc:docMk/>
            <pc:sldMk cId="2528400199" sldId="288"/>
            <ac:spMk id="92" creationId="{9DECDBF4-02B6-4BB4-B65B-B8107AD6A9E8}"/>
          </ac:spMkLst>
        </pc:spChg>
        <pc:spChg chg="add del">
          <ac:chgData name="Adari, Suresh" userId="49ce39a3-286d-4e3b-892b-eb5d5af71001" providerId="ADAL" clId="{9BD9C5A8-8E18-4EDE-AEAA-150224061893}" dt="2023-07-31T11:02:11.465" v="666" actId="26606"/>
          <ac:spMkLst>
            <pc:docMk/>
            <pc:sldMk cId="2528400199" sldId="288"/>
            <ac:spMk id="93" creationId="{E659831F-0D9A-4C63-9EBB-8435B85A440F}"/>
          </ac:spMkLst>
        </pc:spChg>
        <pc:spChg chg="add del">
          <ac:chgData name="Adari, Suresh" userId="49ce39a3-286d-4e3b-892b-eb5d5af71001" providerId="ADAL" clId="{9BD9C5A8-8E18-4EDE-AEAA-150224061893}" dt="2023-07-31T11:02:01.017" v="664" actId="26606"/>
          <ac:spMkLst>
            <pc:docMk/>
            <pc:sldMk cId="2528400199" sldId="288"/>
            <ac:spMk id="94" creationId="{7DA1F35B-C8F7-4A5A-9339-7DA4D785B300}"/>
          </ac:spMkLst>
        </pc:spChg>
        <pc:spChg chg="add del">
          <ac:chgData name="Adari, Suresh" userId="49ce39a3-286d-4e3b-892b-eb5d5af71001" providerId="ADAL" clId="{9BD9C5A8-8E18-4EDE-AEAA-150224061893}" dt="2023-07-31T11:02:01.017" v="664" actId="26606"/>
          <ac:spMkLst>
            <pc:docMk/>
            <pc:sldMk cId="2528400199" sldId="288"/>
            <ac:spMk id="95" creationId="{B2D4AD41-40DA-4A81-92F5-B6E3BA1ED82A}"/>
          </ac:spMkLst>
        </pc:spChg>
        <pc:spChg chg="add del">
          <ac:chgData name="Adari, Suresh" userId="49ce39a3-286d-4e3b-892b-eb5d5af71001" providerId="ADAL" clId="{9BD9C5A8-8E18-4EDE-AEAA-150224061893}" dt="2023-07-31T11:02:11.465" v="666" actId="26606"/>
          <ac:spMkLst>
            <pc:docMk/>
            <pc:sldMk cId="2528400199" sldId="288"/>
            <ac:spMk id="99" creationId="{68FDFF87-6288-B2D0-832B-42615EAC0407}"/>
          </ac:spMkLst>
        </pc:spChg>
        <pc:spChg chg="add del">
          <ac:chgData name="Adari, Suresh" userId="49ce39a3-286d-4e3b-892b-eb5d5af71001" providerId="ADAL" clId="{9BD9C5A8-8E18-4EDE-AEAA-150224061893}" dt="2023-07-31T11:44:21.347" v="871" actId="26606"/>
          <ac:spMkLst>
            <pc:docMk/>
            <pc:sldMk cId="2528400199" sldId="288"/>
            <ac:spMk id="101" creationId="{B6CDA21F-E7AF-4C75-8395-33F58D5B0E45}"/>
          </ac:spMkLst>
        </pc:spChg>
        <pc:spChg chg="add del">
          <ac:chgData name="Adari, Suresh" userId="49ce39a3-286d-4e3b-892b-eb5d5af71001" providerId="ADAL" clId="{9BD9C5A8-8E18-4EDE-AEAA-150224061893}" dt="2023-07-31T11:44:21.347" v="871" actId="26606"/>
          <ac:spMkLst>
            <pc:docMk/>
            <pc:sldMk cId="2528400199" sldId="288"/>
            <ac:spMk id="106" creationId="{D5B0017B-2ECA-49AF-B397-DC140825DF8D}"/>
          </ac:spMkLst>
        </pc:spChg>
        <pc:spChg chg="add del mod">
          <ac:chgData name="Adari, Suresh" userId="49ce39a3-286d-4e3b-892b-eb5d5af71001" providerId="ADAL" clId="{9BD9C5A8-8E18-4EDE-AEAA-150224061893}" dt="2023-07-31T11:09:47.090" v="731" actId="26606"/>
          <ac:spMkLst>
            <pc:docMk/>
            <pc:sldMk cId="2528400199" sldId="288"/>
            <ac:spMk id="107" creationId="{68FDFF87-6288-B2D0-832B-42615EAC0407}"/>
          </ac:spMkLst>
        </pc:spChg>
        <pc:spChg chg="add del">
          <ac:chgData name="Adari, Suresh" userId="49ce39a3-286d-4e3b-892b-eb5d5af71001" providerId="ADAL" clId="{9BD9C5A8-8E18-4EDE-AEAA-150224061893}" dt="2023-07-31T11:43:56.586" v="858" actId="26606"/>
          <ac:spMkLst>
            <pc:docMk/>
            <pc:sldMk cId="2528400199" sldId="288"/>
            <ac:spMk id="123" creationId="{352BEC0E-22F8-46D0-9632-375DB541B06C}"/>
          </ac:spMkLst>
        </pc:spChg>
        <pc:spChg chg="add del">
          <ac:chgData name="Adari, Suresh" userId="49ce39a3-286d-4e3b-892b-eb5d5af71001" providerId="ADAL" clId="{9BD9C5A8-8E18-4EDE-AEAA-150224061893}" dt="2023-07-31T11:43:56.586" v="858" actId="26606"/>
          <ac:spMkLst>
            <pc:docMk/>
            <pc:sldMk cId="2528400199" sldId="288"/>
            <ac:spMk id="125" creationId="{3FCFB1DE-0B7E-48CC-BA90-B2AB0889F9D6}"/>
          </ac:spMkLst>
        </pc:spChg>
        <pc:spChg chg="add del">
          <ac:chgData name="Adari, Suresh" userId="49ce39a3-286d-4e3b-892b-eb5d5af71001" providerId="ADAL" clId="{9BD9C5A8-8E18-4EDE-AEAA-150224061893}" dt="2023-07-31T11:43:58.269" v="860" actId="26606"/>
          <ac:spMkLst>
            <pc:docMk/>
            <pc:sldMk cId="2528400199" sldId="288"/>
            <ac:spMk id="127" creationId="{85306E64-E868-4378-9486-393C92BC8B71}"/>
          </ac:spMkLst>
        </pc:spChg>
        <pc:spChg chg="add del">
          <ac:chgData name="Adari, Suresh" userId="49ce39a3-286d-4e3b-892b-eb5d5af71001" providerId="ADAL" clId="{9BD9C5A8-8E18-4EDE-AEAA-150224061893}" dt="2023-07-31T11:43:58.269" v="860" actId="26606"/>
          <ac:spMkLst>
            <pc:docMk/>
            <pc:sldMk cId="2528400199" sldId="288"/>
            <ac:spMk id="128" creationId="{86FC9B80-93C7-4A8E-80F9-67E218482049}"/>
          </ac:spMkLst>
        </pc:spChg>
        <pc:spChg chg="add del">
          <ac:chgData name="Adari, Suresh" userId="49ce39a3-286d-4e3b-892b-eb5d5af71001" providerId="ADAL" clId="{9BD9C5A8-8E18-4EDE-AEAA-150224061893}" dt="2023-07-31T11:43:58.269" v="860" actId="26606"/>
          <ac:spMkLst>
            <pc:docMk/>
            <pc:sldMk cId="2528400199" sldId="288"/>
            <ac:spMk id="129" creationId="{746397E0-ADFC-4B92-B60C-7861F02100CA}"/>
          </ac:spMkLst>
        </pc:spChg>
        <pc:spChg chg="add del">
          <ac:chgData name="Adari, Suresh" userId="49ce39a3-286d-4e3b-892b-eb5d5af71001" providerId="ADAL" clId="{9BD9C5A8-8E18-4EDE-AEAA-150224061893}" dt="2023-07-31T11:43:58.269" v="860" actId="26606"/>
          <ac:spMkLst>
            <pc:docMk/>
            <pc:sldMk cId="2528400199" sldId="288"/>
            <ac:spMk id="130" creationId="{A1D39D31-4CCD-4B76-9350-5B4F35B7E503}"/>
          </ac:spMkLst>
        </pc:spChg>
        <pc:spChg chg="add del">
          <ac:chgData name="Adari, Suresh" userId="49ce39a3-286d-4e3b-892b-eb5d5af71001" providerId="ADAL" clId="{9BD9C5A8-8E18-4EDE-AEAA-150224061893}" dt="2023-07-31T11:44:04.396" v="862" actId="26606"/>
          <ac:spMkLst>
            <pc:docMk/>
            <pc:sldMk cId="2528400199" sldId="288"/>
            <ac:spMk id="132" creationId="{9D25F302-27C5-414F-97F8-6EA0A6C028BA}"/>
          </ac:spMkLst>
        </pc:spChg>
        <pc:spChg chg="add del">
          <ac:chgData name="Adari, Suresh" userId="49ce39a3-286d-4e3b-892b-eb5d5af71001" providerId="ADAL" clId="{9BD9C5A8-8E18-4EDE-AEAA-150224061893}" dt="2023-07-31T11:44:04.396" v="862" actId="26606"/>
          <ac:spMkLst>
            <pc:docMk/>
            <pc:sldMk cId="2528400199" sldId="288"/>
            <ac:spMk id="133" creationId="{830A36F8-48C2-4842-A87B-8CE8DF4E7FD2}"/>
          </ac:spMkLst>
        </pc:spChg>
        <pc:spChg chg="add del">
          <ac:chgData name="Adari, Suresh" userId="49ce39a3-286d-4e3b-892b-eb5d5af71001" providerId="ADAL" clId="{9BD9C5A8-8E18-4EDE-AEAA-150224061893}" dt="2023-07-31T11:44:04.396" v="862" actId="26606"/>
          <ac:spMkLst>
            <pc:docMk/>
            <pc:sldMk cId="2528400199" sldId="288"/>
            <ac:spMk id="134" creationId="{086A5A31-B10A-4793-84D4-D785959AE5B8}"/>
          </ac:spMkLst>
        </pc:spChg>
        <pc:spChg chg="add del">
          <ac:chgData name="Adari, Suresh" userId="49ce39a3-286d-4e3b-892b-eb5d5af71001" providerId="ADAL" clId="{9BD9C5A8-8E18-4EDE-AEAA-150224061893}" dt="2023-07-31T11:44:06.502" v="864" actId="26606"/>
          <ac:spMkLst>
            <pc:docMk/>
            <pc:sldMk cId="2528400199" sldId="288"/>
            <ac:spMk id="141" creationId="{03AF1C04-3FEF-41BD-BB84-2F263765BEBC}"/>
          </ac:spMkLst>
        </pc:spChg>
        <pc:spChg chg="add del">
          <ac:chgData name="Adari, Suresh" userId="49ce39a3-286d-4e3b-892b-eb5d5af71001" providerId="ADAL" clId="{9BD9C5A8-8E18-4EDE-AEAA-150224061893}" dt="2023-07-31T11:44:11.481" v="866" actId="26606"/>
          <ac:spMkLst>
            <pc:docMk/>
            <pc:sldMk cId="2528400199" sldId="288"/>
            <ac:spMk id="149" creationId="{9D25F302-27C5-414F-97F8-6EA0A6C028BA}"/>
          </ac:spMkLst>
        </pc:spChg>
        <pc:spChg chg="add del">
          <ac:chgData name="Adari, Suresh" userId="49ce39a3-286d-4e3b-892b-eb5d5af71001" providerId="ADAL" clId="{9BD9C5A8-8E18-4EDE-AEAA-150224061893}" dt="2023-07-31T11:44:11.481" v="866" actId="26606"/>
          <ac:spMkLst>
            <pc:docMk/>
            <pc:sldMk cId="2528400199" sldId="288"/>
            <ac:spMk id="150" creationId="{830A36F8-48C2-4842-A87B-8CE8DF4E7FD2}"/>
          </ac:spMkLst>
        </pc:spChg>
        <pc:spChg chg="add del">
          <ac:chgData name="Adari, Suresh" userId="49ce39a3-286d-4e3b-892b-eb5d5af71001" providerId="ADAL" clId="{9BD9C5A8-8E18-4EDE-AEAA-150224061893}" dt="2023-07-31T11:44:11.481" v="866" actId="26606"/>
          <ac:spMkLst>
            <pc:docMk/>
            <pc:sldMk cId="2528400199" sldId="288"/>
            <ac:spMk id="151" creationId="{7F488E8B-4E1E-4402-8935-D4E6C02615C7}"/>
          </ac:spMkLst>
        </pc:spChg>
        <pc:spChg chg="add del">
          <ac:chgData name="Adari, Suresh" userId="49ce39a3-286d-4e3b-892b-eb5d5af71001" providerId="ADAL" clId="{9BD9C5A8-8E18-4EDE-AEAA-150224061893}" dt="2023-07-31T11:44:16.858" v="868" actId="26606"/>
          <ac:spMkLst>
            <pc:docMk/>
            <pc:sldMk cId="2528400199" sldId="288"/>
            <ac:spMk id="153" creationId="{8181FC64-B306-4821-98E2-780662EFC486}"/>
          </ac:spMkLst>
        </pc:spChg>
        <pc:spChg chg="add del">
          <ac:chgData name="Adari, Suresh" userId="49ce39a3-286d-4e3b-892b-eb5d5af71001" providerId="ADAL" clId="{9BD9C5A8-8E18-4EDE-AEAA-150224061893}" dt="2023-07-31T11:44:16.858" v="868" actId="26606"/>
          <ac:spMkLst>
            <pc:docMk/>
            <pc:sldMk cId="2528400199" sldId="288"/>
            <ac:spMk id="154" creationId="{CC0388A8-3200-42F9-A84D-3F5F72381F87}"/>
          </ac:spMkLst>
        </pc:spChg>
        <pc:spChg chg="add del">
          <ac:chgData name="Adari, Suresh" userId="49ce39a3-286d-4e3b-892b-eb5d5af71001" providerId="ADAL" clId="{9BD9C5A8-8E18-4EDE-AEAA-150224061893}" dt="2023-07-31T11:44:16.858" v="868" actId="26606"/>
          <ac:spMkLst>
            <pc:docMk/>
            <pc:sldMk cId="2528400199" sldId="288"/>
            <ac:spMk id="155" creationId="{BC0385E9-02B2-4941-889A-EAD43F5BB0A3}"/>
          </ac:spMkLst>
        </pc:spChg>
        <pc:spChg chg="add del">
          <ac:chgData name="Adari, Suresh" userId="49ce39a3-286d-4e3b-892b-eb5d5af71001" providerId="ADAL" clId="{9BD9C5A8-8E18-4EDE-AEAA-150224061893}" dt="2023-07-31T11:44:16.858" v="868" actId="26606"/>
          <ac:spMkLst>
            <pc:docMk/>
            <pc:sldMk cId="2528400199" sldId="288"/>
            <ac:spMk id="156" creationId="{829A1E2C-5AC8-40FC-99E9-832069D39792}"/>
          </ac:spMkLst>
        </pc:spChg>
        <pc:spChg chg="add del">
          <ac:chgData name="Adari, Suresh" userId="49ce39a3-286d-4e3b-892b-eb5d5af71001" providerId="ADAL" clId="{9BD9C5A8-8E18-4EDE-AEAA-150224061893}" dt="2023-07-31T11:44:21.298" v="870" actId="26606"/>
          <ac:spMkLst>
            <pc:docMk/>
            <pc:sldMk cId="2528400199" sldId="288"/>
            <ac:spMk id="158" creationId="{9D25F302-27C5-414F-97F8-6EA0A6C028BA}"/>
          </ac:spMkLst>
        </pc:spChg>
        <pc:spChg chg="add del">
          <ac:chgData name="Adari, Suresh" userId="49ce39a3-286d-4e3b-892b-eb5d5af71001" providerId="ADAL" clId="{9BD9C5A8-8E18-4EDE-AEAA-150224061893}" dt="2023-07-31T11:44:21.298" v="870" actId="26606"/>
          <ac:spMkLst>
            <pc:docMk/>
            <pc:sldMk cId="2528400199" sldId="288"/>
            <ac:spMk id="159" creationId="{041C67D0-A496-4B86-BF61-263FF9EFD7F0}"/>
          </ac:spMkLst>
        </pc:spChg>
        <pc:spChg chg="add del">
          <ac:chgData name="Adari, Suresh" userId="49ce39a3-286d-4e3b-892b-eb5d5af71001" providerId="ADAL" clId="{9BD9C5A8-8E18-4EDE-AEAA-150224061893}" dt="2023-07-31T11:44:21.298" v="870" actId="26606"/>
          <ac:spMkLst>
            <pc:docMk/>
            <pc:sldMk cId="2528400199" sldId="288"/>
            <ac:spMk id="160" creationId="{830A36F8-48C2-4842-A87B-8CE8DF4E7FD2}"/>
          </ac:spMkLst>
        </pc:spChg>
        <pc:spChg chg="add del">
          <ac:chgData name="Adari, Suresh" userId="49ce39a3-286d-4e3b-892b-eb5d5af71001" providerId="ADAL" clId="{9BD9C5A8-8E18-4EDE-AEAA-150224061893}" dt="2023-07-31T11:44:21.298" v="870" actId="26606"/>
          <ac:spMkLst>
            <pc:docMk/>
            <pc:sldMk cId="2528400199" sldId="288"/>
            <ac:spMk id="161" creationId="{8F451A30-466B-4996-9BA5-CD6ABCC6D558}"/>
          </ac:spMkLst>
        </pc:spChg>
        <pc:spChg chg="add">
          <ac:chgData name="Adari, Suresh" userId="49ce39a3-286d-4e3b-892b-eb5d5af71001" providerId="ADAL" clId="{9BD9C5A8-8E18-4EDE-AEAA-150224061893}" dt="2023-07-31T11:44:21.347" v="871" actId="26606"/>
          <ac:spMkLst>
            <pc:docMk/>
            <pc:sldMk cId="2528400199" sldId="288"/>
            <ac:spMk id="163" creationId="{352BEC0E-22F8-46D0-9632-375DB541B06C}"/>
          </ac:spMkLst>
        </pc:spChg>
        <pc:spChg chg="add">
          <ac:chgData name="Adari, Suresh" userId="49ce39a3-286d-4e3b-892b-eb5d5af71001" providerId="ADAL" clId="{9BD9C5A8-8E18-4EDE-AEAA-150224061893}" dt="2023-07-31T11:44:21.347" v="871" actId="26606"/>
          <ac:spMkLst>
            <pc:docMk/>
            <pc:sldMk cId="2528400199" sldId="288"/>
            <ac:spMk id="164" creationId="{3FCFB1DE-0B7E-48CC-BA90-B2AB0889F9D6}"/>
          </ac:spMkLst>
        </pc:spChg>
        <pc:grpChg chg="add del">
          <ac:chgData name="Adari, Suresh" userId="49ce39a3-286d-4e3b-892b-eb5d5af71001" providerId="ADAL" clId="{9BD9C5A8-8E18-4EDE-AEAA-150224061893}" dt="2023-07-31T11:02:11.470" v="667" actId="26606"/>
          <ac:grpSpMkLst>
            <pc:docMk/>
            <pc:sldMk cId="2528400199" sldId="288"/>
            <ac:grpSpMk id="80" creationId="{AE1C45F0-260A-458C-96ED-C1F6D2151219}"/>
          </ac:grpSpMkLst>
        </pc:grpChg>
        <pc:grpChg chg="add del">
          <ac:chgData name="Adari, Suresh" userId="49ce39a3-286d-4e3b-892b-eb5d5af71001" providerId="ADAL" clId="{9BD9C5A8-8E18-4EDE-AEAA-150224061893}" dt="2023-07-31T11:02:11.465" v="666" actId="26606"/>
          <ac:grpSpMkLst>
            <pc:docMk/>
            <pc:sldMk cId="2528400199" sldId="288"/>
            <ac:grpSpMk id="89" creationId="{28FAF094-D087-493F-8DF9-A486C2D6BBAA}"/>
          </ac:grpSpMkLst>
        </pc:grpChg>
        <pc:grpChg chg="add del">
          <ac:chgData name="Adari, Suresh" userId="49ce39a3-286d-4e3b-892b-eb5d5af71001" providerId="ADAL" clId="{9BD9C5A8-8E18-4EDE-AEAA-150224061893}" dt="2023-07-31T11:44:21.347" v="871" actId="26606"/>
          <ac:grpSpMkLst>
            <pc:docMk/>
            <pc:sldMk cId="2528400199" sldId="288"/>
            <ac:grpSpMk id="102" creationId="{AE1C45F0-260A-458C-96ED-C1F6D2151219}"/>
          </ac:grpSpMkLst>
        </pc:grpChg>
        <pc:grpChg chg="add del">
          <ac:chgData name="Adari, Suresh" userId="49ce39a3-286d-4e3b-892b-eb5d5af71001" providerId="ADAL" clId="{9BD9C5A8-8E18-4EDE-AEAA-150224061893}" dt="2023-07-31T11:44:06.502" v="864" actId="26606"/>
          <ac:grpSpMkLst>
            <pc:docMk/>
            <pc:sldMk cId="2528400199" sldId="288"/>
            <ac:grpSpMk id="142" creationId="{094DE5E8-C080-45A4-B2F4-8FE7D8F8EEE8}"/>
          </ac:grpSpMkLst>
        </pc:grpChg>
        <pc:grpChg chg="add del">
          <ac:chgData name="Adari, Suresh" userId="49ce39a3-286d-4e3b-892b-eb5d5af71001" providerId="ADAL" clId="{9BD9C5A8-8E18-4EDE-AEAA-150224061893}" dt="2023-07-31T11:44:06.502" v="864" actId="26606"/>
          <ac:grpSpMkLst>
            <pc:docMk/>
            <pc:sldMk cId="2528400199" sldId="288"/>
            <ac:grpSpMk id="144" creationId="{9A28EBCD-582B-4E3B-AB95-15EA16034C64}"/>
          </ac:grpSpMkLst>
        </pc:grpChg>
        <pc:grpChg chg="add del">
          <ac:chgData name="Adari, Suresh" userId="49ce39a3-286d-4e3b-892b-eb5d5af71001" providerId="ADAL" clId="{9BD9C5A8-8E18-4EDE-AEAA-150224061893}" dt="2023-07-31T11:44:06.502" v="864" actId="26606"/>
          <ac:grpSpMkLst>
            <pc:docMk/>
            <pc:sldMk cId="2528400199" sldId="288"/>
            <ac:grpSpMk id="146" creationId="{E27AF472-EAE3-4572-AB69-B92BD10DBC6D}"/>
          </ac:grpSpMkLst>
        </pc:grpChg>
        <pc:graphicFrameChg chg="add del">
          <ac:chgData name="Adari, Suresh" userId="49ce39a3-286d-4e3b-892b-eb5d5af71001" providerId="ADAL" clId="{9BD9C5A8-8E18-4EDE-AEAA-150224061893}" dt="2023-07-31T11:01:58.925" v="662" actId="26606"/>
          <ac:graphicFrameMkLst>
            <pc:docMk/>
            <pc:sldMk cId="2528400199" sldId="288"/>
            <ac:graphicFrameMk id="84" creationId="{3044F48F-6BE0-94B4-2E98-D65508E3B885}"/>
          </ac:graphicFrameMkLst>
        </pc:graphicFrameChg>
        <pc:graphicFrameChg chg="add del">
          <ac:chgData name="Adari, Suresh" userId="49ce39a3-286d-4e3b-892b-eb5d5af71001" providerId="ADAL" clId="{9BD9C5A8-8E18-4EDE-AEAA-150224061893}" dt="2023-07-31T11:02:01.017" v="664" actId="26606"/>
          <ac:graphicFrameMkLst>
            <pc:docMk/>
            <pc:sldMk cId="2528400199" sldId="288"/>
            <ac:graphicFrameMk id="96" creationId="{86A6CE88-13EC-731B-1BB4-CA4E86F5B670}"/>
          </ac:graphicFrameMkLst>
        </pc:graphicFrameChg>
        <pc:graphicFrameChg chg="add del">
          <ac:chgData name="Adari, Suresh" userId="49ce39a3-286d-4e3b-892b-eb5d5af71001" providerId="ADAL" clId="{9BD9C5A8-8E18-4EDE-AEAA-150224061893}" dt="2023-07-31T11:09:35.215" v="724" actId="26606"/>
          <ac:graphicFrameMkLst>
            <pc:docMk/>
            <pc:sldMk cId="2528400199" sldId="288"/>
            <ac:graphicFrameMk id="110" creationId="{3D46C1F4-7E2D-E767-A6C8-52AFD29357C8}"/>
          </ac:graphicFrameMkLst>
        </pc:graphicFrameChg>
        <pc:graphicFrameChg chg="add del">
          <ac:chgData name="Adari, Suresh" userId="49ce39a3-286d-4e3b-892b-eb5d5af71001" providerId="ADAL" clId="{9BD9C5A8-8E18-4EDE-AEAA-150224061893}" dt="2023-07-31T11:09:37.028" v="726" actId="26606"/>
          <ac:graphicFrameMkLst>
            <pc:docMk/>
            <pc:sldMk cId="2528400199" sldId="288"/>
            <ac:graphicFrameMk id="112" creationId="{44DCC496-8E9C-BE66-548F-6BEDD3ACBA74}"/>
          </ac:graphicFrameMkLst>
        </pc:graphicFrameChg>
        <pc:graphicFrameChg chg="add del">
          <ac:chgData name="Adari, Suresh" userId="49ce39a3-286d-4e3b-892b-eb5d5af71001" providerId="ADAL" clId="{9BD9C5A8-8E18-4EDE-AEAA-150224061893}" dt="2023-07-31T11:09:41.481" v="728" actId="26606"/>
          <ac:graphicFrameMkLst>
            <pc:docMk/>
            <pc:sldMk cId="2528400199" sldId="288"/>
            <ac:graphicFrameMk id="114" creationId="{22491EAC-F328-1404-696B-03605F7C853E}"/>
          </ac:graphicFrameMkLst>
        </pc:graphicFrameChg>
        <pc:graphicFrameChg chg="add del">
          <ac:chgData name="Adari, Suresh" userId="49ce39a3-286d-4e3b-892b-eb5d5af71001" providerId="ADAL" clId="{9BD9C5A8-8E18-4EDE-AEAA-150224061893}" dt="2023-07-31T11:09:47.075" v="730" actId="26606"/>
          <ac:graphicFrameMkLst>
            <pc:docMk/>
            <pc:sldMk cId="2528400199" sldId="288"/>
            <ac:graphicFrameMk id="116" creationId="{0DD20C2E-18F2-830A-F425-6CEBB9FB5601}"/>
          </ac:graphicFrameMkLst>
        </pc:graphicFrameChg>
        <pc:graphicFrameChg chg="add mod ord modGraphic">
          <ac:chgData name="Adari, Suresh" userId="49ce39a3-286d-4e3b-892b-eb5d5af71001" providerId="ADAL" clId="{9BD9C5A8-8E18-4EDE-AEAA-150224061893}" dt="2023-07-31T11:44:21.347" v="871" actId="26606"/>
          <ac:graphicFrameMkLst>
            <pc:docMk/>
            <pc:sldMk cId="2528400199" sldId="288"/>
            <ac:graphicFrameMk id="118" creationId="{3D46C1F4-7E2D-E767-A6C8-52AFD29357C8}"/>
          </ac:graphicFrameMkLst>
        </pc:graphicFrameChg>
        <pc:picChg chg="add mod ord">
          <ac:chgData name="Adari, Suresh" userId="49ce39a3-286d-4e3b-892b-eb5d5af71001" providerId="ADAL" clId="{9BD9C5A8-8E18-4EDE-AEAA-150224061893}" dt="2023-07-31T11:44:40.572" v="874" actId="1076"/>
          <ac:picMkLst>
            <pc:docMk/>
            <pc:sldMk cId="2528400199" sldId="288"/>
            <ac:picMk id="7" creationId="{D7FE28A0-C875-3202-24C5-7F8B6D84E6FD}"/>
          </ac:picMkLst>
        </pc:picChg>
        <pc:picChg chg="add mod ord">
          <ac:chgData name="Adari, Suresh" userId="49ce39a3-286d-4e3b-892b-eb5d5af71001" providerId="ADAL" clId="{9BD9C5A8-8E18-4EDE-AEAA-150224061893}" dt="2023-07-31T11:44:36.002" v="873" actId="1076"/>
          <ac:picMkLst>
            <pc:docMk/>
            <pc:sldMk cId="2528400199" sldId="288"/>
            <ac:picMk id="10" creationId="{75EAAE8D-4132-0AEE-208D-72B92C1B4F2E}"/>
          </ac:picMkLst>
        </pc:picChg>
        <pc:cxnChg chg="add del">
          <ac:chgData name="Adari, Suresh" userId="49ce39a3-286d-4e3b-892b-eb5d5af71001" providerId="ADAL" clId="{9BD9C5A8-8E18-4EDE-AEAA-150224061893}" dt="2023-07-31T11:02:11.470" v="667" actId="26606"/>
          <ac:cxnSpMkLst>
            <pc:docMk/>
            <pc:sldMk cId="2528400199" sldId="288"/>
            <ac:cxnSpMk id="81" creationId="{6CF1BAF6-AD41-4082-B212-8A1F9A2E8779}"/>
          </ac:cxnSpMkLst>
        </pc:cxnChg>
        <pc:cxnChg chg="add del">
          <ac:chgData name="Adari, Suresh" userId="49ce39a3-286d-4e3b-892b-eb5d5af71001" providerId="ADAL" clId="{9BD9C5A8-8E18-4EDE-AEAA-150224061893}" dt="2023-07-31T11:44:21.347" v="871" actId="26606"/>
          <ac:cxnSpMkLst>
            <pc:docMk/>
            <pc:sldMk cId="2528400199" sldId="288"/>
            <ac:cxnSpMk id="108" creationId="{6CF1BAF6-AD41-4082-B212-8A1F9A2E8779}"/>
          </ac:cxnSpMkLst>
        </pc:cxnChg>
      </pc:sldChg>
      <pc:sldChg chg="addSp delSp modSp mod">
        <pc:chgData name="Adari, Suresh" userId="49ce39a3-286d-4e3b-892b-eb5d5af71001" providerId="ADAL" clId="{9BD9C5A8-8E18-4EDE-AEAA-150224061893}" dt="2023-07-31T11:50:30.042" v="926" actId="14100"/>
        <pc:sldMkLst>
          <pc:docMk/>
          <pc:sldMk cId="882359520" sldId="289"/>
        </pc:sldMkLst>
        <pc:spChg chg="mod">
          <ac:chgData name="Adari, Suresh" userId="49ce39a3-286d-4e3b-892b-eb5d5af71001" providerId="ADAL" clId="{9BD9C5A8-8E18-4EDE-AEAA-150224061893}" dt="2023-07-31T08:43:42.343" v="456" actId="26606"/>
          <ac:spMkLst>
            <pc:docMk/>
            <pc:sldMk cId="882359520" sldId="289"/>
            <ac:spMk id="2" creationId="{590A3669-FC20-A360-44D8-83789DD6BEE5}"/>
          </ac:spMkLst>
        </pc:spChg>
        <pc:spChg chg="mod ord">
          <ac:chgData name="Adari, Suresh" userId="49ce39a3-286d-4e3b-892b-eb5d5af71001" providerId="ADAL" clId="{9BD9C5A8-8E18-4EDE-AEAA-150224061893}" dt="2023-07-31T08:43:42.343" v="456" actId="26606"/>
          <ac:spMkLst>
            <pc:docMk/>
            <pc:sldMk cId="882359520" sldId="289"/>
            <ac:spMk id="3" creationId="{68FDFF87-6288-B2D0-832B-42615EAC0407}"/>
          </ac:spMkLst>
        </pc:spChg>
        <pc:spChg chg="mod ord">
          <ac:chgData name="Adari, Suresh" userId="49ce39a3-286d-4e3b-892b-eb5d5af71001" providerId="ADAL" clId="{9BD9C5A8-8E18-4EDE-AEAA-150224061893}" dt="2023-07-31T08:43:42.343" v="456" actId="26606"/>
          <ac:spMkLst>
            <pc:docMk/>
            <pc:sldMk cId="882359520" sldId="289"/>
            <ac:spMk id="8" creationId="{D06DAE4E-E799-FD30-134D-4FF25151B229}"/>
          </ac:spMkLst>
        </pc:spChg>
        <pc:spChg chg="del">
          <ac:chgData name="Adari, Suresh" userId="49ce39a3-286d-4e3b-892b-eb5d5af71001" providerId="ADAL" clId="{9BD9C5A8-8E18-4EDE-AEAA-150224061893}" dt="2023-07-31T08:41:04.151" v="430" actId="26606"/>
          <ac:spMkLst>
            <pc:docMk/>
            <pc:sldMk cId="882359520" sldId="289"/>
            <ac:spMk id="63" creationId="{979E27D9-03C7-44E2-9FF8-15D0C8506AF7}"/>
          </ac:spMkLst>
        </pc:spChg>
        <pc:spChg chg="del">
          <ac:chgData name="Adari, Suresh" userId="49ce39a3-286d-4e3b-892b-eb5d5af71001" providerId="ADAL" clId="{9BD9C5A8-8E18-4EDE-AEAA-150224061893}" dt="2023-07-31T08:41:04.151" v="430" actId="26606"/>
          <ac:spMkLst>
            <pc:docMk/>
            <pc:sldMk cId="882359520" sldId="289"/>
            <ac:spMk id="65" creationId="{EEBF1590-3B36-48EE-A89D-3B6F3CB256AB}"/>
          </ac:spMkLst>
        </pc:spChg>
        <pc:spChg chg="del">
          <ac:chgData name="Adari, Suresh" userId="49ce39a3-286d-4e3b-892b-eb5d5af71001" providerId="ADAL" clId="{9BD9C5A8-8E18-4EDE-AEAA-150224061893}" dt="2023-07-31T08:41:04.151" v="430" actId="26606"/>
          <ac:spMkLst>
            <pc:docMk/>
            <pc:sldMk cId="882359520" sldId="289"/>
            <ac:spMk id="67" creationId="{AC8F6C8C-AB5A-4548-942D-E3FD40ACBC49}"/>
          </ac:spMkLst>
        </pc:spChg>
        <pc:spChg chg="add del">
          <ac:chgData name="Adari, Suresh" userId="49ce39a3-286d-4e3b-892b-eb5d5af71001" providerId="ADAL" clId="{9BD9C5A8-8E18-4EDE-AEAA-150224061893}" dt="2023-07-31T08:41:35.690" v="436" actId="26606"/>
          <ac:spMkLst>
            <pc:docMk/>
            <pc:sldMk cId="882359520" sldId="289"/>
            <ac:spMk id="72" creationId="{743AA782-23D1-4521-8CAD-47662984AA08}"/>
          </ac:spMkLst>
        </pc:spChg>
        <pc:spChg chg="add del">
          <ac:chgData name="Adari, Suresh" userId="49ce39a3-286d-4e3b-892b-eb5d5af71001" providerId="ADAL" clId="{9BD9C5A8-8E18-4EDE-AEAA-150224061893}" dt="2023-07-31T08:41:35.690" v="436" actId="26606"/>
          <ac:spMkLst>
            <pc:docMk/>
            <pc:sldMk cId="882359520" sldId="289"/>
            <ac:spMk id="74" creationId="{71877DBC-BB60-40F0-AC93-2ACDBAAE60CE}"/>
          </ac:spMkLst>
        </pc:spChg>
        <pc:spChg chg="add del">
          <ac:chgData name="Adari, Suresh" userId="49ce39a3-286d-4e3b-892b-eb5d5af71001" providerId="ADAL" clId="{9BD9C5A8-8E18-4EDE-AEAA-150224061893}" dt="2023-07-31T08:41:35.678" v="435" actId="26606"/>
          <ac:spMkLst>
            <pc:docMk/>
            <pc:sldMk cId="882359520" sldId="289"/>
            <ac:spMk id="79" creationId="{A8908DB7-C3A6-4FCB-9820-CEE02B398C4A}"/>
          </ac:spMkLst>
        </pc:spChg>
        <pc:spChg chg="add del">
          <ac:chgData name="Adari, Suresh" userId="49ce39a3-286d-4e3b-892b-eb5d5af71001" providerId="ADAL" clId="{9BD9C5A8-8E18-4EDE-AEAA-150224061893}" dt="2023-07-31T08:41:35.678" v="435" actId="26606"/>
          <ac:spMkLst>
            <pc:docMk/>
            <pc:sldMk cId="882359520" sldId="289"/>
            <ac:spMk id="81" creationId="{535742DD-1B16-4E9D-B715-0D74B4574A68}"/>
          </ac:spMkLst>
        </pc:spChg>
        <pc:spChg chg="add del">
          <ac:chgData name="Adari, Suresh" userId="49ce39a3-286d-4e3b-892b-eb5d5af71001" providerId="ADAL" clId="{9BD9C5A8-8E18-4EDE-AEAA-150224061893}" dt="2023-07-31T08:43:10.637" v="451" actId="26606"/>
          <ac:spMkLst>
            <pc:docMk/>
            <pc:sldMk cId="882359520" sldId="289"/>
            <ac:spMk id="83" creationId="{32AEEBC8-9D30-42EF-95F2-386C2653FBF0}"/>
          </ac:spMkLst>
        </pc:spChg>
        <pc:spChg chg="add del">
          <ac:chgData name="Adari, Suresh" userId="49ce39a3-286d-4e3b-892b-eb5d5af71001" providerId="ADAL" clId="{9BD9C5A8-8E18-4EDE-AEAA-150224061893}" dt="2023-07-31T08:43:10.637" v="451" actId="26606"/>
          <ac:spMkLst>
            <pc:docMk/>
            <pc:sldMk cId="882359520" sldId="289"/>
            <ac:spMk id="84" creationId="{2E92FA66-67D7-4CB4-94D3-E643A9AD4757}"/>
          </ac:spMkLst>
        </pc:spChg>
        <pc:spChg chg="add del">
          <ac:chgData name="Adari, Suresh" userId="49ce39a3-286d-4e3b-892b-eb5d5af71001" providerId="ADAL" clId="{9BD9C5A8-8E18-4EDE-AEAA-150224061893}" dt="2023-07-31T08:42:58.086" v="444" actId="26606"/>
          <ac:spMkLst>
            <pc:docMk/>
            <pc:sldMk cId="882359520" sldId="289"/>
            <ac:spMk id="89" creationId="{743AA782-23D1-4521-8CAD-47662984AA08}"/>
          </ac:spMkLst>
        </pc:spChg>
        <pc:spChg chg="add del">
          <ac:chgData name="Adari, Suresh" userId="49ce39a3-286d-4e3b-892b-eb5d5af71001" providerId="ADAL" clId="{9BD9C5A8-8E18-4EDE-AEAA-150224061893}" dt="2023-07-31T08:42:58.086" v="444" actId="26606"/>
          <ac:spMkLst>
            <pc:docMk/>
            <pc:sldMk cId="882359520" sldId="289"/>
            <ac:spMk id="91" creationId="{71877DBC-BB60-40F0-AC93-2ACDBAAE60CE}"/>
          </ac:spMkLst>
        </pc:spChg>
        <pc:spChg chg="add del">
          <ac:chgData name="Adari, Suresh" userId="49ce39a3-286d-4e3b-892b-eb5d5af71001" providerId="ADAL" clId="{9BD9C5A8-8E18-4EDE-AEAA-150224061893}" dt="2023-07-31T08:43:01.003" v="446" actId="26606"/>
          <ac:spMkLst>
            <pc:docMk/>
            <pc:sldMk cId="882359520" sldId="289"/>
            <ac:spMk id="93" creationId="{0007FE00-9498-4706-B255-6437B0252C02}"/>
          </ac:spMkLst>
        </pc:spChg>
        <pc:spChg chg="add del">
          <ac:chgData name="Adari, Suresh" userId="49ce39a3-286d-4e3b-892b-eb5d5af71001" providerId="ADAL" clId="{9BD9C5A8-8E18-4EDE-AEAA-150224061893}" dt="2023-07-31T08:43:01.003" v="446" actId="26606"/>
          <ac:spMkLst>
            <pc:docMk/>
            <pc:sldMk cId="882359520" sldId="289"/>
            <ac:spMk id="94" creationId="{2EB492CD-616E-47F8-933B-5E2D952A0593}"/>
          </ac:spMkLst>
        </pc:spChg>
        <pc:spChg chg="add del">
          <ac:chgData name="Adari, Suresh" userId="49ce39a3-286d-4e3b-892b-eb5d5af71001" providerId="ADAL" clId="{9BD9C5A8-8E18-4EDE-AEAA-150224061893}" dt="2023-07-31T08:43:01.003" v="446" actId="26606"/>
          <ac:spMkLst>
            <pc:docMk/>
            <pc:sldMk cId="882359520" sldId="289"/>
            <ac:spMk id="95" creationId="{59383CF9-23B5-4335-9B21-1791C4CF1C75}"/>
          </ac:spMkLst>
        </pc:spChg>
        <pc:spChg chg="add del">
          <ac:chgData name="Adari, Suresh" userId="49ce39a3-286d-4e3b-892b-eb5d5af71001" providerId="ADAL" clId="{9BD9C5A8-8E18-4EDE-AEAA-150224061893}" dt="2023-07-31T08:43:04.789" v="448" actId="26606"/>
          <ac:spMkLst>
            <pc:docMk/>
            <pc:sldMk cId="882359520" sldId="289"/>
            <ac:spMk id="97" creationId="{743AA782-23D1-4521-8CAD-47662984AA08}"/>
          </ac:spMkLst>
        </pc:spChg>
        <pc:spChg chg="add del">
          <ac:chgData name="Adari, Suresh" userId="49ce39a3-286d-4e3b-892b-eb5d5af71001" providerId="ADAL" clId="{9BD9C5A8-8E18-4EDE-AEAA-150224061893}" dt="2023-07-31T08:43:04.789" v="448" actId="26606"/>
          <ac:spMkLst>
            <pc:docMk/>
            <pc:sldMk cId="882359520" sldId="289"/>
            <ac:spMk id="98" creationId="{650D18FE-0824-4A46-B22C-A86B52E5780A}"/>
          </ac:spMkLst>
        </pc:spChg>
        <pc:spChg chg="add del">
          <ac:chgData name="Adari, Suresh" userId="49ce39a3-286d-4e3b-892b-eb5d5af71001" providerId="ADAL" clId="{9BD9C5A8-8E18-4EDE-AEAA-150224061893}" dt="2023-07-31T08:43:10.626" v="450" actId="26606"/>
          <ac:spMkLst>
            <pc:docMk/>
            <pc:sldMk cId="882359520" sldId="289"/>
            <ac:spMk id="100" creationId="{743AA782-23D1-4521-8CAD-47662984AA08}"/>
          </ac:spMkLst>
        </pc:spChg>
        <pc:spChg chg="add del">
          <ac:chgData name="Adari, Suresh" userId="49ce39a3-286d-4e3b-892b-eb5d5af71001" providerId="ADAL" clId="{9BD9C5A8-8E18-4EDE-AEAA-150224061893}" dt="2023-07-31T08:43:10.626" v="450" actId="26606"/>
          <ac:spMkLst>
            <pc:docMk/>
            <pc:sldMk cId="882359520" sldId="289"/>
            <ac:spMk id="101" creationId="{71877DBC-BB60-40F0-AC93-2ACDBAAE60CE}"/>
          </ac:spMkLst>
        </pc:spChg>
        <pc:spChg chg="add del">
          <ac:chgData name="Adari, Suresh" userId="49ce39a3-286d-4e3b-892b-eb5d5af71001" providerId="ADAL" clId="{9BD9C5A8-8E18-4EDE-AEAA-150224061893}" dt="2023-07-31T08:43:42.343" v="456" actId="26606"/>
          <ac:spMkLst>
            <pc:docMk/>
            <pc:sldMk cId="882359520" sldId="289"/>
            <ac:spMk id="103" creationId="{131BAD53-4E89-4F62-BBB7-26359763ED39}"/>
          </ac:spMkLst>
        </pc:spChg>
        <pc:spChg chg="add del">
          <ac:chgData name="Adari, Suresh" userId="49ce39a3-286d-4e3b-892b-eb5d5af71001" providerId="ADAL" clId="{9BD9C5A8-8E18-4EDE-AEAA-150224061893}" dt="2023-07-31T08:43:42.343" v="456" actId="26606"/>
          <ac:spMkLst>
            <pc:docMk/>
            <pc:sldMk cId="882359520" sldId="289"/>
            <ac:spMk id="104" creationId="{62756DA2-40EB-4C6F-B962-5822FFB54FB6}"/>
          </ac:spMkLst>
        </pc:spChg>
        <pc:spChg chg="add del">
          <ac:chgData name="Adari, Suresh" userId="49ce39a3-286d-4e3b-892b-eb5d5af71001" providerId="ADAL" clId="{9BD9C5A8-8E18-4EDE-AEAA-150224061893}" dt="2023-07-31T08:43:42.328" v="455" actId="26606"/>
          <ac:spMkLst>
            <pc:docMk/>
            <pc:sldMk cId="882359520" sldId="289"/>
            <ac:spMk id="109" creationId="{131BAD53-4E89-4F62-BBB7-26359763ED39}"/>
          </ac:spMkLst>
        </pc:spChg>
        <pc:spChg chg="add del">
          <ac:chgData name="Adari, Suresh" userId="49ce39a3-286d-4e3b-892b-eb5d5af71001" providerId="ADAL" clId="{9BD9C5A8-8E18-4EDE-AEAA-150224061893}" dt="2023-07-31T08:43:42.328" v="455" actId="26606"/>
          <ac:spMkLst>
            <pc:docMk/>
            <pc:sldMk cId="882359520" sldId="289"/>
            <ac:spMk id="111" creationId="{62756DA2-40EB-4C6F-B962-5822FFB54FB6}"/>
          </ac:spMkLst>
        </pc:spChg>
        <pc:spChg chg="add">
          <ac:chgData name="Adari, Suresh" userId="49ce39a3-286d-4e3b-892b-eb5d5af71001" providerId="ADAL" clId="{9BD9C5A8-8E18-4EDE-AEAA-150224061893}" dt="2023-07-31T08:43:42.343" v="456" actId="26606"/>
          <ac:spMkLst>
            <pc:docMk/>
            <pc:sldMk cId="882359520" sldId="289"/>
            <ac:spMk id="113" creationId="{743AA782-23D1-4521-8CAD-47662984AA08}"/>
          </ac:spMkLst>
        </pc:spChg>
        <pc:spChg chg="add">
          <ac:chgData name="Adari, Suresh" userId="49ce39a3-286d-4e3b-892b-eb5d5af71001" providerId="ADAL" clId="{9BD9C5A8-8E18-4EDE-AEAA-150224061893}" dt="2023-07-31T08:43:42.343" v="456" actId="26606"/>
          <ac:spMkLst>
            <pc:docMk/>
            <pc:sldMk cId="882359520" sldId="289"/>
            <ac:spMk id="114" creationId="{71877DBC-BB60-40F0-AC93-2ACDBAAE60CE}"/>
          </ac:spMkLst>
        </pc:spChg>
        <pc:picChg chg="add mod ord">
          <ac:chgData name="Adari, Suresh" userId="49ce39a3-286d-4e3b-892b-eb5d5af71001" providerId="ADAL" clId="{9BD9C5A8-8E18-4EDE-AEAA-150224061893}" dt="2023-07-31T11:50:30.042" v="926" actId="14100"/>
          <ac:picMkLst>
            <pc:docMk/>
            <pc:sldMk cId="882359520" sldId="289"/>
            <ac:picMk id="5" creationId="{F557754A-431C-2B79-3322-6325D4E7EA96}"/>
          </ac:picMkLst>
        </pc:picChg>
      </pc:sldChg>
      <pc:sldChg chg="modSp">
        <pc:chgData name="Adari, Suresh" userId="49ce39a3-286d-4e3b-892b-eb5d5af71001" providerId="ADAL" clId="{9BD9C5A8-8E18-4EDE-AEAA-150224061893}" dt="2023-07-31T11:16:42.239" v="774" actId="20577"/>
        <pc:sldMkLst>
          <pc:docMk/>
          <pc:sldMk cId="2006803859" sldId="290"/>
        </pc:sldMkLst>
        <pc:graphicFrameChg chg="mod">
          <ac:chgData name="Adari, Suresh" userId="49ce39a3-286d-4e3b-892b-eb5d5af71001" providerId="ADAL" clId="{9BD9C5A8-8E18-4EDE-AEAA-150224061893}" dt="2023-07-31T11:16:42.239" v="774" actId="20577"/>
          <ac:graphicFrameMkLst>
            <pc:docMk/>
            <pc:sldMk cId="2006803859" sldId="290"/>
            <ac:graphicFrameMk id="131" creationId="{B6209350-6C42-ED66-2071-3DA7D48E13D2}"/>
          </ac:graphicFrameMkLst>
        </pc:graphicFrameChg>
      </pc:sldChg>
      <pc:sldChg chg="addSp delSp modSp add mod">
        <pc:chgData name="Adari, Suresh" userId="49ce39a3-286d-4e3b-892b-eb5d5af71001" providerId="ADAL" clId="{9BD9C5A8-8E18-4EDE-AEAA-150224061893}" dt="2023-07-31T09:28:03.013" v="584" actId="26606"/>
        <pc:sldMkLst>
          <pc:docMk/>
          <pc:sldMk cId="3845702685" sldId="291"/>
        </pc:sldMkLst>
        <pc:spChg chg="mod">
          <ac:chgData name="Adari, Suresh" userId="49ce39a3-286d-4e3b-892b-eb5d5af71001" providerId="ADAL" clId="{9BD9C5A8-8E18-4EDE-AEAA-150224061893}" dt="2023-07-31T09:28:03.013" v="584" actId="26606"/>
          <ac:spMkLst>
            <pc:docMk/>
            <pc:sldMk cId="3845702685" sldId="291"/>
            <ac:spMk id="2" creationId="{590A3669-FC20-A360-44D8-83789DD6BEE5}"/>
          </ac:spMkLst>
        </pc:spChg>
        <pc:spChg chg="mod">
          <ac:chgData name="Adari, Suresh" userId="49ce39a3-286d-4e3b-892b-eb5d5af71001" providerId="ADAL" clId="{9BD9C5A8-8E18-4EDE-AEAA-150224061893}" dt="2023-07-31T09:28:03.013" v="584" actId="26606"/>
          <ac:spMkLst>
            <pc:docMk/>
            <pc:sldMk cId="3845702685" sldId="291"/>
            <ac:spMk id="3" creationId="{68FDFF87-6288-B2D0-832B-42615EAC0407}"/>
          </ac:spMkLst>
        </pc:spChg>
        <pc:spChg chg="ord">
          <ac:chgData name="Adari, Suresh" userId="49ce39a3-286d-4e3b-892b-eb5d5af71001" providerId="ADAL" clId="{9BD9C5A8-8E18-4EDE-AEAA-150224061893}" dt="2023-07-31T09:28:03.013" v="584" actId="26606"/>
          <ac:spMkLst>
            <pc:docMk/>
            <pc:sldMk cId="3845702685" sldId="291"/>
            <ac:spMk id="8" creationId="{D06DAE4E-E799-FD30-134D-4FF25151B229}"/>
          </ac:spMkLst>
        </pc:spChg>
        <pc:spChg chg="add del">
          <ac:chgData name="Adari, Suresh" userId="49ce39a3-286d-4e3b-892b-eb5d5af71001" providerId="ADAL" clId="{9BD9C5A8-8E18-4EDE-AEAA-150224061893}" dt="2023-07-31T09:28:03.013" v="584" actId="26606"/>
          <ac:spMkLst>
            <pc:docMk/>
            <pc:sldMk cId="3845702685" sldId="291"/>
            <ac:spMk id="112" creationId="{28D31E1B-0407-4223-9642-0B642CBF57D9}"/>
          </ac:spMkLst>
        </pc:spChg>
        <pc:spChg chg="add del">
          <ac:chgData name="Adari, Suresh" userId="49ce39a3-286d-4e3b-892b-eb5d5af71001" providerId="ADAL" clId="{9BD9C5A8-8E18-4EDE-AEAA-150224061893}" dt="2023-07-31T09:28:03.013" v="584" actId="26606"/>
          <ac:spMkLst>
            <pc:docMk/>
            <pc:sldMk cId="3845702685" sldId="291"/>
            <ac:spMk id="114" creationId="{D5B0017B-2ECA-49AF-B397-DC140825DF8D}"/>
          </ac:spMkLst>
        </pc:spChg>
        <pc:spChg chg="add del">
          <ac:chgData name="Adari, Suresh" userId="49ce39a3-286d-4e3b-892b-eb5d5af71001" providerId="ADAL" clId="{9BD9C5A8-8E18-4EDE-AEAA-150224061893}" dt="2023-07-31T09:28:03.013" v="584" actId="26606"/>
          <ac:spMkLst>
            <pc:docMk/>
            <pc:sldMk cId="3845702685" sldId="291"/>
            <ac:spMk id="115" creationId="{70E96339-907C-46C3-99AC-31179B6F0EBD}"/>
          </ac:spMkLst>
        </pc:spChg>
        <pc:spChg chg="add del">
          <ac:chgData name="Adari, Suresh" userId="49ce39a3-286d-4e3b-892b-eb5d5af71001" providerId="ADAL" clId="{9BD9C5A8-8E18-4EDE-AEAA-150224061893}" dt="2023-07-31T09:27:56.026" v="581" actId="26606"/>
          <ac:spMkLst>
            <pc:docMk/>
            <pc:sldMk cId="3845702685" sldId="291"/>
            <ac:spMk id="121" creationId="{DBC6133C-0615-4CE4-9132-37E609A9BDFA}"/>
          </ac:spMkLst>
        </pc:spChg>
        <pc:spChg chg="add del">
          <ac:chgData name="Adari, Suresh" userId="49ce39a3-286d-4e3b-892b-eb5d5af71001" providerId="ADAL" clId="{9BD9C5A8-8E18-4EDE-AEAA-150224061893}" dt="2023-07-31T09:27:56.026" v="581" actId="26606"/>
          <ac:spMkLst>
            <pc:docMk/>
            <pc:sldMk cId="3845702685" sldId="291"/>
            <ac:spMk id="123" creationId="{169CC832-2974-4E8D-90ED-3E2941BA7336}"/>
          </ac:spMkLst>
        </pc:spChg>
        <pc:spChg chg="add del">
          <ac:chgData name="Adari, Suresh" userId="49ce39a3-286d-4e3b-892b-eb5d5af71001" providerId="ADAL" clId="{9BD9C5A8-8E18-4EDE-AEAA-150224061893}" dt="2023-07-31T09:27:56.026" v="581" actId="26606"/>
          <ac:spMkLst>
            <pc:docMk/>
            <pc:sldMk cId="3845702685" sldId="291"/>
            <ac:spMk id="125" creationId="{55222F96-971A-4F90-B841-6BAB416C7AC1}"/>
          </ac:spMkLst>
        </pc:spChg>
        <pc:spChg chg="add del">
          <ac:chgData name="Adari, Suresh" userId="49ce39a3-286d-4e3b-892b-eb5d5af71001" providerId="ADAL" clId="{9BD9C5A8-8E18-4EDE-AEAA-150224061893}" dt="2023-07-31T09:27:56.026" v="581" actId="26606"/>
          <ac:spMkLst>
            <pc:docMk/>
            <pc:sldMk cId="3845702685" sldId="291"/>
            <ac:spMk id="127" creationId="{08980754-6F4B-43C9-B9BE-127B6BED6586}"/>
          </ac:spMkLst>
        </pc:spChg>
        <pc:spChg chg="add del">
          <ac:chgData name="Adari, Suresh" userId="49ce39a3-286d-4e3b-892b-eb5d5af71001" providerId="ADAL" clId="{9BD9C5A8-8E18-4EDE-AEAA-150224061893}" dt="2023-07-31T09:27:56.026" v="581" actId="26606"/>
          <ac:spMkLst>
            <pc:docMk/>
            <pc:sldMk cId="3845702685" sldId="291"/>
            <ac:spMk id="129" creationId="{2C1BBA94-3F40-40AA-8BB9-E69E25E537C1}"/>
          </ac:spMkLst>
        </pc:spChg>
        <pc:spChg chg="add del">
          <ac:chgData name="Adari, Suresh" userId="49ce39a3-286d-4e3b-892b-eb5d5af71001" providerId="ADAL" clId="{9BD9C5A8-8E18-4EDE-AEAA-150224061893}" dt="2023-07-31T09:28:03.006" v="583" actId="26606"/>
          <ac:spMkLst>
            <pc:docMk/>
            <pc:sldMk cId="3845702685" sldId="291"/>
            <ac:spMk id="131" creationId="{117AB3D3-3C9C-4DED-809A-78734805B895}"/>
          </ac:spMkLst>
        </pc:spChg>
        <pc:spChg chg="add del">
          <ac:chgData name="Adari, Suresh" userId="49ce39a3-286d-4e3b-892b-eb5d5af71001" providerId="ADAL" clId="{9BD9C5A8-8E18-4EDE-AEAA-150224061893}" dt="2023-07-31T09:28:03.006" v="583" actId="26606"/>
          <ac:spMkLst>
            <pc:docMk/>
            <pc:sldMk cId="3845702685" sldId="291"/>
            <ac:spMk id="132" creationId="{3A9A4357-BD1D-4622-A4FE-766E6AB8DE84}"/>
          </ac:spMkLst>
        </pc:spChg>
        <pc:spChg chg="add del">
          <ac:chgData name="Adari, Suresh" userId="49ce39a3-286d-4e3b-892b-eb5d5af71001" providerId="ADAL" clId="{9BD9C5A8-8E18-4EDE-AEAA-150224061893}" dt="2023-07-31T09:28:03.006" v="583" actId="26606"/>
          <ac:spMkLst>
            <pc:docMk/>
            <pc:sldMk cId="3845702685" sldId="291"/>
            <ac:spMk id="133" creationId="{E659831F-0D9A-4C63-9EBB-8435B85A440F}"/>
          </ac:spMkLst>
        </pc:spChg>
        <pc:spChg chg="add del">
          <ac:chgData name="Adari, Suresh" userId="49ce39a3-286d-4e3b-892b-eb5d5af71001" providerId="ADAL" clId="{9BD9C5A8-8E18-4EDE-AEAA-150224061893}" dt="2023-07-31T09:28:03.006" v="583" actId="26606"/>
          <ac:spMkLst>
            <pc:docMk/>
            <pc:sldMk cId="3845702685" sldId="291"/>
            <ac:spMk id="134" creationId="{E6995CE5-F890-4ABA-82A2-26507CE8D2A3}"/>
          </ac:spMkLst>
        </pc:spChg>
        <pc:spChg chg="add">
          <ac:chgData name="Adari, Suresh" userId="49ce39a3-286d-4e3b-892b-eb5d5af71001" providerId="ADAL" clId="{9BD9C5A8-8E18-4EDE-AEAA-150224061893}" dt="2023-07-31T09:28:03.013" v="584" actId="26606"/>
          <ac:spMkLst>
            <pc:docMk/>
            <pc:sldMk cId="3845702685" sldId="291"/>
            <ac:spMk id="136" creationId="{DBC6133C-0615-4CE4-9132-37E609A9BDFA}"/>
          </ac:spMkLst>
        </pc:spChg>
        <pc:spChg chg="add">
          <ac:chgData name="Adari, Suresh" userId="49ce39a3-286d-4e3b-892b-eb5d5af71001" providerId="ADAL" clId="{9BD9C5A8-8E18-4EDE-AEAA-150224061893}" dt="2023-07-31T09:28:03.013" v="584" actId="26606"/>
          <ac:spMkLst>
            <pc:docMk/>
            <pc:sldMk cId="3845702685" sldId="291"/>
            <ac:spMk id="137" creationId="{169CC832-2974-4E8D-90ED-3E2941BA7336}"/>
          </ac:spMkLst>
        </pc:spChg>
        <pc:spChg chg="add">
          <ac:chgData name="Adari, Suresh" userId="49ce39a3-286d-4e3b-892b-eb5d5af71001" providerId="ADAL" clId="{9BD9C5A8-8E18-4EDE-AEAA-150224061893}" dt="2023-07-31T09:28:03.013" v="584" actId="26606"/>
          <ac:spMkLst>
            <pc:docMk/>
            <pc:sldMk cId="3845702685" sldId="291"/>
            <ac:spMk id="138" creationId="{55222F96-971A-4F90-B841-6BAB416C7AC1}"/>
          </ac:spMkLst>
        </pc:spChg>
        <pc:spChg chg="add">
          <ac:chgData name="Adari, Suresh" userId="49ce39a3-286d-4e3b-892b-eb5d5af71001" providerId="ADAL" clId="{9BD9C5A8-8E18-4EDE-AEAA-150224061893}" dt="2023-07-31T09:28:03.013" v="584" actId="26606"/>
          <ac:spMkLst>
            <pc:docMk/>
            <pc:sldMk cId="3845702685" sldId="291"/>
            <ac:spMk id="139" creationId="{08980754-6F4B-43C9-B9BE-127B6BED6586}"/>
          </ac:spMkLst>
        </pc:spChg>
        <pc:spChg chg="add">
          <ac:chgData name="Adari, Suresh" userId="49ce39a3-286d-4e3b-892b-eb5d5af71001" providerId="ADAL" clId="{9BD9C5A8-8E18-4EDE-AEAA-150224061893}" dt="2023-07-31T09:28:03.013" v="584" actId="26606"/>
          <ac:spMkLst>
            <pc:docMk/>
            <pc:sldMk cId="3845702685" sldId="291"/>
            <ac:spMk id="140" creationId="{2C1BBA94-3F40-40AA-8BB9-E69E25E537C1}"/>
          </ac:spMkLst>
        </pc:spChg>
        <pc:grpChg chg="add del">
          <ac:chgData name="Adari, Suresh" userId="49ce39a3-286d-4e3b-892b-eb5d5af71001" providerId="ADAL" clId="{9BD9C5A8-8E18-4EDE-AEAA-150224061893}" dt="2023-07-31T09:28:03.013" v="584" actId="26606"/>
          <ac:grpSpMkLst>
            <pc:docMk/>
            <pc:sldMk cId="3845702685" sldId="291"/>
            <ac:grpSpMk id="113" creationId="{AE1C45F0-260A-458C-96ED-C1F6D2151219}"/>
          </ac:grpSpMkLst>
        </pc:grpChg>
        <pc:picChg chg="add mod">
          <ac:chgData name="Adari, Suresh" userId="49ce39a3-286d-4e3b-892b-eb5d5af71001" providerId="ADAL" clId="{9BD9C5A8-8E18-4EDE-AEAA-150224061893}" dt="2023-07-31T09:28:03.013" v="584" actId="26606"/>
          <ac:picMkLst>
            <pc:docMk/>
            <pc:sldMk cId="3845702685" sldId="291"/>
            <ac:picMk id="4" creationId="{05CA17BA-45EF-8B22-EC97-AF5D9A7169CA}"/>
          </ac:picMkLst>
        </pc:picChg>
        <pc:picChg chg="del">
          <ac:chgData name="Adari, Suresh" userId="49ce39a3-286d-4e3b-892b-eb5d5af71001" providerId="ADAL" clId="{9BD9C5A8-8E18-4EDE-AEAA-150224061893}" dt="2023-07-31T09:27:03.291" v="572" actId="478"/>
          <ac:picMkLst>
            <pc:docMk/>
            <pc:sldMk cId="3845702685" sldId="291"/>
            <ac:picMk id="7" creationId="{236F2DEF-4CCF-22B1-6CEC-1408F25339C0}"/>
          </ac:picMkLst>
        </pc:picChg>
        <pc:cxnChg chg="add del">
          <ac:chgData name="Adari, Suresh" userId="49ce39a3-286d-4e3b-892b-eb5d5af71001" providerId="ADAL" clId="{9BD9C5A8-8E18-4EDE-AEAA-150224061893}" dt="2023-07-31T09:28:03.013" v="584" actId="26606"/>
          <ac:cxnSpMkLst>
            <pc:docMk/>
            <pc:sldMk cId="3845702685" sldId="291"/>
            <ac:cxnSpMk id="116" creationId="{6CF1BAF6-AD41-4082-B212-8A1F9A2E8779}"/>
          </ac:cxnSpMkLst>
        </pc:cxnChg>
      </pc:sldChg>
      <pc:sldChg chg="addSp delSp modSp add mod ord">
        <pc:chgData name="Adari, Suresh" userId="49ce39a3-286d-4e3b-892b-eb5d5af71001" providerId="ADAL" clId="{9BD9C5A8-8E18-4EDE-AEAA-150224061893}" dt="2023-07-31T10:15:47.316" v="605"/>
        <pc:sldMkLst>
          <pc:docMk/>
          <pc:sldMk cId="101193483" sldId="292"/>
        </pc:sldMkLst>
        <pc:spChg chg="mod">
          <ac:chgData name="Adari, Suresh" userId="49ce39a3-286d-4e3b-892b-eb5d5af71001" providerId="ADAL" clId="{9BD9C5A8-8E18-4EDE-AEAA-150224061893}" dt="2023-07-31T09:31:36.073" v="599" actId="26606"/>
          <ac:spMkLst>
            <pc:docMk/>
            <pc:sldMk cId="101193483" sldId="292"/>
            <ac:spMk id="2" creationId="{590A3669-FC20-A360-44D8-83789DD6BEE5}"/>
          </ac:spMkLst>
        </pc:spChg>
        <pc:spChg chg="mod">
          <ac:chgData name="Adari, Suresh" userId="49ce39a3-286d-4e3b-892b-eb5d5af71001" providerId="ADAL" clId="{9BD9C5A8-8E18-4EDE-AEAA-150224061893}" dt="2023-07-31T10:15:47.316" v="605"/>
          <ac:spMkLst>
            <pc:docMk/>
            <pc:sldMk cId="101193483" sldId="292"/>
            <ac:spMk id="3" creationId="{68FDFF87-6288-B2D0-832B-42615EAC0407}"/>
          </ac:spMkLst>
        </pc:spChg>
        <pc:spChg chg="mod ord">
          <ac:chgData name="Adari, Suresh" userId="49ce39a3-286d-4e3b-892b-eb5d5af71001" providerId="ADAL" clId="{9BD9C5A8-8E18-4EDE-AEAA-150224061893}" dt="2023-07-31T09:31:36.073" v="599" actId="26606"/>
          <ac:spMkLst>
            <pc:docMk/>
            <pc:sldMk cId="101193483" sldId="292"/>
            <ac:spMk id="8" creationId="{D06DAE4E-E799-FD30-134D-4FF25151B229}"/>
          </ac:spMkLst>
        </pc:spChg>
        <pc:spChg chg="add del">
          <ac:chgData name="Adari, Suresh" userId="49ce39a3-286d-4e3b-892b-eb5d5af71001" providerId="ADAL" clId="{9BD9C5A8-8E18-4EDE-AEAA-150224061893}" dt="2023-07-31T09:31:36.073" v="599" actId="26606"/>
          <ac:spMkLst>
            <pc:docMk/>
            <pc:sldMk cId="101193483" sldId="292"/>
            <ac:spMk id="112" creationId="{28D31E1B-0407-4223-9642-0B642CBF57D9}"/>
          </ac:spMkLst>
        </pc:spChg>
        <pc:spChg chg="add del">
          <ac:chgData name="Adari, Suresh" userId="49ce39a3-286d-4e3b-892b-eb5d5af71001" providerId="ADAL" clId="{9BD9C5A8-8E18-4EDE-AEAA-150224061893}" dt="2023-07-31T09:31:36.073" v="599" actId="26606"/>
          <ac:spMkLst>
            <pc:docMk/>
            <pc:sldMk cId="101193483" sldId="292"/>
            <ac:spMk id="114" creationId="{D5B0017B-2ECA-49AF-B397-DC140825DF8D}"/>
          </ac:spMkLst>
        </pc:spChg>
        <pc:spChg chg="add del">
          <ac:chgData name="Adari, Suresh" userId="49ce39a3-286d-4e3b-892b-eb5d5af71001" providerId="ADAL" clId="{9BD9C5A8-8E18-4EDE-AEAA-150224061893}" dt="2023-07-31T09:31:36.073" v="599" actId="26606"/>
          <ac:spMkLst>
            <pc:docMk/>
            <pc:sldMk cId="101193483" sldId="292"/>
            <ac:spMk id="115" creationId="{70E96339-907C-46C3-99AC-31179B6F0EBD}"/>
          </ac:spMkLst>
        </pc:spChg>
        <pc:spChg chg="add del">
          <ac:chgData name="Adari, Suresh" userId="49ce39a3-286d-4e3b-892b-eb5d5af71001" providerId="ADAL" clId="{9BD9C5A8-8E18-4EDE-AEAA-150224061893}" dt="2023-07-31T09:31:11.230" v="596" actId="26606"/>
          <ac:spMkLst>
            <pc:docMk/>
            <pc:sldMk cId="101193483" sldId="292"/>
            <ac:spMk id="121" creationId="{201CC55D-ED54-4C5C-95E6-10947BD1103B}"/>
          </ac:spMkLst>
        </pc:spChg>
        <pc:spChg chg="add del">
          <ac:chgData name="Adari, Suresh" userId="49ce39a3-286d-4e3b-892b-eb5d5af71001" providerId="ADAL" clId="{9BD9C5A8-8E18-4EDE-AEAA-150224061893}" dt="2023-07-31T09:31:11.230" v="596" actId="26606"/>
          <ac:spMkLst>
            <pc:docMk/>
            <pc:sldMk cId="101193483" sldId="292"/>
            <ac:spMk id="127" creationId="{3873B707-463F-40B0-8227-E8CC6C67EB25}"/>
          </ac:spMkLst>
        </pc:spChg>
        <pc:spChg chg="add del">
          <ac:chgData name="Adari, Suresh" userId="49ce39a3-286d-4e3b-892b-eb5d5af71001" providerId="ADAL" clId="{9BD9C5A8-8E18-4EDE-AEAA-150224061893}" dt="2023-07-31T09:31:11.230" v="596" actId="26606"/>
          <ac:spMkLst>
            <pc:docMk/>
            <pc:sldMk cId="101193483" sldId="292"/>
            <ac:spMk id="129" creationId="{C13237C8-E62C-4F0D-A318-BD6FB6C2D138}"/>
          </ac:spMkLst>
        </pc:spChg>
        <pc:spChg chg="add del">
          <ac:chgData name="Adari, Suresh" userId="49ce39a3-286d-4e3b-892b-eb5d5af71001" providerId="ADAL" clId="{9BD9C5A8-8E18-4EDE-AEAA-150224061893}" dt="2023-07-31T09:31:11.230" v="596" actId="26606"/>
          <ac:spMkLst>
            <pc:docMk/>
            <pc:sldMk cId="101193483" sldId="292"/>
            <ac:spMk id="131" creationId="{19C9EAEA-39D0-4B0E-A0EB-51E7B26740B1}"/>
          </ac:spMkLst>
        </pc:spChg>
        <pc:spChg chg="add del">
          <ac:chgData name="Adari, Suresh" userId="49ce39a3-286d-4e3b-892b-eb5d5af71001" providerId="ADAL" clId="{9BD9C5A8-8E18-4EDE-AEAA-150224061893}" dt="2023-07-31T09:31:36.064" v="598" actId="26606"/>
          <ac:spMkLst>
            <pc:docMk/>
            <pc:sldMk cId="101193483" sldId="292"/>
            <ac:spMk id="133" creationId="{DBC6133C-0615-4CE4-9132-37E609A9BDFA}"/>
          </ac:spMkLst>
        </pc:spChg>
        <pc:spChg chg="add del">
          <ac:chgData name="Adari, Suresh" userId="49ce39a3-286d-4e3b-892b-eb5d5af71001" providerId="ADAL" clId="{9BD9C5A8-8E18-4EDE-AEAA-150224061893}" dt="2023-07-31T09:31:36.064" v="598" actId="26606"/>
          <ac:spMkLst>
            <pc:docMk/>
            <pc:sldMk cId="101193483" sldId="292"/>
            <ac:spMk id="134" creationId="{169CC832-2974-4E8D-90ED-3E2941BA7336}"/>
          </ac:spMkLst>
        </pc:spChg>
        <pc:spChg chg="add del">
          <ac:chgData name="Adari, Suresh" userId="49ce39a3-286d-4e3b-892b-eb5d5af71001" providerId="ADAL" clId="{9BD9C5A8-8E18-4EDE-AEAA-150224061893}" dt="2023-07-31T09:31:36.064" v="598" actId="26606"/>
          <ac:spMkLst>
            <pc:docMk/>
            <pc:sldMk cId="101193483" sldId="292"/>
            <ac:spMk id="135" creationId="{55222F96-971A-4F90-B841-6BAB416C7AC1}"/>
          </ac:spMkLst>
        </pc:spChg>
        <pc:spChg chg="add del">
          <ac:chgData name="Adari, Suresh" userId="49ce39a3-286d-4e3b-892b-eb5d5af71001" providerId="ADAL" clId="{9BD9C5A8-8E18-4EDE-AEAA-150224061893}" dt="2023-07-31T09:31:36.064" v="598" actId="26606"/>
          <ac:spMkLst>
            <pc:docMk/>
            <pc:sldMk cId="101193483" sldId="292"/>
            <ac:spMk id="136" creationId="{08980754-6F4B-43C9-B9BE-127B6BED6586}"/>
          </ac:spMkLst>
        </pc:spChg>
        <pc:spChg chg="add del">
          <ac:chgData name="Adari, Suresh" userId="49ce39a3-286d-4e3b-892b-eb5d5af71001" providerId="ADAL" clId="{9BD9C5A8-8E18-4EDE-AEAA-150224061893}" dt="2023-07-31T09:31:36.064" v="598" actId="26606"/>
          <ac:spMkLst>
            <pc:docMk/>
            <pc:sldMk cId="101193483" sldId="292"/>
            <ac:spMk id="137" creationId="{2C1BBA94-3F40-40AA-8BB9-E69E25E537C1}"/>
          </ac:spMkLst>
        </pc:spChg>
        <pc:spChg chg="add">
          <ac:chgData name="Adari, Suresh" userId="49ce39a3-286d-4e3b-892b-eb5d5af71001" providerId="ADAL" clId="{9BD9C5A8-8E18-4EDE-AEAA-150224061893}" dt="2023-07-31T09:31:36.073" v="599" actId="26606"/>
          <ac:spMkLst>
            <pc:docMk/>
            <pc:sldMk cId="101193483" sldId="292"/>
            <ac:spMk id="139" creationId="{201CC55D-ED54-4C5C-95E6-10947BD1103B}"/>
          </ac:spMkLst>
        </pc:spChg>
        <pc:spChg chg="add">
          <ac:chgData name="Adari, Suresh" userId="49ce39a3-286d-4e3b-892b-eb5d5af71001" providerId="ADAL" clId="{9BD9C5A8-8E18-4EDE-AEAA-150224061893}" dt="2023-07-31T09:31:36.073" v="599" actId="26606"/>
          <ac:spMkLst>
            <pc:docMk/>
            <pc:sldMk cId="101193483" sldId="292"/>
            <ac:spMk id="141" creationId="{3873B707-463F-40B0-8227-E8CC6C67EB25}"/>
          </ac:spMkLst>
        </pc:spChg>
        <pc:spChg chg="add">
          <ac:chgData name="Adari, Suresh" userId="49ce39a3-286d-4e3b-892b-eb5d5af71001" providerId="ADAL" clId="{9BD9C5A8-8E18-4EDE-AEAA-150224061893}" dt="2023-07-31T09:31:36.073" v="599" actId="26606"/>
          <ac:spMkLst>
            <pc:docMk/>
            <pc:sldMk cId="101193483" sldId="292"/>
            <ac:spMk id="142" creationId="{C13237C8-E62C-4F0D-A318-BD6FB6C2D138}"/>
          </ac:spMkLst>
        </pc:spChg>
        <pc:spChg chg="add">
          <ac:chgData name="Adari, Suresh" userId="49ce39a3-286d-4e3b-892b-eb5d5af71001" providerId="ADAL" clId="{9BD9C5A8-8E18-4EDE-AEAA-150224061893}" dt="2023-07-31T09:31:36.073" v="599" actId="26606"/>
          <ac:spMkLst>
            <pc:docMk/>
            <pc:sldMk cId="101193483" sldId="292"/>
            <ac:spMk id="143" creationId="{19C9EAEA-39D0-4B0E-A0EB-51E7B26740B1}"/>
          </ac:spMkLst>
        </pc:spChg>
        <pc:grpChg chg="add del">
          <ac:chgData name="Adari, Suresh" userId="49ce39a3-286d-4e3b-892b-eb5d5af71001" providerId="ADAL" clId="{9BD9C5A8-8E18-4EDE-AEAA-150224061893}" dt="2023-07-31T09:31:36.073" v="599" actId="26606"/>
          <ac:grpSpMkLst>
            <pc:docMk/>
            <pc:sldMk cId="101193483" sldId="292"/>
            <ac:grpSpMk id="113" creationId="{AE1C45F0-260A-458C-96ED-C1F6D2151219}"/>
          </ac:grpSpMkLst>
        </pc:grpChg>
        <pc:grpChg chg="add del">
          <ac:chgData name="Adari, Suresh" userId="49ce39a3-286d-4e3b-892b-eb5d5af71001" providerId="ADAL" clId="{9BD9C5A8-8E18-4EDE-AEAA-150224061893}" dt="2023-07-31T09:31:11.230" v="596" actId="26606"/>
          <ac:grpSpMkLst>
            <pc:docMk/>
            <pc:sldMk cId="101193483" sldId="292"/>
            <ac:grpSpMk id="123" creationId="{1DE889C7-FAD6-4397-98E2-05D503484459}"/>
          </ac:grpSpMkLst>
        </pc:grpChg>
        <pc:grpChg chg="add">
          <ac:chgData name="Adari, Suresh" userId="49ce39a3-286d-4e3b-892b-eb5d5af71001" providerId="ADAL" clId="{9BD9C5A8-8E18-4EDE-AEAA-150224061893}" dt="2023-07-31T09:31:36.073" v="599" actId="26606"/>
          <ac:grpSpMkLst>
            <pc:docMk/>
            <pc:sldMk cId="101193483" sldId="292"/>
            <ac:grpSpMk id="140" creationId="{1DE889C7-FAD6-4397-98E2-05D503484459}"/>
          </ac:grpSpMkLst>
        </pc:grpChg>
        <pc:picChg chg="add del mod">
          <ac:chgData name="Adari, Suresh" userId="49ce39a3-286d-4e3b-892b-eb5d5af71001" providerId="ADAL" clId="{9BD9C5A8-8E18-4EDE-AEAA-150224061893}" dt="2023-07-31T10:10:32.526" v="600" actId="478"/>
          <ac:picMkLst>
            <pc:docMk/>
            <pc:sldMk cId="101193483" sldId="292"/>
            <ac:picMk id="5" creationId="{7977FB04-0B8A-F0C9-B8D2-CAF3D750C9E4}"/>
          </ac:picMkLst>
        </pc:picChg>
        <pc:picChg chg="del">
          <ac:chgData name="Adari, Suresh" userId="49ce39a3-286d-4e3b-892b-eb5d5af71001" providerId="ADAL" clId="{9BD9C5A8-8E18-4EDE-AEAA-150224061893}" dt="2023-07-31T09:30:15.430" v="590" actId="478"/>
          <ac:picMkLst>
            <pc:docMk/>
            <pc:sldMk cId="101193483" sldId="292"/>
            <ac:picMk id="7" creationId="{236F2DEF-4CCF-22B1-6CEC-1408F25339C0}"/>
          </ac:picMkLst>
        </pc:picChg>
        <pc:picChg chg="add mod">
          <ac:chgData name="Adari, Suresh" userId="49ce39a3-286d-4e3b-892b-eb5d5af71001" providerId="ADAL" clId="{9BD9C5A8-8E18-4EDE-AEAA-150224061893}" dt="2023-07-31T10:10:42.401" v="604" actId="1076"/>
          <ac:picMkLst>
            <pc:docMk/>
            <pc:sldMk cId="101193483" sldId="292"/>
            <ac:picMk id="9" creationId="{58FCD2FD-6BE7-C15B-692E-526ABA907856}"/>
          </ac:picMkLst>
        </pc:picChg>
        <pc:cxnChg chg="add del">
          <ac:chgData name="Adari, Suresh" userId="49ce39a3-286d-4e3b-892b-eb5d5af71001" providerId="ADAL" clId="{9BD9C5A8-8E18-4EDE-AEAA-150224061893}" dt="2023-07-31T09:31:36.073" v="599" actId="26606"/>
          <ac:cxnSpMkLst>
            <pc:docMk/>
            <pc:sldMk cId="101193483" sldId="292"/>
            <ac:cxnSpMk id="116" creationId="{6CF1BAF6-AD41-4082-B212-8A1F9A2E8779}"/>
          </ac:cxnSpMkLst>
        </pc:cxnChg>
      </pc:sldChg>
      <pc:sldChg chg="addSp delSp modSp add mod ord">
        <pc:chgData name="Adari, Suresh" userId="49ce39a3-286d-4e3b-892b-eb5d5af71001" providerId="ADAL" clId="{9BD9C5A8-8E18-4EDE-AEAA-150224061893}" dt="2023-07-31T11:42:04.516" v="841" actId="14100"/>
        <pc:sldMkLst>
          <pc:docMk/>
          <pc:sldMk cId="968314644" sldId="293"/>
        </pc:sldMkLst>
        <pc:spChg chg="mod">
          <ac:chgData name="Adari, Suresh" userId="49ce39a3-286d-4e3b-892b-eb5d5af71001" providerId="ADAL" clId="{9BD9C5A8-8E18-4EDE-AEAA-150224061893}" dt="2023-07-31T11:41:25.862" v="834" actId="26606"/>
          <ac:spMkLst>
            <pc:docMk/>
            <pc:sldMk cId="968314644" sldId="293"/>
            <ac:spMk id="2" creationId="{590A3669-FC20-A360-44D8-83789DD6BEE5}"/>
          </ac:spMkLst>
        </pc:spChg>
        <pc:spChg chg="mod">
          <ac:chgData name="Adari, Suresh" userId="49ce39a3-286d-4e3b-892b-eb5d5af71001" providerId="ADAL" clId="{9BD9C5A8-8E18-4EDE-AEAA-150224061893}" dt="2023-07-31T11:42:04.516" v="841" actId="14100"/>
          <ac:spMkLst>
            <pc:docMk/>
            <pc:sldMk cId="968314644" sldId="293"/>
            <ac:spMk id="3" creationId="{68FDFF87-6288-B2D0-832B-42615EAC0407}"/>
          </ac:spMkLst>
        </pc:spChg>
        <pc:spChg chg="mod">
          <ac:chgData name="Adari, Suresh" userId="49ce39a3-286d-4e3b-892b-eb5d5af71001" providerId="ADAL" clId="{9BD9C5A8-8E18-4EDE-AEAA-150224061893}" dt="2023-07-31T11:41:25.862" v="834" actId="26606"/>
          <ac:spMkLst>
            <pc:docMk/>
            <pc:sldMk cId="968314644" sldId="293"/>
            <ac:spMk id="8" creationId="{D06DAE4E-E799-FD30-134D-4FF25151B229}"/>
          </ac:spMkLst>
        </pc:spChg>
        <pc:spChg chg="del">
          <ac:chgData name="Adari, Suresh" userId="49ce39a3-286d-4e3b-892b-eb5d5af71001" providerId="ADAL" clId="{9BD9C5A8-8E18-4EDE-AEAA-150224061893}" dt="2023-07-31T11:31:39.923" v="795" actId="26606"/>
          <ac:spMkLst>
            <pc:docMk/>
            <pc:sldMk cId="968314644" sldId="293"/>
            <ac:spMk id="136" creationId="{DBC6133C-0615-4CE4-9132-37E609A9BDFA}"/>
          </ac:spMkLst>
        </pc:spChg>
        <pc:spChg chg="del">
          <ac:chgData name="Adari, Suresh" userId="49ce39a3-286d-4e3b-892b-eb5d5af71001" providerId="ADAL" clId="{9BD9C5A8-8E18-4EDE-AEAA-150224061893}" dt="2023-07-31T11:31:39.923" v="795" actId="26606"/>
          <ac:spMkLst>
            <pc:docMk/>
            <pc:sldMk cId="968314644" sldId="293"/>
            <ac:spMk id="137" creationId="{169CC832-2974-4E8D-90ED-3E2941BA7336}"/>
          </ac:spMkLst>
        </pc:spChg>
        <pc:spChg chg="del">
          <ac:chgData name="Adari, Suresh" userId="49ce39a3-286d-4e3b-892b-eb5d5af71001" providerId="ADAL" clId="{9BD9C5A8-8E18-4EDE-AEAA-150224061893}" dt="2023-07-31T11:31:39.923" v="795" actId="26606"/>
          <ac:spMkLst>
            <pc:docMk/>
            <pc:sldMk cId="968314644" sldId="293"/>
            <ac:spMk id="138" creationId="{55222F96-971A-4F90-B841-6BAB416C7AC1}"/>
          </ac:spMkLst>
        </pc:spChg>
        <pc:spChg chg="del">
          <ac:chgData name="Adari, Suresh" userId="49ce39a3-286d-4e3b-892b-eb5d5af71001" providerId="ADAL" clId="{9BD9C5A8-8E18-4EDE-AEAA-150224061893}" dt="2023-07-31T11:31:39.923" v="795" actId="26606"/>
          <ac:spMkLst>
            <pc:docMk/>
            <pc:sldMk cId="968314644" sldId="293"/>
            <ac:spMk id="139" creationId="{08980754-6F4B-43C9-B9BE-127B6BED6586}"/>
          </ac:spMkLst>
        </pc:spChg>
        <pc:spChg chg="del">
          <ac:chgData name="Adari, Suresh" userId="49ce39a3-286d-4e3b-892b-eb5d5af71001" providerId="ADAL" clId="{9BD9C5A8-8E18-4EDE-AEAA-150224061893}" dt="2023-07-31T11:31:39.923" v="795" actId="26606"/>
          <ac:spMkLst>
            <pc:docMk/>
            <pc:sldMk cId="968314644" sldId="293"/>
            <ac:spMk id="140" creationId="{2C1BBA94-3F40-40AA-8BB9-E69E25E537C1}"/>
          </ac:spMkLst>
        </pc:spChg>
        <pc:spChg chg="add del">
          <ac:chgData name="Adari, Suresh" userId="49ce39a3-286d-4e3b-892b-eb5d5af71001" providerId="ADAL" clId="{9BD9C5A8-8E18-4EDE-AEAA-150224061893}" dt="2023-07-31T11:33:23.318" v="807" actId="26606"/>
          <ac:spMkLst>
            <pc:docMk/>
            <pc:sldMk cId="968314644" sldId="293"/>
            <ac:spMk id="145" creationId="{8B3A2D1A-45FC-4F95-B150-1C13EF2F6D09}"/>
          </ac:spMkLst>
        </pc:spChg>
        <pc:spChg chg="add del">
          <ac:chgData name="Adari, Suresh" userId="49ce39a3-286d-4e3b-892b-eb5d5af71001" providerId="ADAL" clId="{9BD9C5A8-8E18-4EDE-AEAA-150224061893}" dt="2023-07-31T11:33:23.318" v="807" actId="26606"/>
          <ac:spMkLst>
            <pc:docMk/>
            <pc:sldMk cId="968314644" sldId="293"/>
            <ac:spMk id="147" creationId="{F3768FD5-DD7A-43C7-8DEA-1F5DB3CB5B95}"/>
          </ac:spMkLst>
        </pc:spChg>
        <pc:spChg chg="add del">
          <ac:chgData name="Adari, Suresh" userId="49ce39a3-286d-4e3b-892b-eb5d5af71001" providerId="ADAL" clId="{9BD9C5A8-8E18-4EDE-AEAA-150224061893}" dt="2023-07-31T11:41:25.862" v="834" actId="26606"/>
          <ac:spMkLst>
            <pc:docMk/>
            <pc:sldMk cId="968314644" sldId="293"/>
            <ac:spMk id="152" creationId="{8B3A2D1A-45FC-4F95-B150-1C13EF2F6D09}"/>
          </ac:spMkLst>
        </pc:spChg>
        <pc:spChg chg="add del">
          <ac:chgData name="Adari, Suresh" userId="49ce39a3-286d-4e3b-892b-eb5d5af71001" providerId="ADAL" clId="{9BD9C5A8-8E18-4EDE-AEAA-150224061893}" dt="2023-07-31T11:41:25.862" v="834" actId="26606"/>
          <ac:spMkLst>
            <pc:docMk/>
            <pc:sldMk cId="968314644" sldId="293"/>
            <ac:spMk id="154" creationId="{39C3C864-C625-4883-B868-9A4C470F4DD5}"/>
          </ac:spMkLst>
        </pc:spChg>
        <pc:spChg chg="add">
          <ac:chgData name="Adari, Suresh" userId="49ce39a3-286d-4e3b-892b-eb5d5af71001" providerId="ADAL" clId="{9BD9C5A8-8E18-4EDE-AEAA-150224061893}" dt="2023-07-31T11:41:25.862" v="834" actId="26606"/>
          <ac:spMkLst>
            <pc:docMk/>
            <pc:sldMk cId="968314644" sldId="293"/>
            <ac:spMk id="159" creationId="{32AEEBC8-9D30-42EF-95F2-386C2653FBF0}"/>
          </ac:spMkLst>
        </pc:spChg>
        <pc:spChg chg="add">
          <ac:chgData name="Adari, Suresh" userId="49ce39a3-286d-4e3b-892b-eb5d5af71001" providerId="ADAL" clId="{9BD9C5A8-8E18-4EDE-AEAA-150224061893}" dt="2023-07-31T11:41:25.862" v="834" actId="26606"/>
          <ac:spMkLst>
            <pc:docMk/>
            <pc:sldMk cId="968314644" sldId="293"/>
            <ac:spMk id="161" creationId="{2E92FA66-67D7-4CB4-94D3-E643A9AD4757}"/>
          </ac:spMkLst>
        </pc:spChg>
        <pc:picChg chg="del">
          <ac:chgData name="Adari, Suresh" userId="49ce39a3-286d-4e3b-892b-eb5d5af71001" providerId="ADAL" clId="{9BD9C5A8-8E18-4EDE-AEAA-150224061893}" dt="2023-07-31T11:31:24.852" v="791" actId="478"/>
          <ac:picMkLst>
            <pc:docMk/>
            <pc:sldMk cId="968314644" sldId="293"/>
            <ac:picMk id="4" creationId="{05CA17BA-45EF-8B22-EC97-AF5D9A7169CA}"/>
          </ac:picMkLst>
        </pc:picChg>
        <pc:picChg chg="add mod ord modCrop">
          <ac:chgData name="Adari, Suresh" userId="49ce39a3-286d-4e3b-892b-eb5d5af71001" providerId="ADAL" clId="{9BD9C5A8-8E18-4EDE-AEAA-150224061893}" dt="2023-07-31T11:41:45.094" v="839" actId="14100"/>
          <ac:picMkLst>
            <pc:docMk/>
            <pc:sldMk cId="968314644" sldId="293"/>
            <ac:picMk id="5" creationId="{4EAD6A66-9DA5-2EE7-4666-40A2839413B9}"/>
          </ac:picMkLst>
        </pc:picChg>
      </pc:sldChg>
      <pc:sldChg chg="addSp delSp modSp add mod">
        <pc:chgData name="Adari, Suresh" userId="49ce39a3-286d-4e3b-892b-eb5d5af71001" providerId="ADAL" clId="{9BD9C5A8-8E18-4EDE-AEAA-150224061893}" dt="2023-07-31T11:47:58.875" v="923" actId="1076"/>
        <pc:sldMkLst>
          <pc:docMk/>
          <pc:sldMk cId="4262682433" sldId="294"/>
        </pc:sldMkLst>
        <pc:spChg chg="mod">
          <ac:chgData name="Adari, Suresh" userId="49ce39a3-286d-4e3b-892b-eb5d5af71001" providerId="ADAL" clId="{9BD9C5A8-8E18-4EDE-AEAA-150224061893}" dt="2023-07-31T11:47:19.152" v="917" actId="26606"/>
          <ac:spMkLst>
            <pc:docMk/>
            <pc:sldMk cId="4262682433" sldId="294"/>
            <ac:spMk id="2" creationId="{590A3669-FC20-A360-44D8-83789DD6BEE5}"/>
          </ac:spMkLst>
        </pc:spChg>
        <pc:spChg chg="mod ord">
          <ac:chgData name="Adari, Suresh" userId="49ce39a3-286d-4e3b-892b-eb5d5af71001" providerId="ADAL" clId="{9BD9C5A8-8E18-4EDE-AEAA-150224061893}" dt="2023-07-31T11:47:19.152" v="917" actId="26606"/>
          <ac:spMkLst>
            <pc:docMk/>
            <pc:sldMk cId="4262682433" sldId="294"/>
            <ac:spMk id="3" creationId="{68FDFF87-6288-B2D0-832B-42615EAC0407}"/>
          </ac:spMkLst>
        </pc:spChg>
        <pc:spChg chg="mod ord">
          <ac:chgData name="Adari, Suresh" userId="49ce39a3-286d-4e3b-892b-eb5d5af71001" providerId="ADAL" clId="{9BD9C5A8-8E18-4EDE-AEAA-150224061893}" dt="2023-07-31T11:47:19.152" v="917" actId="26606"/>
          <ac:spMkLst>
            <pc:docMk/>
            <pc:sldMk cId="4262682433" sldId="294"/>
            <ac:spMk id="8" creationId="{D06DAE4E-E799-FD30-134D-4FF25151B229}"/>
          </ac:spMkLst>
        </pc:spChg>
        <pc:spChg chg="add del">
          <ac:chgData name="Adari, Suresh" userId="49ce39a3-286d-4e3b-892b-eb5d5af71001" providerId="ADAL" clId="{9BD9C5A8-8E18-4EDE-AEAA-150224061893}" dt="2023-07-31T11:47:19.152" v="917" actId="26606"/>
          <ac:spMkLst>
            <pc:docMk/>
            <pc:sldMk cId="4262682433" sldId="294"/>
            <ac:spMk id="105" creationId="{32AEEBC8-9D30-42EF-95F2-386C2653FBF0}"/>
          </ac:spMkLst>
        </pc:spChg>
        <pc:spChg chg="add del">
          <ac:chgData name="Adari, Suresh" userId="49ce39a3-286d-4e3b-892b-eb5d5af71001" providerId="ADAL" clId="{9BD9C5A8-8E18-4EDE-AEAA-150224061893}" dt="2023-07-31T11:47:19.152" v="917" actId="26606"/>
          <ac:spMkLst>
            <pc:docMk/>
            <pc:sldMk cId="4262682433" sldId="294"/>
            <ac:spMk id="106" creationId="{2E92FA66-67D7-4CB4-94D3-E643A9AD4757}"/>
          </ac:spMkLst>
        </pc:spChg>
        <pc:spChg chg="add del">
          <ac:chgData name="Adari, Suresh" userId="49ce39a3-286d-4e3b-892b-eb5d5af71001" providerId="ADAL" clId="{9BD9C5A8-8E18-4EDE-AEAA-150224061893}" dt="2023-07-31T11:47:11.325" v="912" actId="26606"/>
          <ac:spMkLst>
            <pc:docMk/>
            <pc:sldMk cId="4262682433" sldId="294"/>
            <ac:spMk id="111" creationId="{1DC5A442-E2D0-4F6D-894C-999AF89A7310}"/>
          </ac:spMkLst>
        </pc:spChg>
        <pc:spChg chg="add del">
          <ac:chgData name="Adari, Suresh" userId="49ce39a3-286d-4e3b-892b-eb5d5af71001" providerId="ADAL" clId="{9BD9C5A8-8E18-4EDE-AEAA-150224061893}" dt="2023-07-31T11:47:11.325" v="912" actId="26606"/>
          <ac:spMkLst>
            <pc:docMk/>
            <pc:sldMk cId="4262682433" sldId="294"/>
            <ac:spMk id="113" creationId="{90464369-70FA-42AF-948F-80664CA7BFE5}"/>
          </ac:spMkLst>
        </pc:spChg>
        <pc:spChg chg="add del">
          <ac:chgData name="Adari, Suresh" userId="49ce39a3-286d-4e3b-892b-eb5d5af71001" providerId="ADAL" clId="{9BD9C5A8-8E18-4EDE-AEAA-150224061893}" dt="2023-07-31T11:47:11.325" v="912" actId="26606"/>
          <ac:spMkLst>
            <pc:docMk/>
            <pc:sldMk cId="4262682433" sldId="294"/>
            <ac:spMk id="115" creationId="{CC552A98-EF7D-4D42-AB69-066B786AB55B}"/>
          </ac:spMkLst>
        </pc:spChg>
        <pc:spChg chg="add del">
          <ac:chgData name="Adari, Suresh" userId="49ce39a3-286d-4e3b-892b-eb5d5af71001" providerId="ADAL" clId="{9BD9C5A8-8E18-4EDE-AEAA-150224061893}" dt="2023-07-31T11:47:11.325" v="912" actId="26606"/>
          <ac:spMkLst>
            <pc:docMk/>
            <pc:sldMk cId="4262682433" sldId="294"/>
            <ac:spMk id="117" creationId="{A6604B49-AD5C-4590-B051-06C8222ECD99}"/>
          </ac:spMkLst>
        </pc:spChg>
        <pc:spChg chg="add del">
          <ac:chgData name="Adari, Suresh" userId="49ce39a3-286d-4e3b-892b-eb5d5af71001" providerId="ADAL" clId="{9BD9C5A8-8E18-4EDE-AEAA-150224061893}" dt="2023-07-31T11:47:11.325" v="912" actId="26606"/>
          <ac:spMkLst>
            <pc:docMk/>
            <pc:sldMk cId="4262682433" sldId="294"/>
            <ac:spMk id="119" creationId="{0BB19363-8354-4E75-A15C-A08F755171F6}"/>
          </ac:spMkLst>
        </pc:spChg>
        <pc:spChg chg="add del">
          <ac:chgData name="Adari, Suresh" userId="49ce39a3-286d-4e3b-892b-eb5d5af71001" providerId="ADAL" clId="{9BD9C5A8-8E18-4EDE-AEAA-150224061893}" dt="2023-07-31T11:47:11.325" v="912" actId="26606"/>
          <ac:spMkLst>
            <pc:docMk/>
            <pc:sldMk cId="4262682433" sldId="294"/>
            <ac:spMk id="121" creationId="{A648176E-454C-437C-B0FC-9B82FCF32B24}"/>
          </ac:spMkLst>
        </pc:spChg>
        <pc:spChg chg="add del">
          <ac:chgData name="Adari, Suresh" userId="49ce39a3-286d-4e3b-892b-eb5d5af71001" providerId="ADAL" clId="{9BD9C5A8-8E18-4EDE-AEAA-150224061893}" dt="2023-07-31T11:47:18.010" v="914" actId="26606"/>
          <ac:spMkLst>
            <pc:docMk/>
            <pc:sldMk cId="4262682433" sldId="294"/>
            <ac:spMk id="123" creationId="{BF0F4E97-E194-4493-885A-6C7C34A446DB}"/>
          </ac:spMkLst>
        </pc:spChg>
        <pc:spChg chg="add del">
          <ac:chgData name="Adari, Suresh" userId="49ce39a3-286d-4e3b-892b-eb5d5af71001" providerId="ADAL" clId="{9BD9C5A8-8E18-4EDE-AEAA-150224061893}" dt="2023-07-31T11:47:18.010" v="914" actId="26606"/>
          <ac:spMkLst>
            <pc:docMk/>
            <pc:sldMk cId="4262682433" sldId="294"/>
            <ac:spMk id="124" creationId="{9CF7FE1C-8BC5-4B0C-A2BC-93AB72C90FDD}"/>
          </ac:spMkLst>
        </pc:spChg>
        <pc:spChg chg="add del">
          <ac:chgData name="Adari, Suresh" userId="49ce39a3-286d-4e3b-892b-eb5d5af71001" providerId="ADAL" clId="{9BD9C5A8-8E18-4EDE-AEAA-150224061893}" dt="2023-07-31T11:47:19.138" v="916" actId="26606"/>
          <ac:spMkLst>
            <pc:docMk/>
            <pc:sldMk cId="4262682433" sldId="294"/>
            <ac:spMk id="126" creationId="{352BEC0E-22F8-46D0-9632-375DB541B06C}"/>
          </ac:spMkLst>
        </pc:spChg>
        <pc:spChg chg="add del">
          <ac:chgData name="Adari, Suresh" userId="49ce39a3-286d-4e3b-892b-eb5d5af71001" providerId="ADAL" clId="{9BD9C5A8-8E18-4EDE-AEAA-150224061893}" dt="2023-07-31T11:47:19.138" v="916" actId="26606"/>
          <ac:spMkLst>
            <pc:docMk/>
            <pc:sldMk cId="4262682433" sldId="294"/>
            <ac:spMk id="127" creationId="{3FCFB1DE-0B7E-48CC-BA90-B2AB0889F9D6}"/>
          </ac:spMkLst>
        </pc:spChg>
        <pc:spChg chg="add">
          <ac:chgData name="Adari, Suresh" userId="49ce39a3-286d-4e3b-892b-eb5d5af71001" providerId="ADAL" clId="{9BD9C5A8-8E18-4EDE-AEAA-150224061893}" dt="2023-07-31T11:47:19.152" v="917" actId="26606"/>
          <ac:spMkLst>
            <pc:docMk/>
            <pc:sldMk cId="4262682433" sldId="294"/>
            <ac:spMk id="129" creationId="{1DC5A442-E2D0-4F6D-894C-999AF89A7310}"/>
          </ac:spMkLst>
        </pc:spChg>
        <pc:spChg chg="add">
          <ac:chgData name="Adari, Suresh" userId="49ce39a3-286d-4e3b-892b-eb5d5af71001" providerId="ADAL" clId="{9BD9C5A8-8E18-4EDE-AEAA-150224061893}" dt="2023-07-31T11:47:19.152" v="917" actId="26606"/>
          <ac:spMkLst>
            <pc:docMk/>
            <pc:sldMk cId="4262682433" sldId="294"/>
            <ac:spMk id="130" creationId="{90464369-70FA-42AF-948F-80664CA7BFE5}"/>
          </ac:spMkLst>
        </pc:spChg>
        <pc:spChg chg="add">
          <ac:chgData name="Adari, Suresh" userId="49ce39a3-286d-4e3b-892b-eb5d5af71001" providerId="ADAL" clId="{9BD9C5A8-8E18-4EDE-AEAA-150224061893}" dt="2023-07-31T11:47:19.152" v="917" actId="26606"/>
          <ac:spMkLst>
            <pc:docMk/>
            <pc:sldMk cId="4262682433" sldId="294"/>
            <ac:spMk id="131" creationId="{CC552A98-EF7D-4D42-AB69-066B786AB55B}"/>
          </ac:spMkLst>
        </pc:spChg>
        <pc:spChg chg="add">
          <ac:chgData name="Adari, Suresh" userId="49ce39a3-286d-4e3b-892b-eb5d5af71001" providerId="ADAL" clId="{9BD9C5A8-8E18-4EDE-AEAA-150224061893}" dt="2023-07-31T11:47:19.152" v="917" actId="26606"/>
          <ac:spMkLst>
            <pc:docMk/>
            <pc:sldMk cId="4262682433" sldId="294"/>
            <ac:spMk id="132" creationId="{A6604B49-AD5C-4590-B051-06C8222ECD99}"/>
          </ac:spMkLst>
        </pc:spChg>
        <pc:spChg chg="add">
          <ac:chgData name="Adari, Suresh" userId="49ce39a3-286d-4e3b-892b-eb5d5af71001" providerId="ADAL" clId="{9BD9C5A8-8E18-4EDE-AEAA-150224061893}" dt="2023-07-31T11:47:19.152" v="917" actId="26606"/>
          <ac:spMkLst>
            <pc:docMk/>
            <pc:sldMk cId="4262682433" sldId="294"/>
            <ac:spMk id="133" creationId="{0BB19363-8354-4E75-A15C-A08F755171F6}"/>
          </ac:spMkLst>
        </pc:spChg>
        <pc:spChg chg="add">
          <ac:chgData name="Adari, Suresh" userId="49ce39a3-286d-4e3b-892b-eb5d5af71001" providerId="ADAL" clId="{9BD9C5A8-8E18-4EDE-AEAA-150224061893}" dt="2023-07-31T11:47:19.152" v="917" actId="26606"/>
          <ac:spMkLst>
            <pc:docMk/>
            <pc:sldMk cId="4262682433" sldId="294"/>
            <ac:spMk id="134" creationId="{A648176E-454C-437C-B0FC-9B82FCF32B24}"/>
          </ac:spMkLst>
        </pc:spChg>
        <pc:picChg chg="add mod ord">
          <ac:chgData name="Adari, Suresh" userId="49ce39a3-286d-4e3b-892b-eb5d5af71001" providerId="ADAL" clId="{9BD9C5A8-8E18-4EDE-AEAA-150224061893}" dt="2023-07-31T11:47:58.875" v="923" actId="1076"/>
          <ac:picMkLst>
            <pc:docMk/>
            <pc:sldMk cId="4262682433" sldId="294"/>
            <ac:picMk id="4" creationId="{9C20899D-AFF2-0D28-5053-4227A0023E22}"/>
          </ac:picMkLst>
        </pc:picChg>
        <pc:picChg chg="add mod">
          <ac:chgData name="Adari, Suresh" userId="49ce39a3-286d-4e3b-892b-eb5d5af71001" providerId="ADAL" clId="{9BD9C5A8-8E18-4EDE-AEAA-150224061893}" dt="2023-07-31T11:47:45.900" v="920" actId="1076"/>
          <ac:picMkLst>
            <pc:docMk/>
            <pc:sldMk cId="4262682433" sldId="294"/>
            <ac:picMk id="5" creationId="{1FB336EC-0CA5-85FB-D939-966473BD34FE}"/>
          </ac:picMkLst>
        </pc:picChg>
        <pc:picChg chg="del">
          <ac:chgData name="Adari, Suresh" userId="49ce39a3-286d-4e3b-892b-eb5d5af71001" providerId="ADAL" clId="{9BD9C5A8-8E18-4EDE-AEAA-150224061893}" dt="2023-07-31T11:46:37.477" v="902" actId="478"/>
          <ac:picMkLst>
            <pc:docMk/>
            <pc:sldMk cId="4262682433" sldId="294"/>
            <ac:picMk id="7" creationId="{4CD83639-2156-B534-3651-67E23F22337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264BC-2EC8-4603-B1B5-18B2E4B9108F}"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B489AC9A-CDC6-4072-B422-00BFCFA1DE03}">
      <dgm:prSet/>
      <dgm:spPr/>
      <dgm:t>
        <a:bodyPr/>
        <a:lstStyle/>
        <a:p>
          <a:pPr>
            <a:lnSpc>
              <a:spcPct val="100000"/>
            </a:lnSpc>
          </a:pPr>
          <a:r>
            <a:rPr lang="en-IN" dirty="0"/>
            <a:t>SPRING JDBC</a:t>
          </a:r>
          <a:endParaRPr lang="en-US" dirty="0"/>
        </a:p>
      </dgm:t>
    </dgm:pt>
    <dgm:pt modelId="{3496F35A-AD58-4A7D-910B-305CB68FE717}" type="parTrans" cxnId="{5B546F52-AFE3-48A5-A3C1-A17AF23D1FB7}">
      <dgm:prSet/>
      <dgm:spPr/>
      <dgm:t>
        <a:bodyPr/>
        <a:lstStyle/>
        <a:p>
          <a:endParaRPr lang="en-US"/>
        </a:p>
      </dgm:t>
    </dgm:pt>
    <dgm:pt modelId="{74DA145A-CADF-4642-9E0D-FDEC2EF9D951}" type="sibTrans" cxnId="{5B546F52-AFE3-48A5-A3C1-A17AF23D1FB7}">
      <dgm:prSet/>
      <dgm:spPr/>
      <dgm:t>
        <a:bodyPr/>
        <a:lstStyle/>
        <a:p>
          <a:endParaRPr lang="en-US"/>
        </a:p>
      </dgm:t>
    </dgm:pt>
    <dgm:pt modelId="{1ACAE0D9-831C-4115-824E-155E0125FD63}">
      <dgm:prSet/>
      <dgm:spPr/>
      <dgm:t>
        <a:bodyPr/>
        <a:lstStyle/>
        <a:p>
          <a:pPr>
            <a:lnSpc>
              <a:spcPct val="100000"/>
            </a:lnSpc>
            <a:buFont typeface="Arial" panose="020B0604020202020204" pitchFamily="34" charset="0"/>
            <a:buNone/>
          </a:pPr>
          <a:r>
            <a:rPr lang="en-US" dirty="0"/>
            <a:t>Learn about the Spring JDBC and </a:t>
          </a:r>
          <a:r>
            <a:rPr lang="en-US" dirty="0" err="1"/>
            <a:t>JdbcTemplate</a:t>
          </a:r>
          <a:r>
            <a:rPr lang="en-US" dirty="0"/>
            <a:t>.</a:t>
          </a:r>
        </a:p>
      </dgm:t>
    </dgm:pt>
    <dgm:pt modelId="{33A46E06-51A6-448C-A94E-D7831AB87246}" type="parTrans" cxnId="{99ECAF88-3763-470D-A101-B9A91B2A7A60}">
      <dgm:prSet/>
      <dgm:spPr/>
      <dgm:t>
        <a:bodyPr/>
        <a:lstStyle/>
        <a:p>
          <a:endParaRPr lang="en-US"/>
        </a:p>
      </dgm:t>
    </dgm:pt>
    <dgm:pt modelId="{AF46326D-B759-4C23-B958-21B63854C52F}" type="sibTrans" cxnId="{99ECAF88-3763-470D-A101-B9A91B2A7A60}">
      <dgm:prSet/>
      <dgm:spPr/>
      <dgm:t>
        <a:bodyPr/>
        <a:lstStyle/>
        <a:p>
          <a:endParaRPr lang="en-US"/>
        </a:p>
      </dgm:t>
    </dgm:pt>
    <dgm:pt modelId="{76E9C991-4BF2-4F7E-9495-C425AD301A37}">
      <dgm:prSet/>
      <dgm:spPr/>
      <dgm:t>
        <a:bodyPr/>
        <a:lstStyle/>
        <a:p>
          <a:pPr>
            <a:lnSpc>
              <a:spcPct val="100000"/>
            </a:lnSpc>
            <a:buFont typeface="Arial" panose="020B0604020202020204" pitchFamily="34" charset="0"/>
            <a:buNone/>
          </a:pPr>
          <a:r>
            <a:rPr lang="en-US"/>
            <a:t>Learn about the in-memory database.</a:t>
          </a:r>
        </a:p>
      </dgm:t>
    </dgm:pt>
    <dgm:pt modelId="{3065CD41-9C08-4FBF-98CE-5058CA435266}" type="parTrans" cxnId="{3AD9DA23-A98A-47F1-8CEE-C2D36982B820}">
      <dgm:prSet/>
      <dgm:spPr/>
      <dgm:t>
        <a:bodyPr/>
        <a:lstStyle/>
        <a:p>
          <a:endParaRPr lang="en-US"/>
        </a:p>
      </dgm:t>
    </dgm:pt>
    <dgm:pt modelId="{D700F661-A5CB-40EF-AD39-0D99B2471555}" type="sibTrans" cxnId="{3AD9DA23-A98A-47F1-8CEE-C2D36982B820}">
      <dgm:prSet/>
      <dgm:spPr/>
      <dgm:t>
        <a:bodyPr/>
        <a:lstStyle/>
        <a:p>
          <a:endParaRPr lang="en-US"/>
        </a:p>
      </dgm:t>
    </dgm:pt>
    <dgm:pt modelId="{73B5AF1B-39EF-4D40-8826-FE1A93E291C4}">
      <dgm:prSet/>
      <dgm:spPr/>
      <dgm:t>
        <a:bodyPr/>
        <a:lstStyle/>
        <a:p>
          <a:pPr>
            <a:lnSpc>
              <a:spcPct val="100000"/>
            </a:lnSpc>
            <a:buFont typeface="Arial" panose="020B0604020202020204" pitchFamily="34" charset="0"/>
            <a:buNone/>
          </a:pPr>
          <a:r>
            <a:rPr lang="en-US"/>
            <a:t>Learn to perform queries on the database such as SELECT, INSERT, UPDATE, and DELETE.</a:t>
          </a:r>
        </a:p>
      </dgm:t>
    </dgm:pt>
    <dgm:pt modelId="{FC257D3C-8888-477E-8AC4-EB339D41A032}" type="parTrans" cxnId="{7502F531-599B-4AF9-B8AC-1E537B686247}">
      <dgm:prSet/>
      <dgm:spPr/>
      <dgm:t>
        <a:bodyPr/>
        <a:lstStyle/>
        <a:p>
          <a:endParaRPr lang="en-US"/>
        </a:p>
      </dgm:t>
    </dgm:pt>
    <dgm:pt modelId="{79A6181E-284A-417F-8D06-3B250413E235}" type="sibTrans" cxnId="{7502F531-599B-4AF9-B8AC-1E537B686247}">
      <dgm:prSet/>
      <dgm:spPr/>
      <dgm:t>
        <a:bodyPr/>
        <a:lstStyle/>
        <a:p>
          <a:endParaRPr lang="en-US"/>
        </a:p>
      </dgm:t>
    </dgm:pt>
    <dgm:pt modelId="{BFFE3732-C9B5-42A1-82B7-AD5388600D51}">
      <dgm:prSet/>
      <dgm:spPr/>
      <dgm:t>
        <a:bodyPr/>
        <a:lstStyle/>
        <a:p>
          <a:pPr>
            <a:lnSpc>
              <a:spcPct val="100000"/>
            </a:lnSpc>
            <a:buFont typeface="Arial" panose="020B0604020202020204" pitchFamily="34" charset="0"/>
            <a:buNone/>
          </a:pPr>
          <a:r>
            <a:rPr lang="en-US" dirty="0"/>
            <a:t>Master the concepts of DDL queries.</a:t>
          </a:r>
        </a:p>
      </dgm:t>
    </dgm:pt>
    <dgm:pt modelId="{337C6883-C3E2-4980-AE2A-CA3582FFA16E}" type="parTrans" cxnId="{F538D02D-1295-41B4-AF22-D395D46CA2C4}">
      <dgm:prSet/>
      <dgm:spPr/>
      <dgm:t>
        <a:bodyPr/>
        <a:lstStyle/>
        <a:p>
          <a:endParaRPr lang="en-US"/>
        </a:p>
      </dgm:t>
    </dgm:pt>
    <dgm:pt modelId="{403AB015-4F72-4024-83E0-AF43E01B3611}" type="sibTrans" cxnId="{F538D02D-1295-41B4-AF22-D395D46CA2C4}">
      <dgm:prSet/>
      <dgm:spPr/>
      <dgm:t>
        <a:bodyPr/>
        <a:lstStyle/>
        <a:p>
          <a:endParaRPr lang="en-US"/>
        </a:p>
      </dgm:t>
    </dgm:pt>
    <dgm:pt modelId="{CD156CA1-C510-43C4-917E-1B1B6AA371C2}">
      <dgm:prSet/>
      <dgm:spPr/>
      <dgm:t>
        <a:bodyPr/>
        <a:lstStyle/>
        <a:p>
          <a:pPr>
            <a:lnSpc>
              <a:spcPct val="100000"/>
            </a:lnSpc>
            <a:buFont typeface="Arial" panose="020B0604020202020204" pitchFamily="34" charset="0"/>
            <a:buNone/>
          </a:pPr>
          <a:r>
            <a:rPr lang="en-US" dirty="0"/>
            <a:t>Learn about the </a:t>
          </a:r>
          <a:r>
            <a:rPr lang="en-US" dirty="0" err="1"/>
            <a:t>RowMapper</a:t>
          </a:r>
          <a:r>
            <a:rPr lang="en-US" dirty="0"/>
            <a:t> interface and related concepts.</a:t>
          </a:r>
        </a:p>
      </dgm:t>
    </dgm:pt>
    <dgm:pt modelId="{EFB83339-DB04-4F6A-AF97-8D9112BF6E74}" type="parTrans" cxnId="{5AF1776E-2E1C-41DC-A633-901099A8DA3B}">
      <dgm:prSet/>
      <dgm:spPr/>
      <dgm:t>
        <a:bodyPr/>
        <a:lstStyle/>
        <a:p>
          <a:endParaRPr lang="en-US"/>
        </a:p>
      </dgm:t>
    </dgm:pt>
    <dgm:pt modelId="{FDE306F5-D990-4796-AE9B-C3F40041B44A}" type="sibTrans" cxnId="{5AF1776E-2E1C-41DC-A633-901099A8DA3B}">
      <dgm:prSet/>
      <dgm:spPr/>
      <dgm:t>
        <a:bodyPr/>
        <a:lstStyle/>
        <a:p>
          <a:endParaRPr lang="en-US"/>
        </a:p>
      </dgm:t>
    </dgm:pt>
    <dgm:pt modelId="{FEBA499C-BCBC-4A1A-921E-23E4D4E8055C}">
      <dgm:prSet/>
      <dgm:spPr/>
      <dgm:t>
        <a:bodyPr/>
        <a:lstStyle/>
        <a:p>
          <a:pPr>
            <a:lnSpc>
              <a:spcPct val="100000"/>
            </a:lnSpc>
          </a:pPr>
          <a:r>
            <a:rPr lang="en-US"/>
            <a:t>Spring Data Java Persistent API</a:t>
          </a:r>
        </a:p>
      </dgm:t>
    </dgm:pt>
    <dgm:pt modelId="{0DF80109-48EB-4AD3-80A0-7AE7698697B8}" type="parTrans" cxnId="{D247E191-4A7A-4096-B9EC-ACB850F020A1}">
      <dgm:prSet/>
      <dgm:spPr/>
      <dgm:t>
        <a:bodyPr/>
        <a:lstStyle/>
        <a:p>
          <a:endParaRPr lang="en-US"/>
        </a:p>
      </dgm:t>
    </dgm:pt>
    <dgm:pt modelId="{529451DC-537B-4451-9539-DE2E06566F0C}" type="sibTrans" cxnId="{D247E191-4A7A-4096-B9EC-ACB850F020A1}">
      <dgm:prSet/>
      <dgm:spPr/>
      <dgm:t>
        <a:bodyPr/>
        <a:lstStyle/>
        <a:p>
          <a:endParaRPr lang="en-US"/>
        </a:p>
      </dgm:t>
    </dgm:pt>
    <dgm:pt modelId="{DFF1DAFA-E6AB-4F63-AB61-7B84ED4E640E}">
      <dgm:prSet/>
      <dgm:spPr/>
      <dgm:t>
        <a:bodyPr/>
        <a:lstStyle/>
        <a:p>
          <a:pPr>
            <a:lnSpc>
              <a:spcPct val="100000"/>
            </a:lnSpc>
          </a:pPr>
          <a:r>
            <a:rPr lang="en-US"/>
            <a:t>Learn about JPA, its annotations, and how to implement it.</a:t>
          </a:r>
        </a:p>
      </dgm:t>
    </dgm:pt>
    <dgm:pt modelId="{10F8AF3B-E7EF-4C29-A201-B8C850D8EBC3}" type="parTrans" cxnId="{8F69CD74-4533-4739-945A-FFC2F09DCD81}">
      <dgm:prSet/>
      <dgm:spPr/>
      <dgm:t>
        <a:bodyPr/>
        <a:lstStyle/>
        <a:p>
          <a:endParaRPr lang="en-US"/>
        </a:p>
      </dgm:t>
    </dgm:pt>
    <dgm:pt modelId="{54287F07-50B3-4B50-AC3D-0747C6999B2B}" type="sibTrans" cxnId="{8F69CD74-4533-4739-945A-FFC2F09DCD81}">
      <dgm:prSet/>
      <dgm:spPr/>
      <dgm:t>
        <a:bodyPr/>
        <a:lstStyle/>
        <a:p>
          <a:endParaRPr lang="en-US"/>
        </a:p>
      </dgm:t>
    </dgm:pt>
    <dgm:pt modelId="{73959DB0-E306-4D2C-ABF3-A2A9BDB54556}">
      <dgm:prSet/>
      <dgm:spPr/>
      <dgm:t>
        <a:bodyPr/>
        <a:lstStyle/>
        <a:p>
          <a:pPr>
            <a:lnSpc>
              <a:spcPct val="100000"/>
            </a:lnSpc>
          </a:pPr>
          <a:r>
            <a:rPr lang="en-US"/>
            <a:t>Learn to manage entities using a repository.</a:t>
          </a:r>
        </a:p>
      </dgm:t>
    </dgm:pt>
    <dgm:pt modelId="{2D7EB00C-9EEF-4C30-AC3B-FCEF420B4CC9}" type="parTrans" cxnId="{C73A7DC7-C636-4889-A0E8-A8CE895A8CA7}">
      <dgm:prSet/>
      <dgm:spPr/>
      <dgm:t>
        <a:bodyPr/>
        <a:lstStyle/>
        <a:p>
          <a:endParaRPr lang="en-US"/>
        </a:p>
      </dgm:t>
    </dgm:pt>
    <dgm:pt modelId="{2CE02FC5-7E2C-47AE-9758-07328B84727E}" type="sibTrans" cxnId="{C73A7DC7-C636-4889-A0E8-A8CE895A8CA7}">
      <dgm:prSet/>
      <dgm:spPr/>
      <dgm:t>
        <a:bodyPr/>
        <a:lstStyle/>
        <a:p>
          <a:endParaRPr lang="en-US"/>
        </a:p>
      </dgm:t>
    </dgm:pt>
    <dgm:pt modelId="{B8C43B49-1E81-43C9-9D15-98FFBF19985B}">
      <dgm:prSet/>
      <dgm:spPr/>
      <dgm:t>
        <a:bodyPr/>
        <a:lstStyle/>
        <a:p>
          <a:pPr>
            <a:lnSpc>
              <a:spcPct val="100000"/>
            </a:lnSpc>
          </a:pPr>
          <a:r>
            <a:rPr lang="en-US"/>
            <a:t>Master the concepts of performing CRUD operations offered by the EntityManager.</a:t>
          </a:r>
        </a:p>
      </dgm:t>
    </dgm:pt>
    <dgm:pt modelId="{A06DC9DF-504F-42BE-A481-1052B8F66962}" type="parTrans" cxnId="{47E576B9-E254-49E2-814F-AD2EB69B9442}">
      <dgm:prSet/>
      <dgm:spPr/>
      <dgm:t>
        <a:bodyPr/>
        <a:lstStyle/>
        <a:p>
          <a:endParaRPr lang="en-US"/>
        </a:p>
      </dgm:t>
    </dgm:pt>
    <dgm:pt modelId="{F56603CE-B0BE-49B2-8DDC-535939B2FA6F}" type="sibTrans" cxnId="{47E576B9-E254-49E2-814F-AD2EB69B9442}">
      <dgm:prSet/>
      <dgm:spPr/>
      <dgm:t>
        <a:bodyPr/>
        <a:lstStyle/>
        <a:p>
          <a:endParaRPr lang="en-US"/>
        </a:p>
      </dgm:t>
    </dgm:pt>
    <dgm:pt modelId="{AFB52C8A-3A46-4BEC-8F64-11DD036DA5DC}">
      <dgm:prSet/>
      <dgm:spPr/>
      <dgm:t>
        <a:bodyPr/>
        <a:lstStyle/>
        <a:p>
          <a:pPr>
            <a:lnSpc>
              <a:spcPct val="100000"/>
            </a:lnSpc>
          </a:pPr>
          <a:r>
            <a:rPr lang="en-US"/>
            <a:t>Learn to write named queries.</a:t>
          </a:r>
        </a:p>
      </dgm:t>
    </dgm:pt>
    <dgm:pt modelId="{E4EFB088-5FB5-473E-AD30-77A714EC70C7}" type="parTrans" cxnId="{25785FA6-5038-4871-B331-C054DFBB86C1}">
      <dgm:prSet/>
      <dgm:spPr/>
      <dgm:t>
        <a:bodyPr/>
        <a:lstStyle/>
        <a:p>
          <a:endParaRPr lang="en-US"/>
        </a:p>
      </dgm:t>
    </dgm:pt>
    <dgm:pt modelId="{9DBF3E9C-59D9-4E9E-9151-17899963A532}" type="sibTrans" cxnId="{25785FA6-5038-4871-B331-C054DFBB86C1}">
      <dgm:prSet/>
      <dgm:spPr/>
      <dgm:t>
        <a:bodyPr/>
        <a:lstStyle/>
        <a:p>
          <a:endParaRPr lang="en-US"/>
        </a:p>
      </dgm:t>
    </dgm:pt>
    <dgm:pt modelId="{56142496-EA47-4DC7-95EF-CD509231540E}">
      <dgm:prSet/>
      <dgm:spPr/>
      <dgm:t>
        <a:bodyPr/>
        <a:lstStyle/>
        <a:p>
          <a:pPr>
            <a:lnSpc>
              <a:spcPct val="100000"/>
            </a:lnSpc>
          </a:pPr>
          <a:r>
            <a:rPr lang="en-US"/>
            <a:t>Learn to connect to other databases.</a:t>
          </a:r>
        </a:p>
      </dgm:t>
    </dgm:pt>
    <dgm:pt modelId="{6E558B06-9609-441D-A0AF-E39D8DBBFD08}" type="parTrans" cxnId="{C1AA204C-3B25-42CF-80FC-D612020C2427}">
      <dgm:prSet/>
      <dgm:spPr/>
      <dgm:t>
        <a:bodyPr/>
        <a:lstStyle/>
        <a:p>
          <a:endParaRPr lang="en-US"/>
        </a:p>
      </dgm:t>
    </dgm:pt>
    <dgm:pt modelId="{73D8ED1B-46B1-4663-94F3-512768B28272}" type="sibTrans" cxnId="{C1AA204C-3B25-42CF-80FC-D612020C2427}">
      <dgm:prSet/>
      <dgm:spPr/>
      <dgm:t>
        <a:bodyPr/>
        <a:lstStyle/>
        <a:p>
          <a:endParaRPr lang="en-US"/>
        </a:p>
      </dgm:t>
    </dgm:pt>
    <dgm:pt modelId="{D7E3CECF-47BC-4467-BF35-A9DA2E19E5D4}" type="pres">
      <dgm:prSet presAssocID="{136264BC-2EC8-4603-B1B5-18B2E4B9108F}" presName="root" presStyleCnt="0">
        <dgm:presLayoutVars>
          <dgm:dir/>
          <dgm:resizeHandles val="exact"/>
        </dgm:presLayoutVars>
      </dgm:prSet>
      <dgm:spPr/>
    </dgm:pt>
    <dgm:pt modelId="{5CDE5863-1A23-4747-A3B4-A9405A79C799}" type="pres">
      <dgm:prSet presAssocID="{B489AC9A-CDC6-4072-B422-00BFCFA1DE03}" presName="compNode" presStyleCnt="0"/>
      <dgm:spPr/>
    </dgm:pt>
    <dgm:pt modelId="{C25088A2-785A-4453-B0AC-A9CF32C9247F}" type="pres">
      <dgm:prSet presAssocID="{B489AC9A-CDC6-4072-B422-00BFCFA1DE03}" presName="bgRect" presStyleLbl="bgShp" presStyleIdx="0" presStyleCnt="2"/>
      <dgm:spPr/>
    </dgm:pt>
    <dgm:pt modelId="{9188EA37-F1AA-4D25-8DDF-EBE2B503AC9A}" type="pres">
      <dgm:prSet presAssocID="{B489AC9A-CDC6-4072-B422-00BFCFA1DE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D86AA1DF-2038-4711-8C70-8297C4AB7D0F}" type="pres">
      <dgm:prSet presAssocID="{B489AC9A-CDC6-4072-B422-00BFCFA1DE03}" presName="spaceRect" presStyleCnt="0"/>
      <dgm:spPr/>
    </dgm:pt>
    <dgm:pt modelId="{D5554726-8CF3-465D-8D3D-DEA74E02EEB5}" type="pres">
      <dgm:prSet presAssocID="{B489AC9A-CDC6-4072-B422-00BFCFA1DE03}" presName="parTx" presStyleLbl="revTx" presStyleIdx="0" presStyleCnt="4">
        <dgm:presLayoutVars>
          <dgm:chMax val="0"/>
          <dgm:chPref val="0"/>
        </dgm:presLayoutVars>
      </dgm:prSet>
      <dgm:spPr/>
    </dgm:pt>
    <dgm:pt modelId="{D9866BD2-473B-4F40-AA50-95786B514A62}" type="pres">
      <dgm:prSet presAssocID="{B489AC9A-CDC6-4072-B422-00BFCFA1DE03}" presName="desTx" presStyleLbl="revTx" presStyleIdx="1" presStyleCnt="4">
        <dgm:presLayoutVars/>
      </dgm:prSet>
      <dgm:spPr/>
    </dgm:pt>
    <dgm:pt modelId="{60D0A5FC-6B9D-4CE8-A565-5E1BEEAB38F9}" type="pres">
      <dgm:prSet presAssocID="{74DA145A-CADF-4642-9E0D-FDEC2EF9D951}" presName="sibTrans" presStyleCnt="0"/>
      <dgm:spPr/>
    </dgm:pt>
    <dgm:pt modelId="{CF46BAB2-D68F-4027-B7AB-E7EBB39D409E}" type="pres">
      <dgm:prSet presAssocID="{FEBA499C-BCBC-4A1A-921E-23E4D4E8055C}" presName="compNode" presStyleCnt="0"/>
      <dgm:spPr/>
    </dgm:pt>
    <dgm:pt modelId="{31E9A5F3-C875-44F6-A635-D2EF3C01C2F4}" type="pres">
      <dgm:prSet presAssocID="{FEBA499C-BCBC-4A1A-921E-23E4D4E8055C}" presName="bgRect" presStyleLbl="bgShp" presStyleIdx="1" presStyleCnt="2"/>
      <dgm:spPr/>
    </dgm:pt>
    <dgm:pt modelId="{A9CDB3AB-732D-4A8A-8131-8665E1AC6F1B}" type="pres">
      <dgm:prSet presAssocID="{FEBA499C-BCBC-4A1A-921E-23E4D4E805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B124032-FBAD-4839-AA75-7D325838CEEC}" type="pres">
      <dgm:prSet presAssocID="{FEBA499C-BCBC-4A1A-921E-23E4D4E8055C}" presName="spaceRect" presStyleCnt="0"/>
      <dgm:spPr/>
    </dgm:pt>
    <dgm:pt modelId="{8E960E6B-E491-4E4E-B35C-894D1D05566A}" type="pres">
      <dgm:prSet presAssocID="{FEBA499C-BCBC-4A1A-921E-23E4D4E8055C}" presName="parTx" presStyleLbl="revTx" presStyleIdx="2" presStyleCnt="4">
        <dgm:presLayoutVars>
          <dgm:chMax val="0"/>
          <dgm:chPref val="0"/>
        </dgm:presLayoutVars>
      </dgm:prSet>
      <dgm:spPr/>
    </dgm:pt>
    <dgm:pt modelId="{31B926CD-0AC2-4EA4-9EDE-6E92B3FA1C5E}" type="pres">
      <dgm:prSet presAssocID="{FEBA499C-BCBC-4A1A-921E-23E4D4E8055C}" presName="desTx" presStyleLbl="revTx" presStyleIdx="3" presStyleCnt="4">
        <dgm:presLayoutVars/>
      </dgm:prSet>
      <dgm:spPr/>
    </dgm:pt>
  </dgm:ptLst>
  <dgm:cxnLst>
    <dgm:cxn modelId="{C70C8306-1188-4AD2-9ADE-6CE950A1A524}" type="presOf" srcId="{B8C43B49-1E81-43C9-9D15-98FFBF19985B}" destId="{31B926CD-0AC2-4EA4-9EDE-6E92B3FA1C5E}" srcOrd="0" destOrd="2" presId="urn:microsoft.com/office/officeart/2018/2/layout/IconVerticalSolidList"/>
    <dgm:cxn modelId="{BB2A9B1B-D9E1-4F51-932A-FFA0D48CDDFC}" type="presOf" srcId="{AFB52C8A-3A46-4BEC-8F64-11DD036DA5DC}" destId="{31B926CD-0AC2-4EA4-9EDE-6E92B3FA1C5E}" srcOrd="0" destOrd="3" presId="urn:microsoft.com/office/officeart/2018/2/layout/IconVerticalSolidList"/>
    <dgm:cxn modelId="{3AD9DA23-A98A-47F1-8CEE-C2D36982B820}" srcId="{B489AC9A-CDC6-4072-B422-00BFCFA1DE03}" destId="{76E9C991-4BF2-4F7E-9495-C425AD301A37}" srcOrd="1" destOrd="0" parTransId="{3065CD41-9C08-4FBF-98CE-5058CA435266}" sibTransId="{D700F661-A5CB-40EF-AD39-0D99B2471555}"/>
    <dgm:cxn modelId="{49016228-0194-4A15-8978-90EB69D638DB}" type="presOf" srcId="{73959DB0-E306-4D2C-ABF3-A2A9BDB54556}" destId="{31B926CD-0AC2-4EA4-9EDE-6E92B3FA1C5E}" srcOrd="0" destOrd="1" presId="urn:microsoft.com/office/officeart/2018/2/layout/IconVerticalSolidList"/>
    <dgm:cxn modelId="{F538D02D-1295-41B4-AF22-D395D46CA2C4}" srcId="{B489AC9A-CDC6-4072-B422-00BFCFA1DE03}" destId="{BFFE3732-C9B5-42A1-82B7-AD5388600D51}" srcOrd="3" destOrd="0" parTransId="{337C6883-C3E2-4980-AE2A-CA3582FFA16E}" sibTransId="{403AB015-4F72-4024-83E0-AF43E01B3611}"/>
    <dgm:cxn modelId="{7502F531-599B-4AF9-B8AC-1E537B686247}" srcId="{B489AC9A-CDC6-4072-B422-00BFCFA1DE03}" destId="{73B5AF1B-39EF-4D40-8826-FE1A93E291C4}" srcOrd="2" destOrd="0" parTransId="{FC257D3C-8888-477E-8AC4-EB339D41A032}" sibTransId="{79A6181E-284A-417F-8D06-3B250413E235}"/>
    <dgm:cxn modelId="{AFDDE945-2F4D-4755-B3A7-01F7F4FB37D0}" type="presOf" srcId="{136264BC-2EC8-4603-B1B5-18B2E4B9108F}" destId="{D7E3CECF-47BC-4467-BF35-A9DA2E19E5D4}" srcOrd="0" destOrd="0" presId="urn:microsoft.com/office/officeart/2018/2/layout/IconVerticalSolidList"/>
    <dgm:cxn modelId="{C1AA204C-3B25-42CF-80FC-D612020C2427}" srcId="{FEBA499C-BCBC-4A1A-921E-23E4D4E8055C}" destId="{56142496-EA47-4DC7-95EF-CD509231540E}" srcOrd="4" destOrd="0" parTransId="{6E558B06-9609-441D-A0AF-E39D8DBBFD08}" sibTransId="{73D8ED1B-46B1-4663-94F3-512768B28272}"/>
    <dgm:cxn modelId="{5AF1776E-2E1C-41DC-A633-901099A8DA3B}" srcId="{B489AC9A-CDC6-4072-B422-00BFCFA1DE03}" destId="{CD156CA1-C510-43C4-917E-1B1B6AA371C2}" srcOrd="4" destOrd="0" parTransId="{EFB83339-DB04-4F6A-AF97-8D9112BF6E74}" sibTransId="{FDE306F5-D990-4796-AE9B-C3F40041B44A}"/>
    <dgm:cxn modelId="{5B546F52-AFE3-48A5-A3C1-A17AF23D1FB7}" srcId="{136264BC-2EC8-4603-B1B5-18B2E4B9108F}" destId="{B489AC9A-CDC6-4072-B422-00BFCFA1DE03}" srcOrd="0" destOrd="0" parTransId="{3496F35A-AD58-4A7D-910B-305CB68FE717}" sibTransId="{74DA145A-CADF-4642-9E0D-FDEC2EF9D951}"/>
    <dgm:cxn modelId="{8F69CD74-4533-4739-945A-FFC2F09DCD81}" srcId="{FEBA499C-BCBC-4A1A-921E-23E4D4E8055C}" destId="{DFF1DAFA-E6AB-4F63-AB61-7B84ED4E640E}" srcOrd="0" destOrd="0" parTransId="{10F8AF3B-E7EF-4C29-A201-B8C850D8EBC3}" sibTransId="{54287F07-50B3-4B50-AC3D-0747C6999B2B}"/>
    <dgm:cxn modelId="{C7B43C59-9CDE-4F12-B816-DC2F75158D75}" type="presOf" srcId="{56142496-EA47-4DC7-95EF-CD509231540E}" destId="{31B926CD-0AC2-4EA4-9EDE-6E92B3FA1C5E}" srcOrd="0" destOrd="4" presId="urn:microsoft.com/office/officeart/2018/2/layout/IconVerticalSolidList"/>
    <dgm:cxn modelId="{9F9D5959-ACDE-449C-9830-ED00E17EC52C}" type="presOf" srcId="{76E9C991-4BF2-4F7E-9495-C425AD301A37}" destId="{D9866BD2-473B-4F40-AA50-95786B514A62}" srcOrd="0" destOrd="1" presId="urn:microsoft.com/office/officeart/2018/2/layout/IconVerticalSolidList"/>
    <dgm:cxn modelId="{E1C5EE82-93AB-46B9-AEB5-E1F0A6BA8817}" type="presOf" srcId="{FEBA499C-BCBC-4A1A-921E-23E4D4E8055C}" destId="{8E960E6B-E491-4E4E-B35C-894D1D05566A}" srcOrd="0" destOrd="0" presId="urn:microsoft.com/office/officeart/2018/2/layout/IconVerticalSolidList"/>
    <dgm:cxn modelId="{66680E85-FF13-468E-A4B6-4E0196735EA9}" type="presOf" srcId="{CD156CA1-C510-43C4-917E-1B1B6AA371C2}" destId="{D9866BD2-473B-4F40-AA50-95786B514A62}" srcOrd="0" destOrd="4" presId="urn:microsoft.com/office/officeart/2018/2/layout/IconVerticalSolidList"/>
    <dgm:cxn modelId="{99ECAF88-3763-470D-A101-B9A91B2A7A60}" srcId="{B489AC9A-CDC6-4072-B422-00BFCFA1DE03}" destId="{1ACAE0D9-831C-4115-824E-155E0125FD63}" srcOrd="0" destOrd="0" parTransId="{33A46E06-51A6-448C-A94E-D7831AB87246}" sibTransId="{AF46326D-B759-4C23-B958-21B63854C52F}"/>
    <dgm:cxn modelId="{F8B0FB8B-B840-4F92-BE46-7F72F9CCCE50}" type="presOf" srcId="{73B5AF1B-39EF-4D40-8826-FE1A93E291C4}" destId="{D9866BD2-473B-4F40-AA50-95786B514A62}" srcOrd="0" destOrd="2" presId="urn:microsoft.com/office/officeart/2018/2/layout/IconVerticalSolidList"/>
    <dgm:cxn modelId="{D247E191-4A7A-4096-B9EC-ACB850F020A1}" srcId="{136264BC-2EC8-4603-B1B5-18B2E4B9108F}" destId="{FEBA499C-BCBC-4A1A-921E-23E4D4E8055C}" srcOrd="1" destOrd="0" parTransId="{0DF80109-48EB-4AD3-80A0-7AE7698697B8}" sibTransId="{529451DC-537B-4451-9539-DE2E06566F0C}"/>
    <dgm:cxn modelId="{DB262C9E-52C8-4194-A1A3-467E0CA63210}" type="presOf" srcId="{1ACAE0D9-831C-4115-824E-155E0125FD63}" destId="{D9866BD2-473B-4F40-AA50-95786B514A62}" srcOrd="0" destOrd="0" presId="urn:microsoft.com/office/officeart/2018/2/layout/IconVerticalSolidList"/>
    <dgm:cxn modelId="{25785FA6-5038-4871-B331-C054DFBB86C1}" srcId="{FEBA499C-BCBC-4A1A-921E-23E4D4E8055C}" destId="{AFB52C8A-3A46-4BEC-8F64-11DD036DA5DC}" srcOrd="3" destOrd="0" parTransId="{E4EFB088-5FB5-473E-AD30-77A714EC70C7}" sibTransId="{9DBF3E9C-59D9-4E9E-9151-17899963A532}"/>
    <dgm:cxn modelId="{47E576B9-E254-49E2-814F-AD2EB69B9442}" srcId="{FEBA499C-BCBC-4A1A-921E-23E4D4E8055C}" destId="{B8C43B49-1E81-43C9-9D15-98FFBF19985B}" srcOrd="2" destOrd="0" parTransId="{A06DC9DF-504F-42BE-A481-1052B8F66962}" sibTransId="{F56603CE-B0BE-49B2-8DDC-535939B2FA6F}"/>
    <dgm:cxn modelId="{62FA69C2-DA09-40EE-A2CB-41548DA42CBD}" type="presOf" srcId="{BFFE3732-C9B5-42A1-82B7-AD5388600D51}" destId="{D9866BD2-473B-4F40-AA50-95786B514A62}" srcOrd="0" destOrd="3" presId="urn:microsoft.com/office/officeart/2018/2/layout/IconVerticalSolidList"/>
    <dgm:cxn modelId="{C73A7DC7-C636-4889-A0E8-A8CE895A8CA7}" srcId="{FEBA499C-BCBC-4A1A-921E-23E4D4E8055C}" destId="{73959DB0-E306-4D2C-ABF3-A2A9BDB54556}" srcOrd="1" destOrd="0" parTransId="{2D7EB00C-9EEF-4C30-AC3B-FCEF420B4CC9}" sibTransId="{2CE02FC5-7E2C-47AE-9758-07328B84727E}"/>
    <dgm:cxn modelId="{A890D4DF-E865-45BE-A547-C3DA36C54662}" type="presOf" srcId="{DFF1DAFA-E6AB-4F63-AB61-7B84ED4E640E}" destId="{31B926CD-0AC2-4EA4-9EDE-6E92B3FA1C5E}" srcOrd="0" destOrd="0" presId="urn:microsoft.com/office/officeart/2018/2/layout/IconVerticalSolidList"/>
    <dgm:cxn modelId="{D2DE5FF1-41AC-4061-85BA-2EF7BDBDE411}" type="presOf" srcId="{B489AC9A-CDC6-4072-B422-00BFCFA1DE03}" destId="{D5554726-8CF3-465D-8D3D-DEA74E02EEB5}" srcOrd="0" destOrd="0" presId="urn:microsoft.com/office/officeart/2018/2/layout/IconVerticalSolidList"/>
    <dgm:cxn modelId="{2D16A374-9A9E-4C2A-AEDB-D4119496E4E7}" type="presParOf" srcId="{D7E3CECF-47BC-4467-BF35-A9DA2E19E5D4}" destId="{5CDE5863-1A23-4747-A3B4-A9405A79C799}" srcOrd="0" destOrd="0" presId="urn:microsoft.com/office/officeart/2018/2/layout/IconVerticalSolidList"/>
    <dgm:cxn modelId="{547BBB31-71F7-4536-91B3-DBAF00675A0B}" type="presParOf" srcId="{5CDE5863-1A23-4747-A3B4-A9405A79C799}" destId="{C25088A2-785A-4453-B0AC-A9CF32C9247F}" srcOrd="0" destOrd="0" presId="urn:microsoft.com/office/officeart/2018/2/layout/IconVerticalSolidList"/>
    <dgm:cxn modelId="{0E15853F-1DE2-4AC3-8F72-11565506F9E0}" type="presParOf" srcId="{5CDE5863-1A23-4747-A3B4-A9405A79C799}" destId="{9188EA37-F1AA-4D25-8DDF-EBE2B503AC9A}" srcOrd="1" destOrd="0" presId="urn:microsoft.com/office/officeart/2018/2/layout/IconVerticalSolidList"/>
    <dgm:cxn modelId="{46478CE8-EFCC-404B-8C5D-45D5E81DC583}" type="presParOf" srcId="{5CDE5863-1A23-4747-A3B4-A9405A79C799}" destId="{D86AA1DF-2038-4711-8C70-8297C4AB7D0F}" srcOrd="2" destOrd="0" presId="urn:microsoft.com/office/officeart/2018/2/layout/IconVerticalSolidList"/>
    <dgm:cxn modelId="{E7E32A61-DBF7-4531-A524-1DA6085ABF03}" type="presParOf" srcId="{5CDE5863-1A23-4747-A3B4-A9405A79C799}" destId="{D5554726-8CF3-465D-8D3D-DEA74E02EEB5}" srcOrd="3" destOrd="0" presId="urn:microsoft.com/office/officeart/2018/2/layout/IconVerticalSolidList"/>
    <dgm:cxn modelId="{936D926F-DE21-4B44-88CD-D4BDB0BC8636}" type="presParOf" srcId="{5CDE5863-1A23-4747-A3B4-A9405A79C799}" destId="{D9866BD2-473B-4F40-AA50-95786B514A62}" srcOrd="4" destOrd="0" presId="urn:microsoft.com/office/officeart/2018/2/layout/IconVerticalSolidList"/>
    <dgm:cxn modelId="{553C10F4-3D50-4250-B3D2-6CD4D5E3B6F3}" type="presParOf" srcId="{D7E3CECF-47BC-4467-BF35-A9DA2E19E5D4}" destId="{60D0A5FC-6B9D-4CE8-A565-5E1BEEAB38F9}" srcOrd="1" destOrd="0" presId="urn:microsoft.com/office/officeart/2018/2/layout/IconVerticalSolidList"/>
    <dgm:cxn modelId="{99083D43-79B8-47B6-8DD3-AA92065D7D88}" type="presParOf" srcId="{D7E3CECF-47BC-4467-BF35-A9DA2E19E5D4}" destId="{CF46BAB2-D68F-4027-B7AB-E7EBB39D409E}" srcOrd="2" destOrd="0" presId="urn:microsoft.com/office/officeart/2018/2/layout/IconVerticalSolidList"/>
    <dgm:cxn modelId="{B37E073A-3868-411D-9E68-67F0F103590A}" type="presParOf" srcId="{CF46BAB2-D68F-4027-B7AB-E7EBB39D409E}" destId="{31E9A5F3-C875-44F6-A635-D2EF3C01C2F4}" srcOrd="0" destOrd="0" presId="urn:microsoft.com/office/officeart/2018/2/layout/IconVerticalSolidList"/>
    <dgm:cxn modelId="{A6AF87CA-8790-476E-960A-BC96E5D03AFB}" type="presParOf" srcId="{CF46BAB2-D68F-4027-B7AB-E7EBB39D409E}" destId="{A9CDB3AB-732D-4A8A-8131-8665E1AC6F1B}" srcOrd="1" destOrd="0" presId="urn:microsoft.com/office/officeart/2018/2/layout/IconVerticalSolidList"/>
    <dgm:cxn modelId="{6082A257-4307-40F0-8CF7-9909253A8D56}" type="presParOf" srcId="{CF46BAB2-D68F-4027-B7AB-E7EBB39D409E}" destId="{9B124032-FBAD-4839-AA75-7D325838CEEC}" srcOrd="2" destOrd="0" presId="urn:microsoft.com/office/officeart/2018/2/layout/IconVerticalSolidList"/>
    <dgm:cxn modelId="{9F5E6AD4-37F3-4F63-8284-E563C05C88A1}" type="presParOf" srcId="{CF46BAB2-D68F-4027-B7AB-E7EBB39D409E}" destId="{8E960E6B-E491-4E4E-B35C-894D1D05566A}" srcOrd="3" destOrd="0" presId="urn:microsoft.com/office/officeart/2018/2/layout/IconVerticalSolidList"/>
    <dgm:cxn modelId="{F3E24314-E429-4C34-BD03-607255247A66}" type="presParOf" srcId="{CF46BAB2-D68F-4027-B7AB-E7EBB39D409E}" destId="{31B926CD-0AC2-4EA4-9EDE-6E92B3FA1C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B71B67-5142-4E43-A24F-DB43444DA31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0ABE87F-D27E-4FA4-82E9-2A30ED928EB6}">
      <dgm:prSet/>
      <dgm:spPr/>
      <dgm:t>
        <a:bodyPr/>
        <a:lstStyle/>
        <a:p>
          <a:r>
            <a:rPr lang="en-US" dirty="0"/>
            <a:t>Spring Boot simplifies development and makes JDBC programming easy. It eliminates the need for establishing  connection, handling expectations, and closing connections.</a:t>
          </a:r>
        </a:p>
      </dgm:t>
    </dgm:pt>
    <dgm:pt modelId="{051CA1AA-186E-4C76-A32D-8D50BEEF92BA}" type="parTrans" cxnId="{17707BBF-850F-4341-9EAE-FEB82201CB56}">
      <dgm:prSet/>
      <dgm:spPr/>
      <dgm:t>
        <a:bodyPr/>
        <a:lstStyle/>
        <a:p>
          <a:endParaRPr lang="en-US"/>
        </a:p>
      </dgm:t>
    </dgm:pt>
    <dgm:pt modelId="{617F86E4-DD0D-4A73-AAEB-59D19D38D075}" type="sibTrans" cxnId="{17707BBF-850F-4341-9EAE-FEB82201CB56}">
      <dgm:prSet/>
      <dgm:spPr/>
      <dgm:t>
        <a:bodyPr/>
        <a:lstStyle/>
        <a:p>
          <a:endParaRPr lang="en-US"/>
        </a:p>
      </dgm:t>
    </dgm:pt>
    <dgm:pt modelId="{5F411B78-68A9-4275-A1D9-E066B0300B13}">
      <dgm:prSet/>
      <dgm:spPr/>
      <dgm:t>
        <a:bodyPr/>
        <a:lstStyle/>
        <a:p>
          <a:r>
            <a:rPr lang="en-US" dirty="0"/>
            <a:t>All the required boiler plate code is executed behind the scenes so the developer can concentrate on writing queries. </a:t>
          </a:r>
        </a:p>
      </dgm:t>
    </dgm:pt>
    <dgm:pt modelId="{0A71A929-0011-418B-B7B3-5CD2BE2FBD4C}" type="parTrans" cxnId="{14E6A30A-AAE0-4C0E-A1B5-2C4E3596BD70}">
      <dgm:prSet/>
      <dgm:spPr/>
      <dgm:t>
        <a:bodyPr/>
        <a:lstStyle/>
        <a:p>
          <a:endParaRPr lang="en-US"/>
        </a:p>
      </dgm:t>
    </dgm:pt>
    <dgm:pt modelId="{ED6CD263-06A7-4C0A-863D-8387975064E7}" type="sibTrans" cxnId="{14E6A30A-AAE0-4C0E-A1B5-2C4E3596BD70}">
      <dgm:prSet/>
      <dgm:spPr/>
      <dgm:t>
        <a:bodyPr/>
        <a:lstStyle/>
        <a:p>
          <a:endParaRPr lang="en-US"/>
        </a:p>
      </dgm:t>
    </dgm:pt>
    <dgm:pt modelId="{5E44F7C7-7375-4A0F-9BB3-58882D812C79}" type="pres">
      <dgm:prSet presAssocID="{47B71B67-5142-4E43-A24F-DB43444DA315}" presName="vert0" presStyleCnt="0">
        <dgm:presLayoutVars>
          <dgm:dir/>
          <dgm:animOne val="branch"/>
          <dgm:animLvl val="lvl"/>
        </dgm:presLayoutVars>
      </dgm:prSet>
      <dgm:spPr/>
    </dgm:pt>
    <dgm:pt modelId="{362C95E9-A7ED-49CE-A4CB-154A814A66F1}" type="pres">
      <dgm:prSet presAssocID="{70ABE87F-D27E-4FA4-82E9-2A30ED928EB6}" presName="thickLine" presStyleLbl="alignNode1" presStyleIdx="0" presStyleCnt="2"/>
      <dgm:spPr/>
    </dgm:pt>
    <dgm:pt modelId="{3FAC88D1-AF5D-43C2-A043-BE548CD33EB4}" type="pres">
      <dgm:prSet presAssocID="{70ABE87F-D27E-4FA4-82E9-2A30ED928EB6}" presName="horz1" presStyleCnt="0"/>
      <dgm:spPr/>
    </dgm:pt>
    <dgm:pt modelId="{998EB091-50CF-4FA9-87BD-09055F273A53}" type="pres">
      <dgm:prSet presAssocID="{70ABE87F-D27E-4FA4-82E9-2A30ED928EB6}" presName="tx1" presStyleLbl="revTx" presStyleIdx="0" presStyleCnt="2"/>
      <dgm:spPr/>
    </dgm:pt>
    <dgm:pt modelId="{6FAE8C79-F1ED-4615-808F-F677B0C393EF}" type="pres">
      <dgm:prSet presAssocID="{70ABE87F-D27E-4FA4-82E9-2A30ED928EB6}" presName="vert1" presStyleCnt="0"/>
      <dgm:spPr/>
    </dgm:pt>
    <dgm:pt modelId="{412AA97D-F53B-4E30-AA4B-DC8D58B6FBB6}" type="pres">
      <dgm:prSet presAssocID="{5F411B78-68A9-4275-A1D9-E066B0300B13}" presName="thickLine" presStyleLbl="alignNode1" presStyleIdx="1" presStyleCnt="2"/>
      <dgm:spPr/>
    </dgm:pt>
    <dgm:pt modelId="{052466E5-A60D-46D8-8678-FAA1A8D50B48}" type="pres">
      <dgm:prSet presAssocID="{5F411B78-68A9-4275-A1D9-E066B0300B13}" presName="horz1" presStyleCnt="0"/>
      <dgm:spPr/>
    </dgm:pt>
    <dgm:pt modelId="{F401E803-C3D0-424E-81EA-9669E0D1DB10}" type="pres">
      <dgm:prSet presAssocID="{5F411B78-68A9-4275-A1D9-E066B0300B13}" presName="tx1" presStyleLbl="revTx" presStyleIdx="1" presStyleCnt="2"/>
      <dgm:spPr/>
    </dgm:pt>
    <dgm:pt modelId="{981FD792-B09C-4E2D-A42C-3AD314334B2D}" type="pres">
      <dgm:prSet presAssocID="{5F411B78-68A9-4275-A1D9-E066B0300B13}" presName="vert1" presStyleCnt="0"/>
      <dgm:spPr/>
    </dgm:pt>
  </dgm:ptLst>
  <dgm:cxnLst>
    <dgm:cxn modelId="{14E6A30A-AAE0-4C0E-A1B5-2C4E3596BD70}" srcId="{47B71B67-5142-4E43-A24F-DB43444DA315}" destId="{5F411B78-68A9-4275-A1D9-E066B0300B13}" srcOrd="1" destOrd="0" parTransId="{0A71A929-0011-418B-B7B3-5CD2BE2FBD4C}" sibTransId="{ED6CD263-06A7-4C0A-863D-8387975064E7}"/>
    <dgm:cxn modelId="{46C6D16B-F5DB-4763-8395-9D85B52E5737}" type="presOf" srcId="{47B71B67-5142-4E43-A24F-DB43444DA315}" destId="{5E44F7C7-7375-4A0F-9BB3-58882D812C79}" srcOrd="0" destOrd="0" presId="urn:microsoft.com/office/officeart/2008/layout/LinedList"/>
    <dgm:cxn modelId="{8495B780-E748-4544-8A37-1A2373577BBD}" type="presOf" srcId="{70ABE87F-D27E-4FA4-82E9-2A30ED928EB6}" destId="{998EB091-50CF-4FA9-87BD-09055F273A53}" srcOrd="0" destOrd="0" presId="urn:microsoft.com/office/officeart/2008/layout/LinedList"/>
    <dgm:cxn modelId="{17707BBF-850F-4341-9EAE-FEB82201CB56}" srcId="{47B71B67-5142-4E43-A24F-DB43444DA315}" destId="{70ABE87F-D27E-4FA4-82E9-2A30ED928EB6}" srcOrd="0" destOrd="0" parTransId="{051CA1AA-186E-4C76-A32D-8D50BEEF92BA}" sibTransId="{617F86E4-DD0D-4A73-AAEB-59D19D38D075}"/>
    <dgm:cxn modelId="{548BAAFF-BEFD-43E9-88E7-6351F6EFAABE}" type="presOf" srcId="{5F411B78-68A9-4275-A1D9-E066B0300B13}" destId="{F401E803-C3D0-424E-81EA-9669E0D1DB10}" srcOrd="0" destOrd="0" presId="urn:microsoft.com/office/officeart/2008/layout/LinedList"/>
    <dgm:cxn modelId="{6BC5B56F-2FBC-4740-9C1B-559BBB1B7F70}" type="presParOf" srcId="{5E44F7C7-7375-4A0F-9BB3-58882D812C79}" destId="{362C95E9-A7ED-49CE-A4CB-154A814A66F1}" srcOrd="0" destOrd="0" presId="urn:microsoft.com/office/officeart/2008/layout/LinedList"/>
    <dgm:cxn modelId="{14B1AF2B-DAEF-47DA-963A-489F50A97B65}" type="presParOf" srcId="{5E44F7C7-7375-4A0F-9BB3-58882D812C79}" destId="{3FAC88D1-AF5D-43C2-A043-BE548CD33EB4}" srcOrd="1" destOrd="0" presId="urn:microsoft.com/office/officeart/2008/layout/LinedList"/>
    <dgm:cxn modelId="{91AFC005-3B68-42E5-838C-26422F5C292A}" type="presParOf" srcId="{3FAC88D1-AF5D-43C2-A043-BE548CD33EB4}" destId="{998EB091-50CF-4FA9-87BD-09055F273A53}" srcOrd="0" destOrd="0" presId="urn:microsoft.com/office/officeart/2008/layout/LinedList"/>
    <dgm:cxn modelId="{B6B52792-3FFE-42E9-999F-4311E006F0D5}" type="presParOf" srcId="{3FAC88D1-AF5D-43C2-A043-BE548CD33EB4}" destId="{6FAE8C79-F1ED-4615-808F-F677B0C393EF}" srcOrd="1" destOrd="0" presId="urn:microsoft.com/office/officeart/2008/layout/LinedList"/>
    <dgm:cxn modelId="{206AAACE-891C-42CA-8113-100900C80F3D}" type="presParOf" srcId="{5E44F7C7-7375-4A0F-9BB3-58882D812C79}" destId="{412AA97D-F53B-4E30-AA4B-DC8D58B6FBB6}" srcOrd="2" destOrd="0" presId="urn:microsoft.com/office/officeart/2008/layout/LinedList"/>
    <dgm:cxn modelId="{9D8E1841-AAA9-4D3F-874F-F671951E99BC}" type="presParOf" srcId="{5E44F7C7-7375-4A0F-9BB3-58882D812C79}" destId="{052466E5-A60D-46D8-8678-FAA1A8D50B48}" srcOrd="3" destOrd="0" presId="urn:microsoft.com/office/officeart/2008/layout/LinedList"/>
    <dgm:cxn modelId="{0519673A-4EDA-4233-A81C-0E08B1B4CA8A}" type="presParOf" srcId="{052466E5-A60D-46D8-8678-FAA1A8D50B48}" destId="{F401E803-C3D0-424E-81EA-9669E0D1DB10}" srcOrd="0" destOrd="0" presId="urn:microsoft.com/office/officeart/2008/layout/LinedList"/>
    <dgm:cxn modelId="{F156E923-22DB-4EE9-9F15-3B006426727E}" type="presParOf" srcId="{052466E5-A60D-46D8-8678-FAA1A8D50B48}" destId="{981FD792-B09C-4E2D-A42C-3AD314334B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097DD3-C04E-40D3-A25B-F3D3F62668A0}"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FF915EC9-358D-400B-9756-2D3E5088E534}">
      <dgm:prSet/>
      <dgm:spPr/>
      <dgm:t>
        <a:bodyPr/>
        <a:lstStyle/>
        <a:p>
          <a:r>
            <a:rPr lang="en-US"/>
            <a:t>Step 1</a:t>
          </a:r>
        </a:p>
      </dgm:t>
    </dgm:pt>
    <dgm:pt modelId="{F9B52A19-3ADD-4AED-A6E6-3303AF3AF2C1}" type="parTrans" cxnId="{08698210-B77B-477D-9DBA-9FFEB53E5AE2}">
      <dgm:prSet/>
      <dgm:spPr/>
      <dgm:t>
        <a:bodyPr/>
        <a:lstStyle/>
        <a:p>
          <a:endParaRPr lang="en-US"/>
        </a:p>
      </dgm:t>
    </dgm:pt>
    <dgm:pt modelId="{581D9925-A2A1-4E2E-A32C-C9A5BB0205A5}" type="sibTrans" cxnId="{08698210-B77B-477D-9DBA-9FFEB53E5AE2}">
      <dgm:prSet/>
      <dgm:spPr/>
      <dgm:t>
        <a:bodyPr/>
        <a:lstStyle/>
        <a:p>
          <a:endParaRPr lang="en-US"/>
        </a:p>
      </dgm:t>
    </dgm:pt>
    <dgm:pt modelId="{C466436B-CC55-4E0A-B9B4-D291C046F5A6}">
      <dgm:prSet/>
      <dgm:spPr/>
      <dgm:t>
        <a:bodyPr/>
        <a:lstStyle/>
        <a:p>
          <a:pPr>
            <a:buNone/>
          </a:pPr>
          <a:r>
            <a:rPr lang="en-US"/>
            <a:t>Configuring database</a:t>
          </a:r>
        </a:p>
      </dgm:t>
    </dgm:pt>
    <dgm:pt modelId="{FA63063F-6184-45BB-B4E6-D0296F172513}" type="parTrans" cxnId="{4B5E0B6C-235A-40B4-8B36-27DC07FACDFC}">
      <dgm:prSet/>
      <dgm:spPr/>
      <dgm:t>
        <a:bodyPr/>
        <a:lstStyle/>
        <a:p>
          <a:endParaRPr lang="en-US"/>
        </a:p>
      </dgm:t>
    </dgm:pt>
    <dgm:pt modelId="{E0ACC864-B006-4AD6-8939-27E1593CD772}" type="sibTrans" cxnId="{4B5E0B6C-235A-40B4-8B36-27DC07FACDFC}">
      <dgm:prSet/>
      <dgm:spPr/>
      <dgm:t>
        <a:bodyPr/>
        <a:lstStyle/>
        <a:p>
          <a:endParaRPr lang="en-US"/>
        </a:p>
      </dgm:t>
    </dgm:pt>
    <dgm:pt modelId="{4BED227A-0289-4FCE-AADC-0A60B9E5A30B}">
      <dgm:prSet/>
      <dgm:spPr/>
      <dgm:t>
        <a:bodyPr/>
        <a:lstStyle/>
        <a:p>
          <a:pPr>
            <a:buNone/>
          </a:pPr>
          <a:r>
            <a:rPr lang="en-US" dirty="0"/>
            <a:t>spring.datasource.url=jdbc:h2:mem:testdb</a:t>
          </a:r>
        </a:p>
      </dgm:t>
    </dgm:pt>
    <dgm:pt modelId="{53606AC3-A80B-4D83-9C2D-FE41F120B11A}" type="parTrans" cxnId="{7C735330-DB28-4160-BAA7-36EA248BE286}">
      <dgm:prSet/>
      <dgm:spPr/>
      <dgm:t>
        <a:bodyPr/>
        <a:lstStyle/>
        <a:p>
          <a:endParaRPr lang="en-US"/>
        </a:p>
      </dgm:t>
    </dgm:pt>
    <dgm:pt modelId="{F53E18A0-5B84-45B6-B0C8-73686ED8530E}" type="sibTrans" cxnId="{7C735330-DB28-4160-BAA7-36EA248BE286}">
      <dgm:prSet/>
      <dgm:spPr/>
      <dgm:t>
        <a:bodyPr/>
        <a:lstStyle/>
        <a:p>
          <a:endParaRPr lang="en-US"/>
        </a:p>
      </dgm:t>
    </dgm:pt>
    <dgm:pt modelId="{671A4700-0F3B-4F31-80A6-89C4E3ECD7C5}">
      <dgm:prSet/>
      <dgm:spPr/>
      <dgm:t>
        <a:bodyPr/>
        <a:lstStyle/>
        <a:p>
          <a:pPr>
            <a:buNone/>
          </a:pPr>
          <a:r>
            <a:rPr lang="en-US" dirty="0"/>
            <a:t>spring.h2.console.enabled=true</a:t>
          </a:r>
        </a:p>
      </dgm:t>
    </dgm:pt>
    <dgm:pt modelId="{A61E94C4-090D-4C26-8DD1-46634056F6D5}" type="parTrans" cxnId="{ACD4AFF1-083F-4C47-89AA-BB9E6E97F876}">
      <dgm:prSet/>
      <dgm:spPr/>
      <dgm:t>
        <a:bodyPr/>
        <a:lstStyle/>
        <a:p>
          <a:endParaRPr lang="en-US"/>
        </a:p>
      </dgm:t>
    </dgm:pt>
    <dgm:pt modelId="{59CE1546-7EFB-4E4D-8673-1DE6605ABE2D}" type="sibTrans" cxnId="{ACD4AFF1-083F-4C47-89AA-BB9E6E97F876}">
      <dgm:prSet/>
      <dgm:spPr/>
      <dgm:t>
        <a:bodyPr/>
        <a:lstStyle/>
        <a:p>
          <a:endParaRPr lang="en-US"/>
        </a:p>
      </dgm:t>
    </dgm:pt>
    <dgm:pt modelId="{2B5AC34F-6062-4273-A2D3-B2908BFD4E08}">
      <dgm:prSet/>
      <dgm:spPr/>
      <dgm:t>
        <a:bodyPr/>
        <a:lstStyle/>
        <a:p>
          <a:pPr>
            <a:buNone/>
          </a:pPr>
          <a:r>
            <a:rPr lang="en-US" dirty="0"/>
            <a:t>spring.h2.console.settings.web-allow-others=true</a:t>
          </a:r>
        </a:p>
      </dgm:t>
    </dgm:pt>
    <dgm:pt modelId="{03119A9B-6B1D-4EE1-AE53-520B5901F336}" type="parTrans" cxnId="{EF257A04-1D8D-4CAE-9490-3764323B5253}">
      <dgm:prSet/>
      <dgm:spPr/>
      <dgm:t>
        <a:bodyPr/>
        <a:lstStyle/>
        <a:p>
          <a:endParaRPr lang="en-US"/>
        </a:p>
      </dgm:t>
    </dgm:pt>
    <dgm:pt modelId="{C9FC3898-82D8-4BED-B64A-75CB91A87A45}" type="sibTrans" cxnId="{EF257A04-1D8D-4CAE-9490-3764323B5253}">
      <dgm:prSet/>
      <dgm:spPr/>
      <dgm:t>
        <a:bodyPr/>
        <a:lstStyle/>
        <a:p>
          <a:endParaRPr lang="en-US"/>
        </a:p>
      </dgm:t>
    </dgm:pt>
    <dgm:pt modelId="{C87920AB-12F2-4471-AE37-8512C7CC9147}">
      <dgm:prSet/>
      <dgm:spPr/>
      <dgm:t>
        <a:bodyPr/>
        <a:lstStyle/>
        <a:p>
          <a:r>
            <a:rPr lang="en-US"/>
            <a:t>Step 2</a:t>
          </a:r>
        </a:p>
      </dgm:t>
    </dgm:pt>
    <dgm:pt modelId="{7E536582-4097-4D25-A60C-1B580CD00ADF}" type="parTrans" cxnId="{89345471-5914-4B38-BE28-DCC9B8F2BD5D}">
      <dgm:prSet/>
      <dgm:spPr/>
      <dgm:t>
        <a:bodyPr/>
        <a:lstStyle/>
        <a:p>
          <a:endParaRPr lang="en-US"/>
        </a:p>
      </dgm:t>
    </dgm:pt>
    <dgm:pt modelId="{E76A3817-6FFA-44DA-B2E8-CA9B00F63046}" type="sibTrans" cxnId="{89345471-5914-4B38-BE28-DCC9B8F2BD5D}">
      <dgm:prSet/>
      <dgm:spPr/>
      <dgm:t>
        <a:bodyPr/>
        <a:lstStyle/>
        <a:p>
          <a:endParaRPr lang="en-US"/>
        </a:p>
      </dgm:t>
    </dgm:pt>
    <dgm:pt modelId="{797989B8-D0B6-4816-A13B-9558B852344F}">
      <dgm:prSet/>
      <dgm:spPr/>
      <dgm:t>
        <a:bodyPr/>
        <a:lstStyle/>
        <a:p>
          <a:pPr>
            <a:buNone/>
          </a:pPr>
          <a:r>
            <a:rPr lang="en-US"/>
            <a:t>Creating a table</a:t>
          </a:r>
        </a:p>
      </dgm:t>
    </dgm:pt>
    <dgm:pt modelId="{9F46991D-7343-44EF-9C13-1433BA797DB2}" type="parTrans" cxnId="{9159F91C-F5A9-4B7C-8B52-705B9DC10C96}">
      <dgm:prSet/>
      <dgm:spPr/>
      <dgm:t>
        <a:bodyPr/>
        <a:lstStyle/>
        <a:p>
          <a:endParaRPr lang="en-US"/>
        </a:p>
      </dgm:t>
    </dgm:pt>
    <dgm:pt modelId="{0D14595B-A11A-442B-A3E5-63719794B1F8}" type="sibTrans" cxnId="{9159F91C-F5A9-4B7C-8B52-705B9DC10C96}">
      <dgm:prSet/>
      <dgm:spPr/>
      <dgm:t>
        <a:bodyPr/>
        <a:lstStyle/>
        <a:p>
          <a:endParaRPr lang="en-US"/>
        </a:p>
      </dgm:t>
    </dgm:pt>
    <dgm:pt modelId="{67A58AE2-49F8-40F9-8E6A-EC6347D83DE3}">
      <dgm:prSet/>
      <dgm:spPr/>
      <dgm:t>
        <a:bodyPr/>
        <a:lstStyle/>
        <a:p>
          <a:pPr>
            <a:buNone/>
          </a:pPr>
          <a:r>
            <a:rPr lang="en-US" dirty="0"/>
            <a:t>CREATE TABLE Player (</a:t>
          </a:r>
        </a:p>
      </dgm:t>
    </dgm:pt>
    <dgm:pt modelId="{E58C53D6-66B1-458A-971C-CF2F64D0FFE8}" type="parTrans" cxnId="{AC8D5BD9-6A99-40E8-A2DB-6CE7456726B0}">
      <dgm:prSet/>
      <dgm:spPr/>
      <dgm:t>
        <a:bodyPr/>
        <a:lstStyle/>
        <a:p>
          <a:endParaRPr lang="en-US"/>
        </a:p>
      </dgm:t>
    </dgm:pt>
    <dgm:pt modelId="{981D5004-C1C8-460B-BD4E-9BAC68D6FA62}" type="sibTrans" cxnId="{AC8D5BD9-6A99-40E8-A2DB-6CE7456726B0}">
      <dgm:prSet/>
      <dgm:spPr/>
      <dgm:t>
        <a:bodyPr/>
        <a:lstStyle/>
        <a:p>
          <a:endParaRPr lang="en-US"/>
        </a:p>
      </dgm:t>
    </dgm:pt>
    <dgm:pt modelId="{8CCB3981-1E8E-4CC7-B4E8-AF1ED8411320}">
      <dgm:prSet/>
      <dgm:spPr/>
      <dgm:t>
        <a:bodyPr/>
        <a:lstStyle/>
        <a:p>
          <a:pPr>
            <a:buNone/>
          </a:pPr>
          <a:r>
            <a:rPr lang="en-US" dirty="0"/>
            <a:t>ID INTEGER NOT NULL,</a:t>
          </a:r>
        </a:p>
      </dgm:t>
    </dgm:pt>
    <dgm:pt modelId="{6DAB5B71-8FA4-4853-BCAB-035626F63FBF}" type="parTrans" cxnId="{DD5C173F-5DB3-4D59-B3D4-DB92A1AB1FA9}">
      <dgm:prSet/>
      <dgm:spPr/>
      <dgm:t>
        <a:bodyPr/>
        <a:lstStyle/>
        <a:p>
          <a:endParaRPr lang="en-US"/>
        </a:p>
      </dgm:t>
    </dgm:pt>
    <dgm:pt modelId="{971A5383-AF66-41FE-8D56-87ACFC7BCEFF}" type="sibTrans" cxnId="{DD5C173F-5DB3-4D59-B3D4-DB92A1AB1FA9}">
      <dgm:prSet/>
      <dgm:spPr/>
      <dgm:t>
        <a:bodyPr/>
        <a:lstStyle/>
        <a:p>
          <a:endParaRPr lang="en-US"/>
        </a:p>
      </dgm:t>
    </dgm:pt>
    <dgm:pt modelId="{1DE44B42-95F8-44D1-A2A0-315913BB2E11}">
      <dgm:prSet/>
      <dgm:spPr/>
      <dgm:t>
        <a:bodyPr/>
        <a:lstStyle/>
        <a:p>
          <a:pPr>
            <a:buNone/>
          </a:pPr>
          <a:r>
            <a:rPr lang="en-US" dirty="0"/>
            <a:t>Name VARCHAR(255) NOT NULL,</a:t>
          </a:r>
        </a:p>
      </dgm:t>
    </dgm:pt>
    <dgm:pt modelId="{BC16DA74-83EC-4090-AD62-8E6070CCFF55}" type="parTrans" cxnId="{DA994EBD-DB78-4D33-9936-E98EF6095020}">
      <dgm:prSet/>
      <dgm:spPr/>
      <dgm:t>
        <a:bodyPr/>
        <a:lstStyle/>
        <a:p>
          <a:endParaRPr lang="en-US"/>
        </a:p>
      </dgm:t>
    </dgm:pt>
    <dgm:pt modelId="{CAB02F47-5293-4888-A518-F2B24CC034DA}" type="sibTrans" cxnId="{DA994EBD-DB78-4D33-9936-E98EF6095020}">
      <dgm:prSet/>
      <dgm:spPr/>
      <dgm:t>
        <a:bodyPr/>
        <a:lstStyle/>
        <a:p>
          <a:endParaRPr lang="en-US"/>
        </a:p>
      </dgm:t>
    </dgm:pt>
    <dgm:pt modelId="{3BE5DA0E-0F84-4978-A8B7-D33D13283DF1}">
      <dgm:prSet/>
      <dgm:spPr/>
      <dgm:t>
        <a:bodyPr/>
        <a:lstStyle/>
        <a:p>
          <a:pPr>
            <a:buNone/>
          </a:pPr>
          <a:r>
            <a:rPr lang="en-US" dirty="0"/>
            <a:t>Nationality VARCHAR(255) NOT NULL,</a:t>
          </a:r>
        </a:p>
      </dgm:t>
    </dgm:pt>
    <dgm:pt modelId="{603BB65A-F1E8-4FB8-BDF5-B264BCB06F5C}" type="parTrans" cxnId="{82BE7F68-13C8-4B1F-AEBD-52179F6745C5}">
      <dgm:prSet/>
      <dgm:spPr/>
      <dgm:t>
        <a:bodyPr/>
        <a:lstStyle/>
        <a:p>
          <a:endParaRPr lang="en-US"/>
        </a:p>
      </dgm:t>
    </dgm:pt>
    <dgm:pt modelId="{6ED4748D-3A24-4422-9A22-0F8F6B1476F6}" type="sibTrans" cxnId="{82BE7F68-13C8-4B1F-AEBD-52179F6745C5}">
      <dgm:prSet/>
      <dgm:spPr/>
      <dgm:t>
        <a:bodyPr/>
        <a:lstStyle/>
        <a:p>
          <a:endParaRPr lang="en-US"/>
        </a:p>
      </dgm:t>
    </dgm:pt>
    <dgm:pt modelId="{683E4934-617B-4377-9013-CDB80F6279C5}">
      <dgm:prSet/>
      <dgm:spPr/>
      <dgm:t>
        <a:bodyPr/>
        <a:lstStyle/>
        <a:p>
          <a:pPr>
            <a:buNone/>
          </a:pPr>
          <a:r>
            <a:rPr lang="en-US" dirty="0" err="1"/>
            <a:t>Birth_date</a:t>
          </a:r>
          <a:r>
            <a:rPr lang="en-US" dirty="0"/>
            <a:t> TIMESTAMP,</a:t>
          </a:r>
        </a:p>
      </dgm:t>
    </dgm:pt>
    <dgm:pt modelId="{F48A6062-4B3E-44D3-9B39-BDCCFA2868E9}" type="parTrans" cxnId="{79F523CD-BC59-4DDE-8B5F-E8794A055CEC}">
      <dgm:prSet/>
      <dgm:spPr/>
      <dgm:t>
        <a:bodyPr/>
        <a:lstStyle/>
        <a:p>
          <a:endParaRPr lang="en-US"/>
        </a:p>
      </dgm:t>
    </dgm:pt>
    <dgm:pt modelId="{53ADC557-E1CE-414F-B943-812CCD53BFB6}" type="sibTrans" cxnId="{79F523CD-BC59-4DDE-8B5F-E8794A055CEC}">
      <dgm:prSet/>
      <dgm:spPr/>
      <dgm:t>
        <a:bodyPr/>
        <a:lstStyle/>
        <a:p>
          <a:endParaRPr lang="en-US"/>
        </a:p>
      </dgm:t>
    </dgm:pt>
    <dgm:pt modelId="{D8218654-1623-4951-87E0-AB76D1DAF7E4}">
      <dgm:prSet/>
      <dgm:spPr/>
      <dgm:t>
        <a:bodyPr/>
        <a:lstStyle/>
        <a:p>
          <a:pPr>
            <a:buNone/>
          </a:pPr>
          <a:r>
            <a:rPr lang="en-US" dirty="0"/>
            <a:t>Titles INTEGER,</a:t>
          </a:r>
        </a:p>
      </dgm:t>
    </dgm:pt>
    <dgm:pt modelId="{76BC5D84-4990-4B0A-B862-DA4B35A5EA1B}" type="parTrans" cxnId="{E8A1B39E-8050-412A-8972-C84FDE0D1B28}">
      <dgm:prSet/>
      <dgm:spPr/>
      <dgm:t>
        <a:bodyPr/>
        <a:lstStyle/>
        <a:p>
          <a:endParaRPr lang="en-US"/>
        </a:p>
      </dgm:t>
    </dgm:pt>
    <dgm:pt modelId="{812E3FC1-90AF-4AB3-8D94-56AABA43FA8D}" type="sibTrans" cxnId="{E8A1B39E-8050-412A-8972-C84FDE0D1B28}">
      <dgm:prSet/>
      <dgm:spPr/>
      <dgm:t>
        <a:bodyPr/>
        <a:lstStyle/>
        <a:p>
          <a:endParaRPr lang="en-US"/>
        </a:p>
      </dgm:t>
    </dgm:pt>
    <dgm:pt modelId="{E8A9CE80-2F2F-44DD-9819-E214866AA010}">
      <dgm:prSet/>
      <dgm:spPr/>
      <dgm:t>
        <a:bodyPr/>
        <a:lstStyle/>
        <a:p>
          <a:pPr>
            <a:buNone/>
          </a:pPr>
          <a:r>
            <a:rPr lang="en-US" dirty="0"/>
            <a:t>PRIMARY KEY (ID)</a:t>
          </a:r>
        </a:p>
      </dgm:t>
    </dgm:pt>
    <dgm:pt modelId="{FFA92C44-3E01-48BE-BF5A-CE500DBDC780}" type="parTrans" cxnId="{93704569-00AC-4CBD-880A-78473A128870}">
      <dgm:prSet/>
      <dgm:spPr/>
      <dgm:t>
        <a:bodyPr/>
        <a:lstStyle/>
        <a:p>
          <a:endParaRPr lang="en-US"/>
        </a:p>
      </dgm:t>
    </dgm:pt>
    <dgm:pt modelId="{490975AF-9491-4F21-B35F-F29444C9CDF4}" type="sibTrans" cxnId="{93704569-00AC-4CBD-880A-78473A128870}">
      <dgm:prSet/>
      <dgm:spPr/>
      <dgm:t>
        <a:bodyPr/>
        <a:lstStyle/>
        <a:p>
          <a:endParaRPr lang="en-US"/>
        </a:p>
      </dgm:t>
    </dgm:pt>
    <dgm:pt modelId="{B1E75900-75CE-4D9B-BCA0-FE1C8EC18628}">
      <dgm:prSet/>
      <dgm:spPr/>
      <dgm:t>
        <a:bodyPr/>
        <a:lstStyle/>
        <a:p>
          <a:pPr>
            <a:buNone/>
          </a:pPr>
          <a:r>
            <a:rPr lang="en-US" dirty="0"/>
            <a:t>);</a:t>
          </a:r>
        </a:p>
      </dgm:t>
    </dgm:pt>
    <dgm:pt modelId="{A9DC1AC8-98D0-4E2D-BB93-7FF881461A69}" type="parTrans" cxnId="{0A639CDE-32C7-4361-B790-F77A83AD1353}">
      <dgm:prSet/>
      <dgm:spPr/>
      <dgm:t>
        <a:bodyPr/>
        <a:lstStyle/>
        <a:p>
          <a:endParaRPr lang="en-US"/>
        </a:p>
      </dgm:t>
    </dgm:pt>
    <dgm:pt modelId="{8EB72787-3EF9-4B21-B430-2793AF138562}" type="sibTrans" cxnId="{0A639CDE-32C7-4361-B790-F77A83AD1353}">
      <dgm:prSet/>
      <dgm:spPr/>
      <dgm:t>
        <a:bodyPr/>
        <a:lstStyle/>
        <a:p>
          <a:endParaRPr lang="en-US"/>
        </a:p>
      </dgm:t>
    </dgm:pt>
    <dgm:pt modelId="{A4149A8C-2238-4B65-B6D1-35A41879E5C0}">
      <dgm:prSet/>
      <dgm:spPr/>
      <dgm:t>
        <a:bodyPr/>
        <a:lstStyle/>
        <a:p>
          <a:r>
            <a:rPr lang="en-US"/>
            <a:t>Step 3</a:t>
          </a:r>
        </a:p>
      </dgm:t>
    </dgm:pt>
    <dgm:pt modelId="{40C1E9C5-5884-4309-A08A-FA63FEFF3555}" type="parTrans" cxnId="{F72436F8-284F-41B0-A0DF-DD9C33A7F36C}">
      <dgm:prSet/>
      <dgm:spPr/>
      <dgm:t>
        <a:bodyPr/>
        <a:lstStyle/>
        <a:p>
          <a:endParaRPr lang="en-US"/>
        </a:p>
      </dgm:t>
    </dgm:pt>
    <dgm:pt modelId="{0B005D9B-89C5-4E7C-ABD5-81AD90356D6E}" type="sibTrans" cxnId="{F72436F8-284F-41B0-A0DF-DD9C33A7F36C}">
      <dgm:prSet/>
      <dgm:spPr/>
      <dgm:t>
        <a:bodyPr/>
        <a:lstStyle/>
        <a:p>
          <a:endParaRPr lang="en-US"/>
        </a:p>
      </dgm:t>
    </dgm:pt>
    <dgm:pt modelId="{101B10D9-EF46-4694-8B28-4BB06575A971}">
      <dgm:prSet/>
      <dgm:spPr/>
      <dgm:t>
        <a:bodyPr/>
        <a:lstStyle/>
        <a:p>
          <a:pPr>
            <a:buNone/>
          </a:pPr>
          <a:r>
            <a:rPr lang="en-US"/>
            <a:t>Inserting data</a:t>
          </a:r>
        </a:p>
      </dgm:t>
    </dgm:pt>
    <dgm:pt modelId="{A103408A-2FA3-4A65-9469-D65750E7E4F8}" type="parTrans" cxnId="{3A831F2A-69AE-4802-B016-9FF13CD3A232}">
      <dgm:prSet/>
      <dgm:spPr/>
      <dgm:t>
        <a:bodyPr/>
        <a:lstStyle/>
        <a:p>
          <a:endParaRPr lang="en-US"/>
        </a:p>
      </dgm:t>
    </dgm:pt>
    <dgm:pt modelId="{3F37341E-7AEF-40F9-BCCF-36AB8AF70E04}" type="sibTrans" cxnId="{3A831F2A-69AE-4802-B016-9FF13CD3A232}">
      <dgm:prSet/>
      <dgm:spPr/>
      <dgm:t>
        <a:bodyPr/>
        <a:lstStyle/>
        <a:p>
          <a:endParaRPr lang="en-US"/>
        </a:p>
      </dgm:t>
    </dgm:pt>
    <dgm:pt modelId="{98F60CB9-3A64-4A82-9B90-06340E051B9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BB7D6032-8FA9-44E3-ABA8-E6884417E2A8}" type="parTrans" cxnId="{41CF17BC-434A-4B33-81B6-EA31FBA1B8BC}">
      <dgm:prSet/>
      <dgm:spPr/>
      <dgm:t>
        <a:bodyPr/>
        <a:lstStyle/>
        <a:p>
          <a:endParaRPr lang="en-US"/>
        </a:p>
      </dgm:t>
    </dgm:pt>
    <dgm:pt modelId="{888464F9-2827-48A1-97BE-31C41D995BD2}" type="sibTrans" cxnId="{41CF17BC-434A-4B33-81B6-EA31FBA1B8BC}">
      <dgm:prSet/>
      <dgm:spPr/>
      <dgm:t>
        <a:bodyPr/>
        <a:lstStyle/>
        <a:p>
          <a:endParaRPr lang="en-US"/>
        </a:p>
      </dgm:t>
    </dgm:pt>
    <dgm:pt modelId="{FBA4651D-7D2A-4941-9191-FFA0BE0FFC3B}">
      <dgm:prSet/>
      <dgm:spPr/>
      <dgm:t>
        <a:bodyPr/>
        <a:lstStyle/>
        <a:p>
          <a:pPr>
            <a:buNone/>
          </a:pPr>
          <a:r>
            <a:rPr lang="en-US" dirty="0"/>
            <a:t>VALUES(1, 'Djokovic', 'Serbia', '1987-05-22', 81);</a:t>
          </a:r>
        </a:p>
      </dgm:t>
    </dgm:pt>
    <dgm:pt modelId="{F1B82B6E-B1F3-4D05-97FA-20DAE6ABF609}" type="parTrans" cxnId="{B923BA82-A302-4680-97B8-A98DFEB6CC20}">
      <dgm:prSet/>
      <dgm:spPr/>
      <dgm:t>
        <a:bodyPr/>
        <a:lstStyle/>
        <a:p>
          <a:endParaRPr lang="en-US"/>
        </a:p>
      </dgm:t>
    </dgm:pt>
    <dgm:pt modelId="{2EA520AF-5358-437F-9439-274804CCEC14}" type="sibTrans" cxnId="{B923BA82-A302-4680-97B8-A98DFEB6CC20}">
      <dgm:prSet/>
      <dgm:spPr/>
      <dgm:t>
        <a:bodyPr/>
        <a:lstStyle/>
        <a:p>
          <a:endParaRPr lang="en-US"/>
        </a:p>
      </dgm:t>
    </dgm:pt>
    <dgm:pt modelId="{67BDF7DC-8FA2-4F39-A663-68FBFC4C0847}">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DBA167E0-C5BB-4971-A21A-C887F9FEF9D2}" type="parTrans" cxnId="{B7D8C55F-4B69-4451-B200-478C23010EA6}">
      <dgm:prSet/>
      <dgm:spPr/>
      <dgm:t>
        <a:bodyPr/>
        <a:lstStyle/>
        <a:p>
          <a:endParaRPr lang="en-US"/>
        </a:p>
      </dgm:t>
    </dgm:pt>
    <dgm:pt modelId="{BA8A1D43-0665-42B4-95E0-E527BDE0A344}" type="sibTrans" cxnId="{B7D8C55F-4B69-4451-B200-478C23010EA6}">
      <dgm:prSet/>
      <dgm:spPr/>
      <dgm:t>
        <a:bodyPr/>
        <a:lstStyle/>
        <a:p>
          <a:endParaRPr lang="en-US"/>
        </a:p>
      </dgm:t>
    </dgm:pt>
    <dgm:pt modelId="{06179B9F-88AB-4683-AFFE-44ADE1037973}">
      <dgm:prSet/>
      <dgm:spPr/>
      <dgm:t>
        <a:bodyPr/>
        <a:lstStyle/>
        <a:p>
          <a:pPr>
            <a:buNone/>
          </a:pPr>
          <a:r>
            <a:rPr lang="en-US" dirty="0"/>
            <a:t>VALUES(2, 'Monfils', 'France', '1986-09-01', 10);</a:t>
          </a:r>
        </a:p>
      </dgm:t>
    </dgm:pt>
    <dgm:pt modelId="{B8DB71E6-FF70-40A5-AAF4-7B17C8AE8E19}" type="parTrans" cxnId="{A212D1C1-B2FC-445B-AB46-F7CD26888F20}">
      <dgm:prSet/>
      <dgm:spPr/>
      <dgm:t>
        <a:bodyPr/>
        <a:lstStyle/>
        <a:p>
          <a:endParaRPr lang="en-US"/>
        </a:p>
      </dgm:t>
    </dgm:pt>
    <dgm:pt modelId="{1B179E73-136E-49CE-9047-D7975E4D2F59}" type="sibTrans" cxnId="{A212D1C1-B2FC-445B-AB46-F7CD26888F20}">
      <dgm:prSet/>
      <dgm:spPr/>
      <dgm:t>
        <a:bodyPr/>
        <a:lstStyle/>
        <a:p>
          <a:endParaRPr lang="en-US"/>
        </a:p>
      </dgm:t>
    </dgm:pt>
    <dgm:pt modelId="{015F4FB3-49D9-4AC8-B09A-91DEC2C7BF1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6B5E90D1-84A6-451D-8B2F-2001C77B055B}" type="parTrans" cxnId="{3AA86035-48C2-4DF0-B25D-CD126D32ABAE}">
      <dgm:prSet/>
      <dgm:spPr/>
      <dgm:t>
        <a:bodyPr/>
        <a:lstStyle/>
        <a:p>
          <a:endParaRPr lang="en-US"/>
        </a:p>
      </dgm:t>
    </dgm:pt>
    <dgm:pt modelId="{6A387910-9F38-4879-9CA4-E731B779964F}" type="sibTrans" cxnId="{3AA86035-48C2-4DF0-B25D-CD126D32ABAE}">
      <dgm:prSet/>
      <dgm:spPr/>
      <dgm:t>
        <a:bodyPr/>
        <a:lstStyle/>
        <a:p>
          <a:endParaRPr lang="en-US"/>
        </a:p>
      </dgm:t>
    </dgm:pt>
    <dgm:pt modelId="{4C64C6A9-E90C-481B-B49F-BD8D2BC63356}">
      <dgm:prSet/>
      <dgm:spPr/>
      <dgm:t>
        <a:bodyPr/>
        <a:lstStyle/>
        <a:p>
          <a:pPr>
            <a:buNone/>
          </a:pPr>
          <a:r>
            <a:rPr lang="en-US" dirty="0"/>
            <a:t>VALUES(3, '</a:t>
          </a:r>
          <a:r>
            <a:rPr lang="en-US" dirty="0" err="1"/>
            <a:t>Isner</a:t>
          </a:r>
          <a:r>
            <a:rPr lang="en-US" dirty="0"/>
            <a:t>', 'USA', '1985-04-26', 15);</a:t>
          </a:r>
        </a:p>
      </dgm:t>
    </dgm:pt>
    <dgm:pt modelId="{DAB943BD-DC15-443B-9200-6053D3BF29D2}" type="parTrans" cxnId="{8AE5DC8C-2D13-484C-884D-7108CEEB80AE}">
      <dgm:prSet/>
      <dgm:spPr/>
      <dgm:t>
        <a:bodyPr/>
        <a:lstStyle/>
        <a:p>
          <a:endParaRPr lang="en-US"/>
        </a:p>
      </dgm:t>
    </dgm:pt>
    <dgm:pt modelId="{21DD6777-DC06-4B1F-B93F-B9A02202C1B4}" type="sibTrans" cxnId="{8AE5DC8C-2D13-484C-884D-7108CEEB80AE}">
      <dgm:prSet/>
      <dgm:spPr/>
      <dgm:t>
        <a:bodyPr/>
        <a:lstStyle/>
        <a:p>
          <a:endParaRPr lang="en-US"/>
        </a:p>
      </dgm:t>
    </dgm:pt>
    <dgm:pt modelId="{AB9E2075-B16C-447F-8ED4-93FA5E1B3851}" type="pres">
      <dgm:prSet presAssocID="{0C097DD3-C04E-40D3-A25B-F3D3F62668A0}" presName="Name0" presStyleCnt="0">
        <dgm:presLayoutVars>
          <dgm:dir/>
          <dgm:animLvl val="lvl"/>
          <dgm:resizeHandles val="exact"/>
        </dgm:presLayoutVars>
      </dgm:prSet>
      <dgm:spPr/>
    </dgm:pt>
    <dgm:pt modelId="{0BDA6E70-EB33-4766-B0E0-F0DF2FC48E99}" type="pres">
      <dgm:prSet presAssocID="{A4149A8C-2238-4B65-B6D1-35A41879E5C0}" presName="boxAndChildren" presStyleCnt="0"/>
      <dgm:spPr/>
    </dgm:pt>
    <dgm:pt modelId="{3E5A679E-A9BA-4C33-B564-0842D1AD36DB}" type="pres">
      <dgm:prSet presAssocID="{A4149A8C-2238-4B65-B6D1-35A41879E5C0}" presName="parentTextBox" presStyleLbl="alignNode1" presStyleIdx="0" presStyleCnt="3"/>
      <dgm:spPr/>
    </dgm:pt>
    <dgm:pt modelId="{379E8C6C-B068-4071-BB49-5DE2C351C1F3}" type="pres">
      <dgm:prSet presAssocID="{A4149A8C-2238-4B65-B6D1-35A41879E5C0}" presName="descendantBox" presStyleLbl="bgAccFollowNode1" presStyleIdx="0" presStyleCnt="3"/>
      <dgm:spPr/>
    </dgm:pt>
    <dgm:pt modelId="{192BA9BF-FD63-478F-A2DC-322DA26C02F8}" type="pres">
      <dgm:prSet presAssocID="{E76A3817-6FFA-44DA-B2E8-CA9B00F63046}" presName="sp" presStyleCnt="0"/>
      <dgm:spPr/>
    </dgm:pt>
    <dgm:pt modelId="{71CF1DEF-BA61-4592-AC54-E1DE99F83BB4}" type="pres">
      <dgm:prSet presAssocID="{C87920AB-12F2-4471-AE37-8512C7CC9147}" presName="arrowAndChildren" presStyleCnt="0"/>
      <dgm:spPr/>
    </dgm:pt>
    <dgm:pt modelId="{18555B4E-6A76-4E39-B022-CC9E256751A1}" type="pres">
      <dgm:prSet presAssocID="{C87920AB-12F2-4471-AE37-8512C7CC9147}" presName="parentTextArrow" presStyleLbl="node1" presStyleIdx="0" presStyleCnt="0"/>
      <dgm:spPr/>
    </dgm:pt>
    <dgm:pt modelId="{845B52F4-D8D4-49A2-BB57-252785A743AA}" type="pres">
      <dgm:prSet presAssocID="{C87920AB-12F2-4471-AE37-8512C7CC9147}" presName="arrow" presStyleLbl="alignNode1" presStyleIdx="1" presStyleCnt="3"/>
      <dgm:spPr/>
    </dgm:pt>
    <dgm:pt modelId="{EC4A6C2B-3416-46A8-8963-082DBC46364B}" type="pres">
      <dgm:prSet presAssocID="{C87920AB-12F2-4471-AE37-8512C7CC9147}" presName="descendantArrow" presStyleLbl="bgAccFollowNode1" presStyleIdx="1" presStyleCnt="3"/>
      <dgm:spPr/>
    </dgm:pt>
    <dgm:pt modelId="{8B552D55-BC27-4F43-A5A3-D793A7595816}" type="pres">
      <dgm:prSet presAssocID="{581D9925-A2A1-4E2E-A32C-C9A5BB0205A5}" presName="sp" presStyleCnt="0"/>
      <dgm:spPr/>
    </dgm:pt>
    <dgm:pt modelId="{91E7E6F1-A745-4374-A0C9-1539763EA76A}" type="pres">
      <dgm:prSet presAssocID="{FF915EC9-358D-400B-9756-2D3E5088E534}" presName="arrowAndChildren" presStyleCnt="0"/>
      <dgm:spPr/>
    </dgm:pt>
    <dgm:pt modelId="{6D186789-EFF6-4085-8330-4E4832B7BCF5}" type="pres">
      <dgm:prSet presAssocID="{FF915EC9-358D-400B-9756-2D3E5088E534}" presName="parentTextArrow" presStyleLbl="node1" presStyleIdx="0" presStyleCnt="0"/>
      <dgm:spPr/>
    </dgm:pt>
    <dgm:pt modelId="{AF3960A8-5CE6-4040-A876-FAF5089E6177}" type="pres">
      <dgm:prSet presAssocID="{FF915EC9-358D-400B-9756-2D3E5088E534}" presName="arrow" presStyleLbl="alignNode1" presStyleIdx="2" presStyleCnt="3"/>
      <dgm:spPr/>
    </dgm:pt>
    <dgm:pt modelId="{C2041050-B026-4824-83BA-C6644C60939B}" type="pres">
      <dgm:prSet presAssocID="{FF915EC9-358D-400B-9756-2D3E5088E534}" presName="descendantArrow" presStyleLbl="bgAccFollowNode1" presStyleIdx="2" presStyleCnt="3"/>
      <dgm:spPr/>
    </dgm:pt>
  </dgm:ptLst>
  <dgm:cxnLst>
    <dgm:cxn modelId="{EF257A04-1D8D-4CAE-9490-3764323B5253}" srcId="{C466436B-CC55-4E0A-B9B4-D291C046F5A6}" destId="{2B5AC34F-6062-4273-A2D3-B2908BFD4E08}" srcOrd="2" destOrd="0" parTransId="{03119A9B-6B1D-4EE1-AE53-520B5901F336}" sibTransId="{C9FC3898-82D8-4BED-B64A-75CB91A87A45}"/>
    <dgm:cxn modelId="{83EF110A-C8B3-41F5-98B2-9E5CB4D9F5F3}" type="presOf" srcId="{98F60CB9-3A64-4A82-9B90-06340E051B9B}" destId="{379E8C6C-B068-4071-BB49-5DE2C351C1F3}" srcOrd="0" destOrd="1" presId="urn:microsoft.com/office/officeart/2016/7/layout/VerticalDownArrowProcess"/>
    <dgm:cxn modelId="{6BD9FF0D-96FC-4216-9A0B-A77FA79EF8EF}" type="presOf" srcId="{0C097DD3-C04E-40D3-A25B-F3D3F62668A0}" destId="{AB9E2075-B16C-447F-8ED4-93FA5E1B3851}" srcOrd="0" destOrd="0" presId="urn:microsoft.com/office/officeart/2016/7/layout/VerticalDownArrowProcess"/>
    <dgm:cxn modelId="{9A25060F-2520-4FF6-B4BD-BF1613629173}" type="presOf" srcId="{4BED227A-0289-4FCE-AADC-0A60B9E5A30B}" destId="{C2041050-B026-4824-83BA-C6644C60939B}" srcOrd="0" destOrd="1" presId="urn:microsoft.com/office/officeart/2016/7/layout/VerticalDownArrowProcess"/>
    <dgm:cxn modelId="{08698210-B77B-477D-9DBA-9FFEB53E5AE2}" srcId="{0C097DD3-C04E-40D3-A25B-F3D3F62668A0}" destId="{FF915EC9-358D-400B-9756-2D3E5088E534}" srcOrd="0" destOrd="0" parTransId="{F9B52A19-3ADD-4AED-A6E6-3303AF3AF2C1}" sibTransId="{581D9925-A2A1-4E2E-A32C-C9A5BB0205A5}"/>
    <dgm:cxn modelId="{9159F91C-F5A9-4B7C-8B52-705B9DC10C96}" srcId="{C87920AB-12F2-4471-AE37-8512C7CC9147}" destId="{797989B8-D0B6-4816-A13B-9558B852344F}" srcOrd="0" destOrd="0" parTransId="{9F46991D-7343-44EF-9C13-1433BA797DB2}" sibTransId="{0D14595B-A11A-442B-A3E5-63719794B1F8}"/>
    <dgm:cxn modelId="{E7DE6426-69B0-41D9-BFFA-D08848E23870}" type="presOf" srcId="{8CCB3981-1E8E-4CC7-B4E8-AF1ED8411320}" destId="{EC4A6C2B-3416-46A8-8963-082DBC46364B}" srcOrd="0" destOrd="2" presId="urn:microsoft.com/office/officeart/2016/7/layout/VerticalDownArrowProcess"/>
    <dgm:cxn modelId="{59B6B528-A4B7-41CD-BAE7-D56A702DF08A}" type="presOf" srcId="{06179B9F-88AB-4683-AFFE-44ADE1037973}" destId="{379E8C6C-B068-4071-BB49-5DE2C351C1F3}" srcOrd="0" destOrd="4" presId="urn:microsoft.com/office/officeart/2016/7/layout/VerticalDownArrowProcess"/>
    <dgm:cxn modelId="{3A831F2A-69AE-4802-B016-9FF13CD3A232}" srcId="{A4149A8C-2238-4B65-B6D1-35A41879E5C0}" destId="{101B10D9-EF46-4694-8B28-4BB06575A971}" srcOrd="0" destOrd="0" parTransId="{A103408A-2FA3-4A65-9469-D65750E7E4F8}" sibTransId="{3F37341E-7AEF-40F9-BCCF-36AB8AF70E04}"/>
    <dgm:cxn modelId="{7C735330-DB28-4160-BAA7-36EA248BE286}" srcId="{C466436B-CC55-4E0A-B9B4-D291C046F5A6}" destId="{4BED227A-0289-4FCE-AADC-0A60B9E5A30B}" srcOrd="0" destOrd="0" parTransId="{53606AC3-A80B-4D83-9C2D-FE41F120B11A}" sibTransId="{F53E18A0-5B84-45B6-B0C8-73686ED8530E}"/>
    <dgm:cxn modelId="{4DDDAD32-3451-49C3-8D95-33C0E12DFD88}" type="presOf" srcId="{FF915EC9-358D-400B-9756-2D3E5088E534}" destId="{6D186789-EFF6-4085-8330-4E4832B7BCF5}" srcOrd="0" destOrd="0" presId="urn:microsoft.com/office/officeart/2016/7/layout/VerticalDownArrowProcess"/>
    <dgm:cxn modelId="{3AA86035-48C2-4DF0-B25D-CD126D32ABAE}" srcId="{101B10D9-EF46-4694-8B28-4BB06575A971}" destId="{015F4FB3-49D9-4AC8-B09A-91DEC2C7BF1B}" srcOrd="4" destOrd="0" parTransId="{6B5E90D1-84A6-451D-8B2F-2001C77B055B}" sibTransId="{6A387910-9F38-4879-9CA4-E731B779964F}"/>
    <dgm:cxn modelId="{EF659C39-B2D7-4965-802C-7279B8F6B730}" type="presOf" srcId="{2B5AC34F-6062-4273-A2D3-B2908BFD4E08}" destId="{C2041050-B026-4824-83BA-C6644C60939B}" srcOrd="0" destOrd="3" presId="urn:microsoft.com/office/officeart/2016/7/layout/VerticalDownArrowProcess"/>
    <dgm:cxn modelId="{D465923D-16AB-4730-BEEA-4399642C42A7}" type="presOf" srcId="{4C64C6A9-E90C-481B-B49F-BD8D2BC63356}" destId="{379E8C6C-B068-4071-BB49-5DE2C351C1F3}" srcOrd="0" destOrd="6" presId="urn:microsoft.com/office/officeart/2016/7/layout/VerticalDownArrowProcess"/>
    <dgm:cxn modelId="{DD5C173F-5DB3-4D59-B3D4-DB92A1AB1FA9}" srcId="{797989B8-D0B6-4816-A13B-9558B852344F}" destId="{8CCB3981-1E8E-4CC7-B4E8-AF1ED8411320}" srcOrd="1" destOrd="0" parTransId="{6DAB5B71-8FA4-4853-BCAB-035626F63FBF}" sibTransId="{971A5383-AF66-41FE-8D56-87ACFC7BCEFF}"/>
    <dgm:cxn modelId="{B7D8C55F-4B69-4451-B200-478C23010EA6}" srcId="{101B10D9-EF46-4694-8B28-4BB06575A971}" destId="{67BDF7DC-8FA2-4F39-A663-68FBFC4C0847}" srcOrd="2" destOrd="0" parTransId="{DBA167E0-C5BB-4971-A21A-C887F9FEF9D2}" sibTransId="{BA8A1D43-0665-42B4-95E0-E527BDE0A344}"/>
    <dgm:cxn modelId="{CD738161-C1AD-4337-8118-B0661B3A6C5C}" type="presOf" srcId="{101B10D9-EF46-4694-8B28-4BB06575A971}" destId="{379E8C6C-B068-4071-BB49-5DE2C351C1F3}" srcOrd="0" destOrd="0" presId="urn:microsoft.com/office/officeart/2016/7/layout/VerticalDownArrowProcess"/>
    <dgm:cxn modelId="{43B66448-4ABB-40CA-9E32-C8839F071A20}" type="presOf" srcId="{683E4934-617B-4377-9013-CDB80F6279C5}" destId="{EC4A6C2B-3416-46A8-8963-082DBC46364B}" srcOrd="0" destOrd="5" presId="urn:microsoft.com/office/officeart/2016/7/layout/VerticalDownArrowProcess"/>
    <dgm:cxn modelId="{82BE7F68-13C8-4B1F-AEBD-52179F6745C5}" srcId="{797989B8-D0B6-4816-A13B-9558B852344F}" destId="{3BE5DA0E-0F84-4978-A8B7-D33D13283DF1}" srcOrd="3" destOrd="0" parTransId="{603BB65A-F1E8-4FB8-BDF5-B264BCB06F5C}" sibTransId="{6ED4748D-3A24-4422-9A22-0F8F6B1476F6}"/>
    <dgm:cxn modelId="{93704569-00AC-4CBD-880A-78473A128870}" srcId="{797989B8-D0B6-4816-A13B-9558B852344F}" destId="{E8A9CE80-2F2F-44DD-9819-E214866AA010}" srcOrd="6" destOrd="0" parTransId="{FFA92C44-3E01-48BE-BF5A-CE500DBDC780}" sibTransId="{490975AF-9491-4F21-B35F-F29444C9CDF4}"/>
    <dgm:cxn modelId="{7DC3404B-22BA-4D67-B04D-854791618706}" type="presOf" srcId="{E8A9CE80-2F2F-44DD-9819-E214866AA010}" destId="{EC4A6C2B-3416-46A8-8963-082DBC46364B}" srcOrd="0" destOrd="7" presId="urn:microsoft.com/office/officeart/2016/7/layout/VerticalDownArrowProcess"/>
    <dgm:cxn modelId="{4B5E0B6C-235A-40B4-8B36-27DC07FACDFC}" srcId="{FF915EC9-358D-400B-9756-2D3E5088E534}" destId="{C466436B-CC55-4E0A-B9B4-D291C046F5A6}" srcOrd="0" destOrd="0" parTransId="{FA63063F-6184-45BB-B4E6-D0296F172513}" sibTransId="{E0ACC864-B006-4AD6-8939-27E1593CD772}"/>
    <dgm:cxn modelId="{89345471-5914-4B38-BE28-DCC9B8F2BD5D}" srcId="{0C097DD3-C04E-40D3-A25B-F3D3F62668A0}" destId="{C87920AB-12F2-4471-AE37-8512C7CC9147}" srcOrd="1" destOrd="0" parTransId="{7E536582-4097-4D25-A60C-1B580CD00ADF}" sibTransId="{E76A3817-6FFA-44DA-B2E8-CA9B00F63046}"/>
    <dgm:cxn modelId="{90FFCA79-172F-4514-AA9F-855B1D795B4A}" type="presOf" srcId="{797989B8-D0B6-4816-A13B-9558B852344F}" destId="{EC4A6C2B-3416-46A8-8963-082DBC46364B}" srcOrd="0" destOrd="0" presId="urn:microsoft.com/office/officeart/2016/7/layout/VerticalDownArrowProcess"/>
    <dgm:cxn modelId="{7292B57F-D416-4F6A-AE7C-A52705A30268}" type="presOf" srcId="{015F4FB3-49D9-4AC8-B09A-91DEC2C7BF1B}" destId="{379E8C6C-B068-4071-BB49-5DE2C351C1F3}" srcOrd="0" destOrd="5" presId="urn:microsoft.com/office/officeart/2016/7/layout/VerticalDownArrowProcess"/>
    <dgm:cxn modelId="{B923BA82-A302-4680-97B8-A98DFEB6CC20}" srcId="{101B10D9-EF46-4694-8B28-4BB06575A971}" destId="{FBA4651D-7D2A-4941-9191-FFA0BE0FFC3B}" srcOrd="1" destOrd="0" parTransId="{F1B82B6E-B1F3-4D05-97FA-20DAE6ABF609}" sibTransId="{2EA520AF-5358-437F-9439-274804CCEC14}"/>
    <dgm:cxn modelId="{8AE5DC8C-2D13-484C-884D-7108CEEB80AE}" srcId="{101B10D9-EF46-4694-8B28-4BB06575A971}" destId="{4C64C6A9-E90C-481B-B49F-BD8D2BC63356}" srcOrd="5" destOrd="0" parTransId="{DAB943BD-DC15-443B-9200-6053D3BF29D2}" sibTransId="{21DD6777-DC06-4B1F-B93F-B9A02202C1B4}"/>
    <dgm:cxn modelId="{5E091C99-8B36-4A5E-AC92-5F597015D521}" type="presOf" srcId="{671A4700-0F3B-4F31-80A6-89C4E3ECD7C5}" destId="{C2041050-B026-4824-83BA-C6644C60939B}" srcOrd="0" destOrd="2" presId="urn:microsoft.com/office/officeart/2016/7/layout/VerticalDownArrowProcess"/>
    <dgm:cxn modelId="{E8A1B39E-8050-412A-8972-C84FDE0D1B28}" srcId="{797989B8-D0B6-4816-A13B-9558B852344F}" destId="{D8218654-1623-4951-87E0-AB76D1DAF7E4}" srcOrd="5" destOrd="0" parTransId="{76BC5D84-4990-4B0A-B862-DA4B35A5EA1B}" sibTransId="{812E3FC1-90AF-4AB3-8D94-56AABA43FA8D}"/>
    <dgm:cxn modelId="{C036FDAF-BEAC-4EC6-9C0C-B625A0218DA2}" type="presOf" srcId="{C87920AB-12F2-4471-AE37-8512C7CC9147}" destId="{845B52F4-D8D4-49A2-BB57-252785A743AA}" srcOrd="1" destOrd="0" presId="urn:microsoft.com/office/officeart/2016/7/layout/VerticalDownArrowProcess"/>
    <dgm:cxn modelId="{B278C5B5-1F01-4CFA-BDE7-2AA3965AAFFF}" type="presOf" srcId="{A4149A8C-2238-4B65-B6D1-35A41879E5C0}" destId="{3E5A679E-A9BA-4C33-B564-0842D1AD36DB}" srcOrd="0" destOrd="0" presId="urn:microsoft.com/office/officeart/2016/7/layout/VerticalDownArrowProcess"/>
    <dgm:cxn modelId="{41CF17BC-434A-4B33-81B6-EA31FBA1B8BC}" srcId="{101B10D9-EF46-4694-8B28-4BB06575A971}" destId="{98F60CB9-3A64-4A82-9B90-06340E051B9B}" srcOrd="0" destOrd="0" parTransId="{BB7D6032-8FA9-44E3-ABA8-E6884417E2A8}" sibTransId="{888464F9-2827-48A1-97BE-31C41D995BD2}"/>
    <dgm:cxn modelId="{DA994EBD-DB78-4D33-9936-E98EF6095020}" srcId="{797989B8-D0B6-4816-A13B-9558B852344F}" destId="{1DE44B42-95F8-44D1-A2A0-315913BB2E11}" srcOrd="2" destOrd="0" parTransId="{BC16DA74-83EC-4090-AD62-8E6070CCFF55}" sibTransId="{CAB02F47-5293-4888-A518-F2B24CC034DA}"/>
    <dgm:cxn modelId="{5D74AFBD-473D-4A0D-A909-EF44947A6466}" type="presOf" srcId="{B1E75900-75CE-4D9B-BCA0-FE1C8EC18628}" destId="{EC4A6C2B-3416-46A8-8963-082DBC46364B}" srcOrd="0" destOrd="8" presId="urn:microsoft.com/office/officeart/2016/7/layout/VerticalDownArrowProcess"/>
    <dgm:cxn modelId="{B6A60ABE-DD33-46D2-AD26-7888B6CA0054}" type="presOf" srcId="{67BDF7DC-8FA2-4F39-A663-68FBFC4C0847}" destId="{379E8C6C-B068-4071-BB49-5DE2C351C1F3}" srcOrd="0" destOrd="3" presId="urn:microsoft.com/office/officeart/2016/7/layout/VerticalDownArrowProcess"/>
    <dgm:cxn modelId="{796C39C1-FD05-4669-9E45-B61255DCBE51}" type="presOf" srcId="{3BE5DA0E-0F84-4978-A8B7-D33D13283DF1}" destId="{EC4A6C2B-3416-46A8-8963-082DBC46364B}" srcOrd="0" destOrd="4" presId="urn:microsoft.com/office/officeart/2016/7/layout/VerticalDownArrowProcess"/>
    <dgm:cxn modelId="{A212D1C1-B2FC-445B-AB46-F7CD26888F20}" srcId="{101B10D9-EF46-4694-8B28-4BB06575A971}" destId="{06179B9F-88AB-4683-AFFE-44ADE1037973}" srcOrd="3" destOrd="0" parTransId="{B8DB71E6-FF70-40A5-AAF4-7B17C8AE8E19}" sibTransId="{1B179E73-136E-49CE-9047-D7975E4D2F59}"/>
    <dgm:cxn modelId="{AD5BC7C8-9E7A-4C7D-B42F-F83FCF765BD6}" type="presOf" srcId="{C466436B-CC55-4E0A-B9B4-D291C046F5A6}" destId="{C2041050-B026-4824-83BA-C6644C60939B}" srcOrd="0" destOrd="0" presId="urn:microsoft.com/office/officeart/2016/7/layout/VerticalDownArrowProcess"/>
    <dgm:cxn modelId="{79F523CD-BC59-4DDE-8B5F-E8794A055CEC}" srcId="{797989B8-D0B6-4816-A13B-9558B852344F}" destId="{683E4934-617B-4377-9013-CDB80F6279C5}" srcOrd="4" destOrd="0" parTransId="{F48A6062-4B3E-44D3-9B39-BDCCFA2868E9}" sibTransId="{53ADC557-E1CE-414F-B943-812CCD53BFB6}"/>
    <dgm:cxn modelId="{F257DCD0-DE94-4D8D-BA73-F97D24C37B64}" type="presOf" srcId="{67A58AE2-49F8-40F9-8E6A-EC6347D83DE3}" destId="{EC4A6C2B-3416-46A8-8963-082DBC46364B}" srcOrd="0" destOrd="1" presId="urn:microsoft.com/office/officeart/2016/7/layout/VerticalDownArrowProcess"/>
    <dgm:cxn modelId="{90FBDBD1-A326-489B-A749-2BA34BD383BF}" type="presOf" srcId="{D8218654-1623-4951-87E0-AB76D1DAF7E4}" destId="{EC4A6C2B-3416-46A8-8963-082DBC46364B}" srcOrd="0" destOrd="6" presId="urn:microsoft.com/office/officeart/2016/7/layout/VerticalDownArrowProcess"/>
    <dgm:cxn modelId="{1111ADD4-65AC-4927-BB1A-4DA9345D25A6}" type="presOf" srcId="{FF915EC9-358D-400B-9756-2D3E5088E534}" destId="{AF3960A8-5CE6-4040-A876-FAF5089E6177}" srcOrd="1" destOrd="0" presId="urn:microsoft.com/office/officeart/2016/7/layout/VerticalDownArrowProcess"/>
    <dgm:cxn modelId="{E9312DD9-770E-4DB8-B10D-4F3D337FE09C}" type="presOf" srcId="{FBA4651D-7D2A-4941-9191-FFA0BE0FFC3B}" destId="{379E8C6C-B068-4071-BB49-5DE2C351C1F3}" srcOrd="0" destOrd="2" presId="urn:microsoft.com/office/officeart/2016/7/layout/VerticalDownArrowProcess"/>
    <dgm:cxn modelId="{AC8D5BD9-6A99-40E8-A2DB-6CE7456726B0}" srcId="{797989B8-D0B6-4816-A13B-9558B852344F}" destId="{67A58AE2-49F8-40F9-8E6A-EC6347D83DE3}" srcOrd="0" destOrd="0" parTransId="{E58C53D6-66B1-458A-971C-CF2F64D0FFE8}" sibTransId="{981D5004-C1C8-460B-BD4E-9BAC68D6FA62}"/>
    <dgm:cxn modelId="{0A639CDE-32C7-4361-B790-F77A83AD1353}" srcId="{797989B8-D0B6-4816-A13B-9558B852344F}" destId="{B1E75900-75CE-4D9B-BCA0-FE1C8EC18628}" srcOrd="7" destOrd="0" parTransId="{A9DC1AC8-98D0-4E2D-BB93-7FF881461A69}" sibTransId="{8EB72787-3EF9-4B21-B430-2793AF138562}"/>
    <dgm:cxn modelId="{1D01A9EA-5285-4818-88DE-04302094352F}" type="presOf" srcId="{C87920AB-12F2-4471-AE37-8512C7CC9147}" destId="{18555B4E-6A76-4E39-B022-CC9E256751A1}" srcOrd="0" destOrd="0" presId="urn:microsoft.com/office/officeart/2016/7/layout/VerticalDownArrowProcess"/>
    <dgm:cxn modelId="{ACD4AFF1-083F-4C47-89AA-BB9E6E97F876}" srcId="{C466436B-CC55-4E0A-B9B4-D291C046F5A6}" destId="{671A4700-0F3B-4F31-80A6-89C4E3ECD7C5}" srcOrd="1" destOrd="0" parTransId="{A61E94C4-090D-4C26-8DD1-46634056F6D5}" sibTransId="{59CE1546-7EFB-4E4D-8673-1DE6605ABE2D}"/>
    <dgm:cxn modelId="{612BDEF1-401D-4F8C-B3B1-29FFDD9537FD}" type="presOf" srcId="{1DE44B42-95F8-44D1-A2A0-315913BB2E11}" destId="{EC4A6C2B-3416-46A8-8963-082DBC46364B}" srcOrd="0" destOrd="3" presId="urn:microsoft.com/office/officeart/2016/7/layout/VerticalDownArrowProcess"/>
    <dgm:cxn modelId="{F72436F8-284F-41B0-A0DF-DD9C33A7F36C}" srcId="{0C097DD3-C04E-40D3-A25B-F3D3F62668A0}" destId="{A4149A8C-2238-4B65-B6D1-35A41879E5C0}" srcOrd="2" destOrd="0" parTransId="{40C1E9C5-5884-4309-A08A-FA63FEFF3555}" sibTransId="{0B005D9B-89C5-4E7C-ABD5-81AD90356D6E}"/>
    <dgm:cxn modelId="{47AEA92E-E356-48A2-96A2-8ABBB91DB1F1}" type="presParOf" srcId="{AB9E2075-B16C-447F-8ED4-93FA5E1B3851}" destId="{0BDA6E70-EB33-4766-B0E0-F0DF2FC48E99}" srcOrd="0" destOrd="0" presId="urn:microsoft.com/office/officeart/2016/7/layout/VerticalDownArrowProcess"/>
    <dgm:cxn modelId="{F1F92CF6-39D1-45CF-84C2-83BD89FD042E}" type="presParOf" srcId="{0BDA6E70-EB33-4766-B0E0-F0DF2FC48E99}" destId="{3E5A679E-A9BA-4C33-B564-0842D1AD36DB}" srcOrd="0" destOrd="0" presId="urn:microsoft.com/office/officeart/2016/7/layout/VerticalDownArrowProcess"/>
    <dgm:cxn modelId="{8542B88A-77F2-493A-9208-CF6263D2E59B}" type="presParOf" srcId="{0BDA6E70-EB33-4766-B0E0-F0DF2FC48E99}" destId="{379E8C6C-B068-4071-BB49-5DE2C351C1F3}" srcOrd="1" destOrd="0" presId="urn:microsoft.com/office/officeart/2016/7/layout/VerticalDownArrowProcess"/>
    <dgm:cxn modelId="{57D4BAE6-6827-4DF0-A4E7-46BB485F735A}" type="presParOf" srcId="{AB9E2075-B16C-447F-8ED4-93FA5E1B3851}" destId="{192BA9BF-FD63-478F-A2DC-322DA26C02F8}" srcOrd="1" destOrd="0" presId="urn:microsoft.com/office/officeart/2016/7/layout/VerticalDownArrowProcess"/>
    <dgm:cxn modelId="{98D8A0BA-0DEA-4395-9FF0-39A7AA82CF5C}" type="presParOf" srcId="{AB9E2075-B16C-447F-8ED4-93FA5E1B3851}" destId="{71CF1DEF-BA61-4592-AC54-E1DE99F83BB4}" srcOrd="2" destOrd="0" presId="urn:microsoft.com/office/officeart/2016/7/layout/VerticalDownArrowProcess"/>
    <dgm:cxn modelId="{3648CCF0-EE6A-4BD1-A39C-ADD49C0CC4FC}" type="presParOf" srcId="{71CF1DEF-BA61-4592-AC54-E1DE99F83BB4}" destId="{18555B4E-6A76-4E39-B022-CC9E256751A1}" srcOrd="0" destOrd="0" presId="urn:microsoft.com/office/officeart/2016/7/layout/VerticalDownArrowProcess"/>
    <dgm:cxn modelId="{ED225B90-AC39-4716-A176-A7EADA41DAB8}" type="presParOf" srcId="{71CF1DEF-BA61-4592-AC54-E1DE99F83BB4}" destId="{845B52F4-D8D4-49A2-BB57-252785A743AA}" srcOrd="1" destOrd="0" presId="urn:microsoft.com/office/officeart/2016/7/layout/VerticalDownArrowProcess"/>
    <dgm:cxn modelId="{46BBB4E8-3EE2-4806-B837-8FAAAFC83A95}" type="presParOf" srcId="{71CF1DEF-BA61-4592-AC54-E1DE99F83BB4}" destId="{EC4A6C2B-3416-46A8-8963-082DBC46364B}" srcOrd="2" destOrd="0" presId="urn:microsoft.com/office/officeart/2016/7/layout/VerticalDownArrowProcess"/>
    <dgm:cxn modelId="{26333491-EF04-4F55-A69E-1043DE01BDD0}" type="presParOf" srcId="{AB9E2075-B16C-447F-8ED4-93FA5E1B3851}" destId="{8B552D55-BC27-4F43-A5A3-D793A7595816}" srcOrd="3" destOrd="0" presId="urn:microsoft.com/office/officeart/2016/7/layout/VerticalDownArrowProcess"/>
    <dgm:cxn modelId="{7D57F584-FDE2-4BD7-AD88-30AA50D1964F}" type="presParOf" srcId="{AB9E2075-B16C-447F-8ED4-93FA5E1B3851}" destId="{91E7E6F1-A745-4374-A0C9-1539763EA76A}" srcOrd="4" destOrd="0" presId="urn:microsoft.com/office/officeart/2016/7/layout/VerticalDownArrowProcess"/>
    <dgm:cxn modelId="{655AD5C6-AAE8-4EE0-9E86-FBBFFDC69A00}" type="presParOf" srcId="{91E7E6F1-A745-4374-A0C9-1539763EA76A}" destId="{6D186789-EFF6-4085-8330-4E4832B7BCF5}" srcOrd="0" destOrd="0" presId="urn:microsoft.com/office/officeart/2016/7/layout/VerticalDownArrowProcess"/>
    <dgm:cxn modelId="{6E134699-04FD-4994-8986-A3898764A57F}" type="presParOf" srcId="{91E7E6F1-A745-4374-A0C9-1539763EA76A}" destId="{AF3960A8-5CE6-4040-A876-FAF5089E6177}" srcOrd="1" destOrd="0" presId="urn:microsoft.com/office/officeart/2016/7/layout/VerticalDownArrowProcess"/>
    <dgm:cxn modelId="{CD0B65C5-0472-4BA0-995B-2FA62FD5C4D6}" type="presParOf" srcId="{91E7E6F1-A745-4374-A0C9-1539763EA76A}" destId="{C2041050-B026-4824-83BA-C6644C60939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E74894-166D-43E4-8157-E5FC024C88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3F43FC-E84E-4D61-864C-AF90C0D711EA}">
      <dgm:prSet/>
      <dgm:spPr/>
      <dgm:t>
        <a:bodyPr/>
        <a:lstStyle/>
        <a:p>
          <a:r>
            <a:rPr lang="en-US" dirty="0"/>
            <a:t>Java Persistence API (JPA) is used to write, maintain, and manage hundreds of queries in large applications.</a:t>
          </a:r>
        </a:p>
      </dgm:t>
    </dgm:pt>
    <dgm:pt modelId="{126A581F-60F7-4873-A6C2-436586DBA439}" type="parTrans" cxnId="{24121F74-BE47-4651-BEFD-484F6556CB60}">
      <dgm:prSet/>
      <dgm:spPr/>
      <dgm:t>
        <a:bodyPr/>
        <a:lstStyle/>
        <a:p>
          <a:endParaRPr lang="en-US"/>
        </a:p>
      </dgm:t>
    </dgm:pt>
    <dgm:pt modelId="{43018B04-E49F-4951-B174-23D778E02AB8}" type="sibTrans" cxnId="{24121F74-BE47-4651-BEFD-484F6556CB60}">
      <dgm:prSet/>
      <dgm:spPr/>
      <dgm:t>
        <a:bodyPr/>
        <a:lstStyle/>
        <a:p>
          <a:endParaRPr lang="en-US"/>
        </a:p>
      </dgm:t>
    </dgm:pt>
    <dgm:pt modelId="{7C1F8255-8EC5-4F1C-A503-F7062066FA48}">
      <dgm:prSet/>
      <dgm:spPr/>
      <dgm:t>
        <a:bodyPr/>
        <a:lstStyle/>
        <a:p>
          <a:r>
            <a:rPr lang="en-US"/>
            <a:t>It is a simpler, cleaner, and less labor-intensive approach that helps developers to ease this task.</a:t>
          </a:r>
        </a:p>
      </dgm:t>
    </dgm:pt>
    <dgm:pt modelId="{D00ACEBD-2B6D-40A8-9DC7-2A918792615B}" type="parTrans" cxnId="{4047E674-EB52-4AD7-BD23-2505E69999C4}">
      <dgm:prSet/>
      <dgm:spPr/>
      <dgm:t>
        <a:bodyPr/>
        <a:lstStyle/>
        <a:p>
          <a:endParaRPr lang="en-US"/>
        </a:p>
      </dgm:t>
    </dgm:pt>
    <dgm:pt modelId="{BEBF5E93-030A-4CB0-A2D6-6C2224C7AED2}" type="sibTrans" cxnId="{4047E674-EB52-4AD7-BD23-2505E69999C4}">
      <dgm:prSet/>
      <dgm:spPr/>
      <dgm:t>
        <a:bodyPr/>
        <a:lstStyle/>
        <a:p>
          <a:endParaRPr lang="en-US"/>
        </a:p>
      </dgm:t>
    </dgm:pt>
    <dgm:pt modelId="{A2361A34-A7A0-4474-9695-135B9CB3F711}">
      <dgm:prSet/>
      <dgm:spPr/>
      <dgm:t>
        <a:bodyPr/>
        <a:lstStyle/>
        <a:p>
          <a:r>
            <a:rPr lang="en-US"/>
            <a:t>It eliminates the boilerplate code that has to be written to execute simple queries. </a:t>
          </a:r>
        </a:p>
      </dgm:t>
    </dgm:pt>
    <dgm:pt modelId="{233096AA-3496-4F47-A783-DADC777A2D7B}" type="parTrans" cxnId="{BB44D58A-5926-4715-BE01-356357E952AC}">
      <dgm:prSet/>
      <dgm:spPr/>
      <dgm:t>
        <a:bodyPr/>
        <a:lstStyle/>
        <a:p>
          <a:endParaRPr lang="en-US"/>
        </a:p>
      </dgm:t>
    </dgm:pt>
    <dgm:pt modelId="{71D7C6F3-A627-46BA-9A70-EE8ED8A66CF6}" type="sibTrans" cxnId="{BB44D58A-5926-4715-BE01-356357E952AC}">
      <dgm:prSet/>
      <dgm:spPr/>
      <dgm:t>
        <a:bodyPr/>
        <a:lstStyle/>
        <a:p>
          <a:endParaRPr lang="en-US"/>
        </a:p>
      </dgm:t>
    </dgm:pt>
    <dgm:pt modelId="{5FF85F28-BB41-4D6F-B744-67145B1C4950}">
      <dgm:prSet/>
      <dgm:spPr/>
      <dgm:t>
        <a:bodyPr/>
        <a:lstStyle/>
        <a:p>
          <a:r>
            <a:rPr lang="en-US" dirty="0"/>
            <a:t>JPA helps to write more understandable and cleaner code and become more skilled and proficient as a Spring Boot developer. </a:t>
          </a:r>
        </a:p>
      </dgm:t>
    </dgm:pt>
    <dgm:pt modelId="{FD955FDC-8607-476B-BB5D-15BDEFF23145}" type="parTrans" cxnId="{137916C0-C0BB-4CBA-B53C-7944548D3CB3}">
      <dgm:prSet/>
      <dgm:spPr/>
      <dgm:t>
        <a:bodyPr/>
        <a:lstStyle/>
        <a:p>
          <a:endParaRPr lang="en-US"/>
        </a:p>
      </dgm:t>
    </dgm:pt>
    <dgm:pt modelId="{3A9E5BAA-D61E-45DB-B9F4-E1C260EA7012}" type="sibTrans" cxnId="{137916C0-C0BB-4CBA-B53C-7944548D3CB3}">
      <dgm:prSet/>
      <dgm:spPr/>
      <dgm:t>
        <a:bodyPr/>
        <a:lstStyle/>
        <a:p>
          <a:endParaRPr lang="en-US"/>
        </a:p>
      </dgm:t>
    </dgm:pt>
    <dgm:pt modelId="{96DD9524-45BB-49BB-AFF4-AD4AA409FB92}" type="pres">
      <dgm:prSet presAssocID="{38E74894-166D-43E4-8157-E5FC024C8850}" presName="linear" presStyleCnt="0">
        <dgm:presLayoutVars>
          <dgm:animLvl val="lvl"/>
          <dgm:resizeHandles val="exact"/>
        </dgm:presLayoutVars>
      </dgm:prSet>
      <dgm:spPr/>
    </dgm:pt>
    <dgm:pt modelId="{C9F9E8DB-DEA8-4841-A7D6-95419CEB27D1}" type="pres">
      <dgm:prSet presAssocID="{C33F43FC-E84E-4D61-864C-AF90C0D711EA}" presName="parentText" presStyleLbl="node1" presStyleIdx="0" presStyleCnt="4">
        <dgm:presLayoutVars>
          <dgm:chMax val="0"/>
          <dgm:bulletEnabled val="1"/>
        </dgm:presLayoutVars>
      </dgm:prSet>
      <dgm:spPr/>
    </dgm:pt>
    <dgm:pt modelId="{72A80B06-1097-49C2-832C-23D3EF617A28}" type="pres">
      <dgm:prSet presAssocID="{43018B04-E49F-4951-B174-23D778E02AB8}" presName="spacer" presStyleCnt="0"/>
      <dgm:spPr/>
    </dgm:pt>
    <dgm:pt modelId="{BF1D8534-425F-46D2-9BED-1A62FECBF672}" type="pres">
      <dgm:prSet presAssocID="{7C1F8255-8EC5-4F1C-A503-F7062066FA48}" presName="parentText" presStyleLbl="node1" presStyleIdx="1" presStyleCnt="4">
        <dgm:presLayoutVars>
          <dgm:chMax val="0"/>
          <dgm:bulletEnabled val="1"/>
        </dgm:presLayoutVars>
      </dgm:prSet>
      <dgm:spPr/>
    </dgm:pt>
    <dgm:pt modelId="{9ABC8CE7-E229-4B83-B9BB-4FF13AF86840}" type="pres">
      <dgm:prSet presAssocID="{BEBF5E93-030A-4CB0-A2D6-6C2224C7AED2}" presName="spacer" presStyleCnt="0"/>
      <dgm:spPr/>
    </dgm:pt>
    <dgm:pt modelId="{9B4108E1-78CD-4DF9-AAB8-7DB5AFF49BCB}" type="pres">
      <dgm:prSet presAssocID="{A2361A34-A7A0-4474-9695-135B9CB3F711}" presName="parentText" presStyleLbl="node1" presStyleIdx="2" presStyleCnt="4">
        <dgm:presLayoutVars>
          <dgm:chMax val="0"/>
          <dgm:bulletEnabled val="1"/>
        </dgm:presLayoutVars>
      </dgm:prSet>
      <dgm:spPr/>
    </dgm:pt>
    <dgm:pt modelId="{DEFF264F-096A-491B-9C22-E9A25CA336D9}" type="pres">
      <dgm:prSet presAssocID="{71D7C6F3-A627-46BA-9A70-EE8ED8A66CF6}" presName="spacer" presStyleCnt="0"/>
      <dgm:spPr/>
    </dgm:pt>
    <dgm:pt modelId="{2194060C-249F-47F5-B17D-C4F9AA9350AE}" type="pres">
      <dgm:prSet presAssocID="{5FF85F28-BB41-4D6F-B744-67145B1C4950}" presName="parentText" presStyleLbl="node1" presStyleIdx="3" presStyleCnt="4">
        <dgm:presLayoutVars>
          <dgm:chMax val="0"/>
          <dgm:bulletEnabled val="1"/>
        </dgm:presLayoutVars>
      </dgm:prSet>
      <dgm:spPr/>
    </dgm:pt>
  </dgm:ptLst>
  <dgm:cxnLst>
    <dgm:cxn modelId="{47DC7D03-529B-4CCA-A16A-816585DC9F43}" type="presOf" srcId="{5FF85F28-BB41-4D6F-B744-67145B1C4950}" destId="{2194060C-249F-47F5-B17D-C4F9AA9350AE}" srcOrd="0" destOrd="0" presId="urn:microsoft.com/office/officeart/2005/8/layout/vList2"/>
    <dgm:cxn modelId="{ACD8B537-DA7C-4983-B053-756183D52F58}" type="presOf" srcId="{C33F43FC-E84E-4D61-864C-AF90C0D711EA}" destId="{C9F9E8DB-DEA8-4841-A7D6-95419CEB27D1}" srcOrd="0" destOrd="0" presId="urn:microsoft.com/office/officeart/2005/8/layout/vList2"/>
    <dgm:cxn modelId="{24121F74-BE47-4651-BEFD-484F6556CB60}" srcId="{38E74894-166D-43E4-8157-E5FC024C8850}" destId="{C33F43FC-E84E-4D61-864C-AF90C0D711EA}" srcOrd="0" destOrd="0" parTransId="{126A581F-60F7-4873-A6C2-436586DBA439}" sibTransId="{43018B04-E49F-4951-B174-23D778E02AB8}"/>
    <dgm:cxn modelId="{4047E674-EB52-4AD7-BD23-2505E69999C4}" srcId="{38E74894-166D-43E4-8157-E5FC024C8850}" destId="{7C1F8255-8EC5-4F1C-A503-F7062066FA48}" srcOrd="1" destOrd="0" parTransId="{D00ACEBD-2B6D-40A8-9DC7-2A918792615B}" sibTransId="{BEBF5E93-030A-4CB0-A2D6-6C2224C7AED2}"/>
    <dgm:cxn modelId="{BB44D58A-5926-4715-BE01-356357E952AC}" srcId="{38E74894-166D-43E4-8157-E5FC024C8850}" destId="{A2361A34-A7A0-4474-9695-135B9CB3F711}" srcOrd="2" destOrd="0" parTransId="{233096AA-3496-4F47-A783-DADC777A2D7B}" sibTransId="{71D7C6F3-A627-46BA-9A70-EE8ED8A66CF6}"/>
    <dgm:cxn modelId="{97B0F6A1-DED9-4BBB-9CE2-752B6CA74AF0}" type="presOf" srcId="{38E74894-166D-43E4-8157-E5FC024C8850}" destId="{96DD9524-45BB-49BB-AFF4-AD4AA409FB92}" srcOrd="0" destOrd="0" presId="urn:microsoft.com/office/officeart/2005/8/layout/vList2"/>
    <dgm:cxn modelId="{137916C0-C0BB-4CBA-B53C-7944548D3CB3}" srcId="{38E74894-166D-43E4-8157-E5FC024C8850}" destId="{5FF85F28-BB41-4D6F-B744-67145B1C4950}" srcOrd="3" destOrd="0" parTransId="{FD955FDC-8607-476B-BB5D-15BDEFF23145}" sibTransId="{3A9E5BAA-D61E-45DB-B9F4-E1C260EA7012}"/>
    <dgm:cxn modelId="{1215F6E2-4176-4AA7-92DB-B11C74C4DDAB}" type="presOf" srcId="{7C1F8255-8EC5-4F1C-A503-F7062066FA48}" destId="{BF1D8534-425F-46D2-9BED-1A62FECBF672}" srcOrd="0" destOrd="0" presId="urn:microsoft.com/office/officeart/2005/8/layout/vList2"/>
    <dgm:cxn modelId="{56EC78F3-AF99-4536-A1DA-B20EFD757990}" type="presOf" srcId="{A2361A34-A7A0-4474-9695-135B9CB3F711}" destId="{9B4108E1-78CD-4DF9-AAB8-7DB5AFF49BCB}" srcOrd="0" destOrd="0" presId="urn:microsoft.com/office/officeart/2005/8/layout/vList2"/>
    <dgm:cxn modelId="{5CADB768-39B8-4CC1-A452-36F873146C39}" type="presParOf" srcId="{96DD9524-45BB-49BB-AFF4-AD4AA409FB92}" destId="{C9F9E8DB-DEA8-4841-A7D6-95419CEB27D1}" srcOrd="0" destOrd="0" presId="urn:microsoft.com/office/officeart/2005/8/layout/vList2"/>
    <dgm:cxn modelId="{AE2518EC-891D-4429-91DB-6A829360DA65}" type="presParOf" srcId="{96DD9524-45BB-49BB-AFF4-AD4AA409FB92}" destId="{72A80B06-1097-49C2-832C-23D3EF617A28}" srcOrd="1" destOrd="0" presId="urn:microsoft.com/office/officeart/2005/8/layout/vList2"/>
    <dgm:cxn modelId="{4CA6C41B-79BE-4669-811B-9645235D3D25}" type="presParOf" srcId="{96DD9524-45BB-49BB-AFF4-AD4AA409FB92}" destId="{BF1D8534-425F-46D2-9BED-1A62FECBF672}" srcOrd="2" destOrd="0" presId="urn:microsoft.com/office/officeart/2005/8/layout/vList2"/>
    <dgm:cxn modelId="{AA9FF7CA-41D6-4123-A1EA-3AF90906F3F7}" type="presParOf" srcId="{96DD9524-45BB-49BB-AFF4-AD4AA409FB92}" destId="{9ABC8CE7-E229-4B83-B9BB-4FF13AF86840}" srcOrd="3" destOrd="0" presId="urn:microsoft.com/office/officeart/2005/8/layout/vList2"/>
    <dgm:cxn modelId="{F4911B89-76A3-4E7D-AB96-8F00EB8BAA41}" type="presParOf" srcId="{96DD9524-45BB-49BB-AFF4-AD4AA409FB92}" destId="{9B4108E1-78CD-4DF9-AAB8-7DB5AFF49BCB}" srcOrd="4" destOrd="0" presId="urn:microsoft.com/office/officeart/2005/8/layout/vList2"/>
    <dgm:cxn modelId="{0BFCFBE7-44EB-4D56-B2D0-316BE6D67AAC}" type="presParOf" srcId="{96DD9524-45BB-49BB-AFF4-AD4AA409FB92}" destId="{DEFF264F-096A-491B-9C22-E9A25CA336D9}" srcOrd="5" destOrd="0" presId="urn:microsoft.com/office/officeart/2005/8/layout/vList2"/>
    <dgm:cxn modelId="{56802719-CA2D-4EA3-B685-000C821B34FE}" type="presParOf" srcId="{96DD9524-45BB-49BB-AFF4-AD4AA409FB92}" destId="{2194060C-249F-47F5-B17D-C4F9AA9350A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088A2-785A-4453-B0AC-A9CF32C9247F}">
      <dsp:nvSpPr>
        <dsp:cNvPr id="0" name=""/>
        <dsp:cNvSpPr/>
      </dsp:nvSpPr>
      <dsp:spPr>
        <a:xfrm>
          <a:off x="0" y="684093"/>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8EA37-F1AA-4D25-8DDF-EBE2B503AC9A}">
      <dsp:nvSpPr>
        <dsp:cNvPr id="0" name=""/>
        <dsp:cNvSpPr/>
      </dsp:nvSpPr>
      <dsp:spPr>
        <a:xfrm>
          <a:off x="379754" y="966555"/>
          <a:ext cx="690462" cy="690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54726-8CF3-465D-8D3D-DEA74E02EEB5}">
      <dsp:nvSpPr>
        <dsp:cNvPr id="0" name=""/>
        <dsp:cNvSpPr/>
      </dsp:nvSpPr>
      <dsp:spPr>
        <a:xfrm>
          <a:off x="1449970" y="684093"/>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IN" sz="2500" kern="1200" dirty="0"/>
            <a:t>SPRING JDBC</a:t>
          </a:r>
          <a:endParaRPr lang="en-US" sz="2500" kern="1200" dirty="0"/>
        </a:p>
      </dsp:txBody>
      <dsp:txXfrm>
        <a:off x="1449970" y="684093"/>
        <a:ext cx="4917523" cy="1255385"/>
      </dsp:txXfrm>
    </dsp:sp>
    <dsp:sp modelId="{D9866BD2-473B-4F40-AA50-95786B514A62}">
      <dsp:nvSpPr>
        <dsp:cNvPr id="0" name=""/>
        <dsp:cNvSpPr/>
      </dsp:nvSpPr>
      <dsp:spPr>
        <a:xfrm>
          <a:off x="6367493" y="684093"/>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Spring JDBC and </a:t>
          </a:r>
          <a:r>
            <a:rPr lang="en-US" sz="1100" kern="1200" dirty="0" err="1"/>
            <a:t>JdbcTemplate</a:t>
          </a:r>
          <a:r>
            <a:rPr lang="en-US" sz="1100" kern="1200" dirty="0"/>
            <a:t>.</a:t>
          </a:r>
        </a:p>
        <a:p>
          <a:pPr marL="0" lvl="0" indent="0" algn="l" defTabSz="488950">
            <a:lnSpc>
              <a:spcPct val="100000"/>
            </a:lnSpc>
            <a:spcBef>
              <a:spcPct val="0"/>
            </a:spcBef>
            <a:spcAft>
              <a:spcPct val="35000"/>
            </a:spcAft>
            <a:buFont typeface="Arial" panose="020B0604020202020204" pitchFamily="34" charset="0"/>
            <a:buNone/>
          </a:pPr>
          <a:r>
            <a:rPr lang="en-US" sz="1100" kern="1200"/>
            <a:t>Learn about the in-memory database.</a:t>
          </a:r>
        </a:p>
        <a:p>
          <a:pPr marL="0" lvl="0" indent="0" algn="l" defTabSz="488950">
            <a:lnSpc>
              <a:spcPct val="100000"/>
            </a:lnSpc>
            <a:spcBef>
              <a:spcPct val="0"/>
            </a:spcBef>
            <a:spcAft>
              <a:spcPct val="35000"/>
            </a:spcAft>
            <a:buFont typeface="Arial" panose="020B0604020202020204" pitchFamily="34" charset="0"/>
            <a:buNone/>
          </a:pPr>
          <a:r>
            <a:rPr lang="en-US" sz="1100" kern="1200"/>
            <a:t>Learn to perform queries on the database such as SELECT, INSERT, UPDATE, and DELETE.</a:t>
          </a:r>
        </a:p>
        <a:p>
          <a:pPr marL="0" lvl="0" indent="0" algn="l" defTabSz="488950">
            <a:lnSpc>
              <a:spcPct val="100000"/>
            </a:lnSpc>
            <a:spcBef>
              <a:spcPct val="0"/>
            </a:spcBef>
            <a:spcAft>
              <a:spcPct val="35000"/>
            </a:spcAft>
            <a:buFont typeface="Arial" panose="020B0604020202020204" pitchFamily="34" charset="0"/>
            <a:buNone/>
          </a:pPr>
          <a:r>
            <a:rPr lang="en-US" sz="1100" kern="1200" dirty="0"/>
            <a:t>Master the concepts of DDL queries.</a:t>
          </a:r>
        </a:p>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a:t>
          </a:r>
          <a:r>
            <a:rPr lang="en-US" sz="1100" kern="1200" dirty="0" err="1"/>
            <a:t>RowMapper</a:t>
          </a:r>
          <a:r>
            <a:rPr lang="en-US" sz="1100" kern="1200" dirty="0"/>
            <a:t> interface and related concepts.</a:t>
          </a:r>
        </a:p>
      </dsp:txBody>
      <dsp:txXfrm>
        <a:off x="6367493" y="684093"/>
        <a:ext cx="4558917" cy="1255385"/>
      </dsp:txXfrm>
    </dsp:sp>
    <dsp:sp modelId="{31E9A5F3-C875-44F6-A635-D2EF3C01C2F4}">
      <dsp:nvSpPr>
        <dsp:cNvPr id="0" name=""/>
        <dsp:cNvSpPr/>
      </dsp:nvSpPr>
      <dsp:spPr>
        <a:xfrm>
          <a:off x="0" y="2253325"/>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DB3AB-732D-4A8A-8131-8665E1AC6F1B}">
      <dsp:nvSpPr>
        <dsp:cNvPr id="0" name=""/>
        <dsp:cNvSpPr/>
      </dsp:nvSpPr>
      <dsp:spPr>
        <a:xfrm>
          <a:off x="379754" y="2535787"/>
          <a:ext cx="690462" cy="690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60E6B-E491-4E4E-B35C-894D1D05566A}">
      <dsp:nvSpPr>
        <dsp:cNvPr id="0" name=""/>
        <dsp:cNvSpPr/>
      </dsp:nvSpPr>
      <dsp:spPr>
        <a:xfrm>
          <a:off x="1449970" y="2253325"/>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US" sz="2500" kern="1200"/>
            <a:t>Spring Data Java Persistent API</a:t>
          </a:r>
        </a:p>
      </dsp:txBody>
      <dsp:txXfrm>
        <a:off x="1449970" y="2253325"/>
        <a:ext cx="4917523" cy="1255385"/>
      </dsp:txXfrm>
    </dsp:sp>
    <dsp:sp modelId="{31B926CD-0AC2-4EA4-9EDE-6E92B3FA1C5E}">
      <dsp:nvSpPr>
        <dsp:cNvPr id="0" name=""/>
        <dsp:cNvSpPr/>
      </dsp:nvSpPr>
      <dsp:spPr>
        <a:xfrm>
          <a:off x="6367493" y="2253325"/>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None/>
          </a:pPr>
          <a:r>
            <a:rPr lang="en-US" sz="1100" kern="1200"/>
            <a:t>Learn about JPA, its annotations, and how to implement it.</a:t>
          </a:r>
        </a:p>
        <a:p>
          <a:pPr marL="0" lvl="0" indent="0" algn="l" defTabSz="488950">
            <a:lnSpc>
              <a:spcPct val="100000"/>
            </a:lnSpc>
            <a:spcBef>
              <a:spcPct val="0"/>
            </a:spcBef>
            <a:spcAft>
              <a:spcPct val="35000"/>
            </a:spcAft>
            <a:buNone/>
          </a:pPr>
          <a:r>
            <a:rPr lang="en-US" sz="1100" kern="1200"/>
            <a:t>Learn to manage entities using a repository.</a:t>
          </a:r>
        </a:p>
        <a:p>
          <a:pPr marL="0" lvl="0" indent="0" algn="l" defTabSz="488950">
            <a:lnSpc>
              <a:spcPct val="100000"/>
            </a:lnSpc>
            <a:spcBef>
              <a:spcPct val="0"/>
            </a:spcBef>
            <a:spcAft>
              <a:spcPct val="35000"/>
            </a:spcAft>
            <a:buNone/>
          </a:pPr>
          <a:r>
            <a:rPr lang="en-US" sz="1100" kern="1200"/>
            <a:t>Master the concepts of performing CRUD operations offered by the EntityManager.</a:t>
          </a:r>
        </a:p>
        <a:p>
          <a:pPr marL="0" lvl="0" indent="0" algn="l" defTabSz="488950">
            <a:lnSpc>
              <a:spcPct val="100000"/>
            </a:lnSpc>
            <a:spcBef>
              <a:spcPct val="0"/>
            </a:spcBef>
            <a:spcAft>
              <a:spcPct val="35000"/>
            </a:spcAft>
            <a:buNone/>
          </a:pPr>
          <a:r>
            <a:rPr lang="en-US" sz="1100" kern="1200"/>
            <a:t>Learn to write named queries.</a:t>
          </a:r>
        </a:p>
        <a:p>
          <a:pPr marL="0" lvl="0" indent="0" algn="l" defTabSz="488950">
            <a:lnSpc>
              <a:spcPct val="100000"/>
            </a:lnSpc>
            <a:spcBef>
              <a:spcPct val="0"/>
            </a:spcBef>
            <a:spcAft>
              <a:spcPct val="35000"/>
            </a:spcAft>
            <a:buNone/>
          </a:pPr>
          <a:r>
            <a:rPr lang="en-US" sz="1100" kern="1200"/>
            <a:t>Learn to connect to other databases.</a:t>
          </a:r>
        </a:p>
      </dsp:txBody>
      <dsp:txXfrm>
        <a:off x="6367493" y="2253325"/>
        <a:ext cx="4558917" cy="1255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C95E9-A7ED-49CE-A4CB-154A814A66F1}">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EB091-50CF-4FA9-87BD-09055F273A53}">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Spring Boot simplifies development and makes JDBC programming easy. It eliminates the need for establishing  connection, handling expectations, and closing connections.</a:t>
          </a:r>
        </a:p>
      </dsp:txBody>
      <dsp:txXfrm>
        <a:off x="0" y="0"/>
        <a:ext cx="6291714" cy="2765367"/>
      </dsp:txXfrm>
    </dsp:sp>
    <dsp:sp modelId="{412AA97D-F53B-4E30-AA4B-DC8D58B6FBB6}">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1E803-C3D0-424E-81EA-9669E0D1DB10}">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All the required boiler plate code is executed behind the scenes so the developer can concentrate on writing queries. </a:t>
          </a:r>
        </a:p>
      </dsp:txBody>
      <dsp:txXfrm>
        <a:off x="0" y="2765367"/>
        <a:ext cx="6291714" cy="2765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A679E-A9BA-4C33-B564-0842D1AD36DB}">
      <dsp:nvSpPr>
        <dsp:cNvPr id="0" name=""/>
        <dsp:cNvSpPr/>
      </dsp:nvSpPr>
      <dsp:spPr>
        <a:xfrm>
          <a:off x="0" y="4821843"/>
          <a:ext cx="1591978" cy="158263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3</a:t>
          </a:r>
        </a:p>
      </dsp:txBody>
      <dsp:txXfrm>
        <a:off x="0" y="4821843"/>
        <a:ext cx="1591978" cy="1582636"/>
      </dsp:txXfrm>
    </dsp:sp>
    <dsp:sp modelId="{379E8C6C-B068-4071-BB49-5DE2C351C1F3}">
      <dsp:nvSpPr>
        <dsp:cNvPr id="0" name=""/>
        <dsp:cNvSpPr/>
      </dsp:nvSpPr>
      <dsp:spPr>
        <a:xfrm>
          <a:off x="1591978" y="4821843"/>
          <a:ext cx="4775934" cy="15826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Inserting data</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VALUES(1, 'Djokovic', 'Serbia', '1987-05-22', 81);</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VALUES(2, 'Monfils', 'France', '1986-09-01', 10);</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VALUES(3, '</a:t>
          </a:r>
          <a:r>
            <a:rPr lang="en-US" sz="900" kern="1200" dirty="0" err="1"/>
            <a:t>Isner</a:t>
          </a:r>
          <a:r>
            <a:rPr lang="en-US" sz="900" kern="1200" dirty="0"/>
            <a:t>', 'USA', '1985-04-26', 15);</a:t>
          </a:r>
        </a:p>
      </dsp:txBody>
      <dsp:txXfrm>
        <a:off x="1591978" y="4821843"/>
        <a:ext cx="4775934" cy="1582636"/>
      </dsp:txXfrm>
    </dsp:sp>
    <dsp:sp modelId="{845B52F4-D8D4-49A2-BB57-252785A743AA}">
      <dsp:nvSpPr>
        <dsp:cNvPr id="0" name=""/>
        <dsp:cNvSpPr/>
      </dsp:nvSpPr>
      <dsp:spPr>
        <a:xfrm rot="10800000">
          <a:off x="0" y="2411488"/>
          <a:ext cx="1591978" cy="2434095"/>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2</a:t>
          </a:r>
        </a:p>
      </dsp:txBody>
      <dsp:txXfrm rot="-10800000">
        <a:off x="0" y="2411488"/>
        <a:ext cx="1591978" cy="1582162"/>
      </dsp:txXfrm>
    </dsp:sp>
    <dsp:sp modelId="{EC4A6C2B-3416-46A8-8963-082DBC46364B}">
      <dsp:nvSpPr>
        <dsp:cNvPr id="0" name=""/>
        <dsp:cNvSpPr/>
      </dsp:nvSpPr>
      <dsp:spPr>
        <a:xfrm>
          <a:off x="1591978" y="2411488"/>
          <a:ext cx="4775934" cy="158216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Creating a table</a:t>
          </a:r>
        </a:p>
        <a:p>
          <a:pPr marL="57150" lvl="1" indent="-57150" algn="l" defTabSz="400050">
            <a:lnSpc>
              <a:spcPct val="90000"/>
            </a:lnSpc>
            <a:spcBef>
              <a:spcPct val="0"/>
            </a:spcBef>
            <a:spcAft>
              <a:spcPct val="15000"/>
            </a:spcAft>
            <a:buNone/>
          </a:pPr>
          <a:r>
            <a:rPr lang="en-US" sz="900" kern="1200" dirty="0"/>
            <a:t>CREATE TABLE Player (</a:t>
          </a:r>
        </a:p>
        <a:p>
          <a:pPr marL="57150" lvl="1" indent="-57150" algn="l" defTabSz="400050">
            <a:lnSpc>
              <a:spcPct val="90000"/>
            </a:lnSpc>
            <a:spcBef>
              <a:spcPct val="0"/>
            </a:spcBef>
            <a:spcAft>
              <a:spcPct val="15000"/>
            </a:spcAft>
            <a:buNone/>
          </a:pPr>
          <a:r>
            <a:rPr lang="en-US" sz="900" kern="1200" dirty="0"/>
            <a:t>ID INTEGER NOT NULL,</a:t>
          </a:r>
        </a:p>
        <a:p>
          <a:pPr marL="57150" lvl="1" indent="-57150" algn="l" defTabSz="400050">
            <a:lnSpc>
              <a:spcPct val="90000"/>
            </a:lnSpc>
            <a:spcBef>
              <a:spcPct val="0"/>
            </a:spcBef>
            <a:spcAft>
              <a:spcPct val="15000"/>
            </a:spcAft>
            <a:buNone/>
          </a:pPr>
          <a:r>
            <a:rPr lang="en-US" sz="900" kern="1200" dirty="0"/>
            <a:t>Name VARCHAR(255) NOT NULL,</a:t>
          </a:r>
        </a:p>
        <a:p>
          <a:pPr marL="57150" lvl="1" indent="-57150" algn="l" defTabSz="400050">
            <a:lnSpc>
              <a:spcPct val="90000"/>
            </a:lnSpc>
            <a:spcBef>
              <a:spcPct val="0"/>
            </a:spcBef>
            <a:spcAft>
              <a:spcPct val="15000"/>
            </a:spcAft>
            <a:buNone/>
          </a:pPr>
          <a:r>
            <a:rPr lang="en-US" sz="900" kern="1200" dirty="0"/>
            <a:t>Nationality VARCHAR(255) NOT NULL,</a:t>
          </a:r>
        </a:p>
        <a:p>
          <a:pPr marL="57150" lvl="1" indent="-57150" algn="l" defTabSz="400050">
            <a:lnSpc>
              <a:spcPct val="90000"/>
            </a:lnSpc>
            <a:spcBef>
              <a:spcPct val="0"/>
            </a:spcBef>
            <a:spcAft>
              <a:spcPct val="15000"/>
            </a:spcAft>
            <a:buNone/>
          </a:pPr>
          <a:r>
            <a:rPr lang="en-US" sz="900" kern="1200" dirty="0" err="1"/>
            <a:t>Birth_date</a:t>
          </a:r>
          <a:r>
            <a:rPr lang="en-US" sz="900" kern="1200" dirty="0"/>
            <a:t> TIMESTAMP,</a:t>
          </a:r>
        </a:p>
        <a:p>
          <a:pPr marL="57150" lvl="1" indent="-57150" algn="l" defTabSz="400050">
            <a:lnSpc>
              <a:spcPct val="90000"/>
            </a:lnSpc>
            <a:spcBef>
              <a:spcPct val="0"/>
            </a:spcBef>
            <a:spcAft>
              <a:spcPct val="15000"/>
            </a:spcAft>
            <a:buNone/>
          </a:pPr>
          <a:r>
            <a:rPr lang="en-US" sz="900" kern="1200" dirty="0"/>
            <a:t>Titles INTEGER,</a:t>
          </a:r>
        </a:p>
        <a:p>
          <a:pPr marL="57150" lvl="1" indent="-57150" algn="l" defTabSz="400050">
            <a:lnSpc>
              <a:spcPct val="90000"/>
            </a:lnSpc>
            <a:spcBef>
              <a:spcPct val="0"/>
            </a:spcBef>
            <a:spcAft>
              <a:spcPct val="15000"/>
            </a:spcAft>
            <a:buNone/>
          </a:pPr>
          <a:r>
            <a:rPr lang="en-US" sz="900" kern="1200" dirty="0"/>
            <a:t>PRIMARY KEY (ID)</a:t>
          </a:r>
        </a:p>
        <a:p>
          <a:pPr marL="57150" lvl="1" indent="-57150" algn="l" defTabSz="400050">
            <a:lnSpc>
              <a:spcPct val="90000"/>
            </a:lnSpc>
            <a:spcBef>
              <a:spcPct val="0"/>
            </a:spcBef>
            <a:spcAft>
              <a:spcPct val="15000"/>
            </a:spcAft>
            <a:buNone/>
          </a:pPr>
          <a:r>
            <a:rPr lang="en-US" sz="900" kern="1200" dirty="0"/>
            <a:t>);</a:t>
          </a:r>
        </a:p>
      </dsp:txBody>
      <dsp:txXfrm>
        <a:off x="1591978" y="2411488"/>
        <a:ext cx="4775934" cy="1582162"/>
      </dsp:txXfrm>
    </dsp:sp>
    <dsp:sp modelId="{AF3960A8-5CE6-4040-A876-FAF5089E6177}">
      <dsp:nvSpPr>
        <dsp:cNvPr id="0" name=""/>
        <dsp:cNvSpPr/>
      </dsp:nvSpPr>
      <dsp:spPr>
        <a:xfrm rot="10800000">
          <a:off x="0" y="1132"/>
          <a:ext cx="1591978" cy="2434095"/>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1</a:t>
          </a:r>
        </a:p>
      </dsp:txBody>
      <dsp:txXfrm rot="-10800000">
        <a:off x="0" y="1132"/>
        <a:ext cx="1591978" cy="1582162"/>
      </dsp:txXfrm>
    </dsp:sp>
    <dsp:sp modelId="{C2041050-B026-4824-83BA-C6644C60939B}">
      <dsp:nvSpPr>
        <dsp:cNvPr id="0" name=""/>
        <dsp:cNvSpPr/>
      </dsp:nvSpPr>
      <dsp:spPr>
        <a:xfrm>
          <a:off x="1591978" y="1132"/>
          <a:ext cx="4775934" cy="158216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Configuring database</a:t>
          </a:r>
        </a:p>
        <a:p>
          <a:pPr marL="57150" lvl="1" indent="-57150" algn="l" defTabSz="400050">
            <a:lnSpc>
              <a:spcPct val="90000"/>
            </a:lnSpc>
            <a:spcBef>
              <a:spcPct val="0"/>
            </a:spcBef>
            <a:spcAft>
              <a:spcPct val="15000"/>
            </a:spcAft>
            <a:buNone/>
          </a:pPr>
          <a:r>
            <a:rPr lang="en-US" sz="900" kern="1200" dirty="0"/>
            <a:t>spring.datasource.url=jdbc:h2:mem:testdb</a:t>
          </a:r>
        </a:p>
        <a:p>
          <a:pPr marL="57150" lvl="1" indent="-57150" algn="l" defTabSz="400050">
            <a:lnSpc>
              <a:spcPct val="90000"/>
            </a:lnSpc>
            <a:spcBef>
              <a:spcPct val="0"/>
            </a:spcBef>
            <a:spcAft>
              <a:spcPct val="15000"/>
            </a:spcAft>
            <a:buNone/>
          </a:pPr>
          <a:r>
            <a:rPr lang="en-US" sz="900" kern="1200" dirty="0"/>
            <a:t>spring.h2.console.enabled=true</a:t>
          </a:r>
        </a:p>
        <a:p>
          <a:pPr marL="57150" lvl="1" indent="-57150" algn="l" defTabSz="400050">
            <a:lnSpc>
              <a:spcPct val="90000"/>
            </a:lnSpc>
            <a:spcBef>
              <a:spcPct val="0"/>
            </a:spcBef>
            <a:spcAft>
              <a:spcPct val="15000"/>
            </a:spcAft>
            <a:buNone/>
          </a:pPr>
          <a:r>
            <a:rPr lang="en-US" sz="900" kern="1200" dirty="0"/>
            <a:t>spring.h2.console.settings.web-allow-others=true</a:t>
          </a:r>
        </a:p>
      </dsp:txBody>
      <dsp:txXfrm>
        <a:off x="1591978" y="1132"/>
        <a:ext cx="4775934" cy="1582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9E8DB-DEA8-4841-A7D6-95419CEB27D1}">
      <dsp:nvSpPr>
        <dsp:cNvPr id="0" name=""/>
        <dsp:cNvSpPr/>
      </dsp:nvSpPr>
      <dsp:spPr>
        <a:xfrm>
          <a:off x="0" y="65568"/>
          <a:ext cx="658926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Java Persistence API (JPA) is used to write, maintain, and manage hundreds of queries in large applications.</a:t>
          </a:r>
        </a:p>
      </dsp:txBody>
      <dsp:txXfrm>
        <a:off x="60077" y="125645"/>
        <a:ext cx="6469106" cy="1110539"/>
      </dsp:txXfrm>
    </dsp:sp>
    <dsp:sp modelId="{BF1D8534-425F-46D2-9BED-1A62FECBF672}">
      <dsp:nvSpPr>
        <dsp:cNvPr id="0" name=""/>
        <dsp:cNvSpPr/>
      </dsp:nvSpPr>
      <dsp:spPr>
        <a:xfrm>
          <a:off x="0" y="1359622"/>
          <a:ext cx="6589260" cy="123069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a simpler, cleaner, and less labor-intensive approach that helps developers to ease this task.</a:t>
          </a:r>
        </a:p>
      </dsp:txBody>
      <dsp:txXfrm>
        <a:off x="60077" y="1419699"/>
        <a:ext cx="6469106" cy="1110539"/>
      </dsp:txXfrm>
    </dsp:sp>
    <dsp:sp modelId="{9B4108E1-78CD-4DF9-AAB8-7DB5AFF49BCB}">
      <dsp:nvSpPr>
        <dsp:cNvPr id="0" name=""/>
        <dsp:cNvSpPr/>
      </dsp:nvSpPr>
      <dsp:spPr>
        <a:xfrm>
          <a:off x="0" y="2653676"/>
          <a:ext cx="6589260" cy="123069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eliminates the boilerplate code that has to be written to execute simple queries. </a:t>
          </a:r>
        </a:p>
      </dsp:txBody>
      <dsp:txXfrm>
        <a:off x="60077" y="2713753"/>
        <a:ext cx="6469106" cy="1110539"/>
      </dsp:txXfrm>
    </dsp:sp>
    <dsp:sp modelId="{2194060C-249F-47F5-B17D-C4F9AA9350AE}">
      <dsp:nvSpPr>
        <dsp:cNvPr id="0" name=""/>
        <dsp:cNvSpPr/>
      </dsp:nvSpPr>
      <dsp:spPr>
        <a:xfrm>
          <a:off x="0" y="3947730"/>
          <a:ext cx="6589260" cy="123069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JPA helps to write more understandable and cleaner code and become more skilled and proficient as a Spring Boot developer. </a:t>
          </a:r>
        </a:p>
      </dsp:txBody>
      <dsp:txXfrm>
        <a:off x="60077" y="4007807"/>
        <a:ext cx="6469106" cy="1110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58437C-4E99-B97B-FFCE-04FAB3CC8F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F6875C-AA5C-4F4E-AB4F-6D3FB66538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68DEC3-62DD-4277-8290-4570D0C6508F}" type="datetimeFigureOut">
              <a:rPr lang="en-US" smtClean="0"/>
              <a:t>7/31/2023</a:t>
            </a:fld>
            <a:endParaRPr lang="en-US"/>
          </a:p>
        </p:txBody>
      </p:sp>
      <p:sp>
        <p:nvSpPr>
          <p:cNvPr id="4" name="Footer Placeholder 3">
            <a:extLst>
              <a:ext uri="{FF2B5EF4-FFF2-40B4-BE49-F238E27FC236}">
                <a16:creationId xmlns:a16="http://schemas.microsoft.com/office/drawing/2014/main" id="{F736F50D-92E5-344B-BC34-26FD60A9A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96C7C9-59DF-0132-4E4D-78220C881D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9B45D0-83A6-48DD-937C-A5995390D3D8}" type="slidenum">
              <a:rPr lang="en-US" smtClean="0"/>
              <a:t>‹#›</a:t>
            </a:fld>
            <a:endParaRPr lang="en-US"/>
          </a:p>
        </p:txBody>
      </p:sp>
    </p:spTree>
    <p:extLst>
      <p:ext uri="{BB962C8B-B14F-4D97-AF65-F5344CB8AC3E}">
        <p14:creationId xmlns:p14="http://schemas.microsoft.com/office/powerpoint/2010/main" val="29703556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D17FA-6966-4FEA-8C1D-F958F756890A}"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47F0B-D513-4E30-A6C3-D6E2430111C0}" type="slidenum">
              <a:rPr lang="en-US" smtClean="0"/>
              <a:t>‹#›</a:t>
            </a:fld>
            <a:endParaRPr lang="en-US"/>
          </a:p>
        </p:txBody>
      </p:sp>
    </p:spTree>
    <p:extLst>
      <p:ext uri="{BB962C8B-B14F-4D97-AF65-F5344CB8AC3E}">
        <p14:creationId xmlns:p14="http://schemas.microsoft.com/office/powerpoint/2010/main" val="261486790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29-07-2023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29-07-2023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p:txBody>
          <a:bodyPr/>
          <a:lstStyle/>
          <a:p>
            <a:r>
              <a:rPr lang="en-US" dirty="0"/>
              <a:t>EmpowHer</a:t>
            </a:r>
            <a:endParaRPr lang="en-IN" dirty="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p:txBody>
          <a:bodyPr/>
          <a:lstStyle/>
          <a:p>
            <a:r>
              <a:rPr lang="en-US" sz="2400" dirty="0" err="1">
                <a:latin typeface="Avenir Next LT Pro" panose="020B0504020202020204" pitchFamily="34" charset="0"/>
              </a:rPr>
              <a:t>EmpowHER</a:t>
            </a:r>
            <a:r>
              <a:rPr lang="en-US" sz="2400" dirty="0">
                <a:latin typeface="Avenir Next LT Pro" panose="020B0504020202020204" pitchFamily="34" charset="0"/>
              </a:rPr>
              <a:t>: Empowering Girls for Corporate Excellence</a:t>
            </a:r>
            <a:br>
              <a:rPr lang="en-US" sz="3200" dirty="0">
                <a:latin typeface="Avenir Next LT Pro" panose="020B0504020202020204" pitchFamily="34" charset="0"/>
              </a:rPr>
            </a:br>
            <a:r>
              <a:rPr lang="en-US" sz="3200" dirty="0">
                <a:latin typeface="Avenir Next LT Pro" panose="020B0504020202020204" pitchFamily="34" charset="0"/>
              </a:rPr>
              <a:t>Technical Curriculum - JAVA</a:t>
            </a:r>
            <a:endParaRPr lang="en-IN" dirty="0"/>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a:t>What is JPA?</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321A80-A7AE-01E1-6164-BFF5830C4263}"/>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dirty="0"/>
              <a:t>Java Persistence API (JPA) is designed to ease writing and maintaining </a:t>
            </a:r>
            <a:r>
              <a:rPr lang="en-US" sz="1900" dirty="0" err="1"/>
              <a:t>sql</a:t>
            </a:r>
            <a:r>
              <a:rPr lang="en-US" sz="1900" dirty="0"/>
              <a:t> queries. </a:t>
            </a:r>
          </a:p>
          <a:p>
            <a:pPr indent="-228600">
              <a:lnSpc>
                <a:spcPct val="90000"/>
              </a:lnSpc>
              <a:spcAft>
                <a:spcPts val="600"/>
              </a:spcAft>
              <a:buFont typeface="Arial" panose="020B0604020202020204" pitchFamily="34" charset="0"/>
              <a:buChar char="•"/>
            </a:pPr>
            <a:r>
              <a:rPr lang="en-US" sz="1900" dirty="0"/>
              <a:t>Using JPA, we can map a Java class or bean to a table. The members of the class map columns in the table. When this mapping is defined, JPA can write queries on its own. It takes the responsibility of creating and executing queries for CRUD operations.</a:t>
            </a:r>
          </a:p>
          <a:p>
            <a:pPr indent="-228600">
              <a:lnSpc>
                <a:spcPct val="90000"/>
              </a:lnSpc>
              <a:spcAft>
                <a:spcPts val="600"/>
              </a:spcAft>
              <a:buFont typeface="Arial" panose="020B0604020202020204" pitchFamily="34" charset="0"/>
              <a:buChar char="•"/>
            </a:pPr>
            <a:r>
              <a:rPr lang="en-US" sz="1900" dirty="0"/>
              <a:t>There are numerous implementations of the JPA interface like Hibernate, </a:t>
            </a:r>
            <a:r>
              <a:rPr lang="en-US" sz="1900" dirty="0" err="1"/>
              <a:t>EclipseLink</a:t>
            </a:r>
            <a:r>
              <a:rPr lang="en-US" sz="1900" dirty="0"/>
              <a:t>, Apache </a:t>
            </a:r>
            <a:r>
              <a:rPr lang="en-US" sz="1900" dirty="0" err="1"/>
              <a:t>OpenJPA</a:t>
            </a:r>
            <a:r>
              <a:rPr lang="en-US" sz="1900" dirty="0"/>
              <a:t>, etc. Hibernate is by far the most popular implementation of JPA. It is a lightweight framework and can easily be integrated with Spring.</a:t>
            </a:r>
          </a:p>
          <a:p>
            <a:pPr indent="-228600">
              <a:lnSpc>
                <a:spcPct val="90000"/>
              </a:lnSpc>
              <a:spcAft>
                <a:spcPts val="600"/>
              </a:spcAft>
              <a:buFont typeface="Arial" panose="020B0604020202020204" pitchFamily="34" charset="0"/>
              <a:buChar char="•"/>
            </a:pPr>
            <a:endParaRPr lang="en-US" sz="1900" dirty="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78933F8-6A7F-4464-7576-B6F9DA1F7F45}"/>
              </a:ext>
            </a:extLst>
          </p:cNvPr>
          <p:cNvPicPr>
            <a:picLocks noChangeAspect="1"/>
          </p:cNvPicPr>
          <p:nvPr/>
        </p:nvPicPr>
        <p:blipFill>
          <a:blip r:embed="rId2"/>
          <a:stretch>
            <a:fillRect/>
          </a:stretch>
        </p:blipFill>
        <p:spPr>
          <a:xfrm>
            <a:off x="7083423" y="1137680"/>
            <a:ext cx="4397433" cy="1407179"/>
          </a:xfrm>
          <a:prstGeom prst="rect">
            <a:avLst/>
          </a:prstGeom>
        </p:spPr>
      </p:pic>
      <p:sp>
        <p:nvSpPr>
          <p:cNvPr id="84" name="Rectangle 8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5868B8-BB0F-E522-A6E1-DB5EB1286B54}"/>
              </a:ext>
            </a:extLst>
          </p:cNvPr>
          <p:cNvPicPr>
            <a:picLocks noChangeAspect="1"/>
          </p:cNvPicPr>
          <p:nvPr/>
        </p:nvPicPr>
        <p:blipFill>
          <a:blip r:embed="rId3"/>
          <a:stretch>
            <a:fillRect/>
          </a:stretch>
        </p:blipFill>
        <p:spPr>
          <a:xfrm>
            <a:off x="7083422" y="3636870"/>
            <a:ext cx="4397433" cy="21191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Spring Data Java Persistent API</a:t>
            </a:r>
          </a:p>
        </p:txBody>
      </p:sp>
      <p:sp>
        <p:nvSpPr>
          <p:cNvPr id="18" name="TextBox 17">
            <a:extLst>
              <a:ext uri="{FF2B5EF4-FFF2-40B4-BE49-F238E27FC236}">
                <a16:creationId xmlns:a16="http://schemas.microsoft.com/office/drawing/2014/main" id="{D7A9DF92-AADB-0740-FC90-C5A87320BB18}"/>
              </a:ext>
            </a:extLst>
          </p:cNvPr>
          <p:cNvSpPr txBox="1"/>
          <p:nvPr/>
        </p:nvSpPr>
        <p:spPr>
          <a:xfrm>
            <a:off x="7422347" y="2692122"/>
            <a:ext cx="3823581" cy="369332"/>
          </a:xfrm>
          <a:prstGeom prst="rect">
            <a:avLst/>
          </a:prstGeom>
          <a:noFill/>
        </p:spPr>
        <p:txBody>
          <a:bodyPr wrap="square">
            <a:spAutoFit/>
          </a:bodyPr>
          <a:lstStyle>
            <a:defPPr>
              <a:defRPr lang="en-US"/>
            </a:defPPr>
            <a:lvl1pPr algn="ctr">
              <a:defRPr sz="1200">
                <a:latin typeface="+mj-lt"/>
              </a:defRPr>
            </a:lvl1pPr>
          </a:lstStyle>
          <a:p>
            <a:r>
              <a:rPr lang="en-US" dirty="0"/>
              <a:t>ORM maps Java objects to table rows</a:t>
            </a:r>
          </a:p>
        </p:txBody>
      </p:sp>
      <p:sp>
        <p:nvSpPr>
          <p:cNvPr id="20" name="TextBox 19">
            <a:extLst>
              <a:ext uri="{FF2B5EF4-FFF2-40B4-BE49-F238E27FC236}">
                <a16:creationId xmlns:a16="http://schemas.microsoft.com/office/drawing/2014/main" id="{9F31DA19-85BF-32F5-031C-5FC2F37E0AA7}"/>
              </a:ext>
            </a:extLst>
          </p:cNvPr>
          <p:cNvSpPr txBox="1"/>
          <p:nvPr/>
        </p:nvSpPr>
        <p:spPr>
          <a:xfrm>
            <a:off x="7083422" y="5814094"/>
            <a:ext cx="4397433" cy="276999"/>
          </a:xfrm>
          <a:prstGeom prst="rect">
            <a:avLst/>
          </a:prstGeom>
          <a:noFill/>
        </p:spPr>
        <p:txBody>
          <a:bodyPr wrap="square">
            <a:spAutoFit/>
          </a:bodyPr>
          <a:lstStyle/>
          <a:p>
            <a:pPr algn="ctr"/>
            <a:r>
              <a:rPr lang="en-US" sz="1200" dirty="0">
                <a:latin typeface="+mj-lt"/>
              </a:rPr>
              <a:t>Class members are mapped to columns in a database table</a:t>
            </a:r>
          </a:p>
        </p:txBody>
      </p:sp>
    </p:spTree>
    <p:extLst>
      <p:ext uri="{BB962C8B-B14F-4D97-AF65-F5344CB8AC3E}">
        <p14:creationId xmlns:p14="http://schemas.microsoft.com/office/powerpoint/2010/main" val="202349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9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9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9" name="Rectangle 9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0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43631" y="873940"/>
            <a:ext cx="5052369" cy="1035781"/>
          </a:xfrm>
        </p:spPr>
        <p:txBody>
          <a:bodyPr anchor="ctr">
            <a:normAutofit/>
          </a:bodyPr>
          <a:lstStyle/>
          <a:p>
            <a:r>
              <a:rPr lang="en-US" sz="3600"/>
              <a:t>Defining an Entity</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1045029" y="2524721"/>
            <a:ext cx="4991629" cy="3677123"/>
          </a:xfrm>
        </p:spPr>
        <p:txBody>
          <a:bodyPr anchor="ctr">
            <a:normAutofit/>
          </a:bodyPr>
          <a:lstStyle/>
          <a:p>
            <a:r>
              <a:rPr lang="en-US" sz="1500" dirty="0"/>
              <a:t>To use Spring Data JPA, add the starter JPA dependency, </a:t>
            </a:r>
            <a:r>
              <a:rPr lang="en-US" sz="1500" i="1" dirty="0"/>
              <a:t>spring-boot-starter-data-</a:t>
            </a:r>
            <a:r>
              <a:rPr lang="en-US" sz="1500" i="1" dirty="0" err="1"/>
              <a:t>jpa</a:t>
            </a:r>
            <a:r>
              <a:rPr lang="en-US" sz="1500" dirty="0"/>
              <a:t> to the pom.xml</a:t>
            </a:r>
          </a:p>
          <a:p>
            <a:r>
              <a:rPr lang="en-US" sz="1500" dirty="0"/>
              <a:t>We will use the </a:t>
            </a:r>
            <a:r>
              <a:rPr lang="en-US" sz="1500" i="1" dirty="0"/>
              <a:t>@Entity </a:t>
            </a:r>
            <a:r>
              <a:rPr lang="en-US" sz="1500" dirty="0"/>
              <a:t>annotation to map this class to the Player table.</a:t>
            </a:r>
          </a:p>
          <a:p>
            <a:r>
              <a:rPr lang="en-US" sz="1500" dirty="0"/>
              <a:t>In case we want to map this class to a table with a different name, we can use the </a:t>
            </a:r>
            <a:r>
              <a:rPr lang="en-US" sz="1500" i="1" dirty="0"/>
              <a:t>@Table</a:t>
            </a:r>
            <a:r>
              <a:rPr lang="en-US" sz="1500" dirty="0"/>
              <a:t> annotation and provide the name of the table to which the bean maps to.</a:t>
            </a:r>
          </a:p>
          <a:p>
            <a:r>
              <a:rPr lang="en-US" sz="1500" dirty="0"/>
              <a:t>The </a:t>
            </a:r>
            <a:r>
              <a:rPr lang="en-US" sz="1500" i="1" dirty="0"/>
              <a:t>@Id </a:t>
            </a:r>
            <a:r>
              <a:rPr lang="en-US" sz="1500" dirty="0"/>
              <a:t>annotation is used to indicate the primary key</a:t>
            </a:r>
          </a:p>
          <a:p>
            <a:r>
              <a:rPr lang="en-US" sz="1500" dirty="0"/>
              <a:t>The </a:t>
            </a:r>
            <a:r>
              <a:rPr lang="en-US" sz="1500" i="1" dirty="0"/>
              <a:t>@GeneratedValue</a:t>
            </a:r>
            <a:r>
              <a:rPr lang="en-US" sz="1500" dirty="0"/>
              <a:t> annotation will automatically generate Id values.</a:t>
            </a:r>
          </a:p>
          <a:p>
            <a:r>
              <a:rPr lang="en-US" sz="1500" dirty="0"/>
              <a:t> </a:t>
            </a:r>
            <a:r>
              <a:rPr lang="en-US" sz="1500" i="1" dirty="0"/>
              <a:t>@Column </a:t>
            </a:r>
            <a:r>
              <a:rPr lang="en-US" sz="1500" dirty="0"/>
              <a:t>annotation mentions the name of the column that matches an attribute of the class</a:t>
            </a:r>
            <a:endParaRPr lang="en-IN" sz="1500" dirty="0"/>
          </a:p>
        </p:txBody>
      </p:sp>
      <p:sp>
        <p:nvSpPr>
          <p:cNvPr id="115" name="Rectangle 10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program&#10;&#10;Description automatically generated">
            <a:extLst>
              <a:ext uri="{FF2B5EF4-FFF2-40B4-BE49-F238E27FC236}">
                <a16:creationId xmlns:a16="http://schemas.microsoft.com/office/drawing/2014/main" id="{236F2DEF-4CCF-22B1-6CEC-1408F25339C0}"/>
              </a:ext>
            </a:extLst>
          </p:cNvPr>
          <p:cNvPicPr>
            <a:picLocks noChangeAspect="1"/>
          </p:cNvPicPr>
          <p:nvPr/>
        </p:nvPicPr>
        <p:blipFill rotWithShape="1">
          <a:blip r:embed="rId2"/>
          <a:srcRect r="-1" b="14119"/>
          <a:stretch/>
        </p:blipFill>
        <p:spPr>
          <a:xfrm>
            <a:off x="6930493" y="1412159"/>
            <a:ext cx="4223252" cy="4093965"/>
          </a:xfrm>
          <a:prstGeom prst="rect">
            <a:avLst/>
          </a:prstGeom>
        </p:spPr>
      </p:pic>
      <p:cxnSp>
        <p:nvCxnSpPr>
          <p:cNvPr id="116" name="Straight Connector 10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7434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5064" y="525982"/>
            <a:ext cx="4282983" cy="1200361"/>
          </a:xfrm>
        </p:spPr>
        <p:txBody>
          <a:bodyPr anchor="b">
            <a:normAutofit/>
          </a:bodyPr>
          <a:lstStyle/>
          <a:p>
            <a:r>
              <a:rPr lang="en-US" sz="3600"/>
              <a:t>Creating a Repository</a:t>
            </a:r>
            <a:endParaRPr lang="en-US" sz="3600" dirty="0"/>
          </a:p>
        </p:txBody>
      </p:sp>
      <p:sp>
        <p:nvSpPr>
          <p:cNvPr id="137" name="Rectangle 1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5066" y="2031101"/>
            <a:ext cx="4282984" cy="3511943"/>
          </a:xfrm>
        </p:spPr>
        <p:txBody>
          <a:bodyPr anchor="ctr">
            <a:normAutofit/>
          </a:bodyPr>
          <a:lstStyle/>
          <a:p>
            <a:r>
              <a:rPr lang="en-US" sz="1700"/>
              <a:t>A repository class manages, stores, and retrieves entity data. It is created by marking it with the </a:t>
            </a:r>
            <a:r>
              <a:rPr lang="en-US" sz="1700" i="1"/>
              <a:t>@Repository </a:t>
            </a:r>
            <a:r>
              <a:rPr lang="en-US" sz="1700"/>
              <a:t>annotation.</a:t>
            </a:r>
          </a:p>
          <a:p>
            <a:r>
              <a:rPr lang="en-US" sz="1700"/>
              <a:t>Spring provides boilerplate code for transaction management, which can be integrated with JPA. This is done by using the </a:t>
            </a:r>
            <a:r>
              <a:rPr lang="en-US" sz="1700" i="1"/>
              <a:t>@Transactional </a:t>
            </a:r>
            <a:r>
              <a:rPr lang="en-US" sz="1700"/>
              <a:t>annotation on a method or class.</a:t>
            </a:r>
          </a:p>
          <a:p>
            <a:r>
              <a:rPr lang="en-US" sz="1700"/>
              <a:t>All operations on the entity, go through the EntityManager and are stored inside the PersistenceContext. EntityManager is the interface to the Persistence Context.</a:t>
            </a:r>
            <a:endParaRPr lang="en-IN" sz="1700"/>
          </a:p>
        </p:txBody>
      </p:sp>
      <p:sp>
        <p:nvSpPr>
          <p:cNvPr id="138" name="Rectangle 1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CA17BA-45EF-8B22-EC97-AF5D9A7169CA}"/>
              </a:ext>
            </a:extLst>
          </p:cNvPr>
          <p:cNvPicPr>
            <a:picLocks noChangeAspect="1"/>
          </p:cNvPicPr>
          <p:nvPr/>
        </p:nvPicPr>
        <p:blipFill>
          <a:blip r:embed="rId2"/>
          <a:stretch>
            <a:fillRect/>
          </a:stretch>
        </p:blipFill>
        <p:spPr>
          <a:xfrm>
            <a:off x="5987738" y="1246583"/>
            <a:ext cx="5628018" cy="41319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84570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4560584" cy="1128068"/>
          </a:xfrm>
        </p:spPr>
        <p:txBody>
          <a:bodyPr anchor="ctr">
            <a:normAutofit/>
          </a:bodyPr>
          <a:lstStyle/>
          <a:p>
            <a:r>
              <a:rPr lang="en-US" sz="4000"/>
              <a:t>CRUD Operations</a:t>
            </a:r>
          </a:p>
        </p:txBody>
      </p:sp>
      <p:grpSp>
        <p:nvGrpSpPr>
          <p:cNvPr id="140" name="Group 1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4" name="Rectangle 1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90719" y="2330505"/>
            <a:ext cx="4559425" cy="3979585"/>
          </a:xfrm>
        </p:spPr>
        <p:txBody>
          <a:bodyPr anchor="ctr">
            <a:normAutofit/>
          </a:bodyPr>
          <a:lstStyle/>
          <a:p>
            <a:r>
              <a:rPr lang="en-US" sz="1400" dirty="0"/>
              <a:t>The </a:t>
            </a:r>
            <a:r>
              <a:rPr lang="en-US" sz="1400" dirty="0" err="1"/>
              <a:t>EntityManager</a:t>
            </a:r>
            <a:r>
              <a:rPr lang="en-US" sz="1400" dirty="0"/>
              <a:t> offers a merge method for both INSERT and UPDATE operations. merge checks if the primary key value is being passed to it or not. If it finds the primary key, it updates the corresponding record. If the primary key is not passed, it generates a value and inserts a new record in the table. The merge method returns a Entity object.</a:t>
            </a:r>
          </a:p>
          <a:p>
            <a:r>
              <a:rPr lang="en-US" sz="1400" dirty="0" err="1"/>
              <a:t>EntityManager</a:t>
            </a:r>
            <a:r>
              <a:rPr lang="en-US" sz="1400" dirty="0"/>
              <a:t> offers a number of find </a:t>
            </a:r>
            <a:r>
              <a:rPr lang="en-US" sz="1400" dirty="0" err="1"/>
              <a:t>methods.For</a:t>
            </a:r>
            <a:r>
              <a:rPr lang="en-US" sz="1400" dirty="0"/>
              <a:t> example fine method can be used to return a player based on the primary key value. </a:t>
            </a:r>
          </a:p>
          <a:p>
            <a:r>
              <a:rPr lang="en-US" sz="1400" dirty="0"/>
              <a:t>merge and find methods creates the SQL query and maps values to it on its own. It also converts the row returned to a Player object.</a:t>
            </a:r>
          </a:p>
          <a:p>
            <a:r>
              <a:rPr lang="en-US" sz="1400" dirty="0"/>
              <a:t>To see the queries that Hibernate has generated, we can enable the show-</a:t>
            </a:r>
            <a:r>
              <a:rPr lang="en-US" sz="1400" dirty="0" err="1"/>
              <a:t>sql</a:t>
            </a:r>
            <a:r>
              <a:rPr lang="en-US" sz="1400" dirty="0"/>
              <a:t> property in the </a:t>
            </a:r>
            <a:r>
              <a:rPr lang="en-US" sz="1400" dirty="0" err="1"/>
              <a:t>application.properties</a:t>
            </a:r>
            <a:endParaRPr lang="en-IN" sz="1400" dirty="0"/>
          </a:p>
        </p:txBody>
      </p:sp>
      <p:sp>
        <p:nvSpPr>
          <p:cNvPr id="142" name="Rectangle 1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a:normAutofit/>
          </a:bodyPr>
          <a:lstStyle/>
          <a:p>
            <a:pPr algn="l">
              <a:spcAft>
                <a:spcPts val="600"/>
              </a:spcAft>
            </a:pPr>
            <a:r>
              <a:rPr lang="en-IN"/>
              <a:t>Spring Data Java Persistent API</a:t>
            </a:r>
          </a:p>
        </p:txBody>
      </p:sp>
      <p:pic>
        <p:nvPicPr>
          <p:cNvPr id="9" name="Picture 8">
            <a:extLst>
              <a:ext uri="{FF2B5EF4-FFF2-40B4-BE49-F238E27FC236}">
                <a16:creationId xmlns:a16="http://schemas.microsoft.com/office/drawing/2014/main" id="{58FCD2FD-6BE7-C15B-692E-526ABA907856}"/>
              </a:ext>
            </a:extLst>
          </p:cNvPr>
          <p:cNvPicPr>
            <a:picLocks noChangeAspect="1"/>
          </p:cNvPicPr>
          <p:nvPr/>
        </p:nvPicPr>
        <p:blipFill>
          <a:blip r:embed="rId2"/>
          <a:stretch>
            <a:fillRect/>
          </a:stretch>
        </p:blipFill>
        <p:spPr>
          <a:xfrm>
            <a:off x="6095999" y="784939"/>
            <a:ext cx="4833346" cy="5287486"/>
          </a:xfrm>
          <a:prstGeom prst="rect">
            <a:avLst/>
          </a:prstGeom>
        </p:spPr>
      </p:pic>
    </p:spTree>
    <p:extLst>
      <p:ext uri="{BB962C8B-B14F-4D97-AF65-F5344CB8AC3E}">
        <p14:creationId xmlns:p14="http://schemas.microsoft.com/office/powerpoint/2010/main" val="10119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Freeform: Shape 10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6" name="Freeform: Shape 10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438913" y="859536"/>
            <a:ext cx="4832802" cy="1243584"/>
          </a:xfrm>
        </p:spPr>
        <p:txBody>
          <a:bodyPr>
            <a:normAutofit/>
          </a:bodyPr>
          <a:lstStyle/>
          <a:p>
            <a:r>
              <a:rPr lang="en-US" sz="3400"/>
              <a:t>JPQL Named Query</a:t>
            </a:r>
          </a:p>
        </p:txBody>
      </p:sp>
      <p:sp>
        <p:nvSpPr>
          <p:cNvPr id="108" name="Rectangle 10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 name="Rectangle 10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38912" y="2512611"/>
            <a:ext cx="4832803" cy="3664351"/>
          </a:xfrm>
        </p:spPr>
        <p:txBody>
          <a:bodyPr>
            <a:normAutofit/>
          </a:bodyPr>
          <a:lstStyle/>
          <a:p>
            <a:r>
              <a:rPr lang="en-US" sz="1800"/>
              <a:t>To create a named query, we will use the @NamedQuery annotation on the Entity class. This annotation requires two parameters: the name of the query and the query itself.</a:t>
            </a:r>
          </a:p>
          <a:p>
            <a:r>
              <a:rPr lang="en-US" sz="1800"/>
              <a:t>In repository class,we will use the createNamedQuery method. We need to pass the name of the query and specify what the query will return.The createNamedQuery returns a TypedQuery. Then, we can use the getResultList method to return a list of Entities.</a:t>
            </a:r>
            <a:endParaRPr lang="en-IN" sz="1800"/>
          </a:p>
        </p:txBody>
      </p:sp>
      <p:pic>
        <p:nvPicPr>
          <p:cNvPr id="10" name="Picture 9">
            <a:extLst>
              <a:ext uri="{FF2B5EF4-FFF2-40B4-BE49-F238E27FC236}">
                <a16:creationId xmlns:a16="http://schemas.microsoft.com/office/drawing/2014/main" id="{3A887CCC-27FF-8C60-3B46-F602213E11E3}"/>
              </a:ext>
            </a:extLst>
          </p:cNvPr>
          <p:cNvPicPr>
            <a:picLocks noChangeAspect="1"/>
          </p:cNvPicPr>
          <p:nvPr/>
        </p:nvPicPr>
        <p:blipFill>
          <a:blip r:embed="rId2"/>
          <a:stretch>
            <a:fillRect/>
          </a:stretch>
        </p:blipFill>
        <p:spPr>
          <a:xfrm>
            <a:off x="6524282" y="1324270"/>
            <a:ext cx="5228805" cy="1920579"/>
          </a:xfrm>
          <a:prstGeom prst="rect">
            <a:avLst/>
          </a:prstGeom>
        </p:spPr>
      </p:pic>
      <p:pic>
        <p:nvPicPr>
          <p:cNvPr id="9" name="Picture 8">
            <a:extLst>
              <a:ext uri="{FF2B5EF4-FFF2-40B4-BE49-F238E27FC236}">
                <a16:creationId xmlns:a16="http://schemas.microsoft.com/office/drawing/2014/main" id="{F995C15F-0BB3-2849-295B-DCBC2C756BBA}"/>
              </a:ext>
            </a:extLst>
          </p:cNvPr>
          <p:cNvPicPr>
            <a:picLocks noChangeAspect="1"/>
          </p:cNvPicPr>
          <p:nvPr/>
        </p:nvPicPr>
        <p:blipFill>
          <a:blip r:embed="rId3"/>
          <a:stretch>
            <a:fillRect/>
          </a:stretch>
        </p:blipFill>
        <p:spPr>
          <a:xfrm>
            <a:off x="6534914" y="3613152"/>
            <a:ext cx="5218174" cy="1572627"/>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IN">
                <a:solidFill>
                  <a:schemeClr val="tx1">
                    <a:lumMod val="50000"/>
                    <a:lumOff val="50000"/>
                  </a:schemeClr>
                </a:solidFill>
              </a:rPr>
              <a:t>Spring Data Java Persistent API</a:t>
            </a:r>
          </a:p>
        </p:txBody>
      </p:sp>
    </p:spTree>
    <p:extLst>
      <p:ext uri="{BB962C8B-B14F-4D97-AF65-F5344CB8AC3E}">
        <p14:creationId xmlns:p14="http://schemas.microsoft.com/office/powerpoint/2010/main" val="45739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6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2789555"/>
          </a:xfrm>
        </p:spPr>
        <p:txBody>
          <a:bodyPr anchor="ctr">
            <a:noAutofit/>
          </a:bodyPr>
          <a:lstStyle/>
          <a:p>
            <a:r>
              <a:rPr lang="en-US" sz="1400" dirty="0"/>
              <a:t>Spring Data identified this duplication of code when writing repositories and created some predefined repositories. The developer provides the entity type and its primary key and Spring Data comes up with the CRUD methods for the entity. Spring Data JPA adds a layer of abstraction over the JPA provider.</a:t>
            </a:r>
          </a:p>
          <a:p>
            <a:r>
              <a:rPr lang="en-US" sz="1400" dirty="0"/>
              <a:t>The </a:t>
            </a:r>
            <a:r>
              <a:rPr lang="en-US" sz="1400" dirty="0" err="1"/>
              <a:t>JpaRepository</a:t>
            </a:r>
            <a:r>
              <a:rPr lang="en-US" sz="1400" dirty="0"/>
              <a:t> interface extends the Repository interface. It contains the API provided by </a:t>
            </a:r>
            <a:r>
              <a:rPr lang="en-US" sz="1400" dirty="0" err="1"/>
              <a:t>CrudRespository</a:t>
            </a:r>
            <a:r>
              <a:rPr lang="en-US" sz="1400" dirty="0"/>
              <a:t> as well as the </a:t>
            </a:r>
            <a:r>
              <a:rPr lang="en-US" sz="1400" dirty="0" err="1"/>
              <a:t>PagingAndSortingRepository</a:t>
            </a:r>
            <a:r>
              <a:rPr lang="en-US" sz="1400" dirty="0"/>
              <a:t> for CRUD operations along with pagination and sorting of records.</a:t>
            </a:r>
          </a:p>
          <a:p>
            <a:r>
              <a:rPr lang="en-US" sz="1400" dirty="0"/>
              <a:t>We will create an interface that extends the </a:t>
            </a:r>
            <a:r>
              <a:rPr lang="en-US" sz="1400" dirty="0" err="1"/>
              <a:t>JpaRepository.We</a:t>
            </a:r>
            <a:r>
              <a:rPr lang="en-US" sz="1400" dirty="0"/>
              <a:t> need to specify the entity that will be managed by this repository, as well as the primary key of the </a:t>
            </a:r>
            <a:r>
              <a:rPr lang="en-US" sz="1400" dirty="0" err="1"/>
              <a:t>entity.Simply</a:t>
            </a:r>
            <a:r>
              <a:rPr lang="en-US" sz="1400" dirty="0"/>
              <a:t> by extending the </a:t>
            </a:r>
            <a:r>
              <a:rPr lang="en-US" sz="1400" dirty="0" err="1"/>
              <a:t>JpaRepository</a:t>
            </a:r>
            <a:r>
              <a:rPr lang="en-US" sz="1400" dirty="0"/>
              <a:t>, we get all basic CRUD operations without having to write any implementation.</a:t>
            </a:r>
          </a:p>
        </p:txBody>
      </p:sp>
      <p:pic>
        <p:nvPicPr>
          <p:cNvPr id="5" name="Picture 4" descr="A screen shot of a computer program&#10;&#10;Description automatically generated">
            <a:extLst>
              <a:ext uri="{FF2B5EF4-FFF2-40B4-BE49-F238E27FC236}">
                <a16:creationId xmlns:a16="http://schemas.microsoft.com/office/drawing/2014/main" id="{4EAD6A66-9DA5-2EE7-4666-40A2839413B9}"/>
              </a:ext>
            </a:extLst>
          </p:cNvPr>
          <p:cNvPicPr>
            <a:picLocks noChangeAspect="1"/>
          </p:cNvPicPr>
          <p:nvPr/>
        </p:nvPicPr>
        <p:blipFill rotWithShape="1">
          <a:blip r:embed="rId2"/>
          <a:srcRect l="-73" t="1" r="-230" b="1"/>
          <a:stretch/>
        </p:blipFill>
        <p:spPr>
          <a:xfrm>
            <a:off x="904874" y="3429000"/>
            <a:ext cx="10375773" cy="209335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96831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0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3633761"/>
          </a:xfrm>
        </p:spPr>
        <p:txBody>
          <a:bodyPr anchor="ctr">
            <a:noAutofit/>
          </a:bodyPr>
          <a:lstStyle/>
          <a:p>
            <a:r>
              <a:rPr lang="en-US" sz="1400" dirty="0"/>
              <a:t>To insert and update an object, Spring Data has a save method that works in the same manner as the merge method of the </a:t>
            </a:r>
            <a:r>
              <a:rPr lang="en-US" sz="1400" dirty="0" err="1"/>
              <a:t>EntityManager</a:t>
            </a:r>
            <a:r>
              <a:rPr lang="en-US" sz="1400" dirty="0"/>
              <a:t>.</a:t>
            </a:r>
          </a:p>
          <a:p>
            <a:r>
              <a:rPr lang="en-US" sz="1400" dirty="0"/>
              <a:t>Spring Data has a method called </a:t>
            </a:r>
            <a:r>
              <a:rPr lang="en-US" sz="1400" dirty="0" err="1"/>
              <a:t>findById</a:t>
            </a:r>
            <a:r>
              <a:rPr lang="en-US" sz="1400" dirty="0"/>
              <a:t>, which takes in the primary key and returns an object.</a:t>
            </a:r>
          </a:p>
          <a:p>
            <a:r>
              <a:rPr lang="en-US" sz="1400" dirty="0" err="1"/>
              <a:t>findAll</a:t>
            </a:r>
            <a:r>
              <a:rPr lang="en-US" sz="1400" dirty="0"/>
              <a:t> method will returns all entity objects.</a:t>
            </a:r>
          </a:p>
          <a:p>
            <a:r>
              <a:rPr lang="en-US" sz="1400" dirty="0"/>
              <a:t>For deletion, Spring Data has a </a:t>
            </a:r>
            <a:r>
              <a:rPr lang="en-US" sz="1400" dirty="0" err="1"/>
              <a:t>deleteById</a:t>
            </a:r>
            <a:r>
              <a:rPr lang="en-US" sz="1400" dirty="0"/>
              <a:t> method that takes the primary key of the record to be deleted.</a:t>
            </a:r>
          </a:p>
          <a:p>
            <a:r>
              <a:rPr lang="en-US" sz="1400" dirty="0"/>
              <a:t>Spring Data can parse a method name and create a query from it. A method </a:t>
            </a:r>
            <a:r>
              <a:rPr lang="en-US" sz="1400" dirty="0" err="1"/>
              <a:t>findByNationality</a:t>
            </a:r>
            <a:r>
              <a:rPr lang="en-US" sz="1400" dirty="0"/>
              <a:t> even without any implementation, is converted to the following JPQL query using the JPA Criteria API:</a:t>
            </a:r>
          </a:p>
          <a:p>
            <a:pPr marL="457200" lvl="1" indent="0">
              <a:buNone/>
            </a:pPr>
            <a:r>
              <a:rPr lang="en-US" sz="1400" i="1" dirty="0"/>
              <a:t>select p from Player p where </a:t>
            </a:r>
            <a:r>
              <a:rPr lang="en-US" sz="1400" i="1" dirty="0" err="1"/>
              <a:t>p.nationality</a:t>
            </a:r>
            <a:r>
              <a:rPr lang="en-US" sz="1400" i="1" dirty="0"/>
              <a:t> = ?1</a:t>
            </a:r>
          </a:p>
          <a:p>
            <a:r>
              <a:rPr lang="en-US" sz="1400" dirty="0"/>
              <a:t>We can use keywords such as </a:t>
            </a:r>
            <a:r>
              <a:rPr lang="en-US" sz="1400" i="1" dirty="0"/>
              <a:t>And, Or, </a:t>
            </a:r>
            <a:r>
              <a:rPr lang="en-US" sz="1400" i="1" dirty="0" err="1"/>
              <a:t>GreaterThan</a:t>
            </a:r>
            <a:r>
              <a:rPr lang="en-US" sz="1400" i="1" dirty="0"/>
              <a:t>, </a:t>
            </a:r>
            <a:r>
              <a:rPr lang="en-US" sz="1400" i="1" dirty="0" err="1"/>
              <a:t>LessThan</a:t>
            </a:r>
            <a:r>
              <a:rPr lang="en-US" sz="1400" i="1" dirty="0"/>
              <a:t>, Like, </a:t>
            </a:r>
            <a:r>
              <a:rPr lang="en-US" sz="1400" i="1" dirty="0" err="1"/>
              <a:t>IsNull</a:t>
            </a:r>
            <a:r>
              <a:rPr lang="en-US" sz="1400" i="1" dirty="0"/>
              <a:t>, Not </a:t>
            </a:r>
            <a:r>
              <a:rPr lang="en-US" sz="1400" dirty="0"/>
              <a:t>etc., in the method name and </a:t>
            </a:r>
            <a:r>
              <a:rPr lang="en-US" sz="1400" dirty="0" err="1"/>
              <a:t>OrderBy</a:t>
            </a:r>
            <a:r>
              <a:rPr lang="en-US" sz="1400" dirty="0"/>
              <a:t> clause can be used to sort the results.</a:t>
            </a:r>
            <a:endParaRPr lang="en-IN" sz="1400" dirty="0"/>
          </a:p>
        </p:txBody>
      </p:sp>
      <p:pic>
        <p:nvPicPr>
          <p:cNvPr id="7" name="Picture 6">
            <a:extLst>
              <a:ext uri="{FF2B5EF4-FFF2-40B4-BE49-F238E27FC236}">
                <a16:creationId xmlns:a16="http://schemas.microsoft.com/office/drawing/2014/main" id="{4CD83639-2156-B534-3651-67E23F223373}"/>
              </a:ext>
            </a:extLst>
          </p:cNvPr>
          <p:cNvPicPr>
            <a:picLocks noChangeAspect="1"/>
          </p:cNvPicPr>
          <p:nvPr/>
        </p:nvPicPr>
        <p:blipFill>
          <a:blip r:embed="rId2"/>
          <a:stretch>
            <a:fillRect/>
          </a:stretch>
        </p:blipFill>
        <p:spPr>
          <a:xfrm>
            <a:off x="630935" y="4273205"/>
            <a:ext cx="10917936" cy="1746868"/>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01654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10">
            <a:extLst>
              <a:ext uri="{FF2B5EF4-FFF2-40B4-BE49-F238E27FC236}">
                <a16:creationId xmlns:a16="http://schemas.microsoft.com/office/drawing/2014/main" id="{1DC5A442-E2D0-4F6D-894C-999AF89A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1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1646" y="349664"/>
            <a:ext cx="5845571" cy="1638377"/>
          </a:xfrm>
        </p:spPr>
        <p:txBody>
          <a:bodyPr anchor="b">
            <a:normAutofit/>
          </a:bodyPr>
          <a:lstStyle/>
          <a:p>
            <a:r>
              <a:rPr kumimoji="0" lang="en-US" sz="4800" b="0" i="0" u="none" strike="noStrike" kern="1200" cap="none" spc="0" normalizeH="0" baseline="0" noProof="0">
                <a:ln>
                  <a:noFill/>
                </a:ln>
                <a:effectLst/>
                <a:uLnTx/>
                <a:uFillTx/>
                <a:latin typeface="Calibri Light" panose="020F0302020204030204"/>
                <a:ea typeface="+mj-ea"/>
                <a:cs typeface="+mj-cs"/>
              </a:rPr>
              <a:t>Connecting to Other Databases</a:t>
            </a:r>
            <a:endParaRPr lang="en-US" sz="4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87988" y="2620641"/>
            <a:ext cx="5837750" cy="3023702"/>
          </a:xfrm>
        </p:spPr>
        <p:txBody>
          <a:bodyPr anchor="ctr">
            <a:normAutofit/>
          </a:bodyPr>
          <a:lstStyle/>
          <a:p>
            <a:pPr marL="0" marR="0" lvl="0" indent="0" defTabSz="914400" eaLnBrk="1" fontAlgn="auto" latinLnBrk="0" hangingPunct="1">
              <a:spcBef>
                <a:spcPts val="0"/>
              </a:spcBef>
              <a:spcAft>
                <a:spcPts val="600"/>
              </a:spcAft>
              <a:buClrTx/>
              <a:buSzTx/>
              <a:buFontTx/>
              <a:buNone/>
              <a:tabLst/>
              <a:defRPr/>
            </a:pPr>
            <a:r>
              <a:rPr kumimoji="0" lang="en-US" sz="1600" b="0" i="0" u="none" strike="noStrike" kern="0" cap="none" spc="0" normalizeH="0" baseline="0" noProof="0">
                <a:ln>
                  <a:noFill/>
                </a:ln>
                <a:effectLst/>
                <a:uLnTx/>
                <a:uFillTx/>
              </a:rPr>
              <a:t>In real-life applications, we might want to connect to Oracle, MySql, or postgresql server databases. Using Spring Boot, switching databases is very straightforward. We just need to perform following steps</a:t>
            </a:r>
          </a:p>
          <a:p>
            <a:pPr>
              <a:spcBef>
                <a:spcPts val="0"/>
              </a:spcBef>
              <a:spcAft>
                <a:spcPts val="600"/>
              </a:spcAft>
              <a:defRPr/>
            </a:pPr>
            <a:r>
              <a:rPr kumimoji="0" lang="en-US" sz="1600" b="0" i="0" u="none" strike="noStrike" kern="0" cap="none" spc="0" normalizeH="0" baseline="0" noProof="0">
                <a:ln>
                  <a:noFill/>
                </a:ln>
                <a:effectLst/>
                <a:uLnTx/>
                <a:uFillTx/>
              </a:rPr>
              <a:t>Replace H2 dependency with dependency of Database we wish to connect to.</a:t>
            </a:r>
          </a:p>
          <a:p>
            <a:pPr>
              <a:spcBef>
                <a:spcPts val="0"/>
              </a:spcBef>
              <a:spcAft>
                <a:spcPts val="600"/>
              </a:spcAft>
              <a:defRPr/>
            </a:pPr>
            <a:r>
              <a:rPr kumimoji="0" lang="en-US" sz="1600" b="0" i="0" u="none" strike="noStrike" kern="0" cap="none" spc="0" normalizeH="0" baseline="0" noProof="0">
                <a:ln>
                  <a:noFill/>
                </a:ln>
                <a:effectLst/>
                <a:uLnTx/>
                <a:uFillTx/>
              </a:rPr>
              <a:t>Update application.properties file with DB details. Since we already have a schema and do not want Hibernate to create it for us, we have set spring.jpa.hibernate.ddl-auto setting to none.</a:t>
            </a:r>
          </a:p>
          <a:p>
            <a:pPr>
              <a:spcBef>
                <a:spcPts val="0"/>
              </a:spcBef>
              <a:spcAft>
                <a:spcPts val="600"/>
              </a:spcAft>
              <a:defRPr/>
            </a:pPr>
            <a:r>
              <a:rPr kumimoji="0" lang="en-US" sz="1600" b="0" i="0" u="none" strike="noStrike" kern="0" cap="none" spc="0" normalizeH="0" baseline="0" noProof="0">
                <a:ln>
                  <a:noFill/>
                </a:ln>
                <a:effectLst/>
                <a:uLnTx/>
                <a:uFillTx/>
              </a:rPr>
              <a:t>After making these changes, restart the application and Spring Boot will connect to the database of your choice.</a:t>
            </a:r>
          </a:p>
          <a:p>
            <a:pPr marL="0" marR="0" lvl="0" indent="0" defTabSz="914400" eaLnBrk="1" fontAlgn="auto" latinLnBrk="0" hangingPunct="1">
              <a:spcBef>
                <a:spcPts val="0"/>
              </a:spcBef>
              <a:spcAft>
                <a:spcPts val="600"/>
              </a:spcAft>
              <a:buClrTx/>
              <a:buSzTx/>
              <a:buFontTx/>
              <a:buNone/>
              <a:tabLst/>
              <a:defRPr/>
            </a:pPr>
            <a:endParaRPr kumimoji="0" lang="en-US" sz="1600" b="0" i="0" u="none" strike="noStrike" kern="0" cap="none" spc="0" normalizeH="0" baseline="0" noProof="0">
              <a:ln>
                <a:noFill/>
              </a:ln>
              <a:effectLst/>
              <a:uLnTx/>
              <a:uFillTx/>
            </a:endParaRPr>
          </a:p>
        </p:txBody>
      </p:sp>
      <p:sp>
        <p:nvSpPr>
          <p:cNvPr id="131" name="Rectangle 11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18">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429000"/>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B336EC-0CA5-85FB-D939-966473BD34FE}"/>
              </a:ext>
            </a:extLst>
          </p:cNvPr>
          <p:cNvPicPr>
            <a:picLocks noChangeAspect="1"/>
          </p:cNvPicPr>
          <p:nvPr/>
        </p:nvPicPr>
        <p:blipFill>
          <a:blip r:embed="rId2"/>
          <a:stretch>
            <a:fillRect/>
          </a:stretch>
        </p:blipFill>
        <p:spPr>
          <a:xfrm>
            <a:off x="7421373" y="1253603"/>
            <a:ext cx="4235516" cy="951056"/>
          </a:xfrm>
          <a:prstGeom prst="rect">
            <a:avLst/>
          </a:prstGeom>
        </p:spPr>
      </p:pic>
      <p:sp>
        <p:nvSpPr>
          <p:cNvPr id="134" name="Rectangle 12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pic>
        <p:nvPicPr>
          <p:cNvPr id="4" name="Picture 3">
            <a:extLst>
              <a:ext uri="{FF2B5EF4-FFF2-40B4-BE49-F238E27FC236}">
                <a16:creationId xmlns:a16="http://schemas.microsoft.com/office/drawing/2014/main" id="{9C20899D-AFF2-0D28-5053-4227A0023E22}"/>
              </a:ext>
            </a:extLst>
          </p:cNvPr>
          <p:cNvPicPr>
            <a:picLocks noChangeAspect="1"/>
          </p:cNvPicPr>
          <p:nvPr/>
        </p:nvPicPr>
        <p:blipFill>
          <a:blip r:embed="rId3"/>
          <a:stretch>
            <a:fillRect/>
          </a:stretch>
        </p:blipFill>
        <p:spPr>
          <a:xfrm>
            <a:off x="7421373" y="4111099"/>
            <a:ext cx="4235516" cy="1224075"/>
          </a:xfrm>
          <a:prstGeom prst="rect">
            <a:avLst/>
          </a:prstGeom>
        </p:spPr>
      </p:pic>
    </p:spTree>
    <p:extLst>
      <p:ext uri="{BB962C8B-B14F-4D97-AF65-F5344CB8AC3E}">
        <p14:creationId xmlns:p14="http://schemas.microsoft.com/office/powerpoint/2010/main" val="426268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08638" y="386930"/>
            <a:ext cx="9236700" cy="1188950"/>
          </a:xfrm>
        </p:spPr>
        <p:txBody>
          <a:bodyPr anchor="b">
            <a:normAutofit/>
          </a:bodyPr>
          <a:lstStyle/>
          <a:p>
            <a:r>
              <a:rPr lang="en-US" sz="5400">
                <a:cs typeface="Calibri" panose="020F0502020204030204" pitchFamily="34" charset="0"/>
              </a:rPr>
              <a:t>Appendix</a:t>
            </a:r>
            <a:endParaRPr lang="en-IN" sz="5400"/>
          </a:p>
        </p:txBody>
      </p:sp>
      <p:grpSp>
        <p:nvGrpSpPr>
          <p:cNvPr id="37" name="Group 3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3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793660" y="2599509"/>
            <a:ext cx="10143668" cy="3435531"/>
          </a:xfrm>
        </p:spPr>
        <p:txBody>
          <a:bodyPr anchor="ctr">
            <a:normAutofit/>
          </a:bodyPr>
          <a:lstStyle/>
          <a:p>
            <a:pPr marL="0" indent="0">
              <a:spcAft>
                <a:spcPts val="1200"/>
              </a:spcAft>
              <a:buNone/>
            </a:pPr>
            <a:r>
              <a:rPr lang="en-US" sz="2400">
                <a:hlinkClick r:id="rId2"/>
              </a:rPr>
              <a:t>https://start.spring.io/</a:t>
            </a:r>
            <a:endParaRPr lang="en-IN" sz="2400"/>
          </a:p>
          <a:p>
            <a:endParaRPr lang="en-IN" sz="2400"/>
          </a:p>
        </p:txBody>
      </p:sp>
    </p:spTree>
    <p:extLst>
      <p:ext uri="{BB962C8B-B14F-4D97-AF65-F5344CB8AC3E}">
        <p14:creationId xmlns:p14="http://schemas.microsoft.com/office/powerpoint/2010/main" val="241149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cs typeface="Calibri" panose="020F0502020204030204" pitchFamily="34" charset="0"/>
              </a:rPr>
              <a:t>Agenda Week 3</a:t>
            </a:r>
            <a:endParaRPr lang="en-IN" sz="4000" dirty="0">
              <a:solidFill>
                <a:srgbClr val="FFFFFF"/>
              </a:solidFill>
            </a:endParaRPr>
          </a:p>
        </p:txBody>
      </p:sp>
      <p:graphicFrame>
        <p:nvGraphicFramePr>
          <p:cNvPr id="5" name="Content Placeholder 4">
            <a:extLst>
              <a:ext uri="{FF2B5EF4-FFF2-40B4-BE49-F238E27FC236}">
                <a16:creationId xmlns:a16="http://schemas.microsoft.com/office/drawing/2014/main" id="{3EDC5F17-3EE4-332E-951D-1E53B29F44AF}"/>
              </a:ext>
            </a:extLst>
          </p:cNvPr>
          <p:cNvGraphicFramePr>
            <a:graphicFrameLocks noGrp="1"/>
          </p:cNvGraphicFramePr>
          <p:nvPr>
            <p:ph idx="1"/>
            <p:extLst>
              <p:ext uri="{D42A27DB-BD31-4B8C-83A1-F6EECF244321}">
                <p14:modId xmlns:p14="http://schemas.microsoft.com/office/powerpoint/2010/main" val="2803051955"/>
              </p:ext>
            </p:extLst>
          </p:nvPr>
        </p:nvGraphicFramePr>
        <p:xfrm>
          <a:off x="632085" y="1826251"/>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55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Shape 22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1" name="TextBox 10">
            <a:extLst>
              <a:ext uri="{FF2B5EF4-FFF2-40B4-BE49-F238E27FC236}">
                <a16:creationId xmlns:a16="http://schemas.microsoft.com/office/drawing/2014/main" id="{A730BD1D-A5B9-BF3F-9A14-492BD351579C}"/>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Spring JDBC Overview</a:t>
            </a:r>
          </a:p>
        </p:txBody>
      </p:sp>
      <p:sp>
        <p:nvSpPr>
          <p:cNvPr id="10" name="Content Placeholder 2">
            <a:extLst>
              <a:ext uri="{FF2B5EF4-FFF2-40B4-BE49-F238E27FC236}">
                <a16:creationId xmlns:a16="http://schemas.microsoft.com/office/drawing/2014/main" id="{FC1DA943-39BA-903F-5141-6EE391CC2F5D}"/>
              </a:ext>
            </a:extLst>
          </p:cNvPr>
          <p:cNvSpPr txBox="1">
            <a:spLocks/>
          </p:cNvSpPr>
          <p:nvPr/>
        </p:nvSpPr>
        <p:spPr>
          <a:xfrm>
            <a:off x="1053905" y="3611047"/>
            <a:ext cx="9688296" cy="223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000" dirty="0"/>
          </a:p>
        </p:txBody>
      </p:sp>
      <p:graphicFrame>
        <p:nvGraphicFramePr>
          <p:cNvPr id="189" name="Content Placeholder 26">
            <a:extLst>
              <a:ext uri="{FF2B5EF4-FFF2-40B4-BE49-F238E27FC236}">
                <a16:creationId xmlns:a16="http://schemas.microsoft.com/office/drawing/2014/main" id="{DB1758D8-F50D-A0DA-6A22-A28907389937}"/>
              </a:ext>
            </a:extLst>
          </p:cNvPr>
          <p:cNvGraphicFramePr>
            <a:graphicFrameLocks noGrp="1"/>
          </p:cNvGraphicFramePr>
          <p:nvPr>
            <p:ph idx="1"/>
            <p:extLst>
              <p:ext uri="{D42A27DB-BD31-4B8C-83A1-F6EECF244321}">
                <p14:modId xmlns:p14="http://schemas.microsoft.com/office/powerpoint/2010/main" val="123364448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727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40080"/>
            <a:ext cx="4818888" cy="1481328"/>
          </a:xfrm>
        </p:spPr>
        <p:txBody>
          <a:bodyPr anchor="b">
            <a:normAutofit/>
          </a:bodyPr>
          <a:lstStyle/>
          <a:p>
            <a:r>
              <a:rPr lang="en-US" sz="5000"/>
              <a:t>Creating a JDBC Starter Project</a:t>
            </a:r>
          </a:p>
        </p:txBody>
      </p:sp>
      <p:sp>
        <p:nvSpPr>
          <p:cNvPr id="1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30936" y="2660904"/>
            <a:ext cx="4818888" cy="3547872"/>
          </a:xfrm>
        </p:spPr>
        <p:txBody>
          <a:bodyPr anchor="t">
            <a:normAutofit/>
          </a:bodyPr>
          <a:lstStyle/>
          <a:p>
            <a:pPr marL="0" indent="0">
              <a:buNone/>
            </a:pPr>
            <a:r>
              <a:rPr lang="en-US" sz="1400" dirty="0"/>
              <a:t>Spring JDBC makes talking to databases easy by eliminating the need for establishing a connection, handling expectations, and closing connections. Spring provides a template class called </a:t>
            </a:r>
            <a:r>
              <a:rPr lang="en-US" sz="1400" dirty="0" err="1"/>
              <a:t>JdbcTemplate</a:t>
            </a:r>
            <a:r>
              <a:rPr lang="en-US" sz="1400" dirty="0"/>
              <a:t> to interact with databases which offers a wide array of methods to perform storage and retrieval of data. The </a:t>
            </a:r>
            <a:r>
              <a:rPr lang="en-US" sz="1400" dirty="0" err="1"/>
              <a:t>JdbcTemplate</a:t>
            </a:r>
            <a:r>
              <a:rPr lang="en-US" sz="1400" dirty="0"/>
              <a:t> class hides all the boilerplate code for connection management and error handling whereby the developer can focus on the SQL query.</a:t>
            </a:r>
          </a:p>
          <a:p>
            <a:pPr marL="0" indent="0">
              <a:buNone/>
            </a:pPr>
            <a:r>
              <a:rPr lang="en-US" sz="1400" dirty="0"/>
              <a:t>To set up a starter project for JDBC, go to Spring </a:t>
            </a:r>
            <a:r>
              <a:rPr lang="en-US" sz="1400" dirty="0" err="1"/>
              <a:t>Initializr</a:t>
            </a:r>
            <a:r>
              <a:rPr lang="en-US" sz="1400" dirty="0"/>
              <a:t>. The Group Id of the project is </a:t>
            </a:r>
            <a:r>
              <a:rPr lang="en-US" sz="1400" dirty="0" err="1"/>
              <a:t>springdata</a:t>
            </a:r>
            <a:r>
              <a:rPr lang="en-US" sz="1400" dirty="0"/>
              <a:t> and the Artifact Id is tennis-player. We will add the following dependencies:</a:t>
            </a:r>
          </a:p>
          <a:p>
            <a:r>
              <a:rPr lang="en-US" sz="1400" dirty="0"/>
              <a:t>JDBC API for querying the database</a:t>
            </a:r>
          </a:p>
          <a:p>
            <a:r>
              <a:rPr lang="en-US" sz="1400" dirty="0"/>
              <a:t>H2 Database that supports JDBC API access</a:t>
            </a:r>
          </a:p>
          <a:p>
            <a:r>
              <a:rPr lang="en-US" sz="1400" dirty="0"/>
              <a:t>Spring Web for the web console offered by H2</a:t>
            </a:r>
            <a:endParaRPr lang="en-IN" sz="1400" dirty="0"/>
          </a:p>
        </p:txBody>
      </p:sp>
      <p:pic>
        <p:nvPicPr>
          <p:cNvPr id="5" name="Picture 4" descr="A screenshot of a computer&#10;&#10;Description automatically generated">
            <a:extLst>
              <a:ext uri="{FF2B5EF4-FFF2-40B4-BE49-F238E27FC236}">
                <a16:creationId xmlns:a16="http://schemas.microsoft.com/office/drawing/2014/main" id="{F557754A-431C-2B79-3322-6325D4E7EA96}"/>
              </a:ext>
            </a:extLst>
          </p:cNvPr>
          <p:cNvPicPr>
            <a:picLocks noChangeAspect="1"/>
          </p:cNvPicPr>
          <p:nvPr/>
        </p:nvPicPr>
        <p:blipFill>
          <a:blip r:embed="rId2"/>
          <a:stretch>
            <a:fillRect/>
          </a:stretch>
        </p:blipFill>
        <p:spPr>
          <a:xfrm>
            <a:off x="5575177" y="1412083"/>
            <a:ext cx="5982839" cy="40032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JDBC</a:t>
            </a:r>
          </a:p>
        </p:txBody>
      </p:sp>
    </p:spTree>
    <p:extLst>
      <p:ext uri="{BB962C8B-B14F-4D97-AF65-F5344CB8AC3E}">
        <p14:creationId xmlns:p14="http://schemas.microsoft.com/office/powerpoint/2010/main" val="88235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7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3" name="Group 8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2" name="Freeform: Shape 8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4" name="Freeform: Shape 8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5" name="Freeform: Shape 8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6" name="Freeform: Shape 8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7" name="Freeform: Shape 8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Setting up the H2 Database</a:t>
            </a:r>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rot="5400000">
            <a:off x="10040112" y="4032504"/>
            <a:ext cx="3657600" cy="640080"/>
          </a:xfrm>
        </p:spPr>
        <p:txBody>
          <a:bodyPr anchor="ctr">
            <a:normAutofit/>
          </a:bodyPr>
          <a:lstStyle/>
          <a:p>
            <a:pPr>
              <a:spcAft>
                <a:spcPts val="600"/>
              </a:spcAft>
            </a:pPr>
            <a:r>
              <a:rPr lang="en-IN" sz="1000">
                <a:solidFill>
                  <a:schemeClr val="tx2"/>
                </a:solidFill>
              </a:rPr>
              <a:t>SPRING JDBC</a:t>
            </a:r>
          </a:p>
        </p:txBody>
      </p:sp>
      <p:graphicFrame>
        <p:nvGraphicFramePr>
          <p:cNvPr id="148" name="Diagram 18">
            <a:extLst>
              <a:ext uri="{FF2B5EF4-FFF2-40B4-BE49-F238E27FC236}">
                <a16:creationId xmlns:a16="http://schemas.microsoft.com/office/drawing/2014/main" id="{E19D01C7-F7D2-A66A-FD3F-BC9EDBEC1698}"/>
              </a:ext>
            </a:extLst>
          </p:cNvPr>
          <p:cNvGraphicFramePr/>
          <p:nvPr>
            <p:extLst>
              <p:ext uri="{D42A27DB-BD31-4B8C-83A1-F6EECF244321}">
                <p14:modId xmlns:p14="http://schemas.microsoft.com/office/powerpoint/2010/main" val="137878130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8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CRUD Operations</a:t>
            </a:r>
          </a:p>
        </p:txBody>
      </p:sp>
      <p:sp>
        <p:nvSpPr>
          <p:cNvPr id="95" name="Rectangle 9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7" name="Rectangle 9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6B30031-0384-F8DD-EA31-8DBA1B8A27A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Spring data support makes interacting with databases easy. Since we are using Spring Boot, the connection part is automatically taken care of and the data source is automatically configured. Likewise, the connection is automatically closed. Spring provides JdbcTemplate, which makes it easy to write and execute a query. It also provides the BeanPropertyRowMapper which maps rows of a table to a bean.</a:t>
            </a:r>
          </a:p>
        </p:txBody>
      </p:sp>
      <p:pic>
        <p:nvPicPr>
          <p:cNvPr id="7" name="Picture 6" descr="A computer screen shot of text&#10;&#10;Description automatically generated">
            <a:extLst>
              <a:ext uri="{FF2B5EF4-FFF2-40B4-BE49-F238E27FC236}">
                <a16:creationId xmlns:a16="http://schemas.microsoft.com/office/drawing/2014/main" id="{BA185B06-8A44-D444-5EC4-95688120BEC7}"/>
              </a:ext>
            </a:extLst>
          </p:cNvPr>
          <p:cNvPicPr>
            <a:picLocks noChangeAspect="1"/>
          </p:cNvPicPr>
          <p:nvPr/>
        </p:nvPicPr>
        <p:blipFill>
          <a:blip r:embed="rId2"/>
          <a:stretch>
            <a:fillRect/>
          </a:stretch>
        </p:blipFill>
        <p:spPr>
          <a:xfrm>
            <a:off x="557783" y="2758357"/>
            <a:ext cx="5481509" cy="3425943"/>
          </a:xfrm>
          <a:prstGeom prst="rect">
            <a:avLst/>
          </a:prstGeom>
        </p:spPr>
      </p:pic>
      <p:pic>
        <p:nvPicPr>
          <p:cNvPr id="10" name="Picture 9" descr="A diagram of a diagram&#10;&#10;Description automatically generated">
            <a:extLst>
              <a:ext uri="{FF2B5EF4-FFF2-40B4-BE49-F238E27FC236}">
                <a16:creationId xmlns:a16="http://schemas.microsoft.com/office/drawing/2014/main" id="{7FF918D7-6868-BCF6-B379-CDCD8E540729}"/>
              </a:ext>
            </a:extLst>
          </p:cNvPr>
          <p:cNvPicPr>
            <a:picLocks noChangeAspect="1"/>
          </p:cNvPicPr>
          <p:nvPr/>
        </p:nvPicPr>
        <p:blipFill>
          <a:blip r:embed="rId3"/>
          <a:stretch>
            <a:fillRect/>
          </a:stretch>
        </p:blipFill>
        <p:spPr>
          <a:xfrm>
            <a:off x="6198781" y="3339097"/>
            <a:ext cx="5523082" cy="22644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SPRING JDBC</a:t>
            </a:r>
          </a:p>
        </p:txBody>
      </p:sp>
    </p:spTree>
    <p:extLst>
      <p:ext uri="{BB962C8B-B14F-4D97-AF65-F5344CB8AC3E}">
        <p14:creationId xmlns:p14="http://schemas.microsoft.com/office/powerpoint/2010/main" val="21572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8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905833"/>
            <a:ext cx="4215063" cy="2398713"/>
          </a:xfrm>
        </p:spPr>
        <p:txBody>
          <a:bodyPr>
            <a:normAutofit/>
          </a:bodyPr>
          <a:lstStyle/>
          <a:p>
            <a:r>
              <a:rPr lang="en-US" dirty="0"/>
              <a:t>DDL Queries</a:t>
            </a:r>
          </a:p>
        </p:txBody>
      </p:sp>
      <p:pic>
        <p:nvPicPr>
          <p:cNvPr id="5" name="Picture 4">
            <a:extLst>
              <a:ext uri="{FF2B5EF4-FFF2-40B4-BE49-F238E27FC236}">
                <a16:creationId xmlns:a16="http://schemas.microsoft.com/office/drawing/2014/main" id="{EB2C580F-AFDA-CD6E-2F1D-FC69F391E397}"/>
              </a:ext>
            </a:extLst>
          </p:cNvPr>
          <p:cNvPicPr>
            <a:picLocks noChangeAspect="1"/>
          </p:cNvPicPr>
          <p:nvPr/>
        </p:nvPicPr>
        <p:blipFill>
          <a:blip r:embed="rId2"/>
          <a:stretch>
            <a:fillRect/>
          </a:stretch>
        </p:blipFill>
        <p:spPr>
          <a:xfrm>
            <a:off x="1158955" y="1158545"/>
            <a:ext cx="9875259" cy="1259096"/>
          </a:xfrm>
          <a:prstGeom prst="rect">
            <a:avLst/>
          </a:prstGeom>
        </p:spPr>
      </p:pic>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630779" y="3884452"/>
            <a:ext cx="5723021" cy="2398713"/>
          </a:xfrm>
        </p:spPr>
        <p:txBody>
          <a:bodyPr anchor="ctr">
            <a:normAutofit/>
          </a:bodyPr>
          <a:lstStyle/>
          <a:p>
            <a:r>
              <a:rPr lang="en-US" sz="1600" dirty="0"/>
              <a:t>Data Manipulation Language (DML) queries are the one where we manipulate the data in the table. In a rare scenario, we might want to create a table which is a Data Definition Language (DDL). In that case, we can use the execute method of the </a:t>
            </a:r>
            <a:r>
              <a:rPr lang="en-US" sz="1600" dirty="0" err="1"/>
              <a:t>JdbcTemplate</a:t>
            </a:r>
            <a:endParaRPr lang="en-US" sz="1600" dirty="0"/>
          </a:p>
          <a:p>
            <a:r>
              <a:rPr lang="en-US" sz="1600" dirty="0"/>
              <a:t>we want to create a Tournament table to store details of a tennis tournament. We will create a method called </a:t>
            </a:r>
            <a:r>
              <a:rPr lang="en-US" sz="1600" dirty="0" err="1"/>
              <a:t>createTournamentTable</a:t>
            </a:r>
            <a:r>
              <a:rPr lang="en-US" sz="1600" dirty="0"/>
              <a:t> with a CREATE TABLE query.</a:t>
            </a:r>
          </a:p>
          <a:p>
            <a:pPr marL="0" indent="0">
              <a:buNone/>
            </a:pPr>
            <a:endParaRPr lang="en-IN" sz="1600" dirty="0"/>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000"/>
              <a:t>SPRING JDBC</a:t>
            </a:r>
          </a:p>
        </p:txBody>
      </p:sp>
    </p:spTree>
    <p:extLst>
      <p:ext uri="{BB962C8B-B14F-4D97-AF65-F5344CB8AC3E}">
        <p14:creationId xmlns:p14="http://schemas.microsoft.com/office/powerpoint/2010/main" val="364423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Custom RowMapper</a:t>
            </a:r>
          </a:p>
        </p:txBody>
      </p:sp>
      <p:sp>
        <p:nvSpPr>
          <p:cNvPr id="1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9">
            <a:extLst>
              <a:ext uri="{FF2B5EF4-FFF2-40B4-BE49-F238E27FC236}">
                <a16:creationId xmlns:a16="http://schemas.microsoft.com/office/drawing/2014/main" id="{5BD82E90-14F2-DD46-BDD5-0ABF22C6A769}"/>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1400"/>
              <a:t>The BeanPropertyRowMapper can be used to map the results of the query to our bean. If the database table has a different structure or column names, we need to define our custom mapping.</a:t>
            </a:r>
          </a:p>
          <a:p>
            <a:pPr marL="571500" indent="-342900">
              <a:lnSpc>
                <a:spcPct val="90000"/>
              </a:lnSpc>
              <a:spcAft>
                <a:spcPts val="600"/>
              </a:spcAft>
              <a:buFont typeface="+mj-lt"/>
              <a:buAutoNum type="arabicPeriod"/>
            </a:pPr>
            <a:r>
              <a:rPr lang="en-US" sz="1400"/>
              <a:t>Define our own row mapper by implementing the RowMapper interface and providing the bean onto which the rows will be mapped.</a:t>
            </a:r>
          </a:p>
          <a:p>
            <a:pPr marL="571500" indent="-342900">
              <a:lnSpc>
                <a:spcPct val="90000"/>
              </a:lnSpc>
              <a:spcAft>
                <a:spcPts val="600"/>
              </a:spcAft>
              <a:buFont typeface="+mj-lt"/>
              <a:buAutoNum type="arabicPeriod"/>
            </a:pPr>
            <a:r>
              <a:rPr lang="en-US" sz="1400"/>
              <a:t>Write custom implementation of mapRowMethod to initialize an object for each row</a:t>
            </a:r>
          </a:p>
          <a:p>
            <a:pPr marL="571500" indent="-342900">
              <a:lnSpc>
                <a:spcPct val="90000"/>
              </a:lnSpc>
              <a:spcAft>
                <a:spcPts val="600"/>
              </a:spcAft>
              <a:buFont typeface="+mj-lt"/>
              <a:buAutoNum type="arabicPeriod"/>
            </a:pPr>
            <a:r>
              <a:rPr lang="en-US" sz="1400"/>
              <a:t>To use custom mapper, we can simply pass it in any method instead of the BeanPropertyRowMapper</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3607C9AF-34FD-3752-4611-A9730D0C804A}"/>
              </a:ext>
            </a:extLst>
          </p:cNvPr>
          <p:cNvPicPr>
            <a:picLocks noChangeAspect="1"/>
          </p:cNvPicPr>
          <p:nvPr/>
        </p:nvPicPr>
        <p:blipFill>
          <a:blip r:embed="rId2"/>
          <a:stretch>
            <a:fillRect/>
          </a:stretch>
        </p:blipFill>
        <p:spPr>
          <a:xfrm>
            <a:off x="4654296" y="1728959"/>
            <a:ext cx="6903720" cy="3400082"/>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SPRING JDBC</a:t>
            </a:r>
          </a:p>
        </p:txBody>
      </p:sp>
      <p:sp>
        <p:nvSpPr>
          <p:cNvPr id="11" name="TextBox 10">
            <a:extLst>
              <a:ext uri="{FF2B5EF4-FFF2-40B4-BE49-F238E27FC236}">
                <a16:creationId xmlns:a16="http://schemas.microsoft.com/office/drawing/2014/main" id="{D7C5A51E-5CB1-DA8B-5A27-D219507B4AB2}"/>
              </a:ext>
            </a:extLst>
          </p:cNvPr>
          <p:cNvSpPr txBox="1"/>
          <p:nvPr/>
        </p:nvSpPr>
        <p:spPr>
          <a:xfrm>
            <a:off x="6995604" y="3028811"/>
            <a:ext cx="4128116" cy="369332"/>
          </a:xfrm>
          <a:prstGeom prst="rect">
            <a:avLst/>
          </a:prstGeom>
          <a:noFill/>
        </p:spPr>
        <p:txBody>
          <a:bodyPr wrap="square" rtlCol="0">
            <a:spAutoFit/>
          </a:bodyPr>
          <a:lstStyle/>
          <a:p>
            <a:pPr marL="342900" indent="-342900">
              <a:buFont typeface="+mj-lt"/>
              <a:buAutoNum type="arabicPeriod"/>
            </a:pPr>
            <a:endParaRPr lang="en-US" dirty="0"/>
          </a:p>
        </p:txBody>
      </p:sp>
    </p:spTree>
    <p:extLst>
      <p:ext uri="{BB962C8B-B14F-4D97-AF65-F5344CB8AC3E}">
        <p14:creationId xmlns:p14="http://schemas.microsoft.com/office/powerpoint/2010/main" val="75826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9" name="Rectangle 138">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30BD1D-A5B9-BF3F-9A14-492BD351579C}"/>
              </a:ext>
            </a:extLst>
          </p:cNvPr>
          <p:cNvSpPr txBox="1"/>
          <p:nvPr/>
        </p:nvSpPr>
        <p:spPr>
          <a:xfrm>
            <a:off x="504967" y="675564"/>
            <a:ext cx="3609833" cy="52040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Spring Data JPA Overview</a:t>
            </a:r>
          </a:p>
        </p:txBody>
      </p:sp>
      <p:cxnSp>
        <p:nvCxnSpPr>
          <p:cNvPr id="143" name="Straight Connector 142">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1" name="Content Placeholder 2">
            <a:extLst>
              <a:ext uri="{FF2B5EF4-FFF2-40B4-BE49-F238E27FC236}">
                <a16:creationId xmlns:a16="http://schemas.microsoft.com/office/drawing/2014/main" id="{B6209350-6C42-ED66-2071-3DA7D48E13D2}"/>
              </a:ext>
            </a:extLst>
          </p:cNvPr>
          <p:cNvGraphicFramePr>
            <a:graphicFrameLocks noGrp="1"/>
          </p:cNvGraphicFramePr>
          <p:nvPr>
            <p:ph idx="1"/>
            <p:extLst>
              <p:ext uri="{D42A27DB-BD31-4B8C-83A1-F6EECF244321}">
                <p14:modId xmlns:p14="http://schemas.microsoft.com/office/powerpoint/2010/main" val="2987543700"/>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80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347dcaf8-0ddc-426e-8eaa-fa982e2d5739"/>
    <ds:schemaRef ds:uri="46ccd29f-f70d-4609-a317-8968d41a404d"/>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3.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3180</TotalTime>
  <Words>1831</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Calibri</vt:lpstr>
      <vt:lpstr>Calibri Light</vt:lpstr>
      <vt:lpstr>Office Theme</vt:lpstr>
      <vt:lpstr>EmpowHer</vt:lpstr>
      <vt:lpstr>Agenda Week 3</vt:lpstr>
      <vt:lpstr>PowerPoint Presentation</vt:lpstr>
      <vt:lpstr>Creating a JDBC Starter Project</vt:lpstr>
      <vt:lpstr>Setting up the H2 Database</vt:lpstr>
      <vt:lpstr>CRUD Operations</vt:lpstr>
      <vt:lpstr>DDL Queries</vt:lpstr>
      <vt:lpstr>Custom RowMapper</vt:lpstr>
      <vt:lpstr>PowerPoint Presentation</vt:lpstr>
      <vt:lpstr>What is JPA?</vt:lpstr>
      <vt:lpstr>Defining an Entity</vt:lpstr>
      <vt:lpstr>Creating a Repository</vt:lpstr>
      <vt:lpstr>CRUD Operations</vt:lpstr>
      <vt:lpstr>JPQL Named Query</vt:lpstr>
      <vt:lpstr>Spring Data JPA</vt:lpstr>
      <vt:lpstr>Spring Data JPA</vt:lpstr>
      <vt:lpstr>Connecting to Other Databases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Adari, Suresh</cp:lastModifiedBy>
  <cp:revision>3</cp:revision>
  <dcterms:created xsi:type="dcterms:W3CDTF">2023-07-20T08:27:39Z</dcterms:created>
  <dcterms:modified xsi:type="dcterms:W3CDTF">2023-07-31T11:53:00Z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