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0610-9DD1-462B-B5D7-8E6112540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D7F725-5295-46FE-BC1E-20C2523FBA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90742E-9822-40A4-B164-E1D6357BB07D}"/>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5" name="Footer Placeholder 4">
            <a:extLst>
              <a:ext uri="{FF2B5EF4-FFF2-40B4-BE49-F238E27FC236}">
                <a16:creationId xmlns:a16="http://schemas.microsoft.com/office/drawing/2014/main" id="{9BEB22C6-B79B-47FE-93B3-6667FF4E4B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4BE29-A58C-4E59-B7C9-5D548C47DEA7}"/>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244072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7232-BDFA-4959-A9D6-FFFFBF2736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174632-CCCB-462A-9C6D-9EAD3BBF64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FB4FE-FA40-4AB3-A2B6-442452160CCC}"/>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5" name="Footer Placeholder 4">
            <a:extLst>
              <a:ext uri="{FF2B5EF4-FFF2-40B4-BE49-F238E27FC236}">
                <a16:creationId xmlns:a16="http://schemas.microsoft.com/office/drawing/2014/main" id="{0A39A263-2637-401E-9DC5-B5D5FBB03A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5C803-5217-4B4B-AFB9-34D88877C30D}"/>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262431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C18E5-3E47-4CC5-B0E9-A65AAD83BA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45417-F79B-4419-A86B-CE3A522AD8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463E0-F2F3-46F6-993D-D60605557D08}"/>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5" name="Footer Placeholder 4">
            <a:extLst>
              <a:ext uri="{FF2B5EF4-FFF2-40B4-BE49-F238E27FC236}">
                <a16:creationId xmlns:a16="http://schemas.microsoft.com/office/drawing/2014/main" id="{CB27D853-10E2-4EC5-897C-51703B5A5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E77795-CD79-45FE-A1BE-D83568591273}"/>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105055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DFA5-15D2-4F90-8F26-E0835A2955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B83476-42AF-414E-8189-B4904362F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724CFC-92BF-4871-AC76-C19797E2815D}"/>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5" name="Footer Placeholder 4">
            <a:extLst>
              <a:ext uri="{FF2B5EF4-FFF2-40B4-BE49-F238E27FC236}">
                <a16:creationId xmlns:a16="http://schemas.microsoft.com/office/drawing/2014/main" id="{26BDBDF5-5DD7-45DC-B84C-0D51AD18D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EEF3F-FDA4-479D-8132-A81B4511E0CC}"/>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1392679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5FEA-CFFD-4F4E-8937-6E00C44F5C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7B5E02-2389-4EB6-AB81-F638C04DE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8835CB-4EC4-4A16-BE8E-92FF940F5DAE}"/>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5" name="Footer Placeholder 4">
            <a:extLst>
              <a:ext uri="{FF2B5EF4-FFF2-40B4-BE49-F238E27FC236}">
                <a16:creationId xmlns:a16="http://schemas.microsoft.com/office/drawing/2014/main" id="{835390EA-8E4C-4AB7-AF08-CD477F58B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F2A357-1643-4B1D-8962-F91F5E10442E}"/>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284321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1E22-A64A-4EBC-900C-A8E844F920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409AA-0815-4710-A087-F74099EA35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8757C5-7A2B-4690-B5DC-AA4CD8D0B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5EDFA0-AE86-47F6-85D8-9471C0C97470}"/>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6" name="Footer Placeholder 5">
            <a:extLst>
              <a:ext uri="{FF2B5EF4-FFF2-40B4-BE49-F238E27FC236}">
                <a16:creationId xmlns:a16="http://schemas.microsoft.com/office/drawing/2014/main" id="{6E0FB9D8-8869-486E-9E09-5079C3A1C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D9A799-9519-433E-B0BC-1E6E41D7626D}"/>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85530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16CD-A7CA-4DB1-9D48-8B58E4508B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8E115-1A2E-4FC5-B042-5AA03C3E4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355726-1D08-4405-BB37-78BEC4E6A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474D30-4963-4AA6-BEFC-53A3094C6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42D253-F514-4843-AB57-F788A20C4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BCF71E-92DA-4340-A6A6-F4A355D2F822}"/>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8" name="Footer Placeholder 7">
            <a:extLst>
              <a:ext uri="{FF2B5EF4-FFF2-40B4-BE49-F238E27FC236}">
                <a16:creationId xmlns:a16="http://schemas.microsoft.com/office/drawing/2014/main" id="{11232FAD-3266-4813-98BD-5A36486226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BF6E80-46B5-45CB-9E7B-5ABCD754B301}"/>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64217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8CAB-EE09-491F-9717-A4D0CB9BD6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6B8F3E-C204-4686-8603-0A3AFBD2EE98}"/>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4" name="Footer Placeholder 3">
            <a:extLst>
              <a:ext uri="{FF2B5EF4-FFF2-40B4-BE49-F238E27FC236}">
                <a16:creationId xmlns:a16="http://schemas.microsoft.com/office/drawing/2014/main" id="{C8D8DB8D-3206-4FF1-8C87-3766D9800A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1957D4-23FD-4DA6-B4E9-DAB85D5751A2}"/>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86703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09B5E-5743-4C40-9B4D-CA1514B4423D}"/>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3" name="Footer Placeholder 2">
            <a:extLst>
              <a:ext uri="{FF2B5EF4-FFF2-40B4-BE49-F238E27FC236}">
                <a16:creationId xmlns:a16="http://schemas.microsoft.com/office/drawing/2014/main" id="{9A6B6FC4-1A10-45D0-A67F-0336F5FF12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C80CEF-CC1C-412D-81D4-5C54E9B24F75}"/>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193986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7424-BD26-4503-ADB4-110D4E861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0A11DB-7DEC-41FA-A2B9-6898009F0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AD2BB2-CBAE-49D8-ACFC-7B301C5BB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023ED-AE5F-47E4-AA9A-34A025CA052C}"/>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6" name="Footer Placeholder 5">
            <a:extLst>
              <a:ext uri="{FF2B5EF4-FFF2-40B4-BE49-F238E27FC236}">
                <a16:creationId xmlns:a16="http://schemas.microsoft.com/office/drawing/2014/main" id="{987074DF-173E-4961-8525-5D8F3F19D7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288582-0C93-408D-85E0-798690D91692}"/>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361904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7806-D675-4CF3-807E-66ADE5600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B92C9F-80A9-460B-8262-2E1FC0CECD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85C8D8-7437-47D0-A97C-EC1AF514D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7F608-7AF5-4A27-A7D2-9B8ADEDA46E5}"/>
              </a:ext>
            </a:extLst>
          </p:cNvPr>
          <p:cNvSpPr>
            <a:spLocks noGrp="1"/>
          </p:cNvSpPr>
          <p:nvPr>
            <p:ph type="dt" sz="half" idx="10"/>
          </p:nvPr>
        </p:nvSpPr>
        <p:spPr/>
        <p:txBody>
          <a:bodyPr/>
          <a:lstStyle/>
          <a:p>
            <a:fld id="{4BC0E334-FEC8-4492-9764-97270B7811C3}" type="datetimeFigureOut">
              <a:rPr lang="en-IN" smtClean="0"/>
              <a:t>15-09-2021</a:t>
            </a:fld>
            <a:endParaRPr lang="en-IN"/>
          </a:p>
        </p:txBody>
      </p:sp>
      <p:sp>
        <p:nvSpPr>
          <p:cNvPr id="6" name="Footer Placeholder 5">
            <a:extLst>
              <a:ext uri="{FF2B5EF4-FFF2-40B4-BE49-F238E27FC236}">
                <a16:creationId xmlns:a16="http://schemas.microsoft.com/office/drawing/2014/main" id="{F51F8869-5200-4257-A9AD-2FA84F26B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730625-F645-467D-B69F-683DEFE34FD2}"/>
              </a:ext>
            </a:extLst>
          </p:cNvPr>
          <p:cNvSpPr>
            <a:spLocks noGrp="1"/>
          </p:cNvSpPr>
          <p:nvPr>
            <p:ph type="sldNum" sz="quarter" idx="12"/>
          </p:nvPr>
        </p:nvSpPr>
        <p:spPr/>
        <p:txBody>
          <a:bodyPr/>
          <a:lstStyle/>
          <a:p>
            <a:fld id="{E97C5CC2-0717-4B2B-9971-F938F0390519}" type="slidenum">
              <a:rPr lang="en-IN" smtClean="0"/>
              <a:t>‹#›</a:t>
            </a:fld>
            <a:endParaRPr lang="en-IN"/>
          </a:p>
        </p:txBody>
      </p:sp>
    </p:spTree>
    <p:extLst>
      <p:ext uri="{BB962C8B-B14F-4D97-AF65-F5344CB8AC3E}">
        <p14:creationId xmlns:p14="http://schemas.microsoft.com/office/powerpoint/2010/main" val="1397025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CAF6E4-D2B6-4EA0-97ED-7499115C7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1071DE-5812-437E-918A-11047E7FC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8047A-DBD1-4B24-BEFA-DB6B6F2C99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C0E334-FEC8-4492-9764-97270B7811C3}" type="datetimeFigureOut">
              <a:rPr lang="en-IN" smtClean="0"/>
              <a:t>15-09-2021</a:t>
            </a:fld>
            <a:endParaRPr lang="en-IN"/>
          </a:p>
        </p:txBody>
      </p:sp>
      <p:sp>
        <p:nvSpPr>
          <p:cNvPr id="5" name="Footer Placeholder 4">
            <a:extLst>
              <a:ext uri="{FF2B5EF4-FFF2-40B4-BE49-F238E27FC236}">
                <a16:creationId xmlns:a16="http://schemas.microsoft.com/office/drawing/2014/main" id="{B283D952-6230-4FFB-AE06-DB818B16C9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693045-0966-4222-9012-3BAC44F41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C5CC2-0717-4B2B-9971-F938F0390519}" type="slidenum">
              <a:rPr lang="en-IN" smtClean="0"/>
              <a:t>‹#›</a:t>
            </a:fld>
            <a:endParaRPr lang="en-IN"/>
          </a:p>
        </p:txBody>
      </p:sp>
    </p:spTree>
    <p:extLst>
      <p:ext uri="{BB962C8B-B14F-4D97-AF65-F5344CB8AC3E}">
        <p14:creationId xmlns:p14="http://schemas.microsoft.com/office/powerpoint/2010/main" val="44856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84EC64-E54F-4C76-A17C-AE7EC7A93035}"/>
              </a:ext>
            </a:extLst>
          </p:cNvPr>
          <p:cNvSpPr>
            <a:spLocks noGrp="1"/>
          </p:cNvSpPr>
          <p:nvPr>
            <p:ph type="title"/>
          </p:nvPr>
        </p:nvSpPr>
        <p:spPr/>
        <p:txBody>
          <a:bodyPr/>
          <a:lstStyle/>
          <a:p>
            <a:r>
              <a:rPr lang="en-IN" dirty="0"/>
              <a:t>Steps that take place when a URL is hit in a browser-</a:t>
            </a:r>
          </a:p>
        </p:txBody>
      </p:sp>
      <p:sp>
        <p:nvSpPr>
          <p:cNvPr id="5" name="Content Placeholder 4">
            <a:extLst>
              <a:ext uri="{FF2B5EF4-FFF2-40B4-BE49-F238E27FC236}">
                <a16:creationId xmlns:a16="http://schemas.microsoft.com/office/drawing/2014/main" id="{97F6E283-628B-4FC3-8C06-BE7D13EEB2B5}"/>
              </a:ext>
            </a:extLst>
          </p:cNvPr>
          <p:cNvSpPr>
            <a:spLocks noGrp="1"/>
          </p:cNvSpPr>
          <p:nvPr>
            <p:ph idx="1"/>
          </p:nvPr>
        </p:nvSpPr>
        <p:spPr/>
        <p:txBody>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we type a URL in our browsers, the browser checks for the DNS to get the IP address of the server where the website is located.</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browser initiates a TCP/IP connection to send and receive the data.</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Browser now sends an HTTP request to the server for that particular website.</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after receiving the request the server responds back to that request. If the server accepts the request, it sends the server a message conveying that.</a:t>
            </a: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the next step, the server starts sending the related files to the browser in the form of small chunks called data packets. These files are of the format json, xml and html.</a:t>
            </a: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browser then assembles these data packets to display the final website.</a:t>
            </a:r>
          </a:p>
          <a:p>
            <a:endParaRPr lang="en-IN" dirty="0"/>
          </a:p>
        </p:txBody>
      </p:sp>
    </p:spTree>
    <p:extLst>
      <p:ext uri="{BB962C8B-B14F-4D97-AF65-F5344CB8AC3E}">
        <p14:creationId xmlns:p14="http://schemas.microsoft.com/office/powerpoint/2010/main" val="244008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Steps that take place when a URL is hit in a browser-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that take place when a URL is hit in a browser-</dc:title>
  <dc:creator>aakriti sethi</dc:creator>
  <cp:lastModifiedBy>aakriti sethi</cp:lastModifiedBy>
  <cp:revision>1</cp:revision>
  <dcterms:created xsi:type="dcterms:W3CDTF">2021-09-15T13:01:54Z</dcterms:created>
  <dcterms:modified xsi:type="dcterms:W3CDTF">2021-09-15T13:02:09Z</dcterms:modified>
</cp:coreProperties>
</file>