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CD76-DF14-DCD6-5A08-3D703D3D8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A613-DE3C-D994-E3AC-55AD122F0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2D6E-8DC4-4CCA-075E-CD20EB39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99E0-53A4-4B2F-B131-1DF156DD99C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546A-3176-E23F-2390-A36F01C3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571EF-D503-2485-31D7-65605558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78CA-9981-44F6-8DA2-8BE3E5063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02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46F4-48B7-914D-E1C9-43832A16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A4D50-4288-A516-16D6-90D3CD36E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05F6-E3AA-2093-9D6C-A0A7A204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99E0-53A4-4B2F-B131-1DF156DD99C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446B3-3F34-1D0F-34E6-E2D818CF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D46CD-DEC0-690B-DC29-D47C8F5E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78CA-9981-44F6-8DA2-8BE3E5063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81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64F63-5F7D-C1DA-E341-6F2E65FDA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D8308-E07A-F7AD-C0D4-527B10DD1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E3094-C67A-B64F-0AA9-4B0311D3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99E0-53A4-4B2F-B131-1DF156DD99C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F603D-43BD-D7F9-7C34-689965E8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A0AD5-4BF6-72DF-A978-DB02AB1B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78CA-9981-44F6-8DA2-8BE3E5063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3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6A5E-237B-2D6C-9575-75EE01F4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F06D-8574-3F5B-20E2-35032AE4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DE575-69D9-456B-81DF-2E1A1D88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99E0-53A4-4B2F-B131-1DF156DD99C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E045-1410-B3D8-F2A8-B433994B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B7FC5-F54C-EF03-7194-45B61144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78CA-9981-44F6-8DA2-8BE3E5063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97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E940-84ED-5B0B-119D-A812C63E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78B2D-70FD-0980-FDD3-DD66AA6A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DE3D6-6A1A-231B-A4E8-C5CAB334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99E0-53A4-4B2F-B131-1DF156DD99C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E987E-FA69-24C1-B113-7B6287C5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7C11-4164-F2EA-FDBD-C24396F0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78CA-9981-44F6-8DA2-8BE3E5063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45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A6CA-26AD-BA41-9B5A-27E42C62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6701-FDFA-F2C8-D742-94E1709E5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DCD3D-9F96-1288-6C31-59CFF552B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9912D-2AE8-1F4C-912D-BBC507C8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99E0-53A4-4B2F-B131-1DF156DD99C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C1064-B837-E3F9-F26D-E86AAC17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3048-BAD0-6645-A940-49654157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78CA-9981-44F6-8DA2-8BE3E5063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20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F181-A11B-59AD-D87A-4FDAE928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222ED-4083-FA29-452A-E3BF83CD3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69DA1-BB6B-0B37-396D-EF5CB0700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FF3B8-F5E7-42B3-8754-E6D1E5490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4DBF2-8A36-7363-E527-8559B5157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FDB39-769E-F9FB-7D60-487526DB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99E0-53A4-4B2F-B131-1DF156DD99C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0A384-ABF5-C481-BA88-63D442E1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7BBD0-E79C-9649-9639-680D43AF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78CA-9981-44F6-8DA2-8BE3E5063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0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848A-45F2-4F42-A314-2F1E14F3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78B6C-D761-BFC6-A88F-096801BA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99E0-53A4-4B2F-B131-1DF156DD99C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6AC4E-DC2A-896F-6105-4989D170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464CF-0E9C-92CC-9111-0BCFD1EF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78CA-9981-44F6-8DA2-8BE3E5063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98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B1AE1-AFA0-DD18-BFAB-48ED02F4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99E0-53A4-4B2F-B131-1DF156DD99C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296DA-4D44-81EA-73A8-D5C4223F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79574-0847-8BAE-3001-B24C658F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78CA-9981-44F6-8DA2-8BE3E5063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25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9AD3-B0DD-A246-1E84-65BF5F1D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CACB-2DA8-1A4F-D4BF-B862370BE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54C3B-16CC-EBD4-5C4D-4969E5B3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5D367-707C-366C-A6EF-8A554F9E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99E0-53A4-4B2F-B131-1DF156DD99C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B691B-6F06-A8E4-7AAE-48E98735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76BE5-46D7-6B5B-7A99-59148A0C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78CA-9981-44F6-8DA2-8BE3E5063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94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6AD8-3589-0DD4-45FB-6A74297F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8841E-4FDE-6ED2-1849-3860C7F26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91E88-F52D-9571-6D95-EFC9BA6A1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453BF-2099-D61A-3712-C88E46FF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99E0-53A4-4B2F-B131-1DF156DD99C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98C4F-5E8A-A534-FE46-F71A97E6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93B95-4074-55E1-5FA7-622044CF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78CA-9981-44F6-8DA2-8BE3E5063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16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210E9-0300-D867-C986-D1EA0728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20B9B-15FB-32CC-4C58-2D3578A30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D500-FCEB-BC51-7E89-B07E3D50B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299E0-53A4-4B2F-B131-1DF156DD99C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FCA6F-5090-A732-5A54-1C26210AD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D01BA-E803-D4C6-1AD8-3F752A2A5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B78CA-9981-44F6-8DA2-8BE3E50638C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1D68C-7E0F-B1FF-2D72-711877D151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214224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03883-9991-2FD8-9F87-57A7A0458635}"/>
              </a:ext>
            </a:extLst>
          </p:cNvPr>
          <p:cNvSpPr/>
          <p:nvPr/>
        </p:nvSpPr>
        <p:spPr>
          <a:xfrm>
            <a:off x="7528628" y="118477"/>
            <a:ext cx="3923563" cy="1731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21DC-A6FB-7C98-FBA5-1071AFB72711}"/>
              </a:ext>
            </a:extLst>
          </p:cNvPr>
          <p:cNvSpPr txBox="1"/>
          <p:nvPr/>
        </p:nvSpPr>
        <p:spPr>
          <a:xfrm>
            <a:off x="7528627" y="104623"/>
            <a:ext cx="3923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IOilInGallonAdapter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----------------------------------------</a:t>
            </a:r>
          </a:p>
          <a:p>
            <a:pPr algn="ctr"/>
            <a:endParaRPr lang="en-US" sz="2000" dirty="0"/>
          </a:p>
          <a:p>
            <a:r>
              <a:rPr lang="en-US" sz="2000" dirty="0"/>
              <a:t>- BuyOilInGallon(double) : double</a:t>
            </a:r>
          </a:p>
          <a:p>
            <a:pPr algn="ctr"/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0B951E-D573-B449-CA39-A830E0F7A593}"/>
              </a:ext>
            </a:extLst>
          </p:cNvPr>
          <p:cNvSpPr/>
          <p:nvPr/>
        </p:nvSpPr>
        <p:spPr>
          <a:xfrm>
            <a:off x="4534698" y="3647419"/>
            <a:ext cx="3480046" cy="1731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2573F-20F8-EF70-D06A-468D1064C520}"/>
              </a:ext>
            </a:extLst>
          </p:cNvPr>
          <p:cNvSpPr txBox="1"/>
          <p:nvPr/>
        </p:nvSpPr>
        <p:spPr>
          <a:xfrm>
            <a:off x="4534698" y="3638970"/>
            <a:ext cx="34800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OilInGallon</a:t>
            </a:r>
          </a:p>
          <a:p>
            <a:pPr algn="ctr"/>
            <a:r>
              <a:rPr lang="en-US" sz="2000" dirty="0"/>
              <a:t>----------------------------------------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oilPrice</a:t>
            </a:r>
            <a:r>
              <a:rPr lang="en-US" sz="2000" dirty="0"/>
              <a:t>: double</a:t>
            </a:r>
          </a:p>
          <a:p>
            <a:r>
              <a:rPr lang="en-US" sz="2000" dirty="0"/>
              <a:t>- OilInGallon(double)</a:t>
            </a:r>
          </a:p>
          <a:p>
            <a:pPr algn="ctr"/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302C5F-94B5-A9F5-FD9C-69D3AA718856}"/>
              </a:ext>
            </a:extLst>
          </p:cNvPr>
          <p:cNvSpPr/>
          <p:nvPr/>
        </p:nvSpPr>
        <p:spPr>
          <a:xfrm>
            <a:off x="8454278" y="3647419"/>
            <a:ext cx="3480046" cy="1731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93A56F-4F23-B272-DCFB-00D2071C9EA2}"/>
              </a:ext>
            </a:extLst>
          </p:cNvPr>
          <p:cNvSpPr txBox="1"/>
          <p:nvPr/>
        </p:nvSpPr>
        <p:spPr>
          <a:xfrm>
            <a:off x="8454278" y="3705078"/>
            <a:ext cx="34800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OIlInLiter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----------------------------------------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oilPrice</a:t>
            </a:r>
            <a:r>
              <a:rPr lang="en-US" sz="2000" dirty="0"/>
              <a:t>: double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OilInLIter</a:t>
            </a:r>
            <a:r>
              <a:rPr lang="en-US" sz="2000" dirty="0"/>
              <a:t>(double)</a:t>
            </a:r>
          </a:p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20350-B336-670D-0863-BDAA096252CB}"/>
              </a:ext>
            </a:extLst>
          </p:cNvPr>
          <p:cNvSpPr/>
          <p:nvPr/>
        </p:nvSpPr>
        <p:spPr>
          <a:xfrm>
            <a:off x="500789" y="135155"/>
            <a:ext cx="4585551" cy="20088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AF53C-E743-E5ED-F25D-9F90E870FA59}"/>
              </a:ext>
            </a:extLst>
          </p:cNvPr>
          <p:cNvSpPr txBox="1"/>
          <p:nvPr/>
        </p:nvSpPr>
        <p:spPr>
          <a:xfrm>
            <a:off x="516572" y="216313"/>
            <a:ext cx="47269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OilInGallonAdapter</a:t>
            </a:r>
          </a:p>
          <a:p>
            <a:pPr algn="ctr"/>
            <a:r>
              <a:rPr lang="en-US" sz="2000" dirty="0"/>
              <a:t>----------------------------------------</a:t>
            </a:r>
          </a:p>
          <a:p>
            <a:r>
              <a:rPr lang="en-US" sz="2000" dirty="0"/>
              <a:t> </a:t>
            </a:r>
            <a:r>
              <a:rPr lang="en-IN" sz="2000" b="0" i="0" dirty="0">
                <a:effectLst/>
                <a:latin typeface="Söhne Mono"/>
              </a:rPr>
              <a:t>- </a:t>
            </a:r>
            <a:r>
              <a:rPr lang="en-IN" sz="2000" b="0" i="0" dirty="0" err="1">
                <a:effectLst/>
                <a:latin typeface="Söhne Mono"/>
              </a:rPr>
              <a:t>oilInLiter</a:t>
            </a:r>
            <a:r>
              <a:rPr lang="en-IN" sz="2000" b="0" i="0" dirty="0">
                <a:effectLst/>
                <a:latin typeface="Söhne Mono"/>
              </a:rPr>
              <a:t>: </a:t>
            </a:r>
            <a:r>
              <a:rPr lang="en-IN" sz="2000" b="0" i="0" dirty="0" err="1">
                <a:effectLst/>
                <a:latin typeface="Söhne Mono"/>
              </a:rPr>
              <a:t>OilInLiter</a:t>
            </a:r>
            <a:r>
              <a:rPr lang="en-IN" sz="2000" b="0" i="0" dirty="0">
                <a:effectLst/>
                <a:latin typeface="Söhne Mono"/>
              </a:rPr>
              <a:t> </a:t>
            </a:r>
          </a:p>
          <a:p>
            <a:r>
              <a:rPr lang="en-IN" sz="2000" b="0" i="0" dirty="0">
                <a:effectLst/>
                <a:latin typeface="Söhne Mono"/>
              </a:rPr>
              <a:t> - </a:t>
            </a:r>
            <a:r>
              <a:rPr lang="en-IN" sz="2000" b="0" i="0" dirty="0" err="1">
                <a:effectLst/>
                <a:latin typeface="Söhne Mono"/>
              </a:rPr>
              <a:t>ConvertGallonToLiter</a:t>
            </a:r>
            <a:r>
              <a:rPr lang="en-IN" sz="2000" b="0" i="0" dirty="0">
                <a:effectLst/>
                <a:latin typeface="Söhne Mono"/>
              </a:rPr>
              <a:t>(double):double </a:t>
            </a:r>
          </a:p>
          <a:p>
            <a:r>
              <a:rPr lang="en-IN" sz="2000" b="0" i="0" dirty="0">
                <a:effectLst/>
                <a:latin typeface="Söhne Mono"/>
              </a:rPr>
              <a:t>+ </a:t>
            </a:r>
            <a:r>
              <a:rPr lang="en-IN" sz="2000" b="0" i="0" dirty="0" err="1">
                <a:effectLst/>
                <a:latin typeface="Söhne Mono"/>
              </a:rPr>
              <a:t>BuyOilInGallon</a:t>
            </a:r>
            <a:r>
              <a:rPr lang="en-IN" sz="2000" b="0" i="0" dirty="0">
                <a:effectLst/>
                <a:latin typeface="Söhne Mono"/>
              </a:rPr>
              <a:t>(double): double </a:t>
            </a:r>
            <a:endParaRPr lang="en-US" sz="2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C328E0-FF42-19D8-45A3-F2DA33EC0428}"/>
              </a:ext>
            </a:extLst>
          </p:cNvPr>
          <p:cNvCxnSpPr>
            <a:cxnSpLocks/>
          </p:cNvCxnSpPr>
          <p:nvPr/>
        </p:nvCxnSpPr>
        <p:spPr>
          <a:xfrm flipV="1">
            <a:off x="9535717" y="1985116"/>
            <a:ext cx="0" cy="171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1CA590E-19D9-FC73-6937-B3AD12E41958}"/>
              </a:ext>
            </a:extLst>
          </p:cNvPr>
          <p:cNvSpPr/>
          <p:nvPr/>
        </p:nvSpPr>
        <p:spPr>
          <a:xfrm>
            <a:off x="1182500" y="3182246"/>
            <a:ext cx="2019806" cy="1731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D7FE53-64D2-1C13-E6C1-7E18531C90F9}"/>
              </a:ext>
            </a:extLst>
          </p:cNvPr>
          <p:cNvSpPr txBox="1"/>
          <p:nvPr/>
        </p:nvSpPr>
        <p:spPr>
          <a:xfrm>
            <a:off x="1219546" y="3638970"/>
            <a:ext cx="201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</a:t>
            </a:r>
          </a:p>
          <a:p>
            <a:pPr algn="ctr"/>
            <a:endParaRPr lang="en-US" sz="20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112D52-E093-2A29-3524-FCA0701919BC}"/>
              </a:ext>
            </a:extLst>
          </p:cNvPr>
          <p:cNvCxnSpPr/>
          <p:nvPr/>
        </p:nvCxnSpPr>
        <p:spPr>
          <a:xfrm flipH="1">
            <a:off x="5073867" y="1105934"/>
            <a:ext cx="12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A5D345-62C4-C0B3-F17B-7918D2C6010B}"/>
              </a:ext>
            </a:extLst>
          </p:cNvPr>
          <p:cNvCxnSpPr/>
          <p:nvPr/>
        </p:nvCxnSpPr>
        <p:spPr>
          <a:xfrm>
            <a:off x="2035585" y="5739454"/>
            <a:ext cx="635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010B2D-5B5D-941A-7620-047D35A61392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2192403" y="2163303"/>
            <a:ext cx="0" cy="101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4AF8F7-2906-0958-E2E8-718056DE772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073867" y="920231"/>
            <a:ext cx="2454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4B1243E-0F95-87B1-B347-D6792F6C1FA8}"/>
              </a:ext>
            </a:extLst>
          </p:cNvPr>
          <p:cNvSpPr txBox="1"/>
          <p:nvPr/>
        </p:nvSpPr>
        <p:spPr>
          <a:xfrm>
            <a:off x="9893359" y="6315501"/>
            <a:ext cx="229864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Adapter Pattern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10319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03883-9991-2FD8-9F87-57A7A0458635}"/>
              </a:ext>
            </a:extLst>
          </p:cNvPr>
          <p:cNvSpPr/>
          <p:nvPr/>
        </p:nvSpPr>
        <p:spPr>
          <a:xfrm>
            <a:off x="5722739" y="245651"/>
            <a:ext cx="3480046" cy="1731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21DC-A6FB-7C98-FBA5-1071AFB72711}"/>
              </a:ext>
            </a:extLst>
          </p:cNvPr>
          <p:cNvSpPr txBox="1"/>
          <p:nvPr/>
        </p:nvSpPr>
        <p:spPr>
          <a:xfrm>
            <a:off x="5722739" y="295615"/>
            <a:ext cx="34800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IFolder</a:t>
            </a:r>
          </a:p>
          <a:p>
            <a:pPr algn="ctr"/>
            <a:r>
              <a:rPr lang="en-US" sz="2000" dirty="0"/>
              <a:t>----------------------------------------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-PerformOperation()</a:t>
            </a:r>
          </a:p>
          <a:p>
            <a:pPr algn="ctr"/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0B951E-D573-B449-CA39-A830E0F7A593}"/>
              </a:ext>
            </a:extLst>
          </p:cNvPr>
          <p:cNvSpPr/>
          <p:nvPr/>
        </p:nvSpPr>
        <p:spPr>
          <a:xfrm>
            <a:off x="340781" y="154016"/>
            <a:ext cx="3480046" cy="1731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2573F-20F8-EF70-D06A-468D1064C520}"/>
              </a:ext>
            </a:extLst>
          </p:cNvPr>
          <p:cNvSpPr txBox="1"/>
          <p:nvPr/>
        </p:nvSpPr>
        <p:spPr>
          <a:xfrm>
            <a:off x="340781" y="145567"/>
            <a:ext cx="34800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Employee</a:t>
            </a:r>
          </a:p>
          <a:p>
            <a:pPr algn="ctr"/>
            <a:r>
              <a:rPr lang="en-US" sz="2000" dirty="0"/>
              <a:t>----------------------------------------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Usernmae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- Password: string</a:t>
            </a:r>
          </a:p>
          <a:p>
            <a:r>
              <a:rPr lang="en-US" sz="2000" dirty="0"/>
              <a:t>- Role: string</a:t>
            </a:r>
          </a:p>
          <a:p>
            <a:pPr algn="ctr"/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302C5F-94B5-A9F5-FD9C-69D3AA718856}"/>
              </a:ext>
            </a:extLst>
          </p:cNvPr>
          <p:cNvSpPr/>
          <p:nvPr/>
        </p:nvSpPr>
        <p:spPr>
          <a:xfrm>
            <a:off x="6357571" y="3746456"/>
            <a:ext cx="2394045" cy="1207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93A56F-4F23-B272-DCFB-00D2071C9EA2}"/>
              </a:ext>
            </a:extLst>
          </p:cNvPr>
          <p:cNvSpPr txBox="1"/>
          <p:nvPr/>
        </p:nvSpPr>
        <p:spPr>
          <a:xfrm>
            <a:off x="6357571" y="3804115"/>
            <a:ext cx="23940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GeneralFolder</a:t>
            </a:r>
            <a:endParaRPr lang="en-US" sz="2000" dirty="0"/>
          </a:p>
          <a:p>
            <a:pPr algn="ctr"/>
            <a:r>
              <a:rPr lang="en-US" sz="2000" dirty="0"/>
              <a:t>---------------------------</a:t>
            </a:r>
          </a:p>
          <a:p>
            <a:pPr algn="ctr"/>
            <a:r>
              <a:rPr lang="en-US" sz="2000" dirty="0"/>
              <a:t>- PerformOperation()</a:t>
            </a:r>
          </a:p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20350-B336-670D-0863-BDAA096252CB}"/>
              </a:ext>
            </a:extLst>
          </p:cNvPr>
          <p:cNvSpPr/>
          <p:nvPr/>
        </p:nvSpPr>
        <p:spPr>
          <a:xfrm>
            <a:off x="9372291" y="3746456"/>
            <a:ext cx="2394045" cy="11359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AF53C-E743-E5ED-F25D-9F90E870FA59}"/>
              </a:ext>
            </a:extLst>
          </p:cNvPr>
          <p:cNvSpPr txBox="1"/>
          <p:nvPr/>
        </p:nvSpPr>
        <p:spPr>
          <a:xfrm>
            <a:off x="9372291" y="3804115"/>
            <a:ext cx="23940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SecuredFolder</a:t>
            </a:r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pPr algn="ctr"/>
            <a:r>
              <a:rPr lang="en-US" sz="2000" dirty="0"/>
              <a:t>- PerformOperation()</a:t>
            </a:r>
          </a:p>
          <a:p>
            <a:pPr algn="ctr"/>
            <a:endParaRPr lang="en-US" sz="2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C328E0-FF42-19D8-45A3-F2DA33EC0428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4561211" y="1976796"/>
            <a:ext cx="2213428" cy="177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A7857A-733B-5F62-6D33-4E0980811A40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H="1" flipV="1">
            <a:off x="7462762" y="1926831"/>
            <a:ext cx="91832" cy="187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7729101-8E66-7BA5-0F41-7ECE7A9296AF}"/>
              </a:ext>
            </a:extLst>
          </p:cNvPr>
          <p:cNvSpPr txBox="1"/>
          <p:nvPr/>
        </p:nvSpPr>
        <p:spPr>
          <a:xfrm>
            <a:off x="10255167" y="6321863"/>
            <a:ext cx="23940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Proxy Pattern</a:t>
            </a:r>
            <a:endParaRPr lang="en-IN" sz="25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742269-34F1-DCF4-F307-AFE0B09252FE}"/>
              </a:ext>
            </a:extLst>
          </p:cNvPr>
          <p:cNvSpPr/>
          <p:nvPr/>
        </p:nvSpPr>
        <p:spPr>
          <a:xfrm>
            <a:off x="3170805" y="3750126"/>
            <a:ext cx="2780812" cy="17826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B174E4-0CBD-97FF-EE43-EDDBF3D03D5A}"/>
              </a:ext>
            </a:extLst>
          </p:cNvPr>
          <p:cNvSpPr txBox="1"/>
          <p:nvPr/>
        </p:nvSpPr>
        <p:spPr>
          <a:xfrm>
            <a:off x="3170804" y="3807785"/>
            <a:ext cx="2780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FolderProxy</a:t>
            </a:r>
            <a:endParaRPr lang="en-US" sz="2000" dirty="0"/>
          </a:p>
          <a:p>
            <a:pPr algn="ctr"/>
            <a:r>
              <a:rPr lang="en-US" sz="2000" dirty="0"/>
              <a:t>---------------------------------</a:t>
            </a:r>
          </a:p>
          <a:p>
            <a:r>
              <a:rPr lang="en-US" sz="2000" dirty="0"/>
              <a:t>- _folder: </a:t>
            </a:r>
            <a:r>
              <a:rPr lang="en-US" sz="2000" dirty="0" err="1"/>
              <a:t>Ifolder</a:t>
            </a:r>
            <a:endParaRPr lang="en-US" sz="2000" dirty="0"/>
          </a:p>
          <a:p>
            <a:r>
              <a:rPr lang="en-US" sz="2000" dirty="0"/>
              <a:t> - _employee: employee</a:t>
            </a:r>
          </a:p>
          <a:p>
            <a:r>
              <a:rPr lang="en-US" sz="2000" dirty="0"/>
              <a:t> - PerformOperation()</a:t>
            </a:r>
          </a:p>
          <a:p>
            <a:endParaRPr lang="en-US" sz="20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100C7F-DEF2-2853-3828-70E580BB754A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8659785" y="2026760"/>
            <a:ext cx="1909529" cy="171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2C20383-43C3-C273-BB85-71680AA090F4}"/>
              </a:ext>
            </a:extLst>
          </p:cNvPr>
          <p:cNvCxnSpPr>
            <a:cxnSpLocks/>
            <a:stCxn id="72" idx="3"/>
            <a:endCxn id="56" idx="1"/>
          </p:cNvCxnSpPr>
          <p:nvPr/>
        </p:nvCxnSpPr>
        <p:spPr>
          <a:xfrm>
            <a:off x="2320351" y="4773442"/>
            <a:ext cx="850453" cy="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E1D28AE3-9D67-DAE8-AB1C-E819C94318DC}"/>
              </a:ext>
            </a:extLst>
          </p:cNvPr>
          <p:cNvSpPr/>
          <p:nvPr/>
        </p:nvSpPr>
        <p:spPr>
          <a:xfrm>
            <a:off x="270945" y="4514373"/>
            <a:ext cx="2049406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9367DF-FFA0-1519-287E-D337CFED6A1E}"/>
              </a:ext>
            </a:extLst>
          </p:cNvPr>
          <p:cNvSpPr txBox="1"/>
          <p:nvPr/>
        </p:nvSpPr>
        <p:spPr>
          <a:xfrm>
            <a:off x="270945" y="4573387"/>
            <a:ext cx="204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10611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03883-9991-2FD8-9F87-57A7A0458635}"/>
              </a:ext>
            </a:extLst>
          </p:cNvPr>
          <p:cNvSpPr/>
          <p:nvPr/>
        </p:nvSpPr>
        <p:spPr>
          <a:xfrm>
            <a:off x="3353312" y="173129"/>
            <a:ext cx="3329612" cy="1170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21DC-A6FB-7C98-FBA5-1071AFB72711}"/>
              </a:ext>
            </a:extLst>
          </p:cNvPr>
          <p:cNvSpPr txBox="1"/>
          <p:nvPr/>
        </p:nvSpPr>
        <p:spPr>
          <a:xfrm>
            <a:off x="3353312" y="223093"/>
            <a:ext cx="3329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TravelPackageFacade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----------------------------------------</a:t>
            </a:r>
          </a:p>
          <a:p>
            <a:pPr algn="ctr"/>
            <a:r>
              <a:rPr lang="en-US" sz="2000" dirty="0"/>
              <a:t>-</a:t>
            </a:r>
            <a:r>
              <a:rPr lang="en-US" sz="2000" dirty="0" err="1"/>
              <a:t>BookTravelPackagr</a:t>
            </a:r>
            <a:r>
              <a:rPr lang="en-US" sz="2000" dirty="0"/>
              <a:t>()</a:t>
            </a:r>
          </a:p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20350-B336-670D-0863-BDAA096252CB}"/>
              </a:ext>
            </a:extLst>
          </p:cNvPr>
          <p:cNvSpPr/>
          <p:nvPr/>
        </p:nvSpPr>
        <p:spPr>
          <a:xfrm>
            <a:off x="8459006" y="165435"/>
            <a:ext cx="3480046" cy="121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AF53C-E743-E5ED-F25D-9F90E870FA59}"/>
              </a:ext>
            </a:extLst>
          </p:cNvPr>
          <p:cNvSpPr txBox="1"/>
          <p:nvPr/>
        </p:nvSpPr>
        <p:spPr>
          <a:xfrm>
            <a:off x="8459006" y="223093"/>
            <a:ext cx="3480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ITravelPackageFacade</a:t>
            </a:r>
          </a:p>
          <a:p>
            <a:pPr algn="ctr"/>
            <a:r>
              <a:rPr lang="en-US" sz="2000" dirty="0"/>
              <a:t>----------------------------------------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BookTravelPackagr</a:t>
            </a:r>
            <a:r>
              <a:rPr lang="en-US" sz="2000" dirty="0"/>
              <a:t>()</a:t>
            </a:r>
          </a:p>
          <a:p>
            <a:pPr algn="ctr"/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CA590E-19D9-FC73-6937-B3AD12E41958}"/>
              </a:ext>
            </a:extLst>
          </p:cNvPr>
          <p:cNvSpPr/>
          <p:nvPr/>
        </p:nvSpPr>
        <p:spPr>
          <a:xfrm>
            <a:off x="288680" y="625743"/>
            <a:ext cx="2049406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D7FE53-64D2-1C13-E6C1-7E18531C90F9}"/>
              </a:ext>
            </a:extLst>
          </p:cNvPr>
          <p:cNvSpPr txBox="1"/>
          <p:nvPr/>
        </p:nvSpPr>
        <p:spPr>
          <a:xfrm>
            <a:off x="288680" y="684757"/>
            <a:ext cx="204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729101-8E66-7BA5-0F41-7ECE7A9296AF}"/>
              </a:ext>
            </a:extLst>
          </p:cNvPr>
          <p:cNvSpPr txBox="1"/>
          <p:nvPr/>
        </p:nvSpPr>
        <p:spPr>
          <a:xfrm>
            <a:off x="10082447" y="6215511"/>
            <a:ext cx="23940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Facade Pattern</a:t>
            </a:r>
            <a:endParaRPr lang="en-IN" sz="25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742269-34F1-DCF4-F307-AFE0B09252FE}"/>
              </a:ext>
            </a:extLst>
          </p:cNvPr>
          <p:cNvSpPr/>
          <p:nvPr/>
        </p:nvSpPr>
        <p:spPr>
          <a:xfrm>
            <a:off x="2022648" y="4433163"/>
            <a:ext cx="2440894" cy="1170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B174E4-0CBD-97FF-EE43-EDDBF3D03D5A}"/>
              </a:ext>
            </a:extLst>
          </p:cNvPr>
          <p:cNvSpPr txBox="1"/>
          <p:nvPr/>
        </p:nvSpPr>
        <p:spPr>
          <a:xfrm>
            <a:off x="2049370" y="4486929"/>
            <a:ext cx="244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IHotel</a:t>
            </a:r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BookHotel</a:t>
            </a:r>
            <a:r>
              <a:rPr lang="en-US" sz="2000" dirty="0"/>
              <a:t>()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2C20383-43C3-C273-BB85-71680AA090F4}"/>
              </a:ext>
            </a:extLst>
          </p:cNvPr>
          <p:cNvCxnSpPr>
            <a:cxnSpLocks/>
            <a:stCxn id="44" idx="3"/>
            <a:endCxn id="5" idx="1"/>
          </p:cNvCxnSpPr>
          <p:nvPr/>
        </p:nvCxnSpPr>
        <p:spPr>
          <a:xfrm>
            <a:off x="2338086" y="884812"/>
            <a:ext cx="1015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B2E81B-890F-4532-F977-76E3ADB970C0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6682924" y="884813"/>
            <a:ext cx="1776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C0F3CEF-9371-28E9-0200-D1A061944734}"/>
              </a:ext>
            </a:extLst>
          </p:cNvPr>
          <p:cNvSpPr/>
          <p:nvPr/>
        </p:nvSpPr>
        <p:spPr>
          <a:xfrm>
            <a:off x="4875553" y="4513503"/>
            <a:ext cx="2440894" cy="1170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EAF5CB-0EF7-D314-D8F3-C9750393C05C}"/>
              </a:ext>
            </a:extLst>
          </p:cNvPr>
          <p:cNvSpPr txBox="1"/>
          <p:nvPr/>
        </p:nvSpPr>
        <p:spPr>
          <a:xfrm>
            <a:off x="4902275" y="4567269"/>
            <a:ext cx="244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ITicket</a:t>
            </a:r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BookTicket</a:t>
            </a:r>
            <a:r>
              <a:rPr lang="en-US" sz="2000" dirty="0"/>
              <a:t>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0CD7CC-0FDF-4627-1858-4BA7EB6D1DA3}"/>
              </a:ext>
            </a:extLst>
          </p:cNvPr>
          <p:cNvSpPr/>
          <p:nvPr/>
        </p:nvSpPr>
        <p:spPr>
          <a:xfrm>
            <a:off x="2022648" y="2379619"/>
            <a:ext cx="2440894" cy="1170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3096C2-9096-82D2-96AD-77E0CEB5A026}"/>
              </a:ext>
            </a:extLst>
          </p:cNvPr>
          <p:cNvSpPr txBox="1"/>
          <p:nvPr/>
        </p:nvSpPr>
        <p:spPr>
          <a:xfrm>
            <a:off x="2049370" y="2433385"/>
            <a:ext cx="244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Hotel</a:t>
            </a:r>
          </a:p>
          <a:p>
            <a:pPr algn="ctr"/>
            <a:r>
              <a:rPr lang="en-US" sz="2000" dirty="0"/>
              <a:t>----------------------------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BookHotel</a:t>
            </a:r>
            <a:r>
              <a:rPr lang="en-US" sz="2000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ECC522-7247-6C7C-8FC2-D12CC6487AAF}"/>
              </a:ext>
            </a:extLst>
          </p:cNvPr>
          <p:cNvSpPr/>
          <p:nvPr/>
        </p:nvSpPr>
        <p:spPr>
          <a:xfrm>
            <a:off x="4875553" y="2379619"/>
            <a:ext cx="2440894" cy="1170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65A888-8ED0-815B-A31F-4D2ABCAB02D2}"/>
              </a:ext>
            </a:extLst>
          </p:cNvPr>
          <p:cNvSpPr txBox="1"/>
          <p:nvPr/>
        </p:nvSpPr>
        <p:spPr>
          <a:xfrm>
            <a:off x="4902275" y="2433385"/>
            <a:ext cx="244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Ticket</a:t>
            </a:r>
          </a:p>
          <a:p>
            <a:pPr algn="ctr"/>
            <a:r>
              <a:rPr lang="en-US" sz="2000" dirty="0"/>
              <a:t>----------------------------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BookTicket</a:t>
            </a:r>
            <a:r>
              <a:rPr lang="en-US" sz="2000" dirty="0"/>
              <a:t>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8FF822-7245-10AB-04EF-1B1756040816}"/>
              </a:ext>
            </a:extLst>
          </p:cNvPr>
          <p:cNvCxnSpPr>
            <a:cxnSpLocks/>
            <a:stCxn id="39" idx="2"/>
            <a:endCxn id="55" idx="0"/>
          </p:cNvCxnSpPr>
          <p:nvPr/>
        </p:nvCxnSpPr>
        <p:spPr>
          <a:xfrm>
            <a:off x="3243095" y="3550245"/>
            <a:ext cx="0" cy="88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1BB3D5-1048-57F1-D9F5-1901C7566C86}"/>
              </a:ext>
            </a:extLst>
          </p:cNvPr>
          <p:cNvCxnSpPr>
            <a:cxnSpLocks/>
            <a:stCxn id="47" idx="2"/>
            <a:endCxn id="37" idx="0"/>
          </p:cNvCxnSpPr>
          <p:nvPr/>
        </p:nvCxnSpPr>
        <p:spPr>
          <a:xfrm>
            <a:off x="6096000" y="3550245"/>
            <a:ext cx="0" cy="96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A1443AE-55B0-83B0-35BE-1E312498F26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3243095" y="1334223"/>
            <a:ext cx="1072256" cy="104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1BC91C8-76C9-2713-582B-FFF14596BDE3}"/>
              </a:ext>
            </a:extLst>
          </p:cNvPr>
          <p:cNvCxnSpPr>
            <a:cxnSpLocks/>
          </p:cNvCxnSpPr>
          <p:nvPr/>
        </p:nvCxnSpPr>
        <p:spPr>
          <a:xfrm>
            <a:off x="5063551" y="1343754"/>
            <a:ext cx="1013294" cy="101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5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03883-9991-2FD8-9F87-57A7A0458635}"/>
              </a:ext>
            </a:extLst>
          </p:cNvPr>
          <p:cNvSpPr/>
          <p:nvPr/>
        </p:nvSpPr>
        <p:spPr>
          <a:xfrm>
            <a:off x="3353312" y="173129"/>
            <a:ext cx="3329612" cy="1170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21DC-A6FB-7C98-FBA5-1071AFB72711}"/>
              </a:ext>
            </a:extLst>
          </p:cNvPr>
          <p:cNvSpPr txBox="1"/>
          <p:nvPr/>
        </p:nvSpPr>
        <p:spPr>
          <a:xfrm>
            <a:off x="3353312" y="223093"/>
            <a:ext cx="3329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TravelPackageFacade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----------------------------------------</a:t>
            </a:r>
          </a:p>
          <a:p>
            <a:pPr algn="ctr"/>
            <a:r>
              <a:rPr lang="en-US" sz="2000" dirty="0"/>
              <a:t>-</a:t>
            </a:r>
            <a:r>
              <a:rPr lang="en-US" sz="2000" dirty="0" err="1"/>
              <a:t>BookTravelPackagr</a:t>
            </a:r>
            <a:r>
              <a:rPr lang="en-US" sz="2000" dirty="0"/>
              <a:t>()</a:t>
            </a:r>
          </a:p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20350-B336-670D-0863-BDAA096252CB}"/>
              </a:ext>
            </a:extLst>
          </p:cNvPr>
          <p:cNvSpPr/>
          <p:nvPr/>
        </p:nvSpPr>
        <p:spPr>
          <a:xfrm>
            <a:off x="8459006" y="165435"/>
            <a:ext cx="3480046" cy="121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AF53C-E743-E5ED-F25D-9F90E870FA59}"/>
              </a:ext>
            </a:extLst>
          </p:cNvPr>
          <p:cNvSpPr txBox="1"/>
          <p:nvPr/>
        </p:nvSpPr>
        <p:spPr>
          <a:xfrm>
            <a:off x="8459006" y="223093"/>
            <a:ext cx="3480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IravelPackageFacade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----------------------------------------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BookTravelPackagr</a:t>
            </a:r>
            <a:r>
              <a:rPr lang="en-US" sz="2000" dirty="0"/>
              <a:t>()</a:t>
            </a:r>
          </a:p>
          <a:p>
            <a:pPr algn="ctr"/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CA590E-19D9-FC73-6937-B3AD12E41958}"/>
              </a:ext>
            </a:extLst>
          </p:cNvPr>
          <p:cNvSpPr/>
          <p:nvPr/>
        </p:nvSpPr>
        <p:spPr>
          <a:xfrm>
            <a:off x="288680" y="625743"/>
            <a:ext cx="2049406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D7FE53-64D2-1C13-E6C1-7E18531C90F9}"/>
              </a:ext>
            </a:extLst>
          </p:cNvPr>
          <p:cNvSpPr txBox="1"/>
          <p:nvPr/>
        </p:nvSpPr>
        <p:spPr>
          <a:xfrm>
            <a:off x="288680" y="684757"/>
            <a:ext cx="204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729101-8E66-7BA5-0F41-7ECE7A9296AF}"/>
              </a:ext>
            </a:extLst>
          </p:cNvPr>
          <p:cNvSpPr txBox="1"/>
          <p:nvPr/>
        </p:nvSpPr>
        <p:spPr>
          <a:xfrm>
            <a:off x="116360" y="6301946"/>
            <a:ext cx="23940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Facade Pattern</a:t>
            </a:r>
            <a:endParaRPr lang="en-IN" sz="25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742269-34F1-DCF4-F307-AFE0B09252FE}"/>
              </a:ext>
            </a:extLst>
          </p:cNvPr>
          <p:cNvSpPr/>
          <p:nvPr/>
        </p:nvSpPr>
        <p:spPr>
          <a:xfrm>
            <a:off x="2022648" y="4433163"/>
            <a:ext cx="2440894" cy="1170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B174E4-0CBD-97FF-EE43-EDDBF3D03D5A}"/>
              </a:ext>
            </a:extLst>
          </p:cNvPr>
          <p:cNvSpPr txBox="1"/>
          <p:nvPr/>
        </p:nvSpPr>
        <p:spPr>
          <a:xfrm>
            <a:off x="2049370" y="4486929"/>
            <a:ext cx="244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IHotel</a:t>
            </a:r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BookHotel</a:t>
            </a:r>
            <a:r>
              <a:rPr lang="en-US" sz="2000" dirty="0"/>
              <a:t>()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2C20383-43C3-C273-BB85-71680AA090F4}"/>
              </a:ext>
            </a:extLst>
          </p:cNvPr>
          <p:cNvCxnSpPr>
            <a:cxnSpLocks/>
            <a:stCxn id="44" idx="3"/>
            <a:endCxn id="5" idx="1"/>
          </p:cNvCxnSpPr>
          <p:nvPr/>
        </p:nvCxnSpPr>
        <p:spPr>
          <a:xfrm>
            <a:off x="2338086" y="884812"/>
            <a:ext cx="1015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B2E81B-890F-4532-F977-76E3ADB970C0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6682924" y="884813"/>
            <a:ext cx="1776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C0F3CEF-9371-28E9-0200-D1A061944734}"/>
              </a:ext>
            </a:extLst>
          </p:cNvPr>
          <p:cNvSpPr/>
          <p:nvPr/>
        </p:nvSpPr>
        <p:spPr>
          <a:xfrm>
            <a:off x="4875553" y="4513503"/>
            <a:ext cx="2440894" cy="1170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EAF5CB-0EF7-D314-D8F3-C9750393C05C}"/>
              </a:ext>
            </a:extLst>
          </p:cNvPr>
          <p:cNvSpPr txBox="1"/>
          <p:nvPr/>
        </p:nvSpPr>
        <p:spPr>
          <a:xfrm>
            <a:off x="4902275" y="4567269"/>
            <a:ext cx="244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ITicket</a:t>
            </a:r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BookTicket</a:t>
            </a:r>
            <a:r>
              <a:rPr lang="en-US" sz="2000" dirty="0"/>
              <a:t>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0CD7CC-0FDF-4627-1858-4BA7EB6D1DA3}"/>
              </a:ext>
            </a:extLst>
          </p:cNvPr>
          <p:cNvSpPr/>
          <p:nvPr/>
        </p:nvSpPr>
        <p:spPr>
          <a:xfrm>
            <a:off x="2022648" y="2379619"/>
            <a:ext cx="2440894" cy="1170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3096C2-9096-82D2-96AD-77E0CEB5A026}"/>
              </a:ext>
            </a:extLst>
          </p:cNvPr>
          <p:cNvSpPr txBox="1"/>
          <p:nvPr/>
        </p:nvSpPr>
        <p:spPr>
          <a:xfrm>
            <a:off x="2049370" y="2433385"/>
            <a:ext cx="244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Hotel</a:t>
            </a:r>
          </a:p>
          <a:p>
            <a:pPr algn="ctr"/>
            <a:r>
              <a:rPr lang="en-US" sz="2000" dirty="0"/>
              <a:t>----------------------------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BookHotel</a:t>
            </a:r>
            <a:r>
              <a:rPr lang="en-US" sz="2000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ECC522-7247-6C7C-8FC2-D12CC6487AAF}"/>
              </a:ext>
            </a:extLst>
          </p:cNvPr>
          <p:cNvSpPr/>
          <p:nvPr/>
        </p:nvSpPr>
        <p:spPr>
          <a:xfrm>
            <a:off x="4875553" y="2379619"/>
            <a:ext cx="2440894" cy="1170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65A888-8ED0-815B-A31F-4D2ABCAB02D2}"/>
              </a:ext>
            </a:extLst>
          </p:cNvPr>
          <p:cNvSpPr txBox="1"/>
          <p:nvPr/>
        </p:nvSpPr>
        <p:spPr>
          <a:xfrm>
            <a:off x="4902275" y="2433385"/>
            <a:ext cx="244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Ticket</a:t>
            </a:r>
          </a:p>
          <a:p>
            <a:pPr algn="ctr"/>
            <a:r>
              <a:rPr lang="en-US" sz="2000" dirty="0"/>
              <a:t>----------------------------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BookTicket</a:t>
            </a:r>
            <a:r>
              <a:rPr lang="en-US" sz="2000" dirty="0"/>
              <a:t>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8FF822-7245-10AB-04EF-1B1756040816}"/>
              </a:ext>
            </a:extLst>
          </p:cNvPr>
          <p:cNvCxnSpPr>
            <a:cxnSpLocks/>
            <a:stCxn id="39" idx="2"/>
            <a:endCxn id="55" idx="0"/>
          </p:cNvCxnSpPr>
          <p:nvPr/>
        </p:nvCxnSpPr>
        <p:spPr>
          <a:xfrm>
            <a:off x="3243095" y="3550245"/>
            <a:ext cx="0" cy="88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1BB3D5-1048-57F1-D9F5-1901C7566C86}"/>
              </a:ext>
            </a:extLst>
          </p:cNvPr>
          <p:cNvCxnSpPr>
            <a:cxnSpLocks/>
            <a:stCxn id="47" idx="2"/>
            <a:endCxn id="37" idx="0"/>
          </p:cNvCxnSpPr>
          <p:nvPr/>
        </p:nvCxnSpPr>
        <p:spPr>
          <a:xfrm>
            <a:off x="6096000" y="3550245"/>
            <a:ext cx="0" cy="96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A1443AE-55B0-83B0-35BE-1E312498F26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3243095" y="1334223"/>
            <a:ext cx="1072256" cy="104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1BC91C8-76C9-2713-582B-FFF14596BDE3}"/>
              </a:ext>
            </a:extLst>
          </p:cNvPr>
          <p:cNvCxnSpPr>
            <a:cxnSpLocks/>
          </p:cNvCxnSpPr>
          <p:nvPr/>
        </p:nvCxnSpPr>
        <p:spPr>
          <a:xfrm>
            <a:off x="5063551" y="1343754"/>
            <a:ext cx="1013294" cy="101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0E5EA2C-4FBF-6C9A-977F-3893DD6B38E1}"/>
              </a:ext>
            </a:extLst>
          </p:cNvPr>
          <p:cNvSpPr/>
          <p:nvPr/>
        </p:nvSpPr>
        <p:spPr>
          <a:xfrm>
            <a:off x="8652048" y="2433385"/>
            <a:ext cx="2440894" cy="1087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38A41-6702-C3EC-228B-98B21D5E7B61}"/>
              </a:ext>
            </a:extLst>
          </p:cNvPr>
          <p:cNvSpPr txBox="1"/>
          <p:nvPr/>
        </p:nvSpPr>
        <p:spPr>
          <a:xfrm>
            <a:off x="8678770" y="2404307"/>
            <a:ext cx="244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IMeal</a:t>
            </a:r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SelectMealOption</a:t>
            </a:r>
            <a:r>
              <a:rPr lang="en-US" sz="2000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FB3337-20E7-5518-BE87-FB48404F65A1}"/>
              </a:ext>
            </a:extLst>
          </p:cNvPr>
          <p:cNvSpPr/>
          <p:nvPr/>
        </p:nvSpPr>
        <p:spPr>
          <a:xfrm>
            <a:off x="7787550" y="4088515"/>
            <a:ext cx="2440894" cy="1087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F7A66-12EA-7621-8DA2-2F1A2409C754}"/>
              </a:ext>
            </a:extLst>
          </p:cNvPr>
          <p:cNvSpPr txBox="1"/>
          <p:nvPr/>
        </p:nvSpPr>
        <p:spPr>
          <a:xfrm>
            <a:off x="7814272" y="4059437"/>
            <a:ext cx="244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SelectMealOption</a:t>
            </a:r>
            <a:r>
              <a:rPr lang="en-US" sz="2000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5BC6A8-F976-2459-85F6-53023CA7C806}"/>
              </a:ext>
            </a:extLst>
          </p:cNvPr>
          <p:cNvSpPr/>
          <p:nvPr/>
        </p:nvSpPr>
        <p:spPr>
          <a:xfrm>
            <a:off x="9471435" y="5454121"/>
            <a:ext cx="2440894" cy="1087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216A2-3D32-62C7-787C-1606B20E450D}"/>
              </a:ext>
            </a:extLst>
          </p:cNvPr>
          <p:cNvSpPr txBox="1"/>
          <p:nvPr/>
        </p:nvSpPr>
        <p:spPr>
          <a:xfrm>
            <a:off x="9498157" y="5425043"/>
            <a:ext cx="244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IMeal</a:t>
            </a:r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SelectMealOption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4396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9DBDCB-116B-48E5-FA84-C12D4CE1594F}"/>
              </a:ext>
            </a:extLst>
          </p:cNvPr>
          <p:cNvSpPr/>
          <p:nvPr/>
        </p:nvSpPr>
        <p:spPr>
          <a:xfrm>
            <a:off x="5071297" y="107583"/>
            <a:ext cx="2049406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4774D-C390-5F0E-9DDE-40F1A488F055}"/>
              </a:ext>
            </a:extLst>
          </p:cNvPr>
          <p:cNvSpPr txBox="1"/>
          <p:nvPr/>
        </p:nvSpPr>
        <p:spPr>
          <a:xfrm>
            <a:off x="5071297" y="166597"/>
            <a:ext cx="204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CEO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1311B-7903-7A2B-B825-05F7EEE4E856}"/>
              </a:ext>
            </a:extLst>
          </p:cNvPr>
          <p:cNvSpPr/>
          <p:nvPr/>
        </p:nvSpPr>
        <p:spPr>
          <a:xfrm>
            <a:off x="1676571" y="1055480"/>
            <a:ext cx="2049406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6F74C9-0B87-61EB-73C5-FFDCF39C813A}"/>
              </a:ext>
            </a:extLst>
          </p:cNvPr>
          <p:cNvSpPr txBox="1"/>
          <p:nvPr/>
        </p:nvSpPr>
        <p:spPr>
          <a:xfrm>
            <a:off x="1676571" y="1114494"/>
            <a:ext cx="204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Director1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4FE899-3AE8-74AA-326B-43BC6AD35AF3}"/>
              </a:ext>
            </a:extLst>
          </p:cNvPr>
          <p:cNvSpPr/>
          <p:nvPr/>
        </p:nvSpPr>
        <p:spPr>
          <a:xfrm>
            <a:off x="8030600" y="1050730"/>
            <a:ext cx="2049406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1A651-A97E-BBA1-76F9-A7A1A4468189}"/>
              </a:ext>
            </a:extLst>
          </p:cNvPr>
          <p:cNvSpPr txBox="1"/>
          <p:nvPr/>
        </p:nvSpPr>
        <p:spPr>
          <a:xfrm>
            <a:off x="8030600" y="1109744"/>
            <a:ext cx="204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Director2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181C66-3CDD-2893-817A-A169C1904FA9}"/>
              </a:ext>
            </a:extLst>
          </p:cNvPr>
          <p:cNvSpPr/>
          <p:nvPr/>
        </p:nvSpPr>
        <p:spPr>
          <a:xfrm>
            <a:off x="1676571" y="2326428"/>
            <a:ext cx="2049406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ADB04-CFB4-EDA4-47F3-B4F533F5B144}"/>
              </a:ext>
            </a:extLst>
          </p:cNvPr>
          <p:cNvSpPr txBox="1"/>
          <p:nvPr/>
        </p:nvSpPr>
        <p:spPr>
          <a:xfrm>
            <a:off x="1676571" y="2385442"/>
            <a:ext cx="204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Manager1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CA23FC-6FCA-0F46-AE92-A20F7622B4CD}"/>
              </a:ext>
            </a:extLst>
          </p:cNvPr>
          <p:cNvSpPr/>
          <p:nvPr/>
        </p:nvSpPr>
        <p:spPr>
          <a:xfrm>
            <a:off x="1676571" y="3749562"/>
            <a:ext cx="2049406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57DC9-D3D4-6A50-9724-03F6578D779D}"/>
              </a:ext>
            </a:extLst>
          </p:cNvPr>
          <p:cNvSpPr txBox="1"/>
          <p:nvPr/>
        </p:nvSpPr>
        <p:spPr>
          <a:xfrm>
            <a:off x="1676571" y="3808576"/>
            <a:ext cx="204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Employee1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FB537B-A201-0854-799B-868B13BC5D51}"/>
              </a:ext>
            </a:extLst>
          </p:cNvPr>
          <p:cNvSpPr/>
          <p:nvPr/>
        </p:nvSpPr>
        <p:spPr>
          <a:xfrm>
            <a:off x="6096000" y="2336919"/>
            <a:ext cx="2049406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FCAE7-5521-7CDF-6478-5D5784260A7F}"/>
              </a:ext>
            </a:extLst>
          </p:cNvPr>
          <p:cNvSpPr txBox="1"/>
          <p:nvPr/>
        </p:nvSpPr>
        <p:spPr>
          <a:xfrm>
            <a:off x="6096000" y="2395933"/>
            <a:ext cx="204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Manager2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15BD22-FEE7-1121-6745-CA428011AD76}"/>
              </a:ext>
            </a:extLst>
          </p:cNvPr>
          <p:cNvSpPr/>
          <p:nvPr/>
        </p:nvSpPr>
        <p:spPr>
          <a:xfrm>
            <a:off x="9717160" y="2373263"/>
            <a:ext cx="2049406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E4B61B-82D0-C4A1-0D99-61ABB23806AF}"/>
              </a:ext>
            </a:extLst>
          </p:cNvPr>
          <p:cNvSpPr txBox="1"/>
          <p:nvPr/>
        </p:nvSpPr>
        <p:spPr>
          <a:xfrm>
            <a:off x="9717160" y="2432277"/>
            <a:ext cx="204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Manager3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3F5C95-67FF-8F8B-045E-63FB6C8104F7}"/>
              </a:ext>
            </a:extLst>
          </p:cNvPr>
          <p:cNvSpPr/>
          <p:nvPr/>
        </p:nvSpPr>
        <p:spPr>
          <a:xfrm>
            <a:off x="4868097" y="3749562"/>
            <a:ext cx="2049406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73574A-3CB7-4C88-47F1-365591C5BD42}"/>
              </a:ext>
            </a:extLst>
          </p:cNvPr>
          <p:cNvSpPr txBox="1"/>
          <p:nvPr/>
        </p:nvSpPr>
        <p:spPr>
          <a:xfrm>
            <a:off x="4868097" y="3808576"/>
            <a:ext cx="204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Employee2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930DA9-103F-0720-C9A2-BC10C89E7E27}"/>
              </a:ext>
            </a:extLst>
          </p:cNvPr>
          <p:cNvSpPr/>
          <p:nvPr/>
        </p:nvSpPr>
        <p:spPr>
          <a:xfrm>
            <a:off x="7306326" y="3749562"/>
            <a:ext cx="2049406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171AFC-FF3A-B133-6A71-E40A0A182F4E}"/>
              </a:ext>
            </a:extLst>
          </p:cNvPr>
          <p:cNvSpPr txBox="1"/>
          <p:nvPr/>
        </p:nvSpPr>
        <p:spPr>
          <a:xfrm>
            <a:off x="7306326" y="3808576"/>
            <a:ext cx="204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Employee3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984120-D184-7FDF-5F8A-482433E92D7F}"/>
              </a:ext>
            </a:extLst>
          </p:cNvPr>
          <p:cNvSpPr/>
          <p:nvPr/>
        </p:nvSpPr>
        <p:spPr>
          <a:xfrm>
            <a:off x="9717160" y="3749562"/>
            <a:ext cx="2049406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262896-8839-21AB-7536-E664E90410CE}"/>
              </a:ext>
            </a:extLst>
          </p:cNvPr>
          <p:cNvSpPr txBox="1"/>
          <p:nvPr/>
        </p:nvSpPr>
        <p:spPr>
          <a:xfrm>
            <a:off x="9717160" y="3808576"/>
            <a:ext cx="204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Employee4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A242C7-2EC0-DC84-0A6C-54FA978CE572}"/>
              </a:ext>
            </a:extLst>
          </p:cNvPr>
          <p:cNvSpPr/>
          <p:nvPr/>
        </p:nvSpPr>
        <p:spPr>
          <a:xfrm>
            <a:off x="9717160" y="4869416"/>
            <a:ext cx="2049406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5BDF3C-82D9-EC91-B0D5-72364F910855}"/>
              </a:ext>
            </a:extLst>
          </p:cNvPr>
          <p:cNvSpPr txBox="1"/>
          <p:nvPr/>
        </p:nvSpPr>
        <p:spPr>
          <a:xfrm>
            <a:off x="9717160" y="4928430"/>
            <a:ext cx="204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Intern1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04CDF0-AF6D-C1F9-E6F1-86581F57F88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01274" y="620473"/>
            <a:ext cx="3394726" cy="43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A83102-03C5-8A6C-4EA8-2D19625FD1A7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7120703" y="1563620"/>
            <a:ext cx="1934600" cy="77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068A58-951F-4DB5-1C85-29261BB03A3E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701274" y="1568370"/>
            <a:ext cx="0" cy="75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9124AA-367D-3CD8-958D-D080DFE87DF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96000" y="620473"/>
            <a:ext cx="2959303" cy="43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6C6E2F-67F2-AAE7-B5C0-E192DFA1FA0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701274" y="2839318"/>
            <a:ext cx="0" cy="91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3C1730-C6A2-65F9-1BB8-39D68AECBE76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5892800" y="2849809"/>
            <a:ext cx="1227903" cy="89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6F3261-62A9-5096-47D3-89460597A2FB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120703" y="2849809"/>
            <a:ext cx="1210326" cy="89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43E3E8-D17D-9D52-8085-74737D6528D9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0741863" y="2886153"/>
            <a:ext cx="0" cy="86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E9D87B-2419-9F2D-23FB-5C273B83AA89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10741863" y="4262452"/>
            <a:ext cx="0" cy="60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87B237B-7E8B-6482-B170-6DE1CC0B1992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9055303" y="1563620"/>
            <a:ext cx="1686560" cy="80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C528189-4330-46F8-C984-0CA5D4EADA50}"/>
              </a:ext>
            </a:extLst>
          </p:cNvPr>
          <p:cNvSpPr txBox="1"/>
          <p:nvPr/>
        </p:nvSpPr>
        <p:spPr>
          <a:xfrm>
            <a:off x="7208669" y="6377471"/>
            <a:ext cx="51602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Composite Design Pattern Flowchart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29607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198</Words>
  <Application>Microsoft Office PowerPoint</Application>
  <PresentationFormat>Widescreen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Aakriti Kumari</dc:creator>
  <cp:lastModifiedBy>Aakriti Kumari</cp:lastModifiedBy>
  <cp:revision>2</cp:revision>
  <dcterms:created xsi:type="dcterms:W3CDTF">2023-09-06T10:17:10Z</dcterms:created>
  <dcterms:modified xsi:type="dcterms:W3CDTF">2023-09-08T05:58:11Z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2023-09-08T05:56:58Z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78ceecf6-eeb7-4694-94d1-11d1c1087899</vt:lpwstr>
  </property>
  <property fmtid="{D5CDD505-2E9C-101B-9397-08002B2CF9AE}" pid="8" name="MSIP_Label_455b24b8-e69b-4583-bfd0-d64b5cee01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