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3BAC-4439-F087-3033-92349DE11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A46CC-E5C1-A5C0-D5CF-FB0E26018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CD6D-661B-4D2C-CBCA-9A2A9231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E8B7-8932-FD0B-3A3D-18B1E16B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57759-BA1A-DAFC-ABC4-0D82BB37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6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0C26-CC83-DAB9-9534-ABA24993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F8758-6F6D-2FDA-FC44-B98B22256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BCFE9-3D20-3B7C-48FE-C891A621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593E-E68A-9034-0783-EDA59CD1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B84D-081A-42B9-4B71-9B11A839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87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5610C-D22F-4807-9382-384268CDB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48CDB-56FC-9EE1-2F86-891462932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CBA33-72EF-4ADD-91C0-072B92CB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4CD9-D5CA-2BBD-CA4F-11AFD2FB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9E59-3132-9195-23CD-D93FDE68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04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B1B6-D9D7-FA1F-AAA8-25089E10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4355-B12D-1ADD-F6BA-8AD779B4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BBB8A-729A-0DE6-2F52-6B064054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9458B-2419-3BE4-C085-6BFE1942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CB490-D0CA-928C-7744-43DFC90F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28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DB79-F103-3222-9A6E-87ECFED4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DEACB-ABD6-5BB1-83AD-6F111EC2C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E1F36-F085-6D65-B188-6A4798FF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75FC9-1832-EB51-E3FA-0C1F765F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73C57-9D15-656F-432B-BAD4D215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2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8806-905F-13E2-3927-552D2E14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C587-13B4-1FB2-2210-6746FE211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B59FD-3217-7E0B-71B2-B18AF33F3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66EA2-AE68-4D4E-35DC-055ABEBE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DFDE0-3383-E4BB-EF02-5E2FA21C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A1B51-F627-0286-0EE8-CB942C6C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59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73D9-33D2-8159-95A7-06C372F8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C933-795D-6D37-FFE8-7C6116AC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CDA88-2E0F-0ED4-8A2D-EDA69D3F0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8311C-E7DB-B76B-47F9-4837D2684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73D08-5207-32AF-B031-88618A319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E844D-980D-B9FF-D976-7207ED13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BE7EA-30EA-1D44-119B-8920F314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597A1-8627-F709-C1FE-C4B3306D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47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6DF0-FEE3-FEA6-E00D-05285D85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DFB3E-3FBF-6E75-3C7A-4BF26489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5467D-DE6F-B69E-75B4-31F23FB7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A8914-5734-7BBF-3B92-BBDCCE9B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4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42015-16DD-CA1B-BBF8-93BBF157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57E88-F4B2-3170-A63A-9879168B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AE07F-4743-07AE-A4A9-9D6739F7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08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45F1-025E-C024-15A7-BA0123BC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AB40-101E-B4C4-ABB8-A8A0D847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85DB4-B214-9E4D-6CEC-B926959D0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0D0FB-1424-CBDB-3FD0-5F66FA03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74259-87ED-E2DE-4FEB-877E817D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59368-9FAF-F963-FD41-AF8804DC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2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F844-95AA-9CAD-67E5-F7539110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CF8DB-977F-50E6-B4AC-A01A38CF2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41636-0D3D-B324-9D87-636EAAC9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40539-BF7E-D70D-7890-DD82EC03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3CBA7-193D-3248-1395-29CEE1BF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09F4-B3FF-C005-1AC6-43D794C9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5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B59F0-DF17-B397-F223-73BF5E9C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0178D-7450-CE68-C52B-F87A02AC7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0E0E-9C0B-5D97-D8D7-97EBF3954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24100-961E-321B-DD3F-4FF900384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88AB1-1085-C52E-02E1-D61183D80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767D3-76DD-1E69-7FA3-77EA378C81D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62528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03883-9991-2FD8-9F87-57A7A0458635}"/>
              </a:ext>
            </a:extLst>
          </p:cNvPr>
          <p:cNvSpPr/>
          <p:nvPr/>
        </p:nvSpPr>
        <p:spPr>
          <a:xfrm>
            <a:off x="3609985" y="155035"/>
            <a:ext cx="3329612" cy="1508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21DC-A6FB-7C98-FBA5-1071AFB72711}"/>
              </a:ext>
            </a:extLst>
          </p:cNvPr>
          <p:cNvSpPr txBox="1"/>
          <p:nvPr/>
        </p:nvSpPr>
        <p:spPr>
          <a:xfrm>
            <a:off x="3609985" y="204999"/>
            <a:ext cx="3329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INotificationHandler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----------------------------------------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SetNextHandler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HandleNotification</a:t>
            </a:r>
            <a:r>
              <a:rPr lang="en-US" sz="2000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20350-B336-670D-0863-BDAA096252CB}"/>
              </a:ext>
            </a:extLst>
          </p:cNvPr>
          <p:cNvSpPr/>
          <p:nvPr/>
        </p:nvSpPr>
        <p:spPr>
          <a:xfrm>
            <a:off x="9471435" y="165434"/>
            <a:ext cx="2467616" cy="1516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AF53C-E743-E5ED-F25D-9F90E870FA59}"/>
              </a:ext>
            </a:extLst>
          </p:cNvPr>
          <p:cNvSpPr txBox="1"/>
          <p:nvPr/>
        </p:nvSpPr>
        <p:spPr>
          <a:xfrm>
            <a:off x="9471435" y="223093"/>
            <a:ext cx="2467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Notification</a:t>
            </a:r>
          </a:p>
          <a:p>
            <a:pPr algn="ctr"/>
            <a:r>
              <a:rPr lang="en-US" sz="2000" dirty="0"/>
              <a:t>-----------------------------</a:t>
            </a:r>
          </a:p>
          <a:p>
            <a:pPr marL="342900" indent="-342900" algn="ctr">
              <a:buFontTx/>
              <a:buChar char="-"/>
            </a:pPr>
            <a:r>
              <a:rPr lang="en-US" sz="2000" dirty="0"/>
              <a:t>Message : string</a:t>
            </a:r>
          </a:p>
          <a:p>
            <a:pPr algn="ctr"/>
            <a:r>
              <a:rPr lang="en-US" sz="2000" dirty="0"/>
              <a:t>- _priority : Priority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CA590E-19D9-FC73-6937-B3AD12E41958}"/>
              </a:ext>
            </a:extLst>
          </p:cNvPr>
          <p:cNvSpPr/>
          <p:nvPr/>
        </p:nvSpPr>
        <p:spPr>
          <a:xfrm>
            <a:off x="288680" y="625743"/>
            <a:ext cx="2049406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D7FE53-64D2-1C13-E6C1-7E18531C90F9}"/>
              </a:ext>
            </a:extLst>
          </p:cNvPr>
          <p:cNvSpPr txBox="1"/>
          <p:nvPr/>
        </p:nvSpPr>
        <p:spPr>
          <a:xfrm>
            <a:off x="288680" y="684757"/>
            <a:ext cx="204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729101-8E66-7BA5-0F41-7ECE7A9296AF}"/>
              </a:ext>
            </a:extLst>
          </p:cNvPr>
          <p:cNvSpPr txBox="1"/>
          <p:nvPr/>
        </p:nvSpPr>
        <p:spPr>
          <a:xfrm>
            <a:off x="116359" y="6232257"/>
            <a:ext cx="54091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Chain Of Responsibility Design Pattern</a:t>
            </a:r>
            <a:endParaRPr lang="en-IN" sz="25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2C20383-43C3-C273-BB85-71680AA090F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338086" y="866719"/>
            <a:ext cx="1271899" cy="1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C0CD7CC-0FDF-4627-1858-4BA7EB6D1DA3}"/>
              </a:ext>
            </a:extLst>
          </p:cNvPr>
          <p:cNvSpPr/>
          <p:nvPr/>
        </p:nvSpPr>
        <p:spPr>
          <a:xfrm>
            <a:off x="261958" y="2359570"/>
            <a:ext cx="2842236" cy="14905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3096C2-9096-82D2-96AD-77E0CEB5A026}"/>
              </a:ext>
            </a:extLst>
          </p:cNvPr>
          <p:cNvSpPr txBox="1"/>
          <p:nvPr/>
        </p:nvSpPr>
        <p:spPr>
          <a:xfrm>
            <a:off x="288680" y="2413337"/>
            <a:ext cx="2842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EmailNotificationHandler</a:t>
            </a:r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pPr algn="ctr"/>
            <a:r>
              <a:rPr lang="en-US" sz="2000" dirty="0"/>
              <a:t>-- </a:t>
            </a:r>
            <a:r>
              <a:rPr lang="en-US" sz="2000" dirty="0" err="1"/>
              <a:t>SetNextHandler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HandleNotification</a:t>
            </a:r>
            <a:r>
              <a:rPr lang="en-US" sz="2000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ECC522-7247-6C7C-8FC2-D12CC6487AAF}"/>
              </a:ext>
            </a:extLst>
          </p:cNvPr>
          <p:cNvSpPr/>
          <p:nvPr/>
        </p:nvSpPr>
        <p:spPr>
          <a:xfrm>
            <a:off x="3329285" y="2359570"/>
            <a:ext cx="2842236" cy="15065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65A888-8ED0-815B-A31F-4D2ABCAB02D2}"/>
              </a:ext>
            </a:extLst>
          </p:cNvPr>
          <p:cNvSpPr txBox="1"/>
          <p:nvPr/>
        </p:nvSpPr>
        <p:spPr>
          <a:xfrm>
            <a:off x="3356007" y="2413337"/>
            <a:ext cx="2842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SMSNotificationHandler</a:t>
            </a:r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pPr algn="ctr"/>
            <a:r>
              <a:rPr lang="en-US" sz="2000" dirty="0"/>
              <a:t>-- </a:t>
            </a:r>
            <a:r>
              <a:rPr lang="en-US" sz="2000" dirty="0" err="1"/>
              <a:t>SetNextHandler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HandleNotification</a:t>
            </a:r>
            <a:r>
              <a:rPr lang="en-US" sz="2000" dirty="0"/>
              <a:t>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8FF822-7245-10AB-04EF-1B1756040816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4750403" y="1663364"/>
            <a:ext cx="272419" cy="69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0E5EA2C-4FBF-6C9A-977F-3893DD6B38E1}"/>
              </a:ext>
            </a:extLst>
          </p:cNvPr>
          <p:cNvSpPr/>
          <p:nvPr/>
        </p:nvSpPr>
        <p:spPr>
          <a:xfrm>
            <a:off x="9728109" y="2388648"/>
            <a:ext cx="1907779" cy="1662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38A41-6702-C3EC-228B-98B21D5E7B61}"/>
              </a:ext>
            </a:extLst>
          </p:cNvPr>
          <p:cNvSpPr txBox="1"/>
          <p:nvPr/>
        </p:nvSpPr>
        <p:spPr>
          <a:xfrm>
            <a:off x="9754832" y="2359570"/>
            <a:ext cx="19077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Priority</a:t>
            </a:r>
          </a:p>
          <a:p>
            <a:pPr algn="ctr"/>
            <a:r>
              <a:rPr lang="en-US" sz="2000" dirty="0"/>
              <a:t>---------------------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Low,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Normal,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High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3ECF68-947A-EE95-B628-CD5401AABF21}"/>
              </a:ext>
            </a:extLst>
          </p:cNvPr>
          <p:cNvSpPr/>
          <p:nvPr/>
        </p:nvSpPr>
        <p:spPr>
          <a:xfrm>
            <a:off x="6448953" y="2359571"/>
            <a:ext cx="2700407" cy="1525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29DEC-26B5-63D3-36B6-CD648A9673AE}"/>
              </a:ext>
            </a:extLst>
          </p:cNvPr>
          <p:cNvSpPr txBox="1"/>
          <p:nvPr/>
        </p:nvSpPr>
        <p:spPr>
          <a:xfrm>
            <a:off x="6475676" y="2413337"/>
            <a:ext cx="2700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WebNotificationHandler</a:t>
            </a:r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pPr algn="ctr"/>
            <a:r>
              <a:rPr lang="en-US" sz="2000" dirty="0"/>
              <a:t>-- </a:t>
            </a:r>
            <a:r>
              <a:rPr lang="en-US" sz="2000" dirty="0" err="1"/>
              <a:t>SetNextHandler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HandleNotification</a:t>
            </a:r>
            <a:r>
              <a:rPr lang="en-US" sz="2000" dirty="0"/>
              <a:t>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629F1B-7333-038B-8CDA-E6BBC8E8389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683076" y="1698765"/>
            <a:ext cx="2842236" cy="66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B1FC75-BBE9-45A8-14DC-BEB5F27563CE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525500" y="1698765"/>
            <a:ext cx="2300380" cy="71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1E36DA-AFFD-18A1-8EF1-9EF12F684172}"/>
              </a:ext>
            </a:extLst>
          </p:cNvPr>
          <p:cNvCxnSpPr>
            <a:cxnSpLocks/>
            <a:stCxn id="3" idx="0"/>
            <a:endCxn id="13" idx="2"/>
          </p:cNvCxnSpPr>
          <p:nvPr/>
        </p:nvCxnSpPr>
        <p:spPr>
          <a:xfrm flipH="1" flipV="1">
            <a:off x="10705243" y="1681457"/>
            <a:ext cx="3479" cy="67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6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03883-9991-2FD8-9F87-57A7A0458635}"/>
              </a:ext>
            </a:extLst>
          </p:cNvPr>
          <p:cNvSpPr/>
          <p:nvPr/>
        </p:nvSpPr>
        <p:spPr>
          <a:xfrm>
            <a:off x="3351605" y="117158"/>
            <a:ext cx="2486015" cy="1194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21DC-A6FB-7C98-FBA5-1071AFB72711}"/>
              </a:ext>
            </a:extLst>
          </p:cNvPr>
          <p:cNvSpPr txBox="1"/>
          <p:nvPr/>
        </p:nvSpPr>
        <p:spPr>
          <a:xfrm>
            <a:off x="3351605" y="165434"/>
            <a:ext cx="2486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IStockTrade</a:t>
            </a:r>
            <a:endParaRPr lang="en-US" sz="2000" dirty="0"/>
          </a:p>
          <a:p>
            <a:pPr algn="ctr"/>
            <a:r>
              <a:rPr lang="en-US" sz="2000" dirty="0"/>
              <a:t>-----------------------------</a:t>
            </a:r>
          </a:p>
          <a:p>
            <a:pPr algn="ctr"/>
            <a:r>
              <a:rPr lang="en-US" sz="2000" dirty="0"/>
              <a:t>-  </a:t>
            </a:r>
            <a:r>
              <a:rPr lang="en-US" sz="2000" dirty="0" err="1"/>
              <a:t>StockTrade</a:t>
            </a:r>
            <a:r>
              <a:rPr lang="en-US" sz="2000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20350-B336-670D-0863-BDAA096252CB}"/>
              </a:ext>
            </a:extLst>
          </p:cNvPr>
          <p:cNvSpPr/>
          <p:nvPr/>
        </p:nvSpPr>
        <p:spPr>
          <a:xfrm>
            <a:off x="8600792" y="122171"/>
            <a:ext cx="2467616" cy="1516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AF53C-E743-E5ED-F25D-9F90E870FA59}"/>
              </a:ext>
            </a:extLst>
          </p:cNvPr>
          <p:cNvSpPr txBox="1"/>
          <p:nvPr/>
        </p:nvSpPr>
        <p:spPr>
          <a:xfrm>
            <a:off x="8600792" y="179830"/>
            <a:ext cx="2467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StockBroker</a:t>
            </a:r>
            <a:endParaRPr lang="en-US" sz="2000" dirty="0"/>
          </a:p>
          <a:p>
            <a:pPr algn="ctr"/>
            <a:r>
              <a:rPr lang="en-US" sz="2000" dirty="0"/>
              <a:t>-----------------------------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StockBuy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StockSell</a:t>
            </a:r>
            <a:r>
              <a:rPr lang="en-US" sz="2000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729101-8E66-7BA5-0F41-7ECE7A9296AF}"/>
              </a:ext>
            </a:extLst>
          </p:cNvPr>
          <p:cNvSpPr txBox="1"/>
          <p:nvPr/>
        </p:nvSpPr>
        <p:spPr>
          <a:xfrm>
            <a:off x="8600792" y="6314488"/>
            <a:ext cx="54091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Command Design Pattern</a:t>
            </a:r>
            <a:endParaRPr lang="en-IN" sz="25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2C20383-43C3-C273-BB85-71680AA090F4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2147999" y="5719956"/>
            <a:ext cx="1293695" cy="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C0CD7CC-0FDF-4627-1858-4BA7EB6D1DA3}"/>
              </a:ext>
            </a:extLst>
          </p:cNvPr>
          <p:cNvSpPr/>
          <p:nvPr/>
        </p:nvSpPr>
        <p:spPr>
          <a:xfrm>
            <a:off x="2121276" y="2354116"/>
            <a:ext cx="2049405" cy="1145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3096C2-9096-82D2-96AD-77E0CEB5A026}"/>
              </a:ext>
            </a:extLst>
          </p:cNvPr>
          <p:cNvSpPr txBox="1"/>
          <p:nvPr/>
        </p:nvSpPr>
        <p:spPr>
          <a:xfrm>
            <a:off x="2147999" y="2407883"/>
            <a:ext cx="2049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BuyStock</a:t>
            </a:r>
            <a:endParaRPr lang="en-US" sz="2000" dirty="0"/>
          </a:p>
          <a:p>
            <a:pPr algn="ctr"/>
            <a:r>
              <a:rPr lang="en-US" sz="2000" dirty="0"/>
              <a:t>-----------------------</a:t>
            </a:r>
          </a:p>
          <a:p>
            <a:pPr algn="ctr"/>
            <a:r>
              <a:rPr lang="en-US" sz="2000" dirty="0"/>
              <a:t>-- </a:t>
            </a:r>
            <a:r>
              <a:rPr lang="en-US" sz="2000" dirty="0" err="1"/>
              <a:t>StockTrade</a:t>
            </a:r>
            <a:r>
              <a:rPr lang="en-US" sz="2000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ECC522-7247-6C7C-8FC2-D12CC6487AAF}"/>
              </a:ext>
            </a:extLst>
          </p:cNvPr>
          <p:cNvSpPr/>
          <p:nvPr/>
        </p:nvSpPr>
        <p:spPr>
          <a:xfrm>
            <a:off x="4521231" y="2344286"/>
            <a:ext cx="2142767" cy="11491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65A888-8ED0-815B-A31F-4D2ABCAB02D2}"/>
              </a:ext>
            </a:extLst>
          </p:cNvPr>
          <p:cNvSpPr txBox="1"/>
          <p:nvPr/>
        </p:nvSpPr>
        <p:spPr>
          <a:xfrm>
            <a:off x="4547954" y="2398053"/>
            <a:ext cx="214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SellStock</a:t>
            </a:r>
            <a:endParaRPr lang="en-US" sz="2000" dirty="0"/>
          </a:p>
          <a:p>
            <a:pPr algn="ctr"/>
            <a:r>
              <a:rPr lang="en-US" sz="2000" dirty="0"/>
              <a:t>------------------------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StockTrade</a:t>
            </a:r>
            <a:r>
              <a:rPr lang="en-US" sz="2000" dirty="0"/>
              <a:t>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8FF822-7245-10AB-04EF-1B1756040816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4966268" y="1319679"/>
            <a:ext cx="626347" cy="102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E3ECF68-947A-EE95-B628-CD5401AABF21}"/>
              </a:ext>
            </a:extLst>
          </p:cNvPr>
          <p:cNvSpPr/>
          <p:nvPr/>
        </p:nvSpPr>
        <p:spPr>
          <a:xfrm>
            <a:off x="3441694" y="4995990"/>
            <a:ext cx="2049405" cy="1447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29DEC-26B5-63D3-36B6-CD648A9673AE}"/>
              </a:ext>
            </a:extLst>
          </p:cNvPr>
          <p:cNvSpPr txBox="1"/>
          <p:nvPr/>
        </p:nvSpPr>
        <p:spPr>
          <a:xfrm>
            <a:off x="3468417" y="5049756"/>
            <a:ext cx="2049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Stock</a:t>
            </a:r>
          </a:p>
          <a:p>
            <a:pPr algn="ctr"/>
            <a:r>
              <a:rPr lang="en-US" sz="2000" dirty="0"/>
              <a:t>-----------------------</a:t>
            </a:r>
          </a:p>
          <a:p>
            <a:pPr algn="ctr"/>
            <a:r>
              <a:rPr lang="en-US" sz="2000" dirty="0"/>
              <a:t>- Buy()</a:t>
            </a:r>
          </a:p>
          <a:p>
            <a:pPr algn="ctr"/>
            <a:r>
              <a:rPr lang="en-US" sz="2000" dirty="0"/>
              <a:t>-  Sell()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629F1B-7333-038B-8CDA-E6BBC8E8389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145979" y="1319679"/>
            <a:ext cx="795586" cy="103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CDC446-1ABD-1CF5-3309-203D3C4F9CD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3145979" y="3499289"/>
            <a:ext cx="795586" cy="151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3B85C-A427-F041-01C3-6213819E1CE2}"/>
              </a:ext>
            </a:extLst>
          </p:cNvPr>
          <p:cNvSpPr/>
          <p:nvPr/>
        </p:nvSpPr>
        <p:spPr>
          <a:xfrm>
            <a:off x="609334" y="5463511"/>
            <a:ext cx="1538665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1B4C4-C82A-C1B2-1D44-362F2725F176}"/>
              </a:ext>
            </a:extLst>
          </p:cNvPr>
          <p:cNvSpPr txBox="1"/>
          <p:nvPr/>
        </p:nvSpPr>
        <p:spPr>
          <a:xfrm>
            <a:off x="609334" y="5522525"/>
            <a:ext cx="153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52DBE2-B647-7F5A-9B6B-40CCAD86F451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4788861" y="3493469"/>
            <a:ext cx="803754" cy="150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B0A2FF-7005-BB75-E9AB-0F0521A1E3B2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5837620" y="673266"/>
            <a:ext cx="2763172" cy="16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BB343CB6-F399-34A2-6BC1-39CF078AF33E}"/>
              </a:ext>
            </a:extLst>
          </p:cNvPr>
          <p:cNvSpPr/>
          <p:nvPr/>
        </p:nvSpPr>
        <p:spPr>
          <a:xfrm rot="295709">
            <a:off x="8099655" y="668793"/>
            <a:ext cx="489039" cy="3026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15BDA4-E120-5DA7-2755-A5CDA4C7A0B3}"/>
              </a:ext>
            </a:extLst>
          </p:cNvPr>
          <p:cNvCxnSpPr>
            <a:stCxn id="22" idx="0"/>
            <a:endCxn id="22" idx="0"/>
          </p:cNvCxnSpPr>
          <p:nvPr/>
        </p:nvCxnSpPr>
        <p:spPr>
          <a:xfrm>
            <a:off x="1378667" y="55225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EC31C9-CB04-4035-6BD8-2320C43E10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9527" y="3715424"/>
            <a:ext cx="2524946" cy="938548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53">
            <a:extLst>
              <a:ext uri="{FF2B5EF4-FFF2-40B4-BE49-F238E27FC236}">
                <a16:creationId xmlns:a16="http://schemas.microsoft.com/office/drawing/2014/main" id="{34DF7F87-3177-E82C-F8B3-39EDB258BAE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9437" y="1785115"/>
            <a:ext cx="3070516" cy="5312055"/>
          </a:xfrm>
          <a:prstGeom prst="bentConnector4">
            <a:avLst>
              <a:gd name="adj1" fmla="val -25082"/>
              <a:gd name="adj2" fmla="val 104303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44EE4F55-0132-4682-2FED-3D88D330BE56}"/>
              </a:ext>
            </a:extLst>
          </p:cNvPr>
          <p:cNvSpPr/>
          <p:nvPr/>
        </p:nvSpPr>
        <p:spPr>
          <a:xfrm rot="13771015">
            <a:off x="1811874" y="2794623"/>
            <a:ext cx="260980" cy="25520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0791D5DA-95CD-5237-7EA5-2D44F9693B0E}"/>
              </a:ext>
            </a:extLst>
          </p:cNvPr>
          <p:cNvSpPr/>
          <p:nvPr/>
        </p:nvSpPr>
        <p:spPr>
          <a:xfrm rot="2752861">
            <a:off x="6702027" y="2818829"/>
            <a:ext cx="207501" cy="1937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12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90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Aakriti Kumari</dc:creator>
  <cp:lastModifiedBy>Aakriti Kumari</cp:lastModifiedBy>
  <cp:revision>2</cp:revision>
  <dcterms:created xsi:type="dcterms:W3CDTF">2023-09-10T15:37:23Z</dcterms:created>
  <dcterms:modified xsi:type="dcterms:W3CDTF">2023-09-12T10:42:54Z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2023-09-10T17:07:46Z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a0280a6e-d5c5-4b79-939c-d27b692f7599</vt:lpwstr>
  </property>
  <property fmtid="{D5CDD505-2E9C-101B-9397-08002B2CF9AE}" pid="8" name="MSIP_Label_455b24b8-e69b-4583-bfd0-d64b5cee01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