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3BAC-4439-F087-3033-92349DE11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A46CC-E5C1-A5C0-D5CF-FB0E2601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CD6D-661B-4D2C-CBCA-9A2A9231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E8B7-8932-FD0B-3A3D-18B1E16B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7759-BA1A-DAFC-ABC4-0D82BB3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C26-CC83-DAB9-9534-ABA24993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8758-6F6D-2FDA-FC44-B98B2225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CFE9-3D20-3B7C-48FE-C891A621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593E-E68A-9034-0783-EDA59CD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84D-081A-42B9-4B71-9B11A839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610C-D22F-4807-9382-384268CD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48CDB-56FC-9EE1-2F86-89146293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BA33-72EF-4ADD-91C0-072B92C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4CD9-D5CA-2BBD-CA4F-11AFD2F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E59-3132-9195-23CD-D93FDE6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B1B6-D9D7-FA1F-AAA8-25089E1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4355-B12D-1ADD-F6BA-8AD779B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B8A-729A-0DE6-2F52-6B064054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9458B-2419-3BE4-C085-6BFE194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B490-D0CA-928C-7744-43DFC90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B79-F103-3222-9A6E-87ECFED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EACB-ABD6-5BB1-83AD-6F111EC2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1F36-F085-6D65-B188-6A4798FF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5FC9-1832-EB51-E3FA-0C1F765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3C57-9D15-656F-432B-BAD4D215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06-905F-13E2-3927-552D2E14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587-13B4-1FB2-2210-6746FE21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59FD-3217-7E0B-71B2-B18AF33F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6EA2-AE68-4D4E-35DC-055ABEBE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FDE0-3383-E4BB-EF02-5E2FA21C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1B51-F627-0286-0EE8-CB942C6C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3D9-33D2-8159-95A7-06C372F8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933-795D-6D37-FFE8-7C6116AC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CDA88-2E0F-0ED4-8A2D-EDA69D3F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8311C-E7DB-B76B-47F9-4837D2684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73D08-5207-32AF-B031-88618A31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E844D-980D-B9FF-D976-7207ED1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E7EA-30EA-1D44-119B-8920F31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97A1-8627-F709-C1FE-C4B3306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6DF0-FEE3-FEA6-E00D-05285D85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DFB3E-3FBF-6E75-3C7A-4BF2648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467D-DE6F-B69E-75B4-31F23FB7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A8914-5734-7BBF-3B92-BBDCCE9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42015-16DD-CA1B-BBF8-93BBF15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57E88-F4B2-3170-A63A-9879168B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E07F-4743-07AE-A4A9-9D6739F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45F1-025E-C024-15A7-BA0123B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AB40-101E-B4C4-ABB8-A8A0D847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DB4-B214-9E4D-6CEC-B926959D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D0FB-1424-CBDB-3FD0-5F66FA03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4259-87ED-E2DE-4FEB-877E817D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59368-9FAF-F963-FD41-AF8804D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44-95AA-9CAD-67E5-F7539110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CF8DB-977F-50E6-B4AC-A01A38CF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1636-0D3D-B324-9D87-636EAAC9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0539-BF7E-D70D-7890-DD82EC03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CBA7-193D-3248-1395-29CEE1BF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09F4-B3FF-C005-1AC6-43D794C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5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B59F0-DF17-B397-F223-73BF5E9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178D-7450-CE68-C52B-F87A02A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0E0E-9C0B-5D97-D8D7-97EBF3954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5E0-2592-43FB-9EA6-8745677A686C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4100-961E-321B-DD3F-4FF90038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8AB1-1085-C52E-02E1-D61183D8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DFEA-DBEF-43B4-AA05-DAFC3D99DBC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767D3-76DD-1E69-7FA3-77EA378C81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6252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609985" y="155035"/>
            <a:ext cx="3329612" cy="1508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609985" y="204999"/>
            <a:ext cx="3329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9471435" y="165434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9471435" y="223093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Notification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Message : string</a:t>
            </a:r>
          </a:p>
          <a:p>
            <a:pPr algn="ctr"/>
            <a:r>
              <a:rPr lang="en-US" sz="2000" dirty="0"/>
              <a:t>- _priority : Priority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CA590E-19D9-FC73-6937-B3AD12E41958}"/>
              </a:ext>
            </a:extLst>
          </p:cNvPr>
          <p:cNvSpPr/>
          <p:nvPr/>
        </p:nvSpPr>
        <p:spPr>
          <a:xfrm>
            <a:off x="288680" y="625743"/>
            <a:ext cx="2049406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7FE53-64D2-1C13-E6C1-7E18531C90F9}"/>
              </a:ext>
            </a:extLst>
          </p:cNvPr>
          <p:cNvSpPr txBox="1"/>
          <p:nvPr/>
        </p:nvSpPr>
        <p:spPr>
          <a:xfrm>
            <a:off x="288680" y="684757"/>
            <a:ext cx="204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116359" y="6232257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Chain Of Responsibility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38086" y="866719"/>
            <a:ext cx="1271899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61958" y="2359570"/>
            <a:ext cx="2842236" cy="1490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88680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EmailNotificationHandler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3329285" y="2359570"/>
            <a:ext cx="2842236" cy="15065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3356007" y="2413337"/>
            <a:ext cx="2842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SMSNotificationHandler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50403" y="1663364"/>
            <a:ext cx="272419" cy="69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E5EA2C-4FBF-6C9A-977F-3893DD6B38E1}"/>
              </a:ext>
            </a:extLst>
          </p:cNvPr>
          <p:cNvSpPr/>
          <p:nvPr/>
        </p:nvSpPr>
        <p:spPr>
          <a:xfrm>
            <a:off x="9728109" y="2388648"/>
            <a:ext cx="1907779" cy="1662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38A41-6702-C3EC-228B-98B21D5E7B61}"/>
              </a:ext>
            </a:extLst>
          </p:cNvPr>
          <p:cNvSpPr txBox="1"/>
          <p:nvPr/>
        </p:nvSpPr>
        <p:spPr>
          <a:xfrm>
            <a:off x="9754832" y="2359570"/>
            <a:ext cx="1907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Priority</a:t>
            </a:r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Low,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Normal,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6448953" y="2359571"/>
            <a:ext cx="2700407" cy="1525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6475676" y="2413337"/>
            <a:ext cx="270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WebNotificationHandler</a:t>
            </a:r>
            <a:endParaRPr lang="en-US" sz="2000" dirty="0"/>
          </a:p>
          <a:p>
            <a:pPr algn="ctr"/>
            <a:r>
              <a:rPr lang="en-US" sz="2000" dirty="0"/>
              <a:t>----------------------------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SetNextHandler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HandleNotification</a:t>
            </a:r>
            <a:r>
              <a:rPr lang="en-US" sz="2000" dirty="0"/>
              <a:t>()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B1FC75-BBE9-45A8-14DC-BEB5F27563C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525500" y="1698765"/>
            <a:ext cx="2300380" cy="7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E36DA-AFFD-18A1-8EF1-9EF12F684172}"/>
              </a:ext>
            </a:extLst>
          </p:cNvPr>
          <p:cNvCxnSpPr>
            <a:cxnSpLocks/>
            <a:stCxn id="3" idx="0"/>
            <a:endCxn id="13" idx="2"/>
          </p:cNvCxnSpPr>
          <p:nvPr/>
        </p:nvCxnSpPr>
        <p:spPr>
          <a:xfrm flipH="1" flipV="1">
            <a:off x="10705243" y="1681457"/>
            <a:ext cx="3479" cy="67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605" y="117158"/>
            <a:ext cx="2486015" cy="1194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605" y="165434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IStockTrade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1"/>
            <a:ext cx="2467616" cy="1516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StockBroker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StockBuy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StockSell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Command Design Pattern</a:t>
            </a:r>
            <a:endParaRPr lang="en-IN" sz="25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C20383-43C3-C273-BB85-71680AA090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147999" y="5719956"/>
            <a:ext cx="1293695" cy="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0CD7CC-0FDF-4627-1858-4BA7EB6D1DA3}"/>
              </a:ext>
            </a:extLst>
          </p:cNvPr>
          <p:cNvSpPr/>
          <p:nvPr/>
        </p:nvSpPr>
        <p:spPr>
          <a:xfrm>
            <a:off x="2121276" y="2354116"/>
            <a:ext cx="2049405" cy="1145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3096C2-9096-82D2-96AD-77E0CEB5A026}"/>
              </a:ext>
            </a:extLst>
          </p:cNvPr>
          <p:cNvSpPr txBox="1"/>
          <p:nvPr/>
        </p:nvSpPr>
        <p:spPr>
          <a:xfrm>
            <a:off x="2147999" y="2407883"/>
            <a:ext cx="204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BuyStock</a:t>
            </a:r>
            <a:endParaRPr lang="en-US" sz="2000" dirty="0"/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CC522-7247-6C7C-8FC2-D12CC6487AAF}"/>
              </a:ext>
            </a:extLst>
          </p:cNvPr>
          <p:cNvSpPr/>
          <p:nvPr/>
        </p:nvSpPr>
        <p:spPr>
          <a:xfrm>
            <a:off x="4521231" y="2344286"/>
            <a:ext cx="2142767" cy="1149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65A888-8ED0-815B-A31F-4D2ABCAB02D2}"/>
              </a:ext>
            </a:extLst>
          </p:cNvPr>
          <p:cNvSpPr txBox="1"/>
          <p:nvPr/>
        </p:nvSpPr>
        <p:spPr>
          <a:xfrm>
            <a:off x="4547954" y="2398053"/>
            <a:ext cx="214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SellStock</a:t>
            </a:r>
            <a:endParaRPr lang="en-US" sz="2000" dirty="0"/>
          </a:p>
          <a:p>
            <a:pPr algn="ctr"/>
            <a:r>
              <a:rPr lang="en-US" sz="2000" dirty="0"/>
              <a:t>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StockTrade</a:t>
            </a:r>
            <a:r>
              <a:rPr lang="en-US" sz="2000" dirty="0"/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8FF822-7245-10AB-04EF-1B175604081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66268" y="1319679"/>
            <a:ext cx="626347" cy="102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ECF68-947A-EE95-B628-CD5401AABF21}"/>
              </a:ext>
            </a:extLst>
          </p:cNvPr>
          <p:cNvSpPr/>
          <p:nvPr/>
        </p:nvSpPr>
        <p:spPr>
          <a:xfrm>
            <a:off x="3441694" y="4995990"/>
            <a:ext cx="2049405" cy="14479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29DEC-26B5-63D3-36B6-CD648A9673AE}"/>
              </a:ext>
            </a:extLst>
          </p:cNvPr>
          <p:cNvSpPr txBox="1"/>
          <p:nvPr/>
        </p:nvSpPr>
        <p:spPr>
          <a:xfrm>
            <a:off x="3468417" y="5049756"/>
            <a:ext cx="204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Stock</a:t>
            </a:r>
          </a:p>
          <a:p>
            <a:pPr algn="ctr"/>
            <a:r>
              <a:rPr lang="en-US" sz="2000" dirty="0"/>
              <a:t>-----------------------</a:t>
            </a:r>
          </a:p>
          <a:p>
            <a:pPr algn="ctr"/>
            <a:r>
              <a:rPr lang="en-US" sz="2000" dirty="0"/>
              <a:t>- Buy()</a:t>
            </a:r>
          </a:p>
          <a:p>
            <a:pPr algn="ctr"/>
            <a:r>
              <a:rPr lang="en-US" sz="2000" dirty="0"/>
              <a:t>-  Sell()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29F1B-7333-038B-8CDA-E6BBC8E8389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145979" y="1319679"/>
            <a:ext cx="795586" cy="10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C446-1ABD-1CF5-3309-203D3C4F9CD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145979" y="3499289"/>
            <a:ext cx="795586" cy="15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09334" y="5463511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09334" y="5522525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52DBE2-B647-7F5A-9B6B-40CCAD86F45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4788861" y="3493469"/>
            <a:ext cx="803754" cy="150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B0A2FF-7005-BB75-E9AB-0F0521A1E3B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837620" y="673266"/>
            <a:ext cx="2763172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B343CB6-F399-34A2-6BC1-39CF078AF33E}"/>
              </a:ext>
            </a:extLst>
          </p:cNvPr>
          <p:cNvSpPr/>
          <p:nvPr/>
        </p:nvSpPr>
        <p:spPr>
          <a:xfrm rot="295709">
            <a:off x="8099655" y="668793"/>
            <a:ext cx="489039" cy="3026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78667" y="55225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EC31C9-CB04-4035-6BD8-2320C43E10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527" y="3715424"/>
            <a:ext cx="2524946" cy="93854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53">
            <a:extLst>
              <a:ext uri="{FF2B5EF4-FFF2-40B4-BE49-F238E27FC236}">
                <a16:creationId xmlns:a16="http://schemas.microsoft.com/office/drawing/2014/main" id="{34DF7F87-3177-E82C-F8B3-39EDB258BA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9437" y="1785115"/>
            <a:ext cx="3070516" cy="5312055"/>
          </a:xfrm>
          <a:prstGeom prst="bentConnector4">
            <a:avLst>
              <a:gd name="adj1" fmla="val -25082"/>
              <a:gd name="adj2" fmla="val 10430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44EE4F55-0132-4682-2FED-3D88D330BE56}"/>
              </a:ext>
            </a:extLst>
          </p:cNvPr>
          <p:cNvSpPr/>
          <p:nvPr/>
        </p:nvSpPr>
        <p:spPr>
          <a:xfrm rot="13771015">
            <a:off x="1811874" y="2794623"/>
            <a:ext cx="260980" cy="25520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0791D5DA-95CD-5237-7EA5-2D44F9693B0E}"/>
              </a:ext>
            </a:extLst>
          </p:cNvPr>
          <p:cNvSpPr/>
          <p:nvPr/>
        </p:nvSpPr>
        <p:spPr>
          <a:xfrm rot="2752861">
            <a:off x="6702027" y="2818829"/>
            <a:ext cx="207501" cy="1937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2637730" y="73895"/>
            <a:ext cx="2486015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2637730" y="122171"/>
            <a:ext cx="2486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IGpayMediator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TransferMoney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600792" y="122172"/>
            <a:ext cx="2467616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600792" y="179830"/>
            <a:ext cx="2467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  </a:t>
            </a:r>
            <a:r>
              <a:rPr lang="en-US" sz="2000" dirty="0" err="1"/>
              <a:t>SendMoney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RecieveMoney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Mediator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192239" y="3181614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192239" y="3240628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961572" y="32406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352130" y="2719004"/>
            <a:ext cx="3057216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352130" y="2778963"/>
            <a:ext cx="305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ConcreteGpayMediator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TransferMoney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DF154-A7D3-41C8-FE3E-8DC4E9991397}"/>
              </a:ext>
            </a:extLst>
          </p:cNvPr>
          <p:cNvSpPr/>
          <p:nvPr/>
        </p:nvSpPr>
        <p:spPr>
          <a:xfrm>
            <a:off x="8600792" y="2719004"/>
            <a:ext cx="2486015" cy="1383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4B6D-9EED-1E95-5FBF-C81D8C0CAB9E}"/>
              </a:ext>
            </a:extLst>
          </p:cNvPr>
          <p:cNvSpPr txBox="1"/>
          <p:nvPr/>
        </p:nvSpPr>
        <p:spPr>
          <a:xfrm>
            <a:off x="8600792" y="2767280"/>
            <a:ext cx="2486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ConcreteUser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SendMoney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 </a:t>
            </a:r>
            <a:r>
              <a:rPr lang="en-US" sz="2000" dirty="0" err="1"/>
              <a:t>RecieveUser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880738" y="1457293"/>
            <a:ext cx="0" cy="126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9E5A8E-47B9-5ADE-B50F-69974BD14F0C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9834600" y="1505570"/>
            <a:ext cx="9200" cy="12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B1540-77EB-6FFB-8C46-A38D331E4CF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09346" y="3429000"/>
            <a:ext cx="3191446" cy="1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730904" y="3440683"/>
            <a:ext cx="62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063430" y="209377"/>
            <a:ext cx="2486015" cy="1720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063430" y="257654"/>
            <a:ext cx="2486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IMovieCatalog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NotifyUser</a:t>
            </a:r>
            <a:r>
              <a:rPr lang="en-US" sz="20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20350-B336-670D-0863-BDAA096252CB}"/>
              </a:ext>
            </a:extLst>
          </p:cNvPr>
          <p:cNvSpPr/>
          <p:nvPr/>
        </p:nvSpPr>
        <p:spPr>
          <a:xfrm>
            <a:off x="8768431" y="506388"/>
            <a:ext cx="2486015" cy="1183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AF53C-E743-E5ED-F25D-9F90E870FA59}"/>
              </a:ext>
            </a:extLst>
          </p:cNvPr>
          <p:cNvSpPr txBox="1"/>
          <p:nvPr/>
        </p:nvSpPr>
        <p:spPr>
          <a:xfrm>
            <a:off x="8768431" y="564046"/>
            <a:ext cx="2486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IUser</a:t>
            </a:r>
            <a:endParaRPr lang="en-US" sz="2000" dirty="0"/>
          </a:p>
          <a:p>
            <a:pPr algn="ctr"/>
            <a:r>
              <a:rPr lang="en-US" sz="2000" dirty="0"/>
              <a:t>-----------------------------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RecieveNotification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00792" y="6314488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Observer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176999" y="3643278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176999" y="3702292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946332" y="37022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352130" y="2719004"/>
            <a:ext cx="3865790" cy="25235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352130" y="2778963"/>
            <a:ext cx="3865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MovierCatalog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GetNewReleaseNotification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SetNewRelease</a:t>
            </a:r>
            <a:r>
              <a:rPr lang="en-US" sz="2000" dirty="0"/>
              <a:t> State()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RegisterUser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NotifyUser</a:t>
            </a:r>
            <a:r>
              <a:rPr lang="en-US" sz="20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DF154-A7D3-41C8-FE3E-8DC4E9991397}"/>
              </a:ext>
            </a:extLst>
          </p:cNvPr>
          <p:cNvSpPr/>
          <p:nvPr/>
        </p:nvSpPr>
        <p:spPr>
          <a:xfrm>
            <a:off x="8600792" y="3168904"/>
            <a:ext cx="2859688" cy="183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A4B6D-9EED-1E95-5FBF-C81D8C0CAB9E}"/>
              </a:ext>
            </a:extLst>
          </p:cNvPr>
          <p:cNvSpPr txBox="1"/>
          <p:nvPr/>
        </p:nvSpPr>
        <p:spPr>
          <a:xfrm>
            <a:off x="8600792" y="3217180"/>
            <a:ext cx="285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</a:t>
            </a:r>
          </a:p>
          <a:p>
            <a:pPr algn="ctr"/>
            <a:r>
              <a:rPr lang="en-US" sz="2000" dirty="0"/>
              <a:t>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AddUser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RemoveUser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ReceiveNotification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85025" y="1929604"/>
            <a:ext cx="21413" cy="78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9E5A8E-47B9-5ADE-B50F-69974BD14F0C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0011439" y="1690109"/>
            <a:ext cx="19197" cy="147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7B1540-77EB-6FFB-8C46-A38D331E4CF4}"/>
              </a:ext>
            </a:extLst>
          </p:cNvPr>
          <p:cNvCxnSpPr>
            <a:cxnSpLocks/>
          </p:cNvCxnSpPr>
          <p:nvPr/>
        </p:nvCxnSpPr>
        <p:spPr>
          <a:xfrm flipH="1" flipV="1">
            <a:off x="6217920" y="3878899"/>
            <a:ext cx="2382872" cy="2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715664" y="3902347"/>
            <a:ext cx="636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26384B-413E-D3B5-904A-12276ABFCBB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549445" y="1071878"/>
            <a:ext cx="3218986" cy="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424" y="209377"/>
            <a:ext cx="4341942" cy="1908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424" y="257654"/>
            <a:ext cx="4341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OnlineShoppingCheckoutTemplate</a:t>
            </a:r>
            <a:r>
              <a:rPr lang="en-US" sz="2000" dirty="0"/>
              <a:t>-</a:t>
            </a:r>
          </a:p>
          <a:p>
            <a:pPr algn="ctr"/>
            <a:r>
              <a:rPr lang="en-US" sz="2000" dirty="0"/>
              <a:t>--------------------------------------------------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7693366" y="6361819"/>
            <a:ext cx="54091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Template Method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5065335" y="6135733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5065335" y="6194747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5834668" y="61947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2047330" y="3642333"/>
            <a:ext cx="3317367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2047330" y="3702292"/>
            <a:ext cx="3317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GpayPaymentGateway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706014" y="2118358"/>
            <a:ext cx="1816381" cy="15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DC637-A043-2781-C316-346629703FD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706014" y="5638660"/>
            <a:ext cx="1359321" cy="75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C1D4D-626E-5274-DA25-248DA3720B05}"/>
              </a:ext>
            </a:extLst>
          </p:cNvPr>
          <p:cNvSpPr/>
          <p:nvPr/>
        </p:nvSpPr>
        <p:spPr>
          <a:xfrm>
            <a:off x="6406319" y="3617665"/>
            <a:ext cx="3317367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171633-C288-94F6-25BE-6E4CDFCAF05B}"/>
              </a:ext>
            </a:extLst>
          </p:cNvPr>
          <p:cNvSpPr txBox="1"/>
          <p:nvPr/>
        </p:nvSpPr>
        <p:spPr>
          <a:xfrm>
            <a:off x="6406319" y="3677624"/>
            <a:ext cx="3317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CreditCardPaymentGateway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EBFB5-6F6A-E45C-2DD8-7C362927CA38}"/>
              </a:ext>
            </a:extLst>
          </p:cNvPr>
          <p:cNvSpPr/>
          <p:nvPr/>
        </p:nvSpPr>
        <p:spPr>
          <a:xfrm>
            <a:off x="9052673" y="190241"/>
            <a:ext cx="2865008" cy="2020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10D53-28FA-62BD-B709-C0113B3A1C37}"/>
              </a:ext>
            </a:extLst>
          </p:cNvPr>
          <p:cNvSpPr txBox="1"/>
          <p:nvPr/>
        </p:nvSpPr>
        <p:spPr>
          <a:xfrm>
            <a:off x="9052673" y="250200"/>
            <a:ext cx="286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OnlineShoppingCheckout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----------------------------------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AddItemToCart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SetShippingDetails</a:t>
            </a:r>
            <a:r>
              <a:rPr lang="en-US" sz="2000" dirty="0"/>
              <a:t>()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r>
              <a:rPr lang="en-US" sz="2000" dirty="0"/>
              <a:t>-     </a:t>
            </a:r>
            <a:r>
              <a:rPr lang="en-US" sz="2000" dirty="0" err="1"/>
              <a:t>PlaceOrder</a:t>
            </a:r>
            <a:r>
              <a:rPr lang="en-US" sz="2000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AC7D51-C5C9-D8FA-89DA-94ADC3FC539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696363" y="2125922"/>
            <a:ext cx="2368640" cy="14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DF2B39-CAC4-A5B9-8A0D-8942FFE9ED2C}"/>
              </a:ext>
            </a:extLst>
          </p:cNvPr>
          <p:cNvCxnSpPr>
            <a:stCxn id="5" idx="3"/>
            <a:endCxn id="31" idx="1"/>
          </p:cNvCxnSpPr>
          <p:nvPr/>
        </p:nvCxnSpPr>
        <p:spPr>
          <a:xfrm flipV="1">
            <a:off x="7693366" y="1219696"/>
            <a:ext cx="1359307" cy="74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F9BE71-16AC-F37B-A663-9E7B2998B24F}"/>
              </a:ext>
            </a:extLst>
          </p:cNvPr>
          <p:cNvSpPr txBox="1"/>
          <p:nvPr/>
        </p:nvSpPr>
        <p:spPr>
          <a:xfrm>
            <a:off x="7834539" y="790405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29CD63-449D-6FA0-4474-6C0ECA375F30}"/>
              </a:ext>
            </a:extLst>
          </p:cNvPr>
          <p:cNvSpPr txBox="1"/>
          <p:nvPr/>
        </p:nvSpPr>
        <p:spPr>
          <a:xfrm>
            <a:off x="7906248" y="1232823"/>
            <a:ext cx="9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862B55-864E-EEA9-8354-B1ED4C868CFA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604000" y="5616616"/>
            <a:ext cx="1461003" cy="7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2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424" y="209377"/>
            <a:ext cx="2632281" cy="112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424" y="257654"/>
            <a:ext cx="2632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IPayment</a:t>
            </a:r>
            <a:endParaRPr lang="en-US" sz="2000" dirty="0"/>
          </a:p>
          <a:p>
            <a:pPr algn="ctr"/>
            <a:r>
              <a:rPr lang="en-US" sz="2000" dirty="0"/>
              <a:t>-------------------------------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874633" y="6361418"/>
            <a:ext cx="3317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Strategy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16710" y="521538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16710" y="580552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86043" y="58055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158257" y="2616655"/>
            <a:ext cx="3317367" cy="112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158257" y="2676613"/>
            <a:ext cx="331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CreditCardPaymentGateway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 -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816941" y="1348697"/>
            <a:ext cx="1865966" cy="126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BDEBFB5-6F6A-E45C-2DD8-7C362927CA38}"/>
              </a:ext>
            </a:extLst>
          </p:cNvPr>
          <p:cNvSpPr/>
          <p:nvPr/>
        </p:nvSpPr>
        <p:spPr>
          <a:xfrm>
            <a:off x="9052673" y="190242"/>
            <a:ext cx="2865008" cy="13506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10D53-28FA-62BD-B709-C0113B3A1C37}"/>
              </a:ext>
            </a:extLst>
          </p:cNvPr>
          <p:cNvSpPr txBox="1"/>
          <p:nvPr/>
        </p:nvSpPr>
        <p:spPr>
          <a:xfrm>
            <a:off x="9052673" y="250200"/>
            <a:ext cx="2865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SelectPaymentGateway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----------------------------------- </a:t>
            </a:r>
            <a:r>
              <a:rPr lang="en-US" sz="2000" dirty="0" err="1"/>
              <a:t>SetPaymentGateway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</a:t>
            </a:r>
            <a:r>
              <a:rPr lang="en-US" sz="2000" dirty="0" err="1"/>
              <a:t>PayNCheckout</a:t>
            </a:r>
            <a:r>
              <a:rPr lang="en-US" sz="2000" dirty="0"/>
              <a:t>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862B55-864E-EEA9-8354-B1ED4C868CF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55375" y="765486"/>
            <a:ext cx="1196049" cy="1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F4E9C-8DFD-AFD1-E2E9-8BE86DF0041F}"/>
              </a:ext>
            </a:extLst>
          </p:cNvPr>
          <p:cNvSpPr/>
          <p:nvPr/>
        </p:nvSpPr>
        <p:spPr>
          <a:xfrm>
            <a:off x="3739483" y="2623271"/>
            <a:ext cx="3317367" cy="112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3E9F-6DD5-6043-2BD3-27457BA5B709}"/>
              </a:ext>
            </a:extLst>
          </p:cNvPr>
          <p:cNvSpPr txBox="1"/>
          <p:nvPr/>
        </p:nvSpPr>
        <p:spPr>
          <a:xfrm>
            <a:off x="3739483" y="2683229"/>
            <a:ext cx="331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PayPalPaymentGateway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 -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5F759-7D97-C717-6AE4-598CA30370C1}"/>
              </a:ext>
            </a:extLst>
          </p:cNvPr>
          <p:cNvSpPr/>
          <p:nvPr/>
        </p:nvSpPr>
        <p:spPr>
          <a:xfrm>
            <a:off x="7477686" y="2645673"/>
            <a:ext cx="3317367" cy="1127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61C42-A628-1B89-27CE-1AAEF227C594}"/>
              </a:ext>
            </a:extLst>
          </p:cNvPr>
          <p:cNvSpPr txBox="1"/>
          <p:nvPr/>
        </p:nvSpPr>
        <p:spPr>
          <a:xfrm>
            <a:off x="7477686" y="2705631"/>
            <a:ext cx="3317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SodexoPaymentGateway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 -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531FA-921B-B9DC-F601-7F5E3328757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385674" y="1342612"/>
            <a:ext cx="1012493" cy="134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2C0CF-A6F6-A001-155F-E711CCBD5A3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91920" y="1327594"/>
            <a:ext cx="4244450" cy="13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A600F9-C6AE-0BC3-5D33-FC268C5CBFC1}"/>
              </a:ext>
            </a:extLst>
          </p:cNvPr>
          <p:cNvCxnSpPr>
            <a:cxnSpLocks/>
            <a:stCxn id="31" idx="1"/>
            <a:endCxn id="5" idx="3"/>
          </p:cNvCxnSpPr>
          <p:nvPr/>
        </p:nvCxnSpPr>
        <p:spPr>
          <a:xfrm flipH="1" flipV="1">
            <a:off x="5983705" y="765486"/>
            <a:ext cx="3068968" cy="14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2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3351424" y="209377"/>
            <a:ext cx="2744576" cy="1719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3351424" y="257654"/>
            <a:ext cx="274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IVendingMachine</a:t>
            </a:r>
            <a:endParaRPr lang="en-US" sz="2000" dirty="0"/>
          </a:p>
          <a:p>
            <a:pPr algn="ctr"/>
            <a:r>
              <a:rPr lang="en-US" sz="2000" dirty="0"/>
              <a:t>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EnterItemNumber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- 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GetItem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9425049" y="6401006"/>
            <a:ext cx="2888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State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616710" y="809896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616710" y="868910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1386043" y="8689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53ACE0-83CD-B6BA-FC3C-8EB8D4DF465E}"/>
              </a:ext>
            </a:extLst>
          </p:cNvPr>
          <p:cNvSpPr/>
          <p:nvPr/>
        </p:nvSpPr>
        <p:spPr>
          <a:xfrm>
            <a:off x="158257" y="2616654"/>
            <a:ext cx="3529584" cy="1733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8620-C820-1725-9270-E91C222868C4}"/>
              </a:ext>
            </a:extLst>
          </p:cNvPr>
          <p:cNvSpPr txBox="1"/>
          <p:nvPr/>
        </p:nvSpPr>
        <p:spPr>
          <a:xfrm>
            <a:off x="132436" y="2670420"/>
            <a:ext cx="35812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err="1">
                <a:latin typeface="Cascadia Mono" panose="020B0609020000020004" pitchFamily="49" charset="0"/>
              </a:rPr>
              <a:t>ItemNumberNotEnteredState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------------------------------------------ </a:t>
            </a:r>
            <a:r>
              <a:rPr lang="en-US" sz="2000" dirty="0" err="1"/>
              <a:t>EnterItemNumber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- 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GetItem</a:t>
            </a:r>
            <a:r>
              <a:rPr lang="en-US" sz="2000" dirty="0"/>
              <a:t>()</a:t>
            </a:r>
          </a:p>
          <a:p>
            <a:pPr algn="ctr"/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4E9BA3-304A-DF53-89E2-096B18D982D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23049" y="1947884"/>
            <a:ext cx="1870437" cy="66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862B55-864E-EEA9-8354-B1ED4C868CFA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2155375" y="1068965"/>
            <a:ext cx="1196049" cy="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531FA-921B-B9DC-F601-7F5E33287576}"/>
              </a:ext>
            </a:extLst>
          </p:cNvPr>
          <p:cNvCxnSpPr>
            <a:cxnSpLocks/>
            <a:stCxn id="37" idx="0"/>
            <a:endCxn id="4" idx="2"/>
          </p:cNvCxnSpPr>
          <p:nvPr/>
        </p:nvCxnSpPr>
        <p:spPr>
          <a:xfrm flipH="1" flipV="1">
            <a:off x="4723712" y="1928553"/>
            <a:ext cx="1471566" cy="28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2C0CF-A6F6-A001-155F-E711CCBD5A3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5783560" y="1937147"/>
            <a:ext cx="3854822" cy="79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758FBC2-A01B-5F82-0C71-6C8AB91207E3}"/>
              </a:ext>
            </a:extLst>
          </p:cNvPr>
          <p:cNvSpPr/>
          <p:nvPr/>
        </p:nvSpPr>
        <p:spPr>
          <a:xfrm>
            <a:off x="3699317" y="4800569"/>
            <a:ext cx="4991924" cy="1600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93C78F-BF5A-6063-F9F9-EBB333EDB5C1}"/>
              </a:ext>
            </a:extLst>
          </p:cNvPr>
          <p:cNvSpPr txBox="1"/>
          <p:nvPr/>
        </p:nvSpPr>
        <p:spPr>
          <a:xfrm>
            <a:off x="3699316" y="4800568"/>
            <a:ext cx="4991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err="1">
                <a:latin typeface="Cascadia Mono" panose="020B0609020000020004" pitchFamily="49" charset="0"/>
              </a:rPr>
              <a:t>ItemNumberEnteredPaymentNotDoneState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---------------------------------------------------------- </a:t>
            </a:r>
            <a:r>
              <a:rPr lang="en-US" sz="2000" dirty="0" err="1"/>
              <a:t>EnterItemNumber</a:t>
            </a:r>
            <a:r>
              <a:rPr lang="en-US" sz="2000" dirty="0"/>
              <a:t>()</a:t>
            </a:r>
          </a:p>
          <a:p>
            <a:pPr algn="ctr"/>
            <a:r>
              <a:rPr lang="en-US" sz="2000" dirty="0"/>
              <a:t>- 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GetItem</a:t>
            </a:r>
            <a:r>
              <a:rPr lang="en-US" sz="2000" dirty="0"/>
              <a:t>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B40E7B-6B58-F927-7929-2C29438A1A92}"/>
              </a:ext>
            </a:extLst>
          </p:cNvPr>
          <p:cNvSpPr/>
          <p:nvPr/>
        </p:nvSpPr>
        <p:spPr>
          <a:xfrm>
            <a:off x="7268842" y="2670552"/>
            <a:ext cx="4790722" cy="17336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E19DF4-89C9-7409-7117-D3FC34B1D96A}"/>
              </a:ext>
            </a:extLst>
          </p:cNvPr>
          <p:cNvSpPr txBox="1"/>
          <p:nvPr/>
        </p:nvSpPr>
        <p:spPr>
          <a:xfrm>
            <a:off x="7243021" y="2730667"/>
            <a:ext cx="47907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err="1">
                <a:latin typeface="Cascadia Mono" panose="020B0609020000020004" pitchFamily="49" charset="0"/>
              </a:rPr>
              <a:t>ItemNumberEnteredPaymentDoneState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------------------------------------------ </a:t>
            </a:r>
            <a:r>
              <a:rPr lang="en-US" sz="2000" dirty="0" err="1"/>
              <a:t>EnterItemNumber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-  </a:t>
            </a:r>
            <a:r>
              <a:rPr lang="en-US" sz="2000" dirty="0" err="1"/>
              <a:t>MakePayment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GetItem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909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03883-9991-2FD8-9F87-57A7A0458635}"/>
              </a:ext>
            </a:extLst>
          </p:cNvPr>
          <p:cNvSpPr/>
          <p:nvPr/>
        </p:nvSpPr>
        <p:spPr>
          <a:xfrm>
            <a:off x="2644842" y="209377"/>
            <a:ext cx="2744576" cy="1719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21DC-A6FB-7C98-FBA5-1071AFB72711}"/>
              </a:ext>
            </a:extLst>
          </p:cNvPr>
          <p:cNvSpPr txBox="1"/>
          <p:nvPr/>
        </p:nvSpPr>
        <p:spPr>
          <a:xfrm>
            <a:off x="2644842" y="257654"/>
            <a:ext cx="274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PhoneCaseUser</a:t>
            </a:r>
            <a:endParaRPr lang="en-US" sz="2000" dirty="0"/>
          </a:p>
          <a:p>
            <a:pPr algn="ctr"/>
            <a:r>
              <a:rPr lang="en-US" sz="2000" dirty="0"/>
              <a:t>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StorePhoneCase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UseOldPhoneCase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GetDetails</a:t>
            </a:r>
            <a:r>
              <a:rPr lang="en-US" sz="2000" dirty="0"/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729101-8E66-7BA5-0F41-7ECE7A9296AF}"/>
              </a:ext>
            </a:extLst>
          </p:cNvPr>
          <p:cNvSpPr txBox="1"/>
          <p:nvPr/>
        </p:nvSpPr>
        <p:spPr>
          <a:xfrm>
            <a:off x="8662737" y="6359195"/>
            <a:ext cx="3834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Memento Design Pattern</a:t>
            </a:r>
            <a:endParaRPr lang="en-IN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3B85C-A427-F041-01C3-6213819E1CE2}"/>
              </a:ext>
            </a:extLst>
          </p:cNvPr>
          <p:cNvSpPr/>
          <p:nvPr/>
        </p:nvSpPr>
        <p:spPr>
          <a:xfrm>
            <a:off x="159510" y="812520"/>
            <a:ext cx="1538665" cy="5128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1B4C4-C82A-C1B2-1D44-362F2725F176}"/>
              </a:ext>
            </a:extLst>
          </p:cNvPr>
          <p:cNvSpPr txBox="1"/>
          <p:nvPr/>
        </p:nvSpPr>
        <p:spPr>
          <a:xfrm>
            <a:off x="159510" y="871534"/>
            <a:ext cx="153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5BDA4-E120-5DA7-2755-A5CDA4C7A0B3}"/>
              </a:ext>
            </a:extLst>
          </p:cNvPr>
          <p:cNvCxnSpPr>
            <a:stCxn id="22" idx="0"/>
            <a:endCxn id="22" idx="0"/>
          </p:cNvCxnSpPr>
          <p:nvPr/>
        </p:nvCxnSpPr>
        <p:spPr>
          <a:xfrm>
            <a:off x="928843" y="871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862B55-864E-EEA9-8354-B1ED4C868CFA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1698175" y="1071589"/>
            <a:ext cx="946667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38A5D9-1DBF-652D-690D-3A5BCA9E3B54}"/>
              </a:ext>
            </a:extLst>
          </p:cNvPr>
          <p:cNvSpPr/>
          <p:nvPr/>
        </p:nvSpPr>
        <p:spPr>
          <a:xfrm>
            <a:off x="7763368" y="212001"/>
            <a:ext cx="3450063" cy="1408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F6EC6-B65A-1474-7963-4F15AC6BB403}"/>
              </a:ext>
            </a:extLst>
          </p:cNvPr>
          <p:cNvSpPr txBox="1"/>
          <p:nvPr/>
        </p:nvSpPr>
        <p:spPr>
          <a:xfrm>
            <a:off x="7763368" y="260278"/>
            <a:ext cx="3450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PhoneCaseStorage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AddPhoneCase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GetPhoneCaseSavedState</a:t>
            </a:r>
            <a:r>
              <a:rPr lang="en-US" sz="20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DF35D-9953-C04A-9BD0-359C7ADE08D2}"/>
              </a:ext>
            </a:extLst>
          </p:cNvPr>
          <p:cNvSpPr/>
          <p:nvPr/>
        </p:nvSpPr>
        <p:spPr>
          <a:xfrm>
            <a:off x="5203558" y="2912471"/>
            <a:ext cx="2977916" cy="1498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2415A-D4EF-D361-6E67-7E661E86349F}"/>
              </a:ext>
            </a:extLst>
          </p:cNvPr>
          <p:cNvSpPr txBox="1"/>
          <p:nvPr/>
        </p:nvSpPr>
        <p:spPr>
          <a:xfrm>
            <a:off x="5203558" y="2960748"/>
            <a:ext cx="2977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PhoneCaseSavedState</a:t>
            </a:r>
            <a:endParaRPr lang="en-US" sz="2000" dirty="0"/>
          </a:p>
          <a:p>
            <a:pPr algn="ctr"/>
            <a:r>
              <a:rPr lang="en-US" sz="2000" dirty="0"/>
              <a:t>-----------------------------------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PhoneCaseSavedState</a:t>
            </a:r>
            <a:r>
              <a:rPr lang="en-US" sz="2000" dirty="0"/>
              <a:t>()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GetDetails</a:t>
            </a:r>
            <a:r>
              <a:rPr lang="en-US" sz="2000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56DF-48E2-7B9D-4ABE-DBEE153E173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17130" y="1928553"/>
            <a:ext cx="1186428" cy="112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A231D-B95E-A6D5-D1FC-38A117D7F3F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81474" y="1583717"/>
            <a:ext cx="1306926" cy="14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A72A61-D6C2-CA78-0D3E-07B87FAA4EEE}"/>
              </a:ext>
            </a:extLst>
          </p:cNvPr>
          <p:cNvSpPr txBox="1"/>
          <p:nvPr/>
        </p:nvSpPr>
        <p:spPr>
          <a:xfrm>
            <a:off x="2611458" y="1869961"/>
            <a:ext cx="11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Originator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1F0DA0-A760-208C-CB18-4BB880B54AAF}"/>
              </a:ext>
            </a:extLst>
          </p:cNvPr>
          <p:cNvSpPr txBox="1"/>
          <p:nvPr/>
        </p:nvSpPr>
        <p:spPr>
          <a:xfrm>
            <a:off x="10206419" y="1620253"/>
            <a:ext cx="117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Caretaker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E9DC05-5504-68CA-2746-E86B3E6C4C2D}"/>
              </a:ext>
            </a:extLst>
          </p:cNvPr>
          <p:cNvSpPr txBox="1"/>
          <p:nvPr/>
        </p:nvSpPr>
        <p:spPr>
          <a:xfrm>
            <a:off x="6167021" y="4410971"/>
            <a:ext cx="11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Memento</a:t>
            </a:r>
            <a:endParaRPr lang="en-IN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940A517D-E207-F859-10AD-C2EA35DE5C5C}"/>
              </a:ext>
            </a:extLst>
          </p:cNvPr>
          <p:cNvSpPr/>
          <p:nvPr/>
        </p:nvSpPr>
        <p:spPr>
          <a:xfrm rot="2131156">
            <a:off x="9286693" y="1613723"/>
            <a:ext cx="181812" cy="2451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9F391-071A-D6E0-481A-C66D7C706117}"/>
              </a:ext>
            </a:extLst>
          </p:cNvPr>
          <p:cNvSpPr/>
          <p:nvPr/>
        </p:nvSpPr>
        <p:spPr>
          <a:xfrm>
            <a:off x="1206979" y="3501177"/>
            <a:ext cx="1907399" cy="16695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FB256-BB9D-F400-507A-CD66815CFBB3}"/>
              </a:ext>
            </a:extLst>
          </p:cNvPr>
          <p:cNvSpPr txBox="1"/>
          <p:nvPr/>
        </p:nvSpPr>
        <p:spPr>
          <a:xfrm>
            <a:off x="1206979" y="3549455"/>
            <a:ext cx="1907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PhoneCase</a:t>
            </a:r>
            <a:endParaRPr lang="en-US" sz="2000" dirty="0"/>
          </a:p>
          <a:p>
            <a:pPr algn="ctr"/>
            <a:r>
              <a:rPr lang="en-US" sz="2000" dirty="0"/>
              <a:t>---------------------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price : string</a:t>
            </a:r>
          </a:p>
          <a:p>
            <a:pPr marL="342900" indent="-342900" algn="ctr">
              <a:buFontTx/>
              <a:buChar char="-"/>
            </a:pPr>
            <a:r>
              <a:rPr lang="en-US" sz="2000" dirty="0"/>
              <a:t>color : string</a:t>
            </a:r>
          </a:p>
          <a:p>
            <a:pPr marL="342900" indent="-342900" algn="ctr">
              <a:buFontTx/>
              <a:buChar char="-"/>
            </a:pPr>
            <a:r>
              <a:rPr lang="en-US" sz="2000" dirty="0" err="1"/>
              <a:t>GetDetails</a:t>
            </a:r>
            <a:r>
              <a:rPr lang="en-US" sz="2000" dirty="0"/>
              <a:t>()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8FD8BC4-1A3C-11AC-6C74-5ADAD0521C99}"/>
              </a:ext>
            </a:extLst>
          </p:cNvPr>
          <p:cNvCxnSpPr>
            <a:cxnSpLocks/>
          </p:cNvCxnSpPr>
          <p:nvPr/>
        </p:nvCxnSpPr>
        <p:spPr>
          <a:xfrm rot="5400000">
            <a:off x="1403199" y="2341196"/>
            <a:ext cx="1965739" cy="450779"/>
          </a:xfrm>
          <a:prstGeom prst="bentConnector3">
            <a:avLst>
              <a:gd name="adj1" fmla="val -194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6E2576-35D9-9A58-A963-7EDBA99A34FF}"/>
              </a:ext>
            </a:extLst>
          </p:cNvPr>
          <p:cNvCxnSpPr>
            <a:cxnSpLocks/>
            <a:stCxn id="12" idx="1"/>
            <a:endCxn id="33" idx="3"/>
          </p:cNvCxnSpPr>
          <p:nvPr/>
        </p:nvCxnSpPr>
        <p:spPr>
          <a:xfrm rot="10800000" flipV="1">
            <a:off x="3114378" y="3622467"/>
            <a:ext cx="2089180" cy="7425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</TotalTime>
  <Words>323</Words>
  <Application>Microsoft Office PowerPoint</Application>
  <PresentationFormat>Widescreen</PresentationFormat>
  <Paragraphs>170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Kumari</dc:creator>
  <cp:lastModifiedBy>Aakriti Kumari</cp:lastModifiedBy>
  <cp:revision>4</cp:revision>
  <dcterms:created xsi:type="dcterms:W3CDTF">2023-09-10T15:37:23Z</dcterms:created>
  <dcterms:modified xsi:type="dcterms:W3CDTF">2023-09-15T09:06:19Z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2023-09-10T17:07:46Z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a0280a6e-d5c5-4b79-939c-d27b692f7599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