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29388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265612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581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4260848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156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863645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698899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42663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192275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F26D8-FFD1-4941-BDE2-767F4A9CE3CA}"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13002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F26D8-FFD1-4941-BDE2-767F4A9CE3CA}"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362636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F26D8-FFD1-4941-BDE2-767F4A9CE3CA}"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77754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F26D8-FFD1-4941-BDE2-767F4A9CE3CA}"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319837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F26D8-FFD1-4941-BDE2-767F4A9CE3CA}"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187837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F26D8-FFD1-4941-BDE2-767F4A9CE3CA}"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157205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F26D8-FFD1-4941-BDE2-767F4A9CE3CA}"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5150-9D3C-486E-A338-EB10C7396B84}" type="slidenum">
              <a:rPr lang="en-US" smtClean="0"/>
              <a:t>‹#›</a:t>
            </a:fld>
            <a:endParaRPr lang="en-US"/>
          </a:p>
        </p:txBody>
      </p:sp>
    </p:spTree>
    <p:extLst>
      <p:ext uri="{BB962C8B-B14F-4D97-AF65-F5344CB8AC3E}">
        <p14:creationId xmlns:p14="http://schemas.microsoft.com/office/powerpoint/2010/main" val="19790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FF26D8-FFD1-4941-BDE2-767F4A9CE3CA}" type="datetimeFigureOut">
              <a:rPr lang="en-US" smtClean="0"/>
              <a:t>9/21/2020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915150-9D3C-486E-A338-EB10C7396B84}" type="slidenum">
              <a:rPr lang="en-US" smtClean="0"/>
              <a:t>‹#›</a:t>
            </a:fld>
            <a:endParaRPr lang="en-US"/>
          </a:p>
        </p:txBody>
      </p:sp>
    </p:spTree>
    <p:extLst>
      <p:ext uri="{BB962C8B-B14F-4D97-AF65-F5344CB8AC3E}">
        <p14:creationId xmlns:p14="http://schemas.microsoft.com/office/powerpoint/2010/main" val="1309796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3361-3107-4A20-BE58-47F08AE2C1E5}"/>
              </a:ext>
            </a:extLst>
          </p:cNvPr>
          <p:cNvSpPr>
            <a:spLocks noGrp="1"/>
          </p:cNvSpPr>
          <p:nvPr>
            <p:ph type="ctrTitle"/>
          </p:nvPr>
        </p:nvSpPr>
        <p:spPr/>
        <p:txBody>
          <a:bodyPr/>
          <a:lstStyle/>
          <a:p>
            <a:r>
              <a:rPr lang="en-US" dirty="0"/>
              <a:t>JSF Framework</a:t>
            </a:r>
          </a:p>
        </p:txBody>
      </p:sp>
      <p:sp>
        <p:nvSpPr>
          <p:cNvPr id="3" name="Subtitle 2">
            <a:extLst>
              <a:ext uri="{FF2B5EF4-FFF2-40B4-BE49-F238E27FC236}">
                <a16:creationId xmlns:a16="http://schemas.microsoft.com/office/drawing/2014/main" id="{E5A8F62C-97DF-4680-BC5C-BAB0490CDD65}"/>
              </a:ext>
            </a:extLst>
          </p:cNvPr>
          <p:cNvSpPr>
            <a:spLocks noGrp="1"/>
          </p:cNvSpPr>
          <p:nvPr>
            <p:ph type="subTitle" idx="1"/>
          </p:nvPr>
        </p:nvSpPr>
        <p:spPr/>
        <p:txBody>
          <a:bodyPr/>
          <a:lstStyle/>
          <a:p>
            <a:r>
              <a:rPr lang="en-US" dirty="0"/>
              <a:t>Submitted By : Aakriti Gautam</a:t>
            </a:r>
          </a:p>
        </p:txBody>
      </p:sp>
    </p:spTree>
    <p:extLst>
      <p:ext uri="{BB962C8B-B14F-4D97-AF65-F5344CB8AC3E}">
        <p14:creationId xmlns:p14="http://schemas.microsoft.com/office/powerpoint/2010/main" val="3771345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9158-2E1D-462F-844E-53C074CF0AF6}"/>
              </a:ext>
            </a:extLst>
          </p:cNvPr>
          <p:cNvSpPr>
            <a:spLocks noGrp="1"/>
          </p:cNvSpPr>
          <p:nvPr>
            <p:ph type="title"/>
          </p:nvPr>
        </p:nvSpPr>
        <p:spPr/>
        <p:txBody>
          <a:bodyPr/>
          <a:lstStyle/>
          <a:p>
            <a:r>
              <a:rPr lang="en-US" dirty="0"/>
              <a:t>Merits Of JSF</a:t>
            </a:r>
          </a:p>
        </p:txBody>
      </p:sp>
      <p:sp>
        <p:nvSpPr>
          <p:cNvPr id="3" name="Content Placeholder 2">
            <a:extLst>
              <a:ext uri="{FF2B5EF4-FFF2-40B4-BE49-F238E27FC236}">
                <a16:creationId xmlns:a16="http://schemas.microsoft.com/office/drawing/2014/main" id="{975BB7B7-A26C-45B1-A815-94CA8F3828C4}"/>
              </a:ext>
            </a:extLst>
          </p:cNvPr>
          <p:cNvSpPr>
            <a:spLocks noGrp="1"/>
          </p:cNvSpPr>
          <p:nvPr>
            <p:ph idx="1"/>
          </p:nvPr>
        </p:nvSpPr>
        <p:spPr/>
        <p:txBody>
          <a:bodyPr/>
          <a:lstStyle/>
          <a:p>
            <a:r>
              <a:rPr lang="en-US" dirty="0"/>
              <a:t>By design and concept it allows to create reusable components.</a:t>
            </a:r>
          </a:p>
          <a:p>
            <a:r>
              <a:rPr lang="en-US" dirty="0"/>
              <a:t>Many quality and ready to use components are available from </a:t>
            </a:r>
            <a:r>
              <a:rPr lang="en-US" dirty="0" err="1"/>
              <a:t>Apache,Oracle</a:t>
            </a:r>
            <a:r>
              <a:rPr lang="en-US" dirty="0"/>
              <a:t> </a:t>
            </a:r>
            <a:r>
              <a:rPr lang="en-US" dirty="0" err="1"/>
              <a:t>etc</a:t>
            </a:r>
            <a:endParaRPr lang="en-US" dirty="0"/>
          </a:p>
          <a:p>
            <a:r>
              <a:rPr lang="en-US" dirty="0"/>
              <a:t>The concept of action and action listener for button invocations is good.</a:t>
            </a:r>
          </a:p>
          <a:p>
            <a:r>
              <a:rPr lang="en-US" dirty="0"/>
              <a:t>The concept the validator and converter is excellent.</a:t>
            </a:r>
          </a:p>
        </p:txBody>
      </p:sp>
    </p:spTree>
    <p:extLst>
      <p:ext uri="{BB962C8B-B14F-4D97-AF65-F5344CB8AC3E}">
        <p14:creationId xmlns:p14="http://schemas.microsoft.com/office/powerpoint/2010/main" val="412955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BD6E-1277-4F00-BE00-03E348AB739B}"/>
              </a:ext>
            </a:extLst>
          </p:cNvPr>
          <p:cNvSpPr>
            <a:spLocks noGrp="1"/>
          </p:cNvSpPr>
          <p:nvPr>
            <p:ph type="title"/>
          </p:nvPr>
        </p:nvSpPr>
        <p:spPr/>
        <p:txBody>
          <a:bodyPr/>
          <a:lstStyle/>
          <a:p>
            <a:r>
              <a:rPr lang="en-US" dirty="0"/>
              <a:t>Demerits Of JSF</a:t>
            </a:r>
            <a:br>
              <a:rPr lang="en-US" dirty="0"/>
            </a:br>
            <a:endParaRPr lang="en-US" dirty="0"/>
          </a:p>
        </p:txBody>
      </p:sp>
      <p:sp>
        <p:nvSpPr>
          <p:cNvPr id="3" name="Content Placeholder 2">
            <a:extLst>
              <a:ext uri="{FF2B5EF4-FFF2-40B4-BE49-F238E27FC236}">
                <a16:creationId xmlns:a16="http://schemas.microsoft.com/office/drawing/2014/main" id="{73B40521-08ED-4942-BAAF-9AF3216AC957}"/>
              </a:ext>
            </a:extLst>
          </p:cNvPr>
          <p:cNvSpPr>
            <a:spLocks noGrp="1"/>
          </p:cNvSpPr>
          <p:nvPr>
            <p:ph idx="1"/>
          </p:nvPr>
        </p:nvSpPr>
        <p:spPr/>
        <p:txBody>
          <a:bodyPr/>
          <a:lstStyle/>
          <a:p>
            <a:r>
              <a:rPr lang="en-US" dirty="0"/>
              <a:t>Steep Learning curve is one of the main disadvantage of JSF.</a:t>
            </a:r>
          </a:p>
          <a:p>
            <a:r>
              <a:rPr lang="en-US" dirty="0"/>
              <a:t>The specification </a:t>
            </a:r>
            <a:r>
              <a:rPr lang="en-US" dirty="0" err="1"/>
              <a:t>doesnot</a:t>
            </a:r>
            <a:r>
              <a:rPr lang="en-US" dirty="0"/>
              <a:t> consider bookmarking facility.</a:t>
            </a:r>
          </a:p>
          <a:p>
            <a:r>
              <a:rPr lang="en-US" dirty="0"/>
              <a:t>Every button or link clicked results in a form post.</a:t>
            </a:r>
          </a:p>
          <a:p>
            <a:r>
              <a:rPr lang="en-US" dirty="0"/>
              <a:t>There is no tight coupling between managed bean and phase listener.</a:t>
            </a:r>
          </a:p>
        </p:txBody>
      </p:sp>
    </p:spTree>
    <p:extLst>
      <p:ext uri="{BB962C8B-B14F-4D97-AF65-F5344CB8AC3E}">
        <p14:creationId xmlns:p14="http://schemas.microsoft.com/office/powerpoint/2010/main" val="88326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0F63-CD53-4E92-9977-9F0BBA8F2763}"/>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00785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CDD8-E00A-4FD9-B11C-7009E139FFA6}"/>
              </a:ext>
            </a:extLst>
          </p:cNvPr>
          <p:cNvSpPr>
            <a:spLocks noGrp="1"/>
          </p:cNvSpPr>
          <p:nvPr>
            <p:ph type="title"/>
          </p:nvPr>
        </p:nvSpPr>
        <p:spPr/>
        <p:txBody>
          <a:bodyPr/>
          <a:lstStyle/>
          <a:p>
            <a:r>
              <a:rPr lang="en-US" dirty="0"/>
              <a:t>Introduction To JSF</a:t>
            </a:r>
          </a:p>
        </p:txBody>
      </p:sp>
      <p:sp>
        <p:nvSpPr>
          <p:cNvPr id="3" name="Content Placeholder 2">
            <a:extLst>
              <a:ext uri="{FF2B5EF4-FFF2-40B4-BE49-F238E27FC236}">
                <a16:creationId xmlns:a16="http://schemas.microsoft.com/office/drawing/2014/main" id="{6B013781-8952-48E6-AD2F-95C7166CE999}"/>
              </a:ext>
            </a:extLst>
          </p:cNvPr>
          <p:cNvSpPr>
            <a:spLocks noGrp="1"/>
          </p:cNvSpPr>
          <p:nvPr>
            <p:ph idx="1"/>
          </p:nvPr>
        </p:nvSpPr>
        <p:spPr/>
        <p:txBody>
          <a:bodyPr/>
          <a:lstStyle/>
          <a:p>
            <a:r>
              <a:rPr lang="en-US" dirty="0"/>
              <a:t>Java Server Faces (JSF) is a Java-based web application framework intended to simplify development integration of web based user interfaces.</a:t>
            </a:r>
          </a:p>
          <a:p>
            <a:r>
              <a:rPr lang="en-US" dirty="0"/>
              <a:t>JSF provides a well defined programming model and consists </a:t>
            </a:r>
            <a:r>
              <a:rPr lang="en-US" dirty="0" err="1"/>
              <a:t>os</a:t>
            </a:r>
            <a:r>
              <a:rPr lang="en-US" dirty="0"/>
              <a:t> rich of API and tag libraries.</a:t>
            </a:r>
          </a:p>
          <a:p>
            <a:r>
              <a:rPr lang="en-US" dirty="0"/>
              <a:t>It is a MVC web framework.</a:t>
            </a:r>
          </a:p>
          <a:p>
            <a:r>
              <a:rPr lang="en-US" dirty="0"/>
              <a:t>It provides server side validation , data conversion, provides extensibility.</a:t>
            </a:r>
          </a:p>
        </p:txBody>
      </p:sp>
    </p:spTree>
    <p:extLst>
      <p:ext uri="{BB962C8B-B14F-4D97-AF65-F5344CB8AC3E}">
        <p14:creationId xmlns:p14="http://schemas.microsoft.com/office/powerpoint/2010/main" val="29480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1888-F887-41E0-9677-986BC2E29659}"/>
              </a:ext>
            </a:extLst>
          </p:cNvPr>
          <p:cNvSpPr>
            <a:spLocks noGrp="1"/>
          </p:cNvSpPr>
          <p:nvPr>
            <p:ph type="title"/>
          </p:nvPr>
        </p:nvSpPr>
        <p:spPr/>
        <p:txBody>
          <a:bodyPr/>
          <a:lstStyle/>
          <a:p>
            <a:r>
              <a:rPr lang="en-US" dirty="0"/>
              <a:t>Scopes Of JSF</a:t>
            </a:r>
          </a:p>
        </p:txBody>
      </p:sp>
      <p:sp>
        <p:nvSpPr>
          <p:cNvPr id="3" name="Content Placeholder 2">
            <a:extLst>
              <a:ext uri="{FF2B5EF4-FFF2-40B4-BE49-F238E27FC236}">
                <a16:creationId xmlns:a16="http://schemas.microsoft.com/office/drawing/2014/main" id="{B4C5591E-D390-4643-BF10-EED45B6C4266}"/>
              </a:ext>
            </a:extLst>
          </p:cNvPr>
          <p:cNvSpPr>
            <a:spLocks noGrp="1"/>
          </p:cNvSpPr>
          <p:nvPr>
            <p:ph idx="1"/>
          </p:nvPr>
        </p:nvSpPr>
        <p:spPr/>
        <p:txBody>
          <a:bodyPr/>
          <a:lstStyle/>
          <a:p>
            <a:r>
              <a:rPr lang="en-US" dirty="0"/>
              <a:t>Request Scope</a:t>
            </a:r>
          </a:p>
          <a:p>
            <a:r>
              <a:rPr lang="en-US" dirty="0"/>
              <a:t>View Scope</a:t>
            </a:r>
          </a:p>
          <a:p>
            <a:r>
              <a:rPr lang="en-US" dirty="0"/>
              <a:t>Session Scope</a:t>
            </a:r>
          </a:p>
          <a:p>
            <a:r>
              <a:rPr lang="en-US" dirty="0"/>
              <a:t>Application Scope</a:t>
            </a:r>
          </a:p>
        </p:txBody>
      </p:sp>
    </p:spTree>
    <p:extLst>
      <p:ext uri="{BB962C8B-B14F-4D97-AF65-F5344CB8AC3E}">
        <p14:creationId xmlns:p14="http://schemas.microsoft.com/office/powerpoint/2010/main" val="23636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D7F3-631F-476C-8749-4CE7AFD3E3C3}"/>
              </a:ext>
            </a:extLst>
          </p:cNvPr>
          <p:cNvSpPr>
            <a:spLocks noGrp="1"/>
          </p:cNvSpPr>
          <p:nvPr>
            <p:ph type="title"/>
          </p:nvPr>
        </p:nvSpPr>
        <p:spPr/>
        <p:txBody>
          <a:bodyPr/>
          <a:lstStyle/>
          <a:p>
            <a:r>
              <a:rPr lang="en-US" dirty="0"/>
              <a:t>Request Scope</a:t>
            </a:r>
            <a:br>
              <a:rPr lang="en-US" dirty="0"/>
            </a:br>
            <a:endParaRPr lang="en-US" dirty="0"/>
          </a:p>
        </p:txBody>
      </p:sp>
      <p:sp>
        <p:nvSpPr>
          <p:cNvPr id="3" name="Content Placeholder 2">
            <a:extLst>
              <a:ext uri="{FF2B5EF4-FFF2-40B4-BE49-F238E27FC236}">
                <a16:creationId xmlns:a16="http://schemas.microsoft.com/office/drawing/2014/main" id="{5C63108C-2B74-4832-901A-61439EA0B202}"/>
              </a:ext>
            </a:extLst>
          </p:cNvPr>
          <p:cNvSpPr>
            <a:spLocks noGrp="1"/>
          </p:cNvSpPr>
          <p:nvPr>
            <p:ph idx="1"/>
          </p:nvPr>
        </p:nvSpPr>
        <p:spPr/>
        <p:txBody>
          <a:bodyPr/>
          <a:lstStyle/>
          <a:p>
            <a:r>
              <a:rPr lang="en-US" dirty="0"/>
              <a:t>In request scope bean created when a request involving this bean comes and destroyed after completing response.</a:t>
            </a:r>
          </a:p>
        </p:txBody>
      </p:sp>
    </p:spTree>
    <p:extLst>
      <p:ext uri="{BB962C8B-B14F-4D97-AF65-F5344CB8AC3E}">
        <p14:creationId xmlns:p14="http://schemas.microsoft.com/office/powerpoint/2010/main" val="208085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D7F3-631F-476C-8749-4CE7AFD3E3C3}"/>
              </a:ext>
            </a:extLst>
          </p:cNvPr>
          <p:cNvSpPr>
            <a:spLocks noGrp="1"/>
          </p:cNvSpPr>
          <p:nvPr>
            <p:ph type="title"/>
          </p:nvPr>
        </p:nvSpPr>
        <p:spPr/>
        <p:txBody>
          <a:bodyPr/>
          <a:lstStyle/>
          <a:p>
            <a:r>
              <a:rPr lang="en-US" dirty="0"/>
              <a:t>View Scope</a:t>
            </a:r>
            <a:br>
              <a:rPr lang="en-US" dirty="0"/>
            </a:br>
            <a:endParaRPr lang="en-US" dirty="0"/>
          </a:p>
        </p:txBody>
      </p:sp>
      <p:sp>
        <p:nvSpPr>
          <p:cNvPr id="3" name="Content Placeholder 2">
            <a:extLst>
              <a:ext uri="{FF2B5EF4-FFF2-40B4-BE49-F238E27FC236}">
                <a16:creationId xmlns:a16="http://schemas.microsoft.com/office/drawing/2014/main" id="{5C63108C-2B74-4832-901A-61439EA0B202}"/>
              </a:ext>
            </a:extLst>
          </p:cNvPr>
          <p:cNvSpPr>
            <a:spLocks noGrp="1"/>
          </p:cNvSpPr>
          <p:nvPr>
            <p:ph idx="1"/>
          </p:nvPr>
        </p:nvSpPr>
        <p:spPr/>
        <p:txBody>
          <a:bodyPr/>
          <a:lstStyle/>
          <a:p>
            <a:r>
              <a:rPr lang="en-US" dirty="0"/>
              <a:t>In view scope bean created when a request involving this bean comes and destroyed when view changed</a:t>
            </a:r>
          </a:p>
        </p:txBody>
      </p:sp>
    </p:spTree>
    <p:extLst>
      <p:ext uri="{BB962C8B-B14F-4D97-AF65-F5344CB8AC3E}">
        <p14:creationId xmlns:p14="http://schemas.microsoft.com/office/powerpoint/2010/main" val="25390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21F9-BEA8-429A-8EE9-91778F4B9108}"/>
              </a:ext>
            </a:extLst>
          </p:cNvPr>
          <p:cNvSpPr>
            <a:spLocks noGrp="1"/>
          </p:cNvSpPr>
          <p:nvPr>
            <p:ph type="title"/>
          </p:nvPr>
        </p:nvSpPr>
        <p:spPr/>
        <p:txBody>
          <a:bodyPr/>
          <a:lstStyle/>
          <a:p>
            <a:r>
              <a:rPr lang="en-US" dirty="0"/>
              <a:t>Session Scope</a:t>
            </a:r>
          </a:p>
        </p:txBody>
      </p:sp>
      <p:sp>
        <p:nvSpPr>
          <p:cNvPr id="3" name="Content Placeholder 2">
            <a:extLst>
              <a:ext uri="{FF2B5EF4-FFF2-40B4-BE49-F238E27FC236}">
                <a16:creationId xmlns:a16="http://schemas.microsoft.com/office/drawing/2014/main" id="{05861D54-CFB3-4901-87F0-4C501117D184}"/>
              </a:ext>
            </a:extLst>
          </p:cNvPr>
          <p:cNvSpPr>
            <a:spLocks noGrp="1"/>
          </p:cNvSpPr>
          <p:nvPr>
            <p:ph idx="1"/>
          </p:nvPr>
        </p:nvSpPr>
        <p:spPr/>
        <p:txBody>
          <a:bodyPr/>
          <a:lstStyle/>
          <a:p>
            <a:r>
              <a:rPr lang="en-US" dirty="0"/>
              <a:t>In session scope bean created when first request involving this bean comes and destroyed when session is terminated.</a:t>
            </a:r>
          </a:p>
        </p:txBody>
      </p:sp>
    </p:spTree>
    <p:extLst>
      <p:ext uri="{BB962C8B-B14F-4D97-AF65-F5344CB8AC3E}">
        <p14:creationId xmlns:p14="http://schemas.microsoft.com/office/powerpoint/2010/main" val="125463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1328-9F4C-4429-BDDD-D7DDF75630DD}"/>
              </a:ext>
            </a:extLst>
          </p:cNvPr>
          <p:cNvSpPr>
            <a:spLocks noGrp="1"/>
          </p:cNvSpPr>
          <p:nvPr>
            <p:ph type="title"/>
          </p:nvPr>
        </p:nvSpPr>
        <p:spPr/>
        <p:txBody>
          <a:bodyPr/>
          <a:lstStyle/>
          <a:p>
            <a:r>
              <a:rPr lang="en-US" dirty="0"/>
              <a:t>Application Scope</a:t>
            </a:r>
          </a:p>
        </p:txBody>
      </p:sp>
      <p:sp>
        <p:nvSpPr>
          <p:cNvPr id="3" name="Content Placeholder 2">
            <a:extLst>
              <a:ext uri="{FF2B5EF4-FFF2-40B4-BE49-F238E27FC236}">
                <a16:creationId xmlns:a16="http://schemas.microsoft.com/office/drawing/2014/main" id="{2090A268-C7E1-4D6D-8BB5-9B4A0E5CA259}"/>
              </a:ext>
            </a:extLst>
          </p:cNvPr>
          <p:cNvSpPr>
            <a:spLocks noGrp="1"/>
          </p:cNvSpPr>
          <p:nvPr>
            <p:ph idx="1"/>
          </p:nvPr>
        </p:nvSpPr>
        <p:spPr/>
        <p:txBody>
          <a:bodyPr/>
          <a:lstStyle/>
          <a:p>
            <a:r>
              <a:rPr lang="en-US" dirty="0"/>
              <a:t>In application scope bean created when first request involving this bean comes and remains lives for whole duration of web application. An application scope managed bean is shared in all request and sessions.</a:t>
            </a:r>
          </a:p>
        </p:txBody>
      </p:sp>
    </p:spTree>
    <p:extLst>
      <p:ext uri="{BB962C8B-B14F-4D97-AF65-F5344CB8AC3E}">
        <p14:creationId xmlns:p14="http://schemas.microsoft.com/office/powerpoint/2010/main" val="59864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057A-A6B7-466B-9ACB-5F93F31F8328}"/>
              </a:ext>
            </a:extLst>
          </p:cNvPr>
          <p:cNvSpPr>
            <a:spLocks noGrp="1"/>
          </p:cNvSpPr>
          <p:nvPr>
            <p:ph type="title"/>
          </p:nvPr>
        </p:nvSpPr>
        <p:spPr/>
        <p:txBody>
          <a:bodyPr/>
          <a:lstStyle/>
          <a:p>
            <a:r>
              <a:rPr lang="en-US" dirty="0"/>
              <a:t>None Scope</a:t>
            </a:r>
          </a:p>
        </p:txBody>
      </p:sp>
      <p:sp>
        <p:nvSpPr>
          <p:cNvPr id="3" name="Content Placeholder 2">
            <a:extLst>
              <a:ext uri="{FF2B5EF4-FFF2-40B4-BE49-F238E27FC236}">
                <a16:creationId xmlns:a16="http://schemas.microsoft.com/office/drawing/2014/main" id="{467441AB-4B98-40DD-AC85-F7701423485D}"/>
              </a:ext>
            </a:extLst>
          </p:cNvPr>
          <p:cNvSpPr>
            <a:spLocks noGrp="1"/>
          </p:cNvSpPr>
          <p:nvPr>
            <p:ph idx="1"/>
          </p:nvPr>
        </p:nvSpPr>
        <p:spPr/>
        <p:txBody>
          <a:bodyPr/>
          <a:lstStyle/>
          <a:p>
            <a:r>
              <a:rPr lang="en-US" dirty="0"/>
              <a:t>It indicates a scope is not defined for the application</a:t>
            </a:r>
          </a:p>
        </p:txBody>
      </p:sp>
    </p:spTree>
    <p:extLst>
      <p:ext uri="{BB962C8B-B14F-4D97-AF65-F5344CB8AC3E}">
        <p14:creationId xmlns:p14="http://schemas.microsoft.com/office/powerpoint/2010/main" val="213998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90F3-3906-488E-A823-804685C1FB23}"/>
              </a:ext>
            </a:extLst>
          </p:cNvPr>
          <p:cNvSpPr>
            <a:spLocks noGrp="1"/>
          </p:cNvSpPr>
          <p:nvPr>
            <p:ph type="title"/>
          </p:nvPr>
        </p:nvSpPr>
        <p:spPr/>
        <p:txBody>
          <a:bodyPr/>
          <a:lstStyle/>
          <a:p>
            <a:r>
              <a:rPr lang="en-US" dirty="0"/>
              <a:t>Custom Scope</a:t>
            </a:r>
          </a:p>
        </p:txBody>
      </p:sp>
      <p:sp>
        <p:nvSpPr>
          <p:cNvPr id="3" name="Content Placeholder 2">
            <a:extLst>
              <a:ext uri="{FF2B5EF4-FFF2-40B4-BE49-F238E27FC236}">
                <a16:creationId xmlns:a16="http://schemas.microsoft.com/office/drawing/2014/main" id="{D77D714D-E81F-467C-B3FC-964B1BDD7593}"/>
              </a:ext>
            </a:extLst>
          </p:cNvPr>
          <p:cNvSpPr>
            <a:spLocks noGrp="1"/>
          </p:cNvSpPr>
          <p:nvPr>
            <p:ph idx="1"/>
          </p:nvPr>
        </p:nvSpPr>
        <p:spPr/>
        <p:txBody>
          <a:bodyPr/>
          <a:lstStyle/>
          <a:p>
            <a:r>
              <a:rPr lang="en-US" dirty="0"/>
              <a:t>A user- defines , nonstandard scope. Its value must be configured as </a:t>
            </a:r>
            <a:r>
              <a:rPr lang="en-US" dirty="0" err="1"/>
              <a:t>java.util.Map</a:t>
            </a:r>
            <a:r>
              <a:rPr lang="en-US" dirty="0"/>
              <a:t>. Custom scopes are used infrequently.</a:t>
            </a:r>
          </a:p>
        </p:txBody>
      </p:sp>
    </p:spTree>
    <p:extLst>
      <p:ext uri="{BB962C8B-B14F-4D97-AF65-F5344CB8AC3E}">
        <p14:creationId xmlns:p14="http://schemas.microsoft.com/office/powerpoint/2010/main" val="31293273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317</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JSF Framework</vt:lpstr>
      <vt:lpstr>Introduction To JSF</vt:lpstr>
      <vt:lpstr>Scopes Of JSF</vt:lpstr>
      <vt:lpstr>Request Scope </vt:lpstr>
      <vt:lpstr>View Scope </vt:lpstr>
      <vt:lpstr>Session Scope</vt:lpstr>
      <vt:lpstr>Application Scope</vt:lpstr>
      <vt:lpstr>None Scope</vt:lpstr>
      <vt:lpstr>Custom Scope</vt:lpstr>
      <vt:lpstr>Merits Of JSF</vt:lpstr>
      <vt:lpstr>Demerits Of JSF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JSF Framework</dc:title>
  <dc:creator>Aakriti Gautam</dc:creator>
  <cp:lastModifiedBy>Aakriti Gautam</cp:lastModifiedBy>
  <cp:revision>5</cp:revision>
  <dcterms:created xsi:type="dcterms:W3CDTF">2020-09-21T04:00:46Z</dcterms:created>
  <dcterms:modified xsi:type="dcterms:W3CDTF">2020-09-21T05:04:33Z</dcterms:modified>
</cp:coreProperties>
</file>