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1" r:id="rId5"/>
    <p:sldId id="284" r:id="rId6"/>
    <p:sldId id="279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79" autoAdjust="0"/>
  </p:normalViewPr>
  <p:slideViewPr>
    <p:cSldViewPr snapToGrid="0">
      <p:cViewPr varScale="1">
        <p:scale>
          <a:sx n="42" d="100"/>
          <a:sy n="42" d="100"/>
        </p:scale>
        <p:origin x="72" y="54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Packaging Design of Virtual Manufacturing Products Using Computer Vision and Big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114A2-37BB-D02B-6EE9-EE7294AB3B2C}"/>
              </a:ext>
            </a:extLst>
          </p:cNvPr>
          <p:cNvSpPr txBox="1"/>
          <p:nvPr/>
        </p:nvSpPr>
        <p:spPr>
          <a:xfrm>
            <a:off x="8064708" y="5816185"/>
            <a:ext cx="391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NAME : AAKRITI MEHTA 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ROLL NO. : 16010122109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A769-4BC8-0A12-29E5-C3DD029D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packaging design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F2A909-8D2A-6FCC-6FF6-E9ADC62647C6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838201" y="1028541"/>
            <a:ext cx="10515599" cy="256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integration of AI and machine learning for automated design processes.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sustainability driving eco-friendly packaging innovations.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 of e-commerce necessitating safe and user-friendly packaging solutions.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more efficient, customizable, and sustainable packaging designs. </a:t>
            </a:r>
          </a:p>
        </p:txBody>
      </p:sp>
    </p:spTree>
    <p:extLst>
      <p:ext uri="{BB962C8B-B14F-4D97-AF65-F5344CB8AC3E}">
        <p14:creationId xmlns:p14="http://schemas.microsoft.com/office/powerpoint/2010/main" val="355984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8040-3B04-7151-5590-4DD3A29C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 descr="A diagram of a virtual reality technology&#10;&#10;Description automatically generated">
            <a:extLst>
              <a:ext uri="{FF2B5EF4-FFF2-40B4-BE49-F238E27FC236}">
                <a16:creationId xmlns:a16="http://schemas.microsoft.com/office/drawing/2014/main" id="{D97F3C71-62A4-2861-71AD-66D8256B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68" y="1790329"/>
            <a:ext cx="4296798" cy="411305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844C-F839-7815-A97A-1E9BFD1FBD2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/>
          <a:p>
            <a:r>
              <a:rPr lang="en-US" sz="2000" dirty="0"/>
              <a:t>The integration of advanced technologies in virtual manufacturing has transformed packaging design into a more efficient, cost-effective, and sustainable process, paving the way for innovative solutions that meet evolving consumer needs.</a:t>
            </a:r>
          </a:p>
        </p:txBody>
      </p:sp>
    </p:spTree>
    <p:extLst>
      <p:ext uri="{BB962C8B-B14F-4D97-AF65-F5344CB8AC3E}">
        <p14:creationId xmlns:p14="http://schemas.microsoft.com/office/powerpoint/2010/main" val="427306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84" y="1524750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7" y="-232347"/>
            <a:ext cx="4837176" cy="105680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Contents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7" y="961394"/>
            <a:ext cx="5249431" cy="4749858"/>
          </a:xfrm>
          <a:noFill/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 of Computer Vision in Packaging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 Integration in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of virtual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of packaging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CE83E7-25DB-8667-8C3E-061FB47497C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24578" y="1299606"/>
            <a:ext cx="10882859" cy="358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computer vision and big data for optimized packaging solutions.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manufacturing simulates products in a digital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 analyzes product features (size, shape) for precise design.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provides insights into market trends and consumer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packaging that protects the product and appeals to customers.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design efficiency and reduces production costs.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packaging that meets both functional and aesthetic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A769-4BC8-0A12-29E5-C3DD029D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Computer Vision in Packaging Design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551DF6-3892-8F67-2E1B-D917A5139164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1066175" y="1531303"/>
            <a:ext cx="10059649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automated, accurate, and efficient packaging solutions.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AI and machine learning to analyze 3D product models.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key features like size, shape, and texture for design.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precise, tailored packaging that fits the product perfectly.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manual measurements and guesswork in design.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Optimizes packaging for both protection and presentation.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real-time adjustments, speeding up the design process.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errors and enhances overall design efficiency.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to cost-effective and high-quality packaging solutions. </a:t>
            </a:r>
          </a:p>
        </p:txBody>
      </p:sp>
    </p:spTree>
    <p:extLst>
      <p:ext uri="{BB962C8B-B14F-4D97-AF65-F5344CB8AC3E}">
        <p14:creationId xmlns:p14="http://schemas.microsoft.com/office/powerpoint/2010/main" val="127659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B0B-A5A0-B72A-1EBF-F34EE017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681"/>
            <a:ext cx="10515600" cy="1325880"/>
          </a:xfrm>
        </p:spPr>
        <p:txBody>
          <a:bodyPr/>
          <a:lstStyle/>
          <a:p>
            <a:r>
              <a:rPr lang="en-US" dirty="0"/>
              <a:t>Big Data Integration in Packaging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CB7BD2-02D3-7357-614C-7954D56EDB9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33073" y="1811561"/>
            <a:ext cx="10515600" cy="307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consumer preferences and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Tailors packaging designs to meet customer demands.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selecting optimal materials, styles, and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packaging functionality and visual appeal.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consumer satisfaction and market relevance.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decision-making by leveraging large data sets. </a:t>
            </a:r>
          </a:p>
        </p:txBody>
      </p:sp>
    </p:spTree>
    <p:extLst>
      <p:ext uri="{BB962C8B-B14F-4D97-AF65-F5344CB8AC3E}">
        <p14:creationId xmlns:p14="http://schemas.microsoft.com/office/powerpoint/2010/main" val="26286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A769-4BC8-0A12-29E5-C3DD029D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virtual manufacturing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D43E93-19F5-AC5A-3657-D89FFCB298D8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1205833" y="1382894"/>
            <a:ext cx="9014006" cy="409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simulation and optimization of production processes.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time-to-market by allowing rapid design iterations.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 costs associated with physical prototypes.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better resource management and allocation.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product quality through testing and validation.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collaboration among teams in a shared digital environment.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customization and innovation to meet market demands.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competitiveness in fast-paced industries. </a:t>
            </a:r>
          </a:p>
        </p:txBody>
      </p:sp>
    </p:spTree>
    <p:extLst>
      <p:ext uri="{BB962C8B-B14F-4D97-AF65-F5344CB8AC3E}">
        <p14:creationId xmlns:p14="http://schemas.microsoft.com/office/powerpoint/2010/main" val="16120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A769-4BC8-0A12-29E5-C3DD029D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0F0BB0-1B08-D15B-58B9-22E5F219674F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1043690" y="1074509"/>
            <a:ext cx="101046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Simulation: Models processes virtually.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Feedback: Instant analysis of changes.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Cost-Effective: Lowers prototype needs and waste.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Flexible: Adapts to design changes easily.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Collaborative: Enhances teamwork digitally.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Data-Driven: Informed decisions from analytics.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Customizable: Supports tailored product designs.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Integrated: Combines various technologies for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3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A769-4BC8-0A12-29E5-C3DD029D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BC84CF-F0F1-A394-49D6-7CEBA4C21F35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1335874" y="1439863"/>
            <a:ext cx="8196475" cy="358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Reduction: Lowers expenses by minimizing prototypes.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Time-to-Market: Speeds up product development.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Quality: Enables thorough testing of packaging.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Customization: Supports tailored packaging solutions.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Collaboration: Facilitates teamwork in a digital space.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Insights: Informs design with analytics.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Sustainability: Promotes eco-friendly packaging options </a:t>
            </a:r>
          </a:p>
        </p:txBody>
      </p:sp>
    </p:spTree>
    <p:extLst>
      <p:ext uri="{BB962C8B-B14F-4D97-AF65-F5344CB8AC3E}">
        <p14:creationId xmlns:p14="http://schemas.microsoft.com/office/powerpoint/2010/main" val="6689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A769-4BC8-0A12-29E5-C3DD029D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1531F8-52BC-CE11-4C79-DC0D2ED24ED6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838200" y="630728"/>
            <a:ext cx="10275758" cy="487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Goods: Enhances product appeal and brand identity.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Electronics: Protects and ensures safe transport.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and Beverage: Maintains freshness and provides information.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Pharmaceuticals: Ensures safety and regulatory compliance.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E-commerce: Focuses on secure shipping and user-friendly unboxing.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Cosmetics: Combines aesthetic appeal with functionality.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Products: Develops eco-friendly packaging solutions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Incorporates AR and VR technologies for enhanced consumer interaction. </a:t>
            </a:r>
          </a:p>
        </p:txBody>
      </p:sp>
    </p:spTree>
    <p:extLst>
      <p:ext uri="{BB962C8B-B14F-4D97-AF65-F5344CB8AC3E}">
        <p14:creationId xmlns:p14="http://schemas.microsoft.com/office/powerpoint/2010/main" val="23616145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{D251B1A3-7370-4B79-B798-2CC40381FF53}tf55661986_win32</Template>
  <TotalTime>125</TotalTime>
  <Words>611</Words>
  <Application>Microsoft Office PowerPoint</Application>
  <PresentationFormat>Widescreen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Custom</vt:lpstr>
      <vt:lpstr>Packaging Design of Virtual Manufacturing Products Using Computer Vision and Big Data</vt:lpstr>
      <vt:lpstr>Contents</vt:lpstr>
      <vt:lpstr>INTRODUCTION</vt:lpstr>
      <vt:lpstr>Role of Computer Vision in Packaging Design</vt:lpstr>
      <vt:lpstr>Big Data Integration in Packaging</vt:lpstr>
      <vt:lpstr>Need of virtual manufacturing</vt:lpstr>
      <vt:lpstr>characteristics</vt:lpstr>
      <vt:lpstr>Benefits</vt:lpstr>
      <vt:lpstr>applications</vt:lpstr>
      <vt:lpstr>Future of packaging design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16010122109_FY_MEHTA AAKRITI RAKESH</dc:creator>
  <cp:lastModifiedBy>16010122109_FY_MEHTA AAKRITI RAKESH</cp:lastModifiedBy>
  <cp:revision>1</cp:revision>
  <dcterms:created xsi:type="dcterms:W3CDTF">2024-09-28T17:45:22Z</dcterms:created>
  <dcterms:modified xsi:type="dcterms:W3CDTF">2024-09-28T19:51:01Z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