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Lst>
  <p:sldSz cy="42794225" cx="30267275"/>
  <p:notesSz cx="32918400" cy="51206400"/>
  <p:embeddedFontLst>
    <p:embeddedFont>
      <p:font typeface="Helvetica Neue"/>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2">
          <p15:clr>
            <a:srgbClr val="000000"/>
          </p15:clr>
        </p15:guide>
        <p15:guide id="2" orient="horz" pos="25522">
          <p15:clr>
            <a:srgbClr val="000000"/>
          </p15:clr>
        </p15:guide>
        <p15:guide id="3" orient="horz" pos="4847">
          <p15:clr>
            <a:srgbClr val="000000"/>
          </p15:clr>
        </p15:guide>
        <p15:guide id="4" orient="horz" pos="2768">
          <p15:clr>
            <a:srgbClr val="000000"/>
          </p15:clr>
        </p15:guide>
        <p15:guide id="5" pos="4397">
          <p15:clr>
            <a:srgbClr val="000000"/>
          </p15:clr>
        </p15:guide>
        <p15:guide id="6" pos="4973">
          <p15:clr>
            <a:srgbClr val="000000"/>
          </p15:clr>
        </p15:guide>
        <p15:guide id="7" pos="9050">
          <p15:clr>
            <a:srgbClr val="000000"/>
          </p15:clr>
        </p15:guide>
        <p15:guide id="8" pos="14502">
          <p15:clr>
            <a:srgbClr val="000000"/>
          </p15:clr>
        </p15:guide>
        <p15:guide id="9" pos="680">
          <p15:clr>
            <a:srgbClr val="000000"/>
          </p15:clr>
        </p15:guide>
        <p15:guide id="10" pos="9652">
          <p15:clr>
            <a:srgbClr val="000000"/>
          </p15:clr>
        </p15:guide>
        <p15:guide id="11" pos="13928">
          <p15:clr>
            <a:srgbClr val="000000"/>
          </p15:clr>
        </p15:guide>
        <p15:guide id="12" pos="18247">
          <p15:clr>
            <a:srgbClr val="000000"/>
          </p15:clr>
        </p15:guide>
      </p15:sldGuideLst>
    </p:ext>
    <p:ext uri="GoogleSlidesCustomDataVersion2">
      <go:slidesCustomData xmlns:go="http://customooxmlschemas.google.com/" r:id="rId12" roundtripDataSignature="AMtx7mhqFqD/DGuDUnecNmQC3QGCgtDR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2" orient="horz"/>
        <p:guide pos="25522" orient="horz"/>
        <p:guide pos="4847" orient="horz"/>
        <p:guide pos="2768" orient="horz"/>
        <p:guide pos="4397"/>
        <p:guide pos="4973"/>
        <p:guide pos="9050"/>
        <p:guide pos="14502"/>
        <p:guide pos="680"/>
        <p:guide pos="9652"/>
        <p:guide pos="13928"/>
        <p:guide pos="18247"/>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HelveticaNeue-boldItalic.fntdata"/><Relationship Id="rId10" Type="http://schemas.openxmlformats.org/officeDocument/2006/relationships/font" Target="fonts/HelveticaNeue-italic.fntdata"/><Relationship Id="rId12" Type="http://customschemas.google.com/relationships/presentationmetadata" Target="metadata"/><Relationship Id="rId9" Type="http://schemas.openxmlformats.org/officeDocument/2006/relationships/font" Target="fonts/HelveticaNeu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Helvetica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4265275" cy="2560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9pPr>
          </a:lstStyle>
          <a:p/>
        </p:txBody>
      </p:sp>
      <p:sp>
        <p:nvSpPr>
          <p:cNvPr id="4" name="Google Shape;4;n"/>
          <p:cNvSpPr txBox="1"/>
          <p:nvPr>
            <p:ph idx="10" type="dt"/>
          </p:nvPr>
        </p:nvSpPr>
        <p:spPr>
          <a:xfrm>
            <a:off x="18646775" y="0"/>
            <a:ext cx="14263687" cy="25606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9pPr>
          </a:lstStyle>
          <a:p/>
        </p:txBody>
      </p:sp>
      <p:sp>
        <p:nvSpPr>
          <p:cNvPr id="5" name="Google Shape;5;n"/>
          <p:cNvSpPr/>
          <p:nvPr>
            <p:ph idx="3" type="sldImg"/>
          </p:nvPr>
        </p:nvSpPr>
        <p:spPr>
          <a:xfrm>
            <a:off x="9669462" y="3840162"/>
            <a:ext cx="13579475" cy="19202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3292475" y="24323675"/>
            <a:ext cx="26333450" cy="23042562"/>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48637825"/>
            <a:ext cx="14265275" cy="25590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rgbClr val="000000"/>
                </a:solidFill>
                <a:latin typeface="Helvetica Neue"/>
                <a:ea typeface="Helvetica Neue"/>
                <a:cs typeface="Helvetica Neue"/>
                <a:sym typeface="Helvetica Neue"/>
              </a:defRPr>
            </a:lvl9pPr>
          </a:lstStyle>
          <a:p/>
        </p:txBody>
      </p:sp>
      <p:sp>
        <p:nvSpPr>
          <p:cNvPr id="8" name="Google Shape;8;n"/>
          <p:cNvSpPr txBox="1"/>
          <p:nvPr>
            <p:ph idx="12" type="sldNum"/>
          </p:nvPr>
        </p:nvSpPr>
        <p:spPr>
          <a:xfrm>
            <a:off x="18646775" y="48637825"/>
            <a:ext cx="14263687" cy="25590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9669462" y="3840162"/>
            <a:ext cx="13579475" cy="1920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6" name="Google Shape;96;p1:notes"/>
          <p:cNvSpPr txBox="1"/>
          <p:nvPr>
            <p:ph idx="1" type="body"/>
          </p:nvPr>
        </p:nvSpPr>
        <p:spPr>
          <a:xfrm>
            <a:off x="3292475" y="24323675"/>
            <a:ext cx="26333450" cy="2304256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00000"/>
              </a:buClr>
              <a:buSzPts val="9600"/>
              <a:buNone/>
            </a:pPr>
            <a:r>
              <a:rPr lang="en-US" sz="9600">
                <a:solidFill>
                  <a:srgbClr val="000000"/>
                </a:solidFill>
              </a:rPr>
              <a:t>Copyright Colin Purrington (</a:t>
            </a:r>
            <a:r>
              <a:rPr lang="en-US" sz="9600">
                <a:solidFill>
                  <a:srgbClr val="000000"/>
                </a:solidFill>
                <a:latin typeface="Times New Roman"/>
                <a:ea typeface="Times New Roman"/>
                <a:cs typeface="Times New Roman"/>
                <a:sym typeface="Times New Roman"/>
              </a:rPr>
              <a:t>http://colinpurrington.com/tips/academic/posterdesign).</a:t>
            </a:r>
            <a:endParaRPr/>
          </a:p>
        </p:txBody>
      </p:sp>
      <p:sp>
        <p:nvSpPr>
          <p:cNvPr id="97" name="Google Shape;97;p1:notes"/>
          <p:cNvSpPr txBox="1"/>
          <p:nvPr/>
        </p:nvSpPr>
        <p:spPr>
          <a:xfrm>
            <a:off x="18646775" y="48637825"/>
            <a:ext cx="14263687" cy="25590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Helvetica Neue"/>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5"/>
          <p:cNvSpPr txBox="1"/>
          <p:nvPr>
            <p:ph idx="10" type="dt"/>
          </p:nvPr>
        </p:nvSpPr>
        <p:spPr>
          <a:xfrm>
            <a:off x="2270125" y="38990587"/>
            <a:ext cx="6305550"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
          <p:cNvSpPr txBox="1"/>
          <p:nvPr>
            <p:ph idx="11" type="ftr"/>
          </p:nvPr>
        </p:nvSpPr>
        <p:spPr>
          <a:xfrm>
            <a:off x="10340975" y="38990587"/>
            <a:ext cx="9585325"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5"/>
          <p:cNvSpPr txBox="1"/>
          <p:nvPr>
            <p:ph idx="12" type="sldNum"/>
          </p:nvPr>
        </p:nvSpPr>
        <p:spPr>
          <a:xfrm>
            <a:off x="21691600" y="38990587"/>
            <a:ext cx="6305550" cy="2852737"/>
          </a:xfrm>
          <a:prstGeom prst="rect">
            <a:avLst/>
          </a:prstGeom>
          <a:noFill/>
          <a:ln>
            <a:noFill/>
          </a:ln>
        </p:spPr>
        <p:txBody>
          <a:bodyPr anchorCtr="0" anchor="t" bIns="178900" lIns="357800" spcFirstLastPara="1" rIns="357800" wrap="square" tIns="178900">
            <a:noAutofit/>
          </a:bodyPr>
          <a:lstStyle>
            <a:lvl1pPr indent="0" lvl="0"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p13"/>
          <p:cNvSpPr txBox="1"/>
          <p:nvPr>
            <p:ph type="title"/>
          </p:nvPr>
        </p:nvSpPr>
        <p:spPr>
          <a:xfrm>
            <a:off x="2390908" y="27499678"/>
            <a:ext cx="25727559" cy="8498586"/>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b="1" sz="35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8" name="Google Shape;78;p13"/>
          <p:cNvSpPr txBox="1"/>
          <p:nvPr>
            <p:ph idx="1" type="body"/>
          </p:nvPr>
        </p:nvSpPr>
        <p:spPr>
          <a:xfrm>
            <a:off x="2390908" y="18138436"/>
            <a:ext cx="25727559" cy="9361240"/>
          </a:xfrm>
          <a:prstGeom prst="rect">
            <a:avLst/>
          </a:prstGeom>
          <a:noFill/>
          <a:ln>
            <a:noFill/>
          </a:ln>
        </p:spPr>
        <p:txBody>
          <a:bodyPr anchorCtr="0" anchor="b" bIns="178900" lIns="357800" spcFirstLastPara="1" rIns="357800" wrap="square" tIns="178900">
            <a:noAutofit/>
          </a:bodyPr>
          <a:lstStyle>
            <a:lvl1pPr indent="-228600" lvl="0" marL="457200" algn="l">
              <a:lnSpc>
                <a:spcPct val="100000"/>
              </a:lnSpc>
              <a:spcBef>
                <a:spcPts val="360"/>
              </a:spcBef>
              <a:spcAft>
                <a:spcPts val="0"/>
              </a:spcAft>
              <a:buClr>
                <a:schemeClr val="dk1"/>
              </a:buClr>
              <a:buSzPts val="1800"/>
              <a:buFont typeface="Times New Roman"/>
              <a:buNone/>
              <a:defRPr sz="1800"/>
            </a:lvl1pPr>
            <a:lvl2pPr indent="-228600" lvl="1" marL="914400" algn="l">
              <a:lnSpc>
                <a:spcPct val="100000"/>
              </a:lnSpc>
              <a:spcBef>
                <a:spcPts val="320"/>
              </a:spcBef>
              <a:spcAft>
                <a:spcPts val="0"/>
              </a:spcAft>
              <a:buClr>
                <a:schemeClr val="dk1"/>
              </a:buClr>
              <a:buSzPts val="1600"/>
              <a:buFont typeface="Times New Roman"/>
              <a:buNone/>
              <a:defRPr sz="1600"/>
            </a:lvl2pPr>
            <a:lvl3pPr indent="-228600" lvl="2" marL="1371600" algn="l">
              <a:lnSpc>
                <a:spcPct val="100000"/>
              </a:lnSpc>
              <a:spcBef>
                <a:spcPts val="280"/>
              </a:spcBef>
              <a:spcAft>
                <a:spcPts val="0"/>
              </a:spcAft>
              <a:buClr>
                <a:schemeClr val="dk1"/>
              </a:buClr>
              <a:buSzPts val="1400"/>
              <a:buFont typeface="Times New Roman"/>
              <a:buNone/>
              <a:defRPr sz="1400"/>
            </a:lvl3pPr>
            <a:lvl4pPr indent="-228600" lvl="3" marL="1828800" algn="l">
              <a:lnSpc>
                <a:spcPct val="100000"/>
              </a:lnSpc>
              <a:spcBef>
                <a:spcPts val="240"/>
              </a:spcBef>
              <a:spcAft>
                <a:spcPts val="0"/>
              </a:spcAft>
              <a:buClr>
                <a:schemeClr val="dk1"/>
              </a:buClr>
              <a:buSzPts val="1200"/>
              <a:buFont typeface="Times New Roman"/>
              <a:buNone/>
              <a:defRPr sz="1200"/>
            </a:lvl4pPr>
            <a:lvl5pPr indent="-228600" lvl="4" marL="2286000" algn="l">
              <a:lnSpc>
                <a:spcPct val="100000"/>
              </a:lnSpc>
              <a:spcBef>
                <a:spcPts val="240"/>
              </a:spcBef>
              <a:spcAft>
                <a:spcPts val="0"/>
              </a:spcAft>
              <a:buClr>
                <a:schemeClr val="dk1"/>
              </a:buClr>
              <a:buSzPts val="1200"/>
              <a:buFont typeface="Times New Roman"/>
              <a:buNone/>
              <a:defRPr sz="1200"/>
            </a:lvl5pPr>
            <a:lvl6pPr indent="-228600" lvl="5" marL="2743200" algn="l">
              <a:lnSpc>
                <a:spcPct val="100000"/>
              </a:lnSpc>
              <a:spcBef>
                <a:spcPts val="240"/>
              </a:spcBef>
              <a:spcAft>
                <a:spcPts val="0"/>
              </a:spcAft>
              <a:buClr>
                <a:schemeClr val="dk1"/>
              </a:buClr>
              <a:buSzPts val="1200"/>
              <a:buFont typeface="Times New Roman"/>
              <a:buNone/>
              <a:defRPr sz="1200"/>
            </a:lvl6pPr>
            <a:lvl7pPr indent="-228600" lvl="6" marL="3200400" algn="l">
              <a:lnSpc>
                <a:spcPct val="100000"/>
              </a:lnSpc>
              <a:spcBef>
                <a:spcPts val="240"/>
              </a:spcBef>
              <a:spcAft>
                <a:spcPts val="0"/>
              </a:spcAft>
              <a:buClr>
                <a:schemeClr val="dk1"/>
              </a:buClr>
              <a:buSzPts val="1200"/>
              <a:buFont typeface="Times New Roman"/>
              <a:buNone/>
              <a:defRPr sz="1200"/>
            </a:lvl7pPr>
            <a:lvl8pPr indent="-228600" lvl="7" marL="3657600" algn="l">
              <a:lnSpc>
                <a:spcPct val="100000"/>
              </a:lnSpc>
              <a:spcBef>
                <a:spcPts val="240"/>
              </a:spcBef>
              <a:spcAft>
                <a:spcPts val="0"/>
              </a:spcAft>
              <a:buClr>
                <a:schemeClr val="dk1"/>
              </a:buClr>
              <a:buSzPts val="1200"/>
              <a:buFont typeface="Times New Roman"/>
              <a:buNone/>
              <a:defRPr sz="1200"/>
            </a:lvl8pPr>
            <a:lvl9pPr indent="-228600" lvl="8" marL="4114800" algn="l">
              <a:lnSpc>
                <a:spcPct val="100000"/>
              </a:lnSpc>
              <a:spcBef>
                <a:spcPts val="240"/>
              </a:spcBef>
              <a:spcAft>
                <a:spcPts val="0"/>
              </a:spcAft>
              <a:buClr>
                <a:schemeClr val="dk1"/>
              </a:buClr>
              <a:buSzPts val="1200"/>
              <a:buFont typeface="Times New Roman"/>
              <a:buNone/>
              <a:defRPr sz="1200"/>
            </a:lvl9pPr>
          </a:lstStyle>
          <a:p/>
        </p:txBody>
      </p:sp>
      <p:sp>
        <p:nvSpPr>
          <p:cNvPr id="79" name="Google Shape;79;p13"/>
          <p:cNvSpPr txBox="1"/>
          <p:nvPr>
            <p:ph idx="10" type="dt"/>
          </p:nvPr>
        </p:nvSpPr>
        <p:spPr>
          <a:xfrm>
            <a:off x="2270125" y="38990587"/>
            <a:ext cx="6305550"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1" type="ftr"/>
          </p:nvPr>
        </p:nvSpPr>
        <p:spPr>
          <a:xfrm>
            <a:off x="10340975" y="38990587"/>
            <a:ext cx="9585325"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3"/>
          <p:cNvSpPr txBox="1"/>
          <p:nvPr>
            <p:ph idx="12" type="sldNum"/>
          </p:nvPr>
        </p:nvSpPr>
        <p:spPr>
          <a:xfrm>
            <a:off x="21691600" y="38990587"/>
            <a:ext cx="6305550" cy="2852737"/>
          </a:xfrm>
          <a:prstGeom prst="rect">
            <a:avLst/>
          </a:prstGeom>
          <a:noFill/>
          <a:ln>
            <a:noFill/>
          </a:ln>
        </p:spPr>
        <p:txBody>
          <a:bodyPr anchorCtr="0" anchor="t" bIns="178900" lIns="357800" spcFirstLastPara="1" rIns="357800" wrap="square" tIns="178900">
            <a:noAutofit/>
          </a:bodyPr>
          <a:lstStyle>
            <a:lvl1pPr indent="0" lvl="0"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4"/>
          <p:cNvSpPr txBox="1"/>
          <p:nvPr>
            <p:ph type="title"/>
          </p:nvPr>
        </p:nvSpPr>
        <p:spPr>
          <a:xfrm>
            <a:off x="2270125" y="3803650"/>
            <a:ext cx="25727025" cy="7132637"/>
          </a:xfrm>
          <a:prstGeom prst="rect">
            <a:avLst/>
          </a:prstGeom>
          <a:noFill/>
          <a:ln>
            <a:noFill/>
          </a:ln>
        </p:spPr>
        <p:txBody>
          <a:bodyPr anchorCtr="0" anchor="ctr" bIns="178900" lIns="357800" spcFirstLastPara="1" rIns="357800" wrap="square" tIns="1789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4" name="Google Shape;84;p14"/>
          <p:cNvSpPr txBox="1"/>
          <p:nvPr>
            <p:ph idx="1" type="body"/>
          </p:nvPr>
        </p:nvSpPr>
        <p:spPr>
          <a:xfrm>
            <a:off x="2270125" y="12365037"/>
            <a:ext cx="25727025" cy="25674637"/>
          </a:xfrm>
          <a:prstGeom prst="rect">
            <a:avLst/>
          </a:prstGeom>
          <a:noFill/>
          <a:ln>
            <a:noFill/>
          </a:ln>
        </p:spPr>
        <p:txBody>
          <a:bodyPr anchorCtr="0" anchor="t" bIns="178900" lIns="357800" spcFirstLastPara="1" rIns="357800" wrap="square" tIns="1789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5" name="Google Shape;85;p14"/>
          <p:cNvSpPr txBox="1"/>
          <p:nvPr>
            <p:ph idx="10" type="dt"/>
          </p:nvPr>
        </p:nvSpPr>
        <p:spPr>
          <a:xfrm>
            <a:off x="2270125" y="38990587"/>
            <a:ext cx="6305550"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4"/>
          <p:cNvSpPr txBox="1"/>
          <p:nvPr>
            <p:ph idx="11" type="ftr"/>
          </p:nvPr>
        </p:nvSpPr>
        <p:spPr>
          <a:xfrm>
            <a:off x="10340975" y="38990587"/>
            <a:ext cx="9585325"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4"/>
          <p:cNvSpPr txBox="1"/>
          <p:nvPr>
            <p:ph idx="12" type="sldNum"/>
          </p:nvPr>
        </p:nvSpPr>
        <p:spPr>
          <a:xfrm>
            <a:off x="21691600" y="38990587"/>
            <a:ext cx="6305550" cy="2852737"/>
          </a:xfrm>
          <a:prstGeom prst="rect">
            <a:avLst/>
          </a:prstGeom>
          <a:noFill/>
          <a:ln>
            <a:noFill/>
          </a:ln>
        </p:spPr>
        <p:txBody>
          <a:bodyPr anchorCtr="0" anchor="t" bIns="178900" lIns="357800" spcFirstLastPara="1" rIns="357800" wrap="square" tIns="178900">
            <a:noAutofit/>
          </a:bodyPr>
          <a:lstStyle>
            <a:lvl1pPr indent="0" lvl="0"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8" name="Shape 88"/>
        <p:cNvGrpSpPr/>
        <p:nvPr/>
      </p:nvGrpSpPr>
      <p:grpSpPr>
        <a:xfrm>
          <a:off x="0" y="0"/>
          <a:ext cx="0" cy="0"/>
          <a:chOff x="0" y="0"/>
          <a:chExt cx="0" cy="0"/>
        </a:xfrm>
      </p:grpSpPr>
      <p:sp>
        <p:nvSpPr>
          <p:cNvPr id="89" name="Google Shape;89;p15"/>
          <p:cNvSpPr txBox="1"/>
          <p:nvPr>
            <p:ph type="ctrTitle"/>
          </p:nvPr>
        </p:nvSpPr>
        <p:spPr>
          <a:xfrm>
            <a:off x="2269862" y="13294779"/>
            <a:ext cx="25727559" cy="9171373"/>
          </a:xfrm>
          <a:prstGeom prst="rect">
            <a:avLst/>
          </a:prstGeom>
          <a:noFill/>
          <a:ln>
            <a:noFill/>
          </a:ln>
        </p:spPr>
        <p:txBody>
          <a:bodyPr anchorCtr="0" anchor="ctr" bIns="178900" lIns="357800" spcFirstLastPara="1" rIns="357800" wrap="square" tIns="1789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15"/>
          <p:cNvSpPr txBox="1"/>
          <p:nvPr>
            <p:ph idx="1" type="subTitle"/>
          </p:nvPr>
        </p:nvSpPr>
        <p:spPr>
          <a:xfrm>
            <a:off x="4539717" y="24249246"/>
            <a:ext cx="21187843" cy="10937957"/>
          </a:xfrm>
          <a:prstGeom prst="rect">
            <a:avLst/>
          </a:prstGeom>
          <a:noFill/>
          <a:ln>
            <a:noFill/>
          </a:ln>
        </p:spPr>
        <p:txBody>
          <a:bodyPr anchorCtr="0" anchor="t" bIns="178900" lIns="357800" spcFirstLastPara="1" rIns="357800" wrap="square" tIns="178900">
            <a:noAutofit/>
          </a:bodyPr>
          <a:lstStyle>
            <a:lvl1pPr lvl="0" algn="ctr">
              <a:lnSpc>
                <a:spcPct val="100000"/>
              </a:lnSpc>
              <a:spcBef>
                <a:spcPts val="2520"/>
              </a:spcBef>
              <a:spcAft>
                <a:spcPts val="0"/>
              </a:spcAft>
              <a:buClr>
                <a:schemeClr val="dk1"/>
              </a:buClr>
              <a:buSzPts val="12600"/>
              <a:buFont typeface="Times New Roman"/>
              <a:buNone/>
              <a:defRPr/>
            </a:lvl1pPr>
            <a:lvl2pPr lvl="1" algn="ctr">
              <a:lnSpc>
                <a:spcPct val="100000"/>
              </a:lnSpc>
              <a:spcBef>
                <a:spcPts val="2200"/>
              </a:spcBef>
              <a:spcAft>
                <a:spcPts val="0"/>
              </a:spcAft>
              <a:buClr>
                <a:schemeClr val="dk1"/>
              </a:buClr>
              <a:buSzPts val="11000"/>
              <a:buFont typeface="Times New Roman"/>
              <a:buNone/>
              <a:defRPr/>
            </a:lvl2pPr>
            <a:lvl3pPr lvl="2" algn="ctr">
              <a:lnSpc>
                <a:spcPct val="100000"/>
              </a:lnSpc>
              <a:spcBef>
                <a:spcPts val="1880"/>
              </a:spcBef>
              <a:spcAft>
                <a:spcPts val="0"/>
              </a:spcAft>
              <a:buClr>
                <a:schemeClr val="dk1"/>
              </a:buClr>
              <a:buSzPts val="9400"/>
              <a:buFont typeface="Times New Roman"/>
              <a:buNone/>
              <a:defRPr/>
            </a:lvl3pPr>
            <a:lvl4pPr lvl="3" algn="ctr">
              <a:lnSpc>
                <a:spcPct val="100000"/>
              </a:lnSpc>
              <a:spcBef>
                <a:spcPts val="1560"/>
              </a:spcBef>
              <a:spcAft>
                <a:spcPts val="0"/>
              </a:spcAft>
              <a:buClr>
                <a:schemeClr val="dk1"/>
              </a:buClr>
              <a:buSzPts val="7800"/>
              <a:buFont typeface="Times New Roman"/>
              <a:buNone/>
              <a:defRPr/>
            </a:lvl4pPr>
            <a:lvl5pPr lvl="4" algn="ctr">
              <a:lnSpc>
                <a:spcPct val="100000"/>
              </a:lnSpc>
              <a:spcBef>
                <a:spcPts val="1560"/>
              </a:spcBef>
              <a:spcAft>
                <a:spcPts val="0"/>
              </a:spcAft>
              <a:buClr>
                <a:schemeClr val="dk1"/>
              </a:buClr>
              <a:buSzPts val="7800"/>
              <a:buFont typeface="Times New Roman"/>
              <a:buNone/>
              <a:defRPr/>
            </a:lvl5pPr>
            <a:lvl6pPr lvl="5" algn="ctr">
              <a:lnSpc>
                <a:spcPct val="100000"/>
              </a:lnSpc>
              <a:spcBef>
                <a:spcPts val="1560"/>
              </a:spcBef>
              <a:spcAft>
                <a:spcPts val="0"/>
              </a:spcAft>
              <a:buClr>
                <a:schemeClr val="dk1"/>
              </a:buClr>
              <a:buSzPts val="7800"/>
              <a:buFont typeface="Times New Roman"/>
              <a:buNone/>
              <a:defRPr/>
            </a:lvl6pPr>
            <a:lvl7pPr lvl="6" algn="ctr">
              <a:lnSpc>
                <a:spcPct val="100000"/>
              </a:lnSpc>
              <a:spcBef>
                <a:spcPts val="1560"/>
              </a:spcBef>
              <a:spcAft>
                <a:spcPts val="0"/>
              </a:spcAft>
              <a:buClr>
                <a:schemeClr val="dk1"/>
              </a:buClr>
              <a:buSzPts val="7800"/>
              <a:buFont typeface="Times New Roman"/>
              <a:buNone/>
              <a:defRPr/>
            </a:lvl7pPr>
            <a:lvl8pPr lvl="7" algn="ctr">
              <a:lnSpc>
                <a:spcPct val="100000"/>
              </a:lnSpc>
              <a:spcBef>
                <a:spcPts val="1560"/>
              </a:spcBef>
              <a:spcAft>
                <a:spcPts val="0"/>
              </a:spcAft>
              <a:buClr>
                <a:schemeClr val="dk1"/>
              </a:buClr>
              <a:buSzPts val="7800"/>
              <a:buFont typeface="Times New Roman"/>
              <a:buNone/>
              <a:defRPr/>
            </a:lvl8pPr>
            <a:lvl9pPr lvl="8" algn="ctr">
              <a:lnSpc>
                <a:spcPct val="100000"/>
              </a:lnSpc>
              <a:spcBef>
                <a:spcPts val="1560"/>
              </a:spcBef>
              <a:spcAft>
                <a:spcPts val="0"/>
              </a:spcAft>
              <a:buClr>
                <a:schemeClr val="dk1"/>
              </a:buClr>
              <a:buSzPts val="7800"/>
              <a:buFont typeface="Times New Roman"/>
              <a:buNone/>
              <a:defRPr/>
            </a:lvl9pPr>
          </a:lstStyle>
          <a:p/>
        </p:txBody>
      </p:sp>
      <p:sp>
        <p:nvSpPr>
          <p:cNvPr id="91" name="Google Shape;91;p15"/>
          <p:cNvSpPr txBox="1"/>
          <p:nvPr>
            <p:ph idx="10" type="dt"/>
          </p:nvPr>
        </p:nvSpPr>
        <p:spPr>
          <a:xfrm>
            <a:off x="2270125" y="38990587"/>
            <a:ext cx="6305550"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5"/>
          <p:cNvSpPr txBox="1"/>
          <p:nvPr>
            <p:ph idx="11" type="ftr"/>
          </p:nvPr>
        </p:nvSpPr>
        <p:spPr>
          <a:xfrm>
            <a:off x="10340975" y="38990587"/>
            <a:ext cx="9585325"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5"/>
          <p:cNvSpPr txBox="1"/>
          <p:nvPr>
            <p:ph idx="12" type="sldNum"/>
          </p:nvPr>
        </p:nvSpPr>
        <p:spPr>
          <a:xfrm>
            <a:off x="21691600" y="38990587"/>
            <a:ext cx="6305550" cy="2852737"/>
          </a:xfrm>
          <a:prstGeom prst="rect">
            <a:avLst/>
          </a:prstGeom>
          <a:noFill/>
          <a:ln>
            <a:noFill/>
          </a:ln>
        </p:spPr>
        <p:txBody>
          <a:bodyPr anchorCtr="0" anchor="t" bIns="178900" lIns="357800" spcFirstLastPara="1" rIns="357800" wrap="square" tIns="178900">
            <a:noAutofit/>
          </a:bodyPr>
          <a:lstStyle>
            <a:lvl1pPr indent="0" lvl="0"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5" name="Shape 25"/>
        <p:cNvGrpSpPr/>
        <p:nvPr/>
      </p:nvGrpSpPr>
      <p:grpSpPr>
        <a:xfrm>
          <a:off x="0" y="0"/>
          <a:ext cx="0" cy="0"/>
          <a:chOff x="0" y="0"/>
          <a:chExt cx="0" cy="0"/>
        </a:xfrm>
      </p:grpSpPr>
      <p:sp>
        <p:nvSpPr>
          <p:cNvPr id="26" name="Google Shape;26;p6"/>
          <p:cNvSpPr txBox="1"/>
          <p:nvPr>
            <p:ph type="title"/>
          </p:nvPr>
        </p:nvSpPr>
        <p:spPr>
          <a:xfrm rot="5400000">
            <a:off x="7663809" y="17705713"/>
            <a:ext cx="34235802" cy="6431420"/>
          </a:xfrm>
          <a:prstGeom prst="rect">
            <a:avLst/>
          </a:prstGeom>
          <a:noFill/>
          <a:ln>
            <a:noFill/>
          </a:ln>
        </p:spPr>
        <p:txBody>
          <a:bodyPr anchorCtr="0" anchor="ctr" bIns="178900" lIns="357800" spcFirstLastPara="1" rIns="357800" wrap="square" tIns="1789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6"/>
          <p:cNvSpPr txBox="1"/>
          <p:nvPr>
            <p:ph idx="1" type="body"/>
          </p:nvPr>
        </p:nvSpPr>
        <p:spPr>
          <a:xfrm rot="5400000">
            <a:off x="-5245014" y="11318394"/>
            <a:ext cx="34235802" cy="19206058"/>
          </a:xfrm>
          <a:prstGeom prst="rect">
            <a:avLst/>
          </a:prstGeom>
          <a:noFill/>
          <a:ln>
            <a:noFill/>
          </a:ln>
        </p:spPr>
        <p:txBody>
          <a:bodyPr anchorCtr="0" anchor="t" bIns="178900" lIns="357800" spcFirstLastPara="1" rIns="357800" wrap="square" tIns="1789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6"/>
          <p:cNvSpPr txBox="1"/>
          <p:nvPr>
            <p:ph idx="10" type="dt"/>
          </p:nvPr>
        </p:nvSpPr>
        <p:spPr>
          <a:xfrm>
            <a:off x="2270125" y="38990587"/>
            <a:ext cx="6305550"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1" type="ftr"/>
          </p:nvPr>
        </p:nvSpPr>
        <p:spPr>
          <a:xfrm>
            <a:off x="10340975" y="38990587"/>
            <a:ext cx="9585325"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
          <p:cNvSpPr txBox="1"/>
          <p:nvPr>
            <p:ph idx="12" type="sldNum"/>
          </p:nvPr>
        </p:nvSpPr>
        <p:spPr>
          <a:xfrm>
            <a:off x="21691600" y="38990587"/>
            <a:ext cx="6305550" cy="2852737"/>
          </a:xfrm>
          <a:prstGeom prst="rect">
            <a:avLst/>
          </a:prstGeom>
          <a:noFill/>
          <a:ln>
            <a:noFill/>
          </a:ln>
        </p:spPr>
        <p:txBody>
          <a:bodyPr anchorCtr="0" anchor="t" bIns="178900" lIns="357800" spcFirstLastPara="1" rIns="357800" wrap="square" tIns="178900">
            <a:noAutofit/>
          </a:bodyPr>
          <a:lstStyle>
            <a:lvl1pPr indent="0" lvl="0"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 name="Shape 31"/>
        <p:cNvGrpSpPr/>
        <p:nvPr/>
      </p:nvGrpSpPr>
      <p:grpSpPr>
        <a:xfrm>
          <a:off x="0" y="0"/>
          <a:ext cx="0" cy="0"/>
          <a:chOff x="0" y="0"/>
          <a:chExt cx="0" cy="0"/>
        </a:xfrm>
      </p:grpSpPr>
      <p:sp>
        <p:nvSpPr>
          <p:cNvPr id="32" name="Google Shape;32;p7"/>
          <p:cNvSpPr txBox="1"/>
          <p:nvPr>
            <p:ph type="title"/>
          </p:nvPr>
        </p:nvSpPr>
        <p:spPr>
          <a:xfrm>
            <a:off x="2270125" y="3803650"/>
            <a:ext cx="25727025" cy="7132637"/>
          </a:xfrm>
          <a:prstGeom prst="rect">
            <a:avLst/>
          </a:prstGeom>
          <a:noFill/>
          <a:ln>
            <a:noFill/>
          </a:ln>
        </p:spPr>
        <p:txBody>
          <a:bodyPr anchorCtr="0" anchor="ctr" bIns="178900" lIns="357800" spcFirstLastPara="1" rIns="357800" wrap="square" tIns="1789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7"/>
          <p:cNvSpPr txBox="1"/>
          <p:nvPr>
            <p:ph idx="1" type="body"/>
          </p:nvPr>
        </p:nvSpPr>
        <p:spPr>
          <a:xfrm rot="5400000">
            <a:off x="2296319" y="12338843"/>
            <a:ext cx="25674637" cy="25727025"/>
          </a:xfrm>
          <a:prstGeom prst="rect">
            <a:avLst/>
          </a:prstGeom>
          <a:noFill/>
          <a:ln>
            <a:noFill/>
          </a:ln>
        </p:spPr>
        <p:txBody>
          <a:bodyPr anchorCtr="0" anchor="t" bIns="178900" lIns="357800" spcFirstLastPara="1" rIns="357800" wrap="square" tIns="1789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7"/>
          <p:cNvSpPr txBox="1"/>
          <p:nvPr>
            <p:ph idx="10" type="dt"/>
          </p:nvPr>
        </p:nvSpPr>
        <p:spPr>
          <a:xfrm>
            <a:off x="2270125" y="38990587"/>
            <a:ext cx="6305550"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1" type="ftr"/>
          </p:nvPr>
        </p:nvSpPr>
        <p:spPr>
          <a:xfrm>
            <a:off x="10340975" y="38990587"/>
            <a:ext cx="9585325"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
          <p:cNvSpPr txBox="1"/>
          <p:nvPr>
            <p:ph idx="12" type="sldNum"/>
          </p:nvPr>
        </p:nvSpPr>
        <p:spPr>
          <a:xfrm>
            <a:off x="21691600" y="38990587"/>
            <a:ext cx="6305550" cy="2852737"/>
          </a:xfrm>
          <a:prstGeom prst="rect">
            <a:avLst/>
          </a:prstGeom>
          <a:noFill/>
          <a:ln>
            <a:noFill/>
          </a:ln>
        </p:spPr>
        <p:txBody>
          <a:bodyPr anchorCtr="0" anchor="t" bIns="178900" lIns="357800" spcFirstLastPara="1" rIns="357800" wrap="square" tIns="178900">
            <a:noAutofit/>
          </a:bodyPr>
          <a:lstStyle>
            <a:lvl1pPr indent="0" lvl="0"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7" name="Shape 37"/>
        <p:cNvGrpSpPr/>
        <p:nvPr/>
      </p:nvGrpSpPr>
      <p:grpSpPr>
        <a:xfrm>
          <a:off x="0" y="0"/>
          <a:ext cx="0" cy="0"/>
          <a:chOff x="0" y="0"/>
          <a:chExt cx="0" cy="0"/>
        </a:xfrm>
      </p:grpSpPr>
      <p:sp>
        <p:nvSpPr>
          <p:cNvPr id="38" name="Google Shape;38;p8"/>
          <p:cNvSpPr txBox="1"/>
          <p:nvPr>
            <p:ph type="title"/>
          </p:nvPr>
        </p:nvSpPr>
        <p:spPr>
          <a:xfrm>
            <a:off x="5932224" y="29955556"/>
            <a:ext cx="18160740" cy="3537293"/>
          </a:xfrm>
          <a:prstGeom prst="rect">
            <a:avLst/>
          </a:prstGeom>
          <a:noFill/>
          <a:ln>
            <a:noFill/>
          </a:ln>
        </p:spPr>
        <p:txBody>
          <a:bodyPr anchorCtr="0" anchor="b" bIns="178900" lIns="357800" spcFirstLastPara="1" rIns="357800" wrap="square" tIns="178900">
            <a:noAutofit/>
          </a:bodyPr>
          <a:lstStyle>
            <a:lvl1pPr lvl="0" algn="l">
              <a:lnSpc>
                <a:spcPct val="100000"/>
              </a:lnSpc>
              <a:spcBef>
                <a:spcPts val="0"/>
              </a:spcBef>
              <a:spcAft>
                <a:spcPts val="0"/>
              </a:spcAft>
              <a:buSzPts val="1400"/>
              <a:buNone/>
              <a:defRPr b="1"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8"/>
          <p:cNvSpPr/>
          <p:nvPr>
            <p:ph idx="2" type="pic"/>
          </p:nvPr>
        </p:nvSpPr>
        <p:spPr>
          <a:xfrm>
            <a:off x="5932224" y="3824162"/>
            <a:ext cx="18160740" cy="25675303"/>
          </a:xfrm>
          <a:prstGeom prst="rect">
            <a:avLst/>
          </a:prstGeom>
          <a:noFill/>
          <a:ln>
            <a:noFill/>
          </a:ln>
        </p:spPr>
      </p:sp>
      <p:sp>
        <p:nvSpPr>
          <p:cNvPr id="40" name="Google Shape;40;p8"/>
          <p:cNvSpPr txBox="1"/>
          <p:nvPr>
            <p:ph idx="1" type="body"/>
          </p:nvPr>
        </p:nvSpPr>
        <p:spPr>
          <a:xfrm>
            <a:off x="5932224" y="33492851"/>
            <a:ext cx="18160740" cy="5021140"/>
          </a:xfrm>
          <a:prstGeom prst="rect">
            <a:avLst/>
          </a:prstGeom>
          <a:noFill/>
          <a:ln>
            <a:noFill/>
          </a:ln>
        </p:spPr>
        <p:txBody>
          <a:bodyPr anchorCtr="0" anchor="t" bIns="178900" lIns="357800" spcFirstLastPara="1" rIns="357800" wrap="square" tIns="178900">
            <a:noAutofit/>
          </a:bodyPr>
          <a:lstStyle>
            <a:lvl1pPr indent="-228600" lvl="0" marL="457200" algn="l">
              <a:lnSpc>
                <a:spcPct val="100000"/>
              </a:lnSpc>
              <a:spcBef>
                <a:spcPts val="240"/>
              </a:spcBef>
              <a:spcAft>
                <a:spcPts val="0"/>
              </a:spcAft>
              <a:buClr>
                <a:schemeClr val="dk1"/>
              </a:buClr>
              <a:buSzPts val="1200"/>
              <a:buFont typeface="Times New Roman"/>
              <a:buNone/>
              <a:defRPr sz="1200"/>
            </a:lvl1pPr>
            <a:lvl2pPr indent="-228600" lvl="1" marL="914400" algn="l">
              <a:lnSpc>
                <a:spcPct val="100000"/>
              </a:lnSpc>
              <a:spcBef>
                <a:spcPts val="220"/>
              </a:spcBef>
              <a:spcAft>
                <a:spcPts val="0"/>
              </a:spcAft>
              <a:buClr>
                <a:schemeClr val="dk1"/>
              </a:buClr>
              <a:buSzPts val="1100"/>
              <a:buFont typeface="Times New Roman"/>
              <a:buNone/>
              <a:defRPr sz="1100"/>
            </a:lvl2pPr>
            <a:lvl3pPr indent="-228600" lvl="2" marL="1371600" algn="l">
              <a:lnSpc>
                <a:spcPct val="100000"/>
              </a:lnSpc>
              <a:spcBef>
                <a:spcPts val="180"/>
              </a:spcBef>
              <a:spcAft>
                <a:spcPts val="0"/>
              </a:spcAft>
              <a:buClr>
                <a:schemeClr val="dk1"/>
              </a:buClr>
              <a:buSzPts val="900"/>
              <a:buFont typeface="Times New Roman"/>
              <a:buNone/>
              <a:defRPr sz="900"/>
            </a:lvl3pPr>
            <a:lvl4pPr indent="-228600" lvl="3" marL="1828800" algn="l">
              <a:lnSpc>
                <a:spcPct val="100000"/>
              </a:lnSpc>
              <a:spcBef>
                <a:spcPts val="160"/>
              </a:spcBef>
              <a:spcAft>
                <a:spcPts val="0"/>
              </a:spcAft>
              <a:buClr>
                <a:schemeClr val="dk1"/>
              </a:buClr>
              <a:buSzPts val="800"/>
              <a:buFont typeface="Times New Roman"/>
              <a:buNone/>
              <a:defRPr sz="800"/>
            </a:lvl4pPr>
            <a:lvl5pPr indent="-228600" lvl="4" marL="2286000" algn="l">
              <a:lnSpc>
                <a:spcPct val="100000"/>
              </a:lnSpc>
              <a:spcBef>
                <a:spcPts val="160"/>
              </a:spcBef>
              <a:spcAft>
                <a:spcPts val="0"/>
              </a:spcAft>
              <a:buClr>
                <a:schemeClr val="dk1"/>
              </a:buClr>
              <a:buSzPts val="800"/>
              <a:buFont typeface="Times New Roman"/>
              <a:buNone/>
              <a:defRPr sz="800"/>
            </a:lvl5pPr>
            <a:lvl6pPr indent="-228600" lvl="5" marL="2743200" algn="l">
              <a:lnSpc>
                <a:spcPct val="100000"/>
              </a:lnSpc>
              <a:spcBef>
                <a:spcPts val="160"/>
              </a:spcBef>
              <a:spcAft>
                <a:spcPts val="0"/>
              </a:spcAft>
              <a:buClr>
                <a:schemeClr val="dk1"/>
              </a:buClr>
              <a:buSzPts val="800"/>
              <a:buFont typeface="Times New Roman"/>
              <a:buNone/>
              <a:defRPr sz="800"/>
            </a:lvl6pPr>
            <a:lvl7pPr indent="-228600" lvl="6" marL="3200400" algn="l">
              <a:lnSpc>
                <a:spcPct val="100000"/>
              </a:lnSpc>
              <a:spcBef>
                <a:spcPts val="160"/>
              </a:spcBef>
              <a:spcAft>
                <a:spcPts val="0"/>
              </a:spcAft>
              <a:buClr>
                <a:schemeClr val="dk1"/>
              </a:buClr>
              <a:buSzPts val="800"/>
              <a:buFont typeface="Times New Roman"/>
              <a:buNone/>
              <a:defRPr sz="800"/>
            </a:lvl7pPr>
            <a:lvl8pPr indent="-228600" lvl="7" marL="3657600" algn="l">
              <a:lnSpc>
                <a:spcPct val="100000"/>
              </a:lnSpc>
              <a:spcBef>
                <a:spcPts val="160"/>
              </a:spcBef>
              <a:spcAft>
                <a:spcPts val="0"/>
              </a:spcAft>
              <a:buClr>
                <a:schemeClr val="dk1"/>
              </a:buClr>
              <a:buSzPts val="800"/>
              <a:buFont typeface="Times New Roman"/>
              <a:buNone/>
              <a:defRPr sz="800"/>
            </a:lvl8pPr>
            <a:lvl9pPr indent="-228600" lvl="8" marL="4114800" algn="l">
              <a:lnSpc>
                <a:spcPct val="100000"/>
              </a:lnSpc>
              <a:spcBef>
                <a:spcPts val="160"/>
              </a:spcBef>
              <a:spcAft>
                <a:spcPts val="0"/>
              </a:spcAft>
              <a:buClr>
                <a:schemeClr val="dk1"/>
              </a:buClr>
              <a:buSzPts val="800"/>
              <a:buFont typeface="Times New Roman"/>
              <a:buNone/>
              <a:defRPr sz="800"/>
            </a:lvl9pPr>
          </a:lstStyle>
          <a:p/>
        </p:txBody>
      </p:sp>
      <p:sp>
        <p:nvSpPr>
          <p:cNvPr id="41" name="Google Shape;41;p8"/>
          <p:cNvSpPr txBox="1"/>
          <p:nvPr>
            <p:ph idx="10" type="dt"/>
          </p:nvPr>
        </p:nvSpPr>
        <p:spPr>
          <a:xfrm>
            <a:off x="2270125" y="38990587"/>
            <a:ext cx="6305550"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1" type="ftr"/>
          </p:nvPr>
        </p:nvSpPr>
        <p:spPr>
          <a:xfrm>
            <a:off x="10340975" y="38990587"/>
            <a:ext cx="9585325"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2" type="sldNum"/>
          </p:nvPr>
        </p:nvSpPr>
        <p:spPr>
          <a:xfrm>
            <a:off x="21691600" y="38990587"/>
            <a:ext cx="6305550" cy="2852737"/>
          </a:xfrm>
          <a:prstGeom prst="rect">
            <a:avLst/>
          </a:prstGeom>
          <a:noFill/>
          <a:ln>
            <a:noFill/>
          </a:ln>
        </p:spPr>
        <p:txBody>
          <a:bodyPr anchorCtr="0" anchor="t" bIns="178900" lIns="357800" spcFirstLastPara="1" rIns="357800" wrap="square" tIns="178900">
            <a:noAutofit/>
          </a:bodyPr>
          <a:lstStyle>
            <a:lvl1pPr indent="0" lvl="0"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 name="Shape 44"/>
        <p:cNvGrpSpPr/>
        <p:nvPr/>
      </p:nvGrpSpPr>
      <p:grpSpPr>
        <a:xfrm>
          <a:off x="0" y="0"/>
          <a:ext cx="0" cy="0"/>
          <a:chOff x="0" y="0"/>
          <a:chExt cx="0" cy="0"/>
        </a:xfrm>
      </p:grpSpPr>
      <p:sp>
        <p:nvSpPr>
          <p:cNvPr id="45" name="Google Shape;45;p9"/>
          <p:cNvSpPr txBox="1"/>
          <p:nvPr>
            <p:ph type="title"/>
          </p:nvPr>
        </p:nvSpPr>
        <p:spPr>
          <a:xfrm>
            <a:off x="1513553" y="1704671"/>
            <a:ext cx="9957724" cy="7250007"/>
          </a:xfrm>
          <a:prstGeom prst="rect">
            <a:avLst/>
          </a:prstGeom>
          <a:noFill/>
          <a:ln>
            <a:noFill/>
          </a:ln>
        </p:spPr>
        <p:txBody>
          <a:bodyPr anchorCtr="0" anchor="b" bIns="178900" lIns="357800" spcFirstLastPara="1" rIns="357800" wrap="square" tIns="178900">
            <a:noAutofit/>
          </a:bodyPr>
          <a:lstStyle>
            <a:lvl1pPr lvl="0" algn="l">
              <a:lnSpc>
                <a:spcPct val="100000"/>
              </a:lnSpc>
              <a:spcBef>
                <a:spcPts val="0"/>
              </a:spcBef>
              <a:spcAft>
                <a:spcPts val="0"/>
              </a:spcAft>
              <a:buSzPts val="1400"/>
              <a:buNone/>
              <a:defRPr b="1"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9"/>
          <p:cNvSpPr txBox="1"/>
          <p:nvPr>
            <p:ph idx="1" type="body"/>
          </p:nvPr>
        </p:nvSpPr>
        <p:spPr>
          <a:xfrm>
            <a:off x="11833478" y="1704673"/>
            <a:ext cx="16920247" cy="36522455"/>
          </a:xfrm>
          <a:prstGeom prst="rect">
            <a:avLst/>
          </a:prstGeom>
          <a:noFill/>
          <a:ln>
            <a:noFill/>
          </a:ln>
        </p:spPr>
        <p:txBody>
          <a:bodyPr anchorCtr="0" anchor="t" bIns="178900" lIns="357800" spcFirstLastPara="1" rIns="357800" wrap="square" tIns="178900">
            <a:noAutofit/>
          </a:bodyPr>
          <a:lstStyle>
            <a:lvl1pPr indent="-406400" lvl="0" marL="457200" algn="l">
              <a:lnSpc>
                <a:spcPct val="100000"/>
              </a:lnSpc>
              <a:spcBef>
                <a:spcPts val="560"/>
              </a:spcBef>
              <a:spcAft>
                <a:spcPts val="0"/>
              </a:spcAft>
              <a:buClr>
                <a:schemeClr val="dk1"/>
              </a:buClr>
              <a:buSzPts val="2800"/>
              <a:buFont typeface="Times New Roman"/>
              <a:buChar char="•"/>
              <a:defRPr sz="2800"/>
            </a:lvl1pPr>
            <a:lvl2pPr indent="-387350" lvl="1" marL="914400" algn="l">
              <a:lnSpc>
                <a:spcPct val="100000"/>
              </a:lnSpc>
              <a:spcBef>
                <a:spcPts val="500"/>
              </a:spcBef>
              <a:spcAft>
                <a:spcPts val="0"/>
              </a:spcAft>
              <a:buClr>
                <a:schemeClr val="dk1"/>
              </a:buClr>
              <a:buSzPts val="2500"/>
              <a:buFont typeface="Times New Roman"/>
              <a:buChar char="–"/>
              <a:defRPr sz="2500"/>
            </a:lvl2pPr>
            <a:lvl3pPr indent="-361950" lvl="2" marL="1371600" algn="l">
              <a:lnSpc>
                <a:spcPct val="100000"/>
              </a:lnSpc>
              <a:spcBef>
                <a:spcPts val="420"/>
              </a:spcBef>
              <a:spcAft>
                <a:spcPts val="0"/>
              </a:spcAft>
              <a:buClr>
                <a:schemeClr val="dk1"/>
              </a:buClr>
              <a:buSzPts val="2100"/>
              <a:buFont typeface="Times New Roman"/>
              <a:buChar char="•"/>
              <a:defRPr sz="2100"/>
            </a:lvl3pPr>
            <a:lvl4pPr indent="-342900" lvl="3" marL="1828800" algn="l">
              <a:lnSpc>
                <a:spcPct val="100000"/>
              </a:lnSpc>
              <a:spcBef>
                <a:spcPts val="360"/>
              </a:spcBef>
              <a:spcAft>
                <a:spcPts val="0"/>
              </a:spcAft>
              <a:buClr>
                <a:schemeClr val="dk1"/>
              </a:buClr>
              <a:buSzPts val="1800"/>
              <a:buFont typeface="Times New Roman"/>
              <a:buChar char="–"/>
              <a:defRPr sz="1800"/>
            </a:lvl4pPr>
            <a:lvl5pPr indent="-342900" lvl="4" marL="2286000" algn="l">
              <a:lnSpc>
                <a:spcPct val="100000"/>
              </a:lnSpc>
              <a:spcBef>
                <a:spcPts val="360"/>
              </a:spcBef>
              <a:spcAft>
                <a:spcPts val="0"/>
              </a:spcAft>
              <a:buClr>
                <a:schemeClr val="dk1"/>
              </a:buClr>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47" name="Google Shape;47;p9"/>
          <p:cNvSpPr txBox="1"/>
          <p:nvPr>
            <p:ph idx="2" type="body"/>
          </p:nvPr>
        </p:nvSpPr>
        <p:spPr>
          <a:xfrm>
            <a:off x="1513553" y="8954681"/>
            <a:ext cx="9957724" cy="29272448"/>
          </a:xfrm>
          <a:prstGeom prst="rect">
            <a:avLst/>
          </a:prstGeom>
          <a:noFill/>
          <a:ln>
            <a:noFill/>
          </a:ln>
        </p:spPr>
        <p:txBody>
          <a:bodyPr anchorCtr="0" anchor="t" bIns="178900" lIns="357800" spcFirstLastPara="1" rIns="357800" wrap="square" tIns="178900">
            <a:noAutofit/>
          </a:bodyPr>
          <a:lstStyle>
            <a:lvl1pPr indent="-228600" lvl="0" marL="457200" algn="l">
              <a:lnSpc>
                <a:spcPct val="100000"/>
              </a:lnSpc>
              <a:spcBef>
                <a:spcPts val="240"/>
              </a:spcBef>
              <a:spcAft>
                <a:spcPts val="0"/>
              </a:spcAft>
              <a:buClr>
                <a:schemeClr val="dk1"/>
              </a:buClr>
              <a:buSzPts val="1200"/>
              <a:buFont typeface="Times New Roman"/>
              <a:buNone/>
              <a:defRPr sz="1200"/>
            </a:lvl1pPr>
            <a:lvl2pPr indent="-228600" lvl="1" marL="914400" algn="l">
              <a:lnSpc>
                <a:spcPct val="100000"/>
              </a:lnSpc>
              <a:spcBef>
                <a:spcPts val="220"/>
              </a:spcBef>
              <a:spcAft>
                <a:spcPts val="0"/>
              </a:spcAft>
              <a:buClr>
                <a:schemeClr val="dk1"/>
              </a:buClr>
              <a:buSzPts val="1100"/>
              <a:buFont typeface="Times New Roman"/>
              <a:buNone/>
              <a:defRPr sz="1100"/>
            </a:lvl2pPr>
            <a:lvl3pPr indent="-228600" lvl="2" marL="1371600" algn="l">
              <a:lnSpc>
                <a:spcPct val="100000"/>
              </a:lnSpc>
              <a:spcBef>
                <a:spcPts val="180"/>
              </a:spcBef>
              <a:spcAft>
                <a:spcPts val="0"/>
              </a:spcAft>
              <a:buClr>
                <a:schemeClr val="dk1"/>
              </a:buClr>
              <a:buSzPts val="900"/>
              <a:buFont typeface="Times New Roman"/>
              <a:buNone/>
              <a:defRPr sz="900"/>
            </a:lvl3pPr>
            <a:lvl4pPr indent="-228600" lvl="3" marL="1828800" algn="l">
              <a:lnSpc>
                <a:spcPct val="100000"/>
              </a:lnSpc>
              <a:spcBef>
                <a:spcPts val="160"/>
              </a:spcBef>
              <a:spcAft>
                <a:spcPts val="0"/>
              </a:spcAft>
              <a:buClr>
                <a:schemeClr val="dk1"/>
              </a:buClr>
              <a:buSzPts val="800"/>
              <a:buFont typeface="Times New Roman"/>
              <a:buNone/>
              <a:defRPr sz="800"/>
            </a:lvl4pPr>
            <a:lvl5pPr indent="-228600" lvl="4" marL="2286000" algn="l">
              <a:lnSpc>
                <a:spcPct val="100000"/>
              </a:lnSpc>
              <a:spcBef>
                <a:spcPts val="160"/>
              </a:spcBef>
              <a:spcAft>
                <a:spcPts val="0"/>
              </a:spcAft>
              <a:buClr>
                <a:schemeClr val="dk1"/>
              </a:buClr>
              <a:buSzPts val="800"/>
              <a:buFont typeface="Times New Roman"/>
              <a:buNone/>
              <a:defRPr sz="800"/>
            </a:lvl5pPr>
            <a:lvl6pPr indent="-228600" lvl="5" marL="2743200" algn="l">
              <a:lnSpc>
                <a:spcPct val="100000"/>
              </a:lnSpc>
              <a:spcBef>
                <a:spcPts val="160"/>
              </a:spcBef>
              <a:spcAft>
                <a:spcPts val="0"/>
              </a:spcAft>
              <a:buClr>
                <a:schemeClr val="dk1"/>
              </a:buClr>
              <a:buSzPts val="800"/>
              <a:buFont typeface="Times New Roman"/>
              <a:buNone/>
              <a:defRPr sz="800"/>
            </a:lvl6pPr>
            <a:lvl7pPr indent="-228600" lvl="6" marL="3200400" algn="l">
              <a:lnSpc>
                <a:spcPct val="100000"/>
              </a:lnSpc>
              <a:spcBef>
                <a:spcPts val="160"/>
              </a:spcBef>
              <a:spcAft>
                <a:spcPts val="0"/>
              </a:spcAft>
              <a:buClr>
                <a:schemeClr val="dk1"/>
              </a:buClr>
              <a:buSzPts val="800"/>
              <a:buFont typeface="Times New Roman"/>
              <a:buNone/>
              <a:defRPr sz="800"/>
            </a:lvl7pPr>
            <a:lvl8pPr indent="-228600" lvl="7" marL="3657600" algn="l">
              <a:lnSpc>
                <a:spcPct val="100000"/>
              </a:lnSpc>
              <a:spcBef>
                <a:spcPts val="160"/>
              </a:spcBef>
              <a:spcAft>
                <a:spcPts val="0"/>
              </a:spcAft>
              <a:buClr>
                <a:schemeClr val="dk1"/>
              </a:buClr>
              <a:buSzPts val="800"/>
              <a:buFont typeface="Times New Roman"/>
              <a:buNone/>
              <a:defRPr sz="800"/>
            </a:lvl8pPr>
            <a:lvl9pPr indent="-228600" lvl="8" marL="4114800" algn="l">
              <a:lnSpc>
                <a:spcPct val="100000"/>
              </a:lnSpc>
              <a:spcBef>
                <a:spcPts val="160"/>
              </a:spcBef>
              <a:spcAft>
                <a:spcPts val="0"/>
              </a:spcAft>
              <a:buClr>
                <a:schemeClr val="dk1"/>
              </a:buClr>
              <a:buSzPts val="800"/>
              <a:buFont typeface="Times New Roman"/>
              <a:buNone/>
              <a:defRPr sz="800"/>
            </a:lvl9pPr>
          </a:lstStyle>
          <a:p/>
        </p:txBody>
      </p:sp>
      <p:sp>
        <p:nvSpPr>
          <p:cNvPr id="48" name="Google Shape;48;p9"/>
          <p:cNvSpPr txBox="1"/>
          <p:nvPr>
            <p:ph idx="10" type="dt"/>
          </p:nvPr>
        </p:nvSpPr>
        <p:spPr>
          <a:xfrm>
            <a:off x="2270125" y="38990587"/>
            <a:ext cx="6305550"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
          <p:cNvSpPr txBox="1"/>
          <p:nvPr>
            <p:ph idx="11" type="ftr"/>
          </p:nvPr>
        </p:nvSpPr>
        <p:spPr>
          <a:xfrm>
            <a:off x="10340975" y="38990587"/>
            <a:ext cx="9585325"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9"/>
          <p:cNvSpPr txBox="1"/>
          <p:nvPr>
            <p:ph idx="12" type="sldNum"/>
          </p:nvPr>
        </p:nvSpPr>
        <p:spPr>
          <a:xfrm>
            <a:off x="21691600" y="38990587"/>
            <a:ext cx="6305550" cy="2852737"/>
          </a:xfrm>
          <a:prstGeom prst="rect">
            <a:avLst/>
          </a:prstGeom>
          <a:noFill/>
          <a:ln>
            <a:noFill/>
          </a:ln>
        </p:spPr>
        <p:txBody>
          <a:bodyPr anchorCtr="0" anchor="t" bIns="178900" lIns="357800" spcFirstLastPara="1" rIns="357800" wrap="square" tIns="178900">
            <a:noAutofit/>
          </a:bodyPr>
          <a:lstStyle>
            <a:lvl1pPr indent="0" lvl="0"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4"/>
          <p:cNvSpPr txBox="1"/>
          <p:nvPr>
            <p:ph idx="10" type="dt"/>
          </p:nvPr>
        </p:nvSpPr>
        <p:spPr>
          <a:xfrm>
            <a:off x="2270125" y="38990587"/>
            <a:ext cx="6305550"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11" type="ftr"/>
          </p:nvPr>
        </p:nvSpPr>
        <p:spPr>
          <a:xfrm>
            <a:off x="10340975" y="38990587"/>
            <a:ext cx="9585325"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
          <p:cNvSpPr txBox="1"/>
          <p:nvPr>
            <p:ph idx="12" type="sldNum"/>
          </p:nvPr>
        </p:nvSpPr>
        <p:spPr>
          <a:xfrm>
            <a:off x="21691600" y="38990587"/>
            <a:ext cx="6305550" cy="2852737"/>
          </a:xfrm>
          <a:prstGeom prst="rect">
            <a:avLst/>
          </a:prstGeom>
          <a:noFill/>
          <a:ln>
            <a:noFill/>
          </a:ln>
        </p:spPr>
        <p:txBody>
          <a:bodyPr anchorCtr="0" anchor="t" bIns="178900" lIns="357800" spcFirstLastPara="1" rIns="357800" wrap="square" tIns="178900">
            <a:noAutofit/>
          </a:bodyPr>
          <a:lstStyle>
            <a:lvl1pPr indent="0" lvl="0"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0"/>
          <p:cNvSpPr txBox="1"/>
          <p:nvPr>
            <p:ph type="title"/>
          </p:nvPr>
        </p:nvSpPr>
        <p:spPr>
          <a:xfrm>
            <a:off x="2270125" y="3803650"/>
            <a:ext cx="25727025" cy="7132637"/>
          </a:xfrm>
          <a:prstGeom prst="rect">
            <a:avLst/>
          </a:prstGeom>
          <a:noFill/>
          <a:ln>
            <a:noFill/>
          </a:ln>
        </p:spPr>
        <p:txBody>
          <a:bodyPr anchorCtr="0" anchor="ctr" bIns="178900" lIns="357800" spcFirstLastPara="1" rIns="357800" wrap="square" tIns="1789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7" name="Google Shape;57;p10"/>
          <p:cNvSpPr txBox="1"/>
          <p:nvPr>
            <p:ph idx="10" type="dt"/>
          </p:nvPr>
        </p:nvSpPr>
        <p:spPr>
          <a:xfrm>
            <a:off x="2270125" y="38990587"/>
            <a:ext cx="6305550"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0"/>
          <p:cNvSpPr txBox="1"/>
          <p:nvPr>
            <p:ph idx="11" type="ftr"/>
          </p:nvPr>
        </p:nvSpPr>
        <p:spPr>
          <a:xfrm>
            <a:off x="10340975" y="38990587"/>
            <a:ext cx="9585325"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2" type="sldNum"/>
          </p:nvPr>
        </p:nvSpPr>
        <p:spPr>
          <a:xfrm>
            <a:off x="21691600" y="38990587"/>
            <a:ext cx="6305550" cy="2852737"/>
          </a:xfrm>
          <a:prstGeom prst="rect">
            <a:avLst/>
          </a:prstGeom>
          <a:noFill/>
          <a:ln>
            <a:noFill/>
          </a:ln>
        </p:spPr>
        <p:txBody>
          <a:bodyPr anchorCtr="0" anchor="t" bIns="178900" lIns="357800" spcFirstLastPara="1" rIns="357800" wrap="square" tIns="178900">
            <a:noAutofit/>
          </a:bodyPr>
          <a:lstStyle>
            <a:lvl1pPr indent="0" lvl="0"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11"/>
          <p:cNvSpPr txBox="1"/>
          <p:nvPr>
            <p:ph type="title"/>
          </p:nvPr>
        </p:nvSpPr>
        <p:spPr>
          <a:xfrm>
            <a:off x="1513554" y="1712924"/>
            <a:ext cx="27240172" cy="7132373"/>
          </a:xfrm>
          <a:prstGeom prst="rect">
            <a:avLst/>
          </a:prstGeom>
          <a:noFill/>
          <a:ln>
            <a:noFill/>
          </a:ln>
        </p:spPr>
        <p:txBody>
          <a:bodyPr anchorCtr="0" anchor="ctr" bIns="178900" lIns="357800" spcFirstLastPara="1" rIns="357800" wrap="square" tIns="1789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 name="Google Shape;62;p11"/>
          <p:cNvSpPr txBox="1"/>
          <p:nvPr>
            <p:ph idx="1" type="body"/>
          </p:nvPr>
        </p:nvSpPr>
        <p:spPr>
          <a:xfrm>
            <a:off x="1513553" y="9580000"/>
            <a:ext cx="13373301" cy="3991323"/>
          </a:xfrm>
          <a:prstGeom prst="rect">
            <a:avLst/>
          </a:prstGeom>
          <a:noFill/>
          <a:ln>
            <a:noFill/>
          </a:ln>
        </p:spPr>
        <p:txBody>
          <a:bodyPr anchorCtr="0" anchor="b" bIns="178900" lIns="357800" spcFirstLastPara="1" rIns="357800" wrap="square" tIns="178900">
            <a:noAutofit/>
          </a:bodyPr>
          <a:lstStyle>
            <a:lvl1pPr indent="-228600" lvl="0" marL="457200" algn="l">
              <a:lnSpc>
                <a:spcPct val="100000"/>
              </a:lnSpc>
              <a:spcBef>
                <a:spcPts val="420"/>
              </a:spcBef>
              <a:spcAft>
                <a:spcPts val="0"/>
              </a:spcAft>
              <a:buClr>
                <a:schemeClr val="dk1"/>
              </a:buClr>
              <a:buSzPts val="2100"/>
              <a:buFont typeface="Times New Roman"/>
              <a:buNone/>
              <a:defRPr b="1" sz="2100"/>
            </a:lvl1pPr>
            <a:lvl2pPr indent="-228600" lvl="1" marL="914400" algn="l">
              <a:lnSpc>
                <a:spcPct val="100000"/>
              </a:lnSpc>
              <a:spcBef>
                <a:spcPts val="360"/>
              </a:spcBef>
              <a:spcAft>
                <a:spcPts val="0"/>
              </a:spcAft>
              <a:buClr>
                <a:schemeClr val="dk1"/>
              </a:buClr>
              <a:buSzPts val="1800"/>
              <a:buFont typeface="Times New Roman"/>
              <a:buNone/>
              <a:defRPr b="1" sz="1800"/>
            </a:lvl2pPr>
            <a:lvl3pPr indent="-228600" lvl="2" marL="1371600" algn="l">
              <a:lnSpc>
                <a:spcPct val="100000"/>
              </a:lnSpc>
              <a:spcBef>
                <a:spcPts val="320"/>
              </a:spcBef>
              <a:spcAft>
                <a:spcPts val="0"/>
              </a:spcAft>
              <a:buClr>
                <a:schemeClr val="dk1"/>
              </a:buClr>
              <a:buSzPts val="1600"/>
              <a:buFont typeface="Times New Roman"/>
              <a:buNone/>
              <a:defRPr b="1" sz="1600"/>
            </a:lvl3pPr>
            <a:lvl4pPr indent="-228600" lvl="3" marL="1828800" algn="l">
              <a:lnSpc>
                <a:spcPct val="100000"/>
              </a:lnSpc>
              <a:spcBef>
                <a:spcPts val="280"/>
              </a:spcBef>
              <a:spcAft>
                <a:spcPts val="0"/>
              </a:spcAft>
              <a:buClr>
                <a:schemeClr val="dk1"/>
              </a:buClr>
              <a:buSzPts val="1400"/>
              <a:buFont typeface="Times New Roman"/>
              <a:buNone/>
              <a:defRPr b="1" sz="1400"/>
            </a:lvl4pPr>
            <a:lvl5pPr indent="-228600" lvl="4" marL="2286000" algn="l">
              <a:lnSpc>
                <a:spcPct val="100000"/>
              </a:lnSpc>
              <a:spcBef>
                <a:spcPts val="280"/>
              </a:spcBef>
              <a:spcAft>
                <a:spcPts val="0"/>
              </a:spcAft>
              <a:buClr>
                <a:schemeClr val="dk1"/>
              </a:buClr>
              <a:buSzPts val="1400"/>
              <a:buFont typeface="Times New Roman"/>
              <a:buNone/>
              <a:defRPr b="1" sz="1400"/>
            </a:lvl5pPr>
            <a:lvl6pPr indent="-228600" lvl="5" marL="2743200" algn="l">
              <a:lnSpc>
                <a:spcPct val="100000"/>
              </a:lnSpc>
              <a:spcBef>
                <a:spcPts val="280"/>
              </a:spcBef>
              <a:spcAft>
                <a:spcPts val="0"/>
              </a:spcAft>
              <a:buClr>
                <a:schemeClr val="dk1"/>
              </a:buClr>
              <a:buSzPts val="1400"/>
              <a:buFont typeface="Times New Roman"/>
              <a:buNone/>
              <a:defRPr b="1" sz="1400"/>
            </a:lvl6pPr>
            <a:lvl7pPr indent="-228600" lvl="6" marL="3200400" algn="l">
              <a:lnSpc>
                <a:spcPct val="100000"/>
              </a:lnSpc>
              <a:spcBef>
                <a:spcPts val="280"/>
              </a:spcBef>
              <a:spcAft>
                <a:spcPts val="0"/>
              </a:spcAft>
              <a:buClr>
                <a:schemeClr val="dk1"/>
              </a:buClr>
              <a:buSzPts val="1400"/>
              <a:buFont typeface="Times New Roman"/>
              <a:buNone/>
              <a:defRPr b="1" sz="1400"/>
            </a:lvl7pPr>
            <a:lvl8pPr indent="-228600" lvl="7" marL="3657600" algn="l">
              <a:lnSpc>
                <a:spcPct val="100000"/>
              </a:lnSpc>
              <a:spcBef>
                <a:spcPts val="280"/>
              </a:spcBef>
              <a:spcAft>
                <a:spcPts val="0"/>
              </a:spcAft>
              <a:buClr>
                <a:schemeClr val="dk1"/>
              </a:buClr>
              <a:buSzPts val="1400"/>
              <a:buFont typeface="Times New Roman"/>
              <a:buNone/>
              <a:defRPr b="1" sz="1400"/>
            </a:lvl8pPr>
            <a:lvl9pPr indent="-228600" lvl="8" marL="4114800" algn="l">
              <a:lnSpc>
                <a:spcPct val="100000"/>
              </a:lnSpc>
              <a:spcBef>
                <a:spcPts val="280"/>
              </a:spcBef>
              <a:spcAft>
                <a:spcPts val="0"/>
              </a:spcAft>
              <a:buClr>
                <a:schemeClr val="dk1"/>
              </a:buClr>
              <a:buSzPts val="1400"/>
              <a:buFont typeface="Times New Roman"/>
              <a:buNone/>
              <a:defRPr b="1" sz="1400"/>
            </a:lvl9pPr>
          </a:lstStyle>
          <a:p/>
        </p:txBody>
      </p:sp>
      <p:sp>
        <p:nvSpPr>
          <p:cNvPr id="63" name="Google Shape;63;p11"/>
          <p:cNvSpPr txBox="1"/>
          <p:nvPr>
            <p:ph idx="2" type="body"/>
          </p:nvPr>
        </p:nvSpPr>
        <p:spPr>
          <a:xfrm>
            <a:off x="1513553" y="13571325"/>
            <a:ext cx="13373301" cy="24655805"/>
          </a:xfrm>
          <a:prstGeom prst="rect">
            <a:avLst/>
          </a:prstGeom>
          <a:noFill/>
          <a:ln>
            <a:noFill/>
          </a:ln>
        </p:spPr>
        <p:txBody>
          <a:bodyPr anchorCtr="0" anchor="t" bIns="178900" lIns="357800" spcFirstLastPara="1" rIns="357800" wrap="square" tIns="178900">
            <a:noAutofit/>
          </a:bodyPr>
          <a:lstStyle>
            <a:lvl1pPr indent="-361950" lvl="0" marL="457200" algn="l">
              <a:lnSpc>
                <a:spcPct val="100000"/>
              </a:lnSpc>
              <a:spcBef>
                <a:spcPts val="420"/>
              </a:spcBef>
              <a:spcAft>
                <a:spcPts val="0"/>
              </a:spcAft>
              <a:buClr>
                <a:schemeClr val="dk1"/>
              </a:buClr>
              <a:buSzPts val="2100"/>
              <a:buFont typeface="Times New Roman"/>
              <a:buChar char="•"/>
              <a:defRPr sz="2100"/>
            </a:lvl1pPr>
            <a:lvl2pPr indent="-342900" lvl="1" marL="914400" algn="l">
              <a:lnSpc>
                <a:spcPct val="100000"/>
              </a:lnSpc>
              <a:spcBef>
                <a:spcPts val="360"/>
              </a:spcBef>
              <a:spcAft>
                <a:spcPts val="0"/>
              </a:spcAft>
              <a:buClr>
                <a:schemeClr val="dk1"/>
              </a:buClr>
              <a:buSzPts val="1800"/>
              <a:buFont typeface="Times New Roman"/>
              <a:buChar char="–"/>
              <a:defRPr sz="1800"/>
            </a:lvl2pPr>
            <a:lvl3pPr indent="-330200" lvl="2" marL="1371600" algn="l">
              <a:lnSpc>
                <a:spcPct val="100000"/>
              </a:lnSpc>
              <a:spcBef>
                <a:spcPts val="320"/>
              </a:spcBef>
              <a:spcAft>
                <a:spcPts val="0"/>
              </a:spcAft>
              <a:buClr>
                <a:schemeClr val="dk1"/>
              </a:buClr>
              <a:buSzPts val="1600"/>
              <a:buFont typeface="Times New Roman"/>
              <a:buChar char="•"/>
              <a:defRPr sz="1600"/>
            </a:lvl3pPr>
            <a:lvl4pPr indent="-317500" lvl="3" marL="1828800" algn="l">
              <a:lnSpc>
                <a:spcPct val="100000"/>
              </a:lnSpc>
              <a:spcBef>
                <a:spcPts val="280"/>
              </a:spcBef>
              <a:spcAft>
                <a:spcPts val="0"/>
              </a:spcAft>
              <a:buClr>
                <a:schemeClr val="dk1"/>
              </a:buClr>
              <a:buSzPts val="1400"/>
              <a:buFont typeface="Times New Roman"/>
              <a:buChar char="–"/>
              <a:defRPr sz="1400"/>
            </a:lvl4pPr>
            <a:lvl5pPr indent="-317500" lvl="4" marL="2286000" algn="l">
              <a:lnSpc>
                <a:spcPct val="100000"/>
              </a:lnSpc>
              <a:spcBef>
                <a:spcPts val="280"/>
              </a:spcBef>
              <a:spcAft>
                <a:spcPts val="0"/>
              </a:spcAft>
              <a:buClr>
                <a:schemeClr val="dk1"/>
              </a:buClr>
              <a:buSzPts val="1400"/>
              <a:buFont typeface="Times New Roman"/>
              <a:buChar char="»"/>
              <a:defRPr sz="1400"/>
            </a:lvl5pPr>
            <a:lvl6pPr indent="-317500" lvl="5" marL="2743200" algn="l">
              <a:lnSpc>
                <a:spcPct val="100000"/>
              </a:lnSpc>
              <a:spcBef>
                <a:spcPts val="280"/>
              </a:spcBef>
              <a:spcAft>
                <a:spcPts val="0"/>
              </a:spcAft>
              <a:buClr>
                <a:schemeClr val="dk1"/>
              </a:buClr>
              <a:buSzPts val="1400"/>
              <a:buFont typeface="Times New Roman"/>
              <a:buChar char="»"/>
              <a:defRPr sz="1400"/>
            </a:lvl6pPr>
            <a:lvl7pPr indent="-317500" lvl="6" marL="3200400" algn="l">
              <a:lnSpc>
                <a:spcPct val="100000"/>
              </a:lnSpc>
              <a:spcBef>
                <a:spcPts val="280"/>
              </a:spcBef>
              <a:spcAft>
                <a:spcPts val="0"/>
              </a:spcAft>
              <a:buClr>
                <a:schemeClr val="dk1"/>
              </a:buClr>
              <a:buSzPts val="1400"/>
              <a:buFont typeface="Times New Roman"/>
              <a:buChar char="»"/>
              <a:defRPr sz="1400"/>
            </a:lvl7pPr>
            <a:lvl8pPr indent="-317500" lvl="7" marL="3657600" algn="l">
              <a:lnSpc>
                <a:spcPct val="100000"/>
              </a:lnSpc>
              <a:spcBef>
                <a:spcPts val="280"/>
              </a:spcBef>
              <a:spcAft>
                <a:spcPts val="0"/>
              </a:spcAft>
              <a:buClr>
                <a:schemeClr val="dk1"/>
              </a:buClr>
              <a:buSzPts val="1400"/>
              <a:buFont typeface="Times New Roman"/>
              <a:buChar char="»"/>
              <a:defRPr sz="1400"/>
            </a:lvl8pPr>
            <a:lvl9pPr indent="-317500" lvl="8" marL="4114800" algn="l">
              <a:lnSpc>
                <a:spcPct val="100000"/>
              </a:lnSpc>
              <a:spcBef>
                <a:spcPts val="280"/>
              </a:spcBef>
              <a:spcAft>
                <a:spcPts val="0"/>
              </a:spcAft>
              <a:buClr>
                <a:schemeClr val="dk1"/>
              </a:buClr>
              <a:buSzPts val="1400"/>
              <a:buFont typeface="Times New Roman"/>
              <a:buChar char="»"/>
              <a:defRPr sz="1400"/>
            </a:lvl9pPr>
          </a:lstStyle>
          <a:p/>
        </p:txBody>
      </p:sp>
      <p:sp>
        <p:nvSpPr>
          <p:cNvPr id="64" name="Google Shape;64;p11"/>
          <p:cNvSpPr txBox="1"/>
          <p:nvPr>
            <p:ph idx="3" type="body"/>
          </p:nvPr>
        </p:nvSpPr>
        <p:spPr>
          <a:xfrm>
            <a:off x="15375730" y="9580000"/>
            <a:ext cx="13377994" cy="3991323"/>
          </a:xfrm>
          <a:prstGeom prst="rect">
            <a:avLst/>
          </a:prstGeom>
          <a:noFill/>
          <a:ln>
            <a:noFill/>
          </a:ln>
        </p:spPr>
        <p:txBody>
          <a:bodyPr anchorCtr="0" anchor="b" bIns="178900" lIns="357800" spcFirstLastPara="1" rIns="357800" wrap="square" tIns="178900">
            <a:noAutofit/>
          </a:bodyPr>
          <a:lstStyle>
            <a:lvl1pPr indent="-228600" lvl="0" marL="457200" algn="l">
              <a:lnSpc>
                <a:spcPct val="100000"/>
              </a:lnSpc>
              <a:spcBef>
                <a:spcPts val="420"/>
              </a:spcBef>
              <a:spcAft>
                <a:spcPts val="0"/>
              </a:spcAft>
              <a:buClr>
                <a:schemeClr val="dk1"/>
              </a:buClr>
              <a:buSzPts val="2100"/>
              <a:buFont typeface="Times New Roman"/>
              <a:buNone/>
              <a:defRPr b="1" sz="2100"/>
            </a:lvl1pPr>
            <a:lvl2pPr indent="-228600" lvl="1" marL="914400" algn="l">
              <a:lnSpc>
                <a:spcPct val="100000"/>
              </a:lnSpc>
              <a:spcBef>
                <a:spcPts val="360"/>
              </a:spcBef>
              <a:spcAft>
                <a:spcPts val="0"/>
              </a:spcAft>
              <a:buClr>
                <a:schemeClr val="dk1"/>
              </a:buClr>
              <a:buSzPts val="1800"/>
              <a:buFont typeface="Times New Roman"/>
              <a:buNone/>
              <a:defRPr b="1" sz="1800"/>
            </a:lvl2pPr>
            <a:lvl3pPr indent="-228600" lvl="2" marL="1371600" algn="l">
              <a:lnSpc>
                <a:spcPct val="100000"/>
              </a:lnSpc>
              <a:spcBef>
                <a:spcPts val="320"/>
              </a:spcBef>
              <a:spcAft>
                <a:spcPts val="0"/>
              </a:spcAft>
              <a:buClr>
                <a:schemeClr val="dk1"/>
              </a:buClr>
              <a:buSzPts val="1600"/>
              <a:buFont typeface="Times New Roman"/>
              <a:buNone/>
              <a:defRPr b="1" sz="1600"/>
            </a:lvl3pPr>
            <a:lvl4pPr indent="-228600" lvl="3" marL="1828800" algn="l">
              <a:lnSpc>
                <a:spcPct val="100000"/>
              </a:lnSpc>
              <a:spcBef>
                <a:spcPts val="280"/>
              </a:spcBef>
              <a:spcAft>
                <a:spcPts val="0"/>
              </a:spcAft>
              <a:buClr>
                <a:schemeClr val="dk1"/>
              </a:buClr>
              <a:buSzPts val="1400"/>
              <a:buFont typeface="Times New Roman"/>
              <a:buNone/>
              <a:defRPr b="1" sz="1400"/>
            </a:lvl4pPr>
            <a:lvl5pPr indent="-228600" lvl="4" marL="2286000" algn="l">
              <a:lnSpc>
                <a:spcPct val="100000"/>
              </a:lnSpc>
              <a:spcBef>
                <a:spcPts val="280"/>
              </a:spcBef>
              <a:spcAft>
                <a:spcPts val="0"/>
              </a:spcAft>
              <a:buClr>
                <a:schemeClr val="dk1"/>
              </a:buClr>
              <a:buSzPts val="1400"/>
              <a:buFont typeface="Times New Roman"/>
              <a:buNone/>
              <a:defRPr b="1" sz="1400"/>
            </a:lvl5pPr>
            <a:lvl6pPr indent="-228600" lvl="5" marL="2743200" algn="l">
              <a:lnSpc>
                <a:spcPct val="100000"/>
              </a:lnSpc>
              <a:spcBef>
                <a:spcPts val="280"/>
              </a:spcBef>
              <a:spcAft>
                <a:spcPts val="0"/>
              </a:spcAft>
              <a:buClr>
                <a:schemeClr val="dk1"/>
              </a:buClr>
              <a:buSzPts val="1400"/>
              <a:buFont typeface="Times New Roman"/>
              <a:buNone/>
              <a:defRPr b="1" sz="1400"/>
            </a:lvl6pPr>
            <a:lvl7pPr indent="-228600" lvl="6" marL="3200400" algn="l">
              <a:lnSpc>
                <a:spcPct val="100000"/>
              </a:lnSpc>
              <a:spcBef>
                <a:spcPts val="280"/>
              </a:spcBef>
              <a:spcAft>
                <a:spcPts val="0"/>
              </a:spcAft>
              <a:buClr>
                <a:schemeClr val="dk1"/>
              </a:buClr>
              <a:buSzPts val="1400"/>
              <a:buFont typeface="Times New Roman"/>
              <a:buNone/>
              <a:defRPr b="1" sz="1400"/>
            </a:lvl7pPr>
            <a:lvl8pPr indent="-228600" lvl="7" marL="3657600" algn="l">
              <a:lnSpc>
                <a:spcPct val="100000"/>
              </a:lnSpc>
              <a:spcBef>
                <a:spcPts val="280"/>
              </a:spcBef>
              <a:spcAft>
                <a:spcPts val="0"/>
              </a:spcAft>
              <a:buClr>
                <a:schemeClr val="dk1"/>
              </a:buClr>
              <a:buSzPts val="1400"/>
              <a:buFont typeface="Times New Roman"/>
              <a:buNone/>
              <a:defRPr b="1" sz="1400"/>
            </a:lvl8pPr>
            <a:lvl9pPr indent="-228600" lvl="8" marL="4114800" algn="l">
              <a:lnSpc>
                <a:spcPct val="100000"/>
              </a:lnSpc>
              <a:spcBef>
                <a:spcPts val="280"/>
              </a:spcBef>
              <a:spcAft>
                <a:spcPts val="0"/>
              </a:spcAft>
              <a:buClr>
                <a:schemeClr val="dk1"/>
              </a:buClr>
              <a:buSzPts val="1400"/>
              <a:buFont typeface="Times New Roman"/>
              <a:buNone/>
              <a:defRPr b="1" sz="1400"/>
            </a:lvl9pPr>
          </a:lstStyle>
          <a:p/>
        </p:txBody>
      </p:sp>
      <p:sp>
        <p:nvSpPr>
          <p:cNvPr id="65" name="Google Shape;65;p11"/>
          <p:cNvSpPr txBox="1"/>
          <p:nvPr>
            <p:ph idx="4" type="body"/>
          </p:nvPr>
        </p:nvSpPr>
        <p:spPr>
          <a:xfrm>
            <a:off x="15375730" y="13571325"/>
            <a:ext cx="13377994" cy="24655805"/>
          </a:xfrm>
          <a:prstGeom prst="rect">
            <a:avLst/>
          </a:prstGeom>
          <a:noFill/>
          <a:ln>
            <a:noFill/>
          </a:ln>
        </p:spPr>
        <p:txBody>
          <a:bodyPr anchorCtr="0" anchor="t" bIns="178900" lIns="357800" spcFirstLastPara="1" rIns="357800" wrap="square" tIns="178900">
            <a:noAutofit/>
          </a:bodyPr>
          <a:lstStyle>
            <a:lvl1pPr indent="-361950" lvl="0" marL="457200" algn="l">
              <a:lnSpc>
                <a:spcPct val="100000"/>
              </a:lnSpc>
              <a:spcBef>
                <a:spcPts val="420"/>
              </a:spcBef>
              <a:spcAft>
                <a:spcPts val="0"/>
              </a:spcAft>
              <a:buClr>
                <a:schemeClr val="dk1"/>
              </a:buClr>
              <a:buSzPts val="2100"/>
              <a:buFont typeface="Times New Roman"/>
              <a:buChar char="•"/>
              <a:defRPr sz="2100"/>
            </a:lvl1pPr>
            <a:lvl2pPr indent="-342900" lvl="1" marL="914400" algn="l">
              <a:lnSpc>
                <a:spcPct val="100000"/>
              </a:lnSpc>
              <a:spcBef>
                <a:spcPts val="360"/>
              </a:spcBef>
              <a:spcAft>
                <a:spcPts val="0"/>
              </a:spcAft>
              <a:buClr>
                <a:schemeClr val="dk1"/>
              </a:buClr>
              <a:buSzPts val="1800"/>
              <a:buFont typeface="Times New Roman"/>
              <a:buChar char="–"/>
              <a:defRPr sz="1800"/>
            </a:lvl2pPr>
            <a:lvl3pPr indent="-330200" lvl="2" marL="1371600" algn="l">
              <a:lnSpc>
                <a:spcPct val="100000"/>
              </a:lnSpc>
              <a:spcBef>
                <a:spcPts val="320"/>
              </a:spcBef>
              <a:spcAft>
                <a:spcPts val="0"/>
              </a:spcAft>
              <a:buClr>
                <a:schemeClr val="dk1"/>
              </a:buClr>
              <a:buSzPts val="1600"/>
              <a:buFont typeface="Times New Roman"/>
              <a:buChar char="•"/>
              <a:defRPr sz="1600"/>
            </a:lvl3pPr>
            <a:lvl4pPr indent="-317500" lvl="3" marL="1828800" algn="l">
              <a:lnSpc>
                <a:spcPct val="100000"/>
              </a:lnSpc>
              <a:spcBef>
                <a:spcPts val="280"/>
              </a:spcBef>
              <a:spcAft>
                <a:spcPts val="0"/>
              </a:spcAft>
              <a:buClr>
                <a:schemeClr val="dk1"/>
              </a:buClr>
              <a:buSzPts val="1400"/>
              <a:buFont typeface="Times New Roman"/>
              <a:buChar char="–"/>
              <a:defRPr sz="1400"/>
            </a:lvl4pPr>
            <a:lvl5pPr indent="-317500" lvl="4" marL="2286000" algn="l">
              <a:lnSpc>
                <a:spcPct val="100000"/>
              </a:lnSpc>
              <a:spcBef>
                <a:spcPts val="280"/>
              </a:spcBef>
              <a:spcAft>
                <a:spcPts val="0"/>
              </a:spcAft>
              <a:buClr>
                <a:schemeClr val="dk1"/>
              </a:buClr>
              <a:buSzPts val="1400"/>
              <a:buFont typeface="Times New Roman"/>
              <a:buChar char="»"/>
              <a:defRPr sz="1400"/>
            </a:lvl5pPr>
            <a:lvl6pPr indent="-317500" lvl="5" marL="2743200" algn="l">
              <a:lnSpc>
                <a:spcPct val="100000"/>
              </a:lnSpc>
              <a:spcBef>
                <a:spcPts val="280"/>
              </a:spcBef>
              <a:spcAft>
                <a:spcPts val="0"/>
              </a:spcAft>
              <a:buClr>
                <a:schemeClr val="dk1"/>
              </a:buClr>
              <a:buSzPts val="1400"/>
              <a:buFont typeface="Times New Roman"/>
              <a:buChar char="»"/>
              <a:defRPr sz="1400"/>
            </a:lvl6pPr>
            <a:lvl7pPr indent="-317500" lvl="6" marL="3200400" algn="l">
              <a:lnSpc>
                <a:spcPct val="100000"/>
              </a:lnSpc>
              <a:spcBef>
                <a:spcPts val="280"/>
              </a:spcBef>
              <a:spcAft>
                <a:spcPts val="0"/>
              </a:spcAft>
              <a:buClr>
                <a:schemeClr val="dk1"/>
              </a:buClr>
              <a:buSzPts val="1400"/>
              <a:buFont typeface="Times New Roman"/>
              <a:buChar char="»"/>
              <a:defRPr sz="1400"/>
            </a:lvl7pPr>
            <a:lvl8pPr indent="-317500" lvl="7" marL="3657600" algn="l">
              <a:lnSpc>
                <a:spcPct val="100000"/>
              </a:lnSpc>
              <a:spcBef>
                <a:spcPts val="280"/>
              </a:spcBef>
              <a:spcAft>
                <a:spcPts val="0"/>
              </a:spcAft>
              <a:buClr>
                <a:schemeClr val="dk1"/>
              </a:buClr>
              <a:buSzPts val="1400"/>
              <a:buFont typeface="Times New Roman"/>
              <a:buChar char="»"/>
              <a:defRPr sz="1400"/>
            </a:lvl8pPr>
            <a:lvl9pPr indent="-317500" lvl="8" marL="4114800" algn="l">
              <a:lnSpc>
                <a:spcPct val="100000"/>
              </a:lnSpc>
              <a:spcBef>
                <a:spcPts val="280"/>
              </a:spcBef>
              <a:spcAft>
                <a:spcPts val="0"/>
              </a:spcAft>
              <a:buClr>
                <a:schemeClr val="dk1"/>
              </a:buClr>
              <a:buSzPts val="1400"/>
              <a:buFont typeface="Times New Roman"/>
              <a:buChar char="»"/>
              <a:defRPr sz="1400"/>
            </a:lvl9pPr>
          </a:lstStyle>
          <a:p/>
        </p:txBody>
      </p:sp>
      <p:sp>
        <p:nvSpPr>
          <p:cNvPr id="66" name="Google Shape;66;p11"/>
          <p:cNvSpPr txBox="1"/>
          <p:nvPr>
            <p:ph idx="10" type="dt"/>
          </p:nvPr>
        </p:nvSpPr>
        <p:spPr>
          <a:xfrm>
            <a:off x="2270125" y="38990587"/>
            <a:ext cx="6305550"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1" type="ftr"/>
          </p:nvPr>
        </p:nvSpPr>
        <p:spPr>
          <a:xfrm>
            <a:off x="10340975" y="38990587"/>
            <a:ext cx="9585325"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1"/>
          <p:cNvSpPr txBox="1"/>
          <p:nvPr>
            <p:ph idx="12" type="sldNum"/>
          </p:nvPr>
        </p:nvSpPr>
        <p:spPr>
          <a:xfrm>
            <a:off x="21691600" y="38990587"/>
            <a:ext cx="6305550" cy="2852737"/>
          </a:xfrm>
          <a:prstGeom prst="rect">
            <a:avLst/>
          </a:prstGeom>
          <a:noFill/>
          <a:ln>
            <a:noFill/>
          </a:ln>
        </p:spPr>
        <p:txBody>
          <a:bodyPr anchorCtr="0" anchor="t" bIns="178900" lIns="357800" spcFirstLastPara="1" rIns="357800" wrap="square" tIns="178900">
            <a:noAutofit/>
          </a:bodyPr>
          <a:lstStyle>
            <a:lvl1pPr indent="0" lvl="0"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12"/>
          <p:cNvSpPr txBox="1"/>
          <p:nvPr>
            <p:ph type="title"/>
          </p:nvPr>
        </p:nvSpPr>
        <p:spPr>
          <a:xfrm>
            <a:off x="2270125" y="3803650"/>
            <a:ext cx="25727025" cy="7132637"/>
          </a:xfrm>
          <a:prstGeom prst="rect">
            <a:avLst/>
          </a:prstGeom>
          <a:noFill/>
          <a:ln>
            <a:noFill/>
          </a:ln>
        </p:spPr>
        <p:txBody>
          <a:bodyPr anchorCtr="0" anchor="ctr" bIns="178900" lIns="357800" spcFirstLastPara="1" rIns="357800" wrap="square" tIns="1789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12"/>
          <p:cNvSpPr txBox="1"/>
          <p:nvPr>
            <p:ph idx="1" type="body"/>
          </p:nvPr>
        </p:nvSpPr>
        <p:spPr>
          <a:xfrm>
            <a:off x="2269862" y="12364022"/>
            <a:ext cx="12818739" cy="25675303"/>
          </a:xfrm>
          <a:prstGeom prst="rect">
            <a:avLst/>
          </a:prstGeom>
          <a:noFill/>
          <a:ln>
            <a:noFill/>
          </a:ln>
        </p:spPr>
        <p:txBody>
          <a:bodyPr anchorCtr="0" anchor="t" bIns="178900" lIns="357800" spcFirstLastPara="1" rIns="357800" wrap="square" tIns="178900">
            <a:noAutofit/>
          </a:bodyPr>
          <a:lstStyle>
            <a:lvl1pPr indent="-387350" lvl="0" marL="457200" algn="l">
              <a:lnSpc>
                <a:spcPct val="100000"/>
              </a:lnSpc>
              <a:spcBef>
                <a:spcPts val="500"/>
              </a:spcBef>
              <a:spcAft>
                <a:spcPts val="0"/>
              </a:spcAft>
              <a:buClr>
                <a:schemeClr val="dk1"/>
              </a:buClr>
              <a:buSzPts val="2500"/>
              <a:buFont typeface="Times New Roman"/>
              <a:buChar char="•"/>
              <a:defRPr sz="2500"/>
            </a:lvl1pPr>
            <a:lvl2pPr indent="-361950" lvl="1" marL="914400" algn="l">
              <a:lnSpc>
                <a:spcPct val="100000"/>
              </a:lnSpc>
              <a:spcBef>
                <a:spcPts val="420"/>
              </a:spcBef>
              <a:spcAft>
                <a:spcPts val="0"/>
              </a:spcAft>
              <a:buClr>
                <a:schemeClr val="dk1"/>
              </a:buClr>
              <a:buSzPts val="2100"/>
              <a:buFont typeface="Times New Roman"/>
              <a:buChar char="–"/>
              <a:defRPr sz="2100"/>
            </a:lvl2pPr>
            <a:lvl3pPr indent="-342900" lvl="2" marL="1371600" algn="l">
              <a:lnSpc>
                <a:spcPct val="100000"/>
              </a:lnSpc>
              <a:spcBef>
                <a:spcPts val="360"/>
              </a:spcBef>
              <a:spcAft>
                <a:spcPts val="0"/>
              </a:spcAft>
              <a:buClr>
                <a:schemeClr val="dk1"/>
              </a:buClr>
              <a:buSzPts val="1800"/>
              <a:buFont typeface="Times New Roman"/>
              <a:buChar char="•"/>
              <a:defRPr sz="1800"/>
            </a:lvl3pPr>
            <a:lvl4pPr indent="-330200" lvl="3" marL="1828800" algn="l">
              <a:lnSpc>
                <a:spcPct val="100000"/>
              </a:lnSpc>
              <a:spcBef>
                <a:spcPts val="320"/>
              </a:spcBef>
              <a:spcAft>
                <a:spcPts val="0"/>
              </a:spcAft>
              <a:buClr>
                <a:schemeClr val="dk1"/>
              </a:buClr>
              <a:buSzPts val="1600"/>
              <a:buFont typeface="Times New Roman"/>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72" name="Google Shape;72;p12"/>
          <p:cNvSpPr txBox="1"/>
          <p:nvPr>
            <p:ph idx="2" type="body"/>
          </p:nvPr>
        </p:nvSpPr>
        <p:spPr>
          <a:xfrm>
            <a:off x="15178679" y="12364022"/>
            <a:ext cx="12818739" cy="25675303"/>
          </a:xfrm>
          <a:prstGeom prst="rect">
            <a:avLst/>
          </a:prstGeom>
          <a:noFill/>
          <a:ln>
            <a:noFill/>
          </a:ln>
        </p:spPr>
        <p:txBody>
          <a:bodyPr anchorCtr="0" anchor="t" bIns="178900" lIns="357800" spcFirstLastPara="1" rIns="357800" wrap="square" tIns="178900">
            <a:noAutofit/>
          </a:bodyPr>
          <a:lstStyle>
            <a:lvl1pPr indent="-387350" lvl="0" marL="457200" algn="l">
              <a:lnSpc>
                <a:spcPct val="100000"/>
              </a:lnSpc>
              <a:spcBef>
                <a:spcPts val="500"/>
              </a:spcBef>
              <a:spcAft>
                <a:spcPts val="0"/>
              </a:spcAft>
              <a:buClr>
                <a:schemeClr val="dk1"/>
              </a:buClr>
              <a:buSzPts val="2500"/>
              <a:buFont typeface="Times New Roman"/>
              <a:buChar char="•"/>
              <a:defRPr sz="2500"/>
            </a:lvl1pPr>
            <a:lvl2pPr indent="-361950" lvl="1" marL="914400" algn="l">
              <a:lnSpc>
                <a:spcPct val="100000"/>
              </a:lnSpc>
              <a:spcBef>
                <a:spcPts val="420"/>
              </a:spcBef>
              <a:spcAft>
                <a:spcPts val="0"/>
              </a:spcAft>
              <a:buClr>
                <a:schemeClr val="dk1"/>
              </a:buClr>
              <a:buSzPts val="2100"/>
              <a:buFont typeface="Times New Roman"/>
              <a:buChar char="–"/>
              <a:defRPr sz="2100"/>
            </a:lvl2pPr>
            <a:lvl3pPr indent="-342900" lvl="2" marL="1371600" algn="l">
              <a:lnSpc>
                <a:spcPct val="100000"/>
              </a:lnSpc>
              <a:spcBef>
                <a:spcPts val="360"/>
              </a:spcBef>
              <a:spcAft>
                <a:spcPts val="0"/>
              </a:spcAft>
              <a:buClr>
                <a:schemeClr val="dk1"/>
              </a:buClr>
              <a:buSzPts val="1800"/>
              <a:buFont typeface="Times New Roman"/>
              <a:buChar char="•"/>
              <a:defRPr sz="1800"/>
            </a:lvl3pPr>
            <a:lvl4pPr indent="-330200" lvl="3" marL="1828800" algn="l">
              <a:lnSpc>
                <a:spcPct val="100000"/>
              </a:lnSpc>
              <a:spcBef>
                <a:spcPts val="320"/>
              </a:spcBef>
              <a:spcAft>
                <a:spcPts val="0"/>
              </a:spcAft>
              <a:buClr>
                <a:schemeClr val="dk1"/>
              </a:buClr>
              <a:buSzPts val="1600"/>
              <a:buFont typeface="Times New Roman"/>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73" name="Google Shape;73;p12"/>
          <p:cNvSpPr txBox="1"/>
          <p:nvPr>
            <p:ph idx="10" type="dt"/>
          </p:nvPr>
        </p:nvSpPr>
        <p:spPr>
          <a:xfrm>
            <a:off x="2270125" y="38990587"/>
            <a:ext cx="6305550"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1" type="ftr"/>
          </p:nvPr>
        </p:nvSpPr>
        <p:spPr>
          <a:xfrm>
            <a:off x="10340975" y="38990587"/>
            <a:ext cx="9585325" cy="2852737"/>
          </a:xfrm>
          <a:prstGeom prst="rect">
            <a:avLst/>
          </a:prstGeom>
          <a:noFill/>
          <a:ln>
            <a:noFill/>
          </a:ln>
        </p:spPr>
        <p:txBody>
          <a:bodyPr anchorCtr="0" anchor="t" bIns="178900" lIns="357800" spcFirstLastPara="1" rIns="357800" wrap="square" tIns="1789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2"/>
          <p:cNvSpPr txBox="1"/>
          <p:nvPr>
            <p:ph idx="12" type="sldNum"/>
          </p:nvPr>
        </p:nvSpPr>
        <p:spPr>
          <a:xfrm>
            <a:off x="21691600" y="38990587"/>
            <a:ext cx="6305550" cy="2852737"/>
          </a:xfrm>
          <a:prstGeom prst="rect">
            <a:avLst/>
          </a:prstGeom>
          <a:noFill/>
          <a:ln>
            <a:noFill/>
          </a:ln>
        </p:spPr>
        <p:txBody>
          <a:bodyPr anchorCtr="0" anchor="t" bIns="178900" lIns="357800" spcFirstLastPara="1" rIns="357800" wrap="square" tIns="178900">
            <a:noAutofit/>
          </a:bodyPr>
          <a:lstStyle>
            <a:lvl1pPr indent="0" lvl="0"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2270125" y="3803650"/>
            <a:ext cx="25727025" cy="7132637"/>
          </a:xfrm>
          <a:prstGeom prst="rect">
            <a:avLst/>
          </a:prstGeom>
          <a:noFill/>
          <a:ln>
            <a:noFill/>
          </a:ln>
        </p:spPr>
        <p:txBody>
          <a:bodyPr anchorCtr="0" anchor="ctr" bIns="178900" lIns="357800" spcFirstLastPara="1" rIns="357800" wrap="square" tIns="178900">
            <a:noAutofit/>
          </a:bodyPr>
          <a:lstStyle>
            <a:lvl1pPr lvl="0" marR="0" rtl="0" algn="ctr">
              <a:lnSpc>
                <a:spcPct val="100000"/>
              </a:lnSpc>
              <a:spcBef>
                <a:spcPts val="0"/>
              </a:spcBef>
              <a:spcAft>
                <a:spcPts val="0"/>
              </a:spcAft>
              <a:buClr>
                <a:srgbClr val="000000"/>
              </a:buClr>
              <a:buSzPts val="1400"/>
              <a:buFont typeface="Arial"/>
              <a:buNone/>
              <a:defRPr b="0" i="0" sz="172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172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172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172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172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172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1400"/>
              <a:buFont typeface="Arial"/>
              <a:buNone/>
              <a:defRPr b="0" i="0" sz="172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1400"/>
              <a:buFont typeface="Arial"/>
              <a:buNone/>
              <a:defRPr b="0" i="0" sz="172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1400"/>
              <a:buFont typeface="Arial"/>
              <a:buNone/>
              <a:defRPr b="0" i="0" sz="17200" u="none" cap="none" strike="noStrike">
                <a:solidFill>
                  <a:schemeClr val="dk2"/>
                </a:solidFill>
                <a:latin typeface="Times New Roman"/>
                <a:ea typeface="Times New Roman"/>
                <a:cs typeface="Times New Roman"/>
                <a:sym typeface="Times New Roman"/>
              </a:defRPr>
            </a:lvl9pPr>
          </a:lstStyle>
          <a:p/>
        </p:txBody>
      </p:sp>
      <p:sp>
        <p:nvSpPr>
          <p:cNvPr id="11" name="Google Shape;11;p3"/>
          <p:cNvSpPr txBox="1"/>
          <p:nvPr>
            <p:ph idx="1" type="body"/>
          </p:nvPr>
        </p:nvSpPr>
        <p:spPr>
          <a:xfrm>
            <a:off x="2270125" y="12365037"/>
            <a:ext cx="25727025" cy="25674637"/>
          </a:xfrm>
          <a:prstGeom prst="rect">
            <a:avLst/>
          </a:prstGeom>
          <a:noFill/>
          <a:ln>
            <a:noFill/>
          </a:ln>
        </p:spPr>
        <p:txBody>
          <a:bodyPr anchorCtr="0" anchor="t" bIns="178900" lIns="357800" spcFirstLastPara="1" rIns="357800" wrap="square" tIns="178900">
            <a:noAutofit/>
          </a:bodyPr>
          <a:lstStyle>
            <a:lvl1pPr indent="-1028700" lvl="0" marL="457200" marR="0" rtl="0" algn="l">
              <a:lnSpc>
                <a:spcPct val="100000"/>
              </a:lnSpc>
              <a:spcBef>
                <a:spcPts val="2520"/>
              </a:spcBef>
              <a:spcAft>
                <a:spcPts val="0"/>
              </a:spcAft>
              <a:buClr>
                <a:schemeClr val="dk1"/>
              </a:buClr>
              <a:buSzPts val="12600"/>
              <a:buFont typeface="Times New Roman"/>
              <a:buChar char="•"/>
              <a:defRPr b="0" i="0" sz="12600" u="none" cap="none" strike="noStrike">
                <a:solidFill>
                  <a:schemeClr val="dk1"/>
                </a:solidFill>
                <a:latin typeface="Times New Roman"/>
                <a:ea typeface="Times New Roman"/>
                <a:cs typeface="Times New Roman"/>
                <a:sym typeface="Times New Roman"/>
              </a:defRPr>
            </a:lvl1pPr>
            <a:lvl2pPr indent="-927100" lvl="1" marL="914400" marR="0" rtl="0" algn="l">
              <a:lnSpc>
                <a:spcPct val="100000"/>
              </a:lnSpc>
              <a:spcBef>
                <a:spcPts val="2200"/>
              </a:spcBef>
              <a:spcAft>
                <a:spcPts val="0"/>
              </a:spcAft>
              <a:buClr>
                <a:schemeClr val="dk1"/>
              </a:buClr>
              <a:buSzPts val="11000"/>
              <a:buFont typeface="Times New Roman"/>
              <a:buChar char="–"/>
              <a:defRPr b="0" i="0" sz="11000" u="none" cap="none" strike="noStrike">
                <a:solidFill>
                  <a:schemeClr val="dk1"/>
                </a:solidFill>
                <a:latin typeface="Times New Roman"/>
                <a:ea typeface="Times New Roman"/>
                <a:cs typeface="Times New Roman"/>
                <a:sym typeface="Times New Roman"/>
              </a:defRPr>
            </a:lvl2pPr>
            <a:lvl3pPr indent="-825500" lvl="2" marL="1371600" marR="0" rtl="0" algn="l">
              <a:lnSpc>
                <a:spcPct val="100000"/>
              </a:lnSpc>
              <a:spcBef>
                <a:spcPts val="1880"/>
              </a:spcBef>
              <a:spcAft>
                <a:spcPts val="0"/>
              </a:spcAft>
              <a:buClr>
                <a:schemeClr val="dk1"/>
              </a:buClr>
              <a:buSzPts val="9400"/>
              <a:buFont typeface="Times New Roman"/>
              <a:buChar char="•"/>
              <a:defRPr b="0" i="0" sz="9400" u="none" cap="none" strike="noStrike">
                <a:solidFill>
                  <a:schemeClr val="dk1"/>
                </a:solidFill>
                <a:latin typeface="Times New Roman"/>
                <a:ea typeface="Times New Roman"/>
                <a:cs typeface="Times New Roman"/>
                <a:sym typeface="Times New Roman"/>
              </a:defRPr>
            </a:lvl3pPr>
            <a:lvl4pPr indent="-723900" lvl="3" marL="1828800" marR="0" rtl="0" algn="l">
              <a:lnSpc>
                <a:spcPct val="100000"/>
              </a:lnSpc>
              <a:spcBef>
                <a:spcPts val="1560"/>
              </a:spcBef>
              <a:spcAft>
                <a:spcPts val="0"/>
              </a:spcAft>
              <a:buClr>
                <a:schemeClr val="dk1"/>
              </a:buClr>
              <a:buSzPts val="7800"/>
              <a:buFont typeface="Times New Roman"/>
              <a:buChar char="–"/>
              <a:defRPr b="0" i="0" sz="7800" u="none" cap="none" strike="noStrike">
                <a:solidFill>
                  <a:schemeClr val="dk1"/>
                </a:solidFill>
                <a:latin typeface="Times New Roman"/>
                <a:ea typeface="Times New Roman"/>
                <a:cs typeface="Times New Roman"/>
                <a:sym typeface="Times New Roman"/>
              </a:defRPr>
            </a:lvl4pPr>
            <a:lvl5pPr indent="-723900" lvl="4" marL="2286000" marR="0" rtl="0" algn="l">
              <a:lnSpc>
                <a:spcPct val="100000"/>
              </a:lnSpc>
              <a:spcBef>
                <a:spcPts val="1560"/>
              </a:spcBef>
              <a:spcAft>
                <a:spcPts val="0"/>
              </a:spcAft>
              <a:buClr>
                <a:schemeClr val="dk1"/>
              </a:buClr>
              <a:buSzPts val="7800"/>
              <a:buFont typeface="Times New Roman"/>
              <a:buChar char="»"/>
              <a:defRPr b="0" i="0" sz="7800" u="none" cap="none" strike="noStrike">
                <a:solidFill>
                  <a:schemeClr val="dk1"/>
                </a:solidFill>
                <a:latin typeface="Times New Roman"/>
                <a:ea typeface="Times New Roman"/>
                <a:cs typeface="Times New Roman"/>
                <a:sym typeface="Times New Roman"/>
              </a:defRPr>
            </a:lvl5pPr>
            <a:lvl6pPr indent="-723900" lvl="5" marL="2743200" marR="0" rtl="0" algn="l">
              <a:lnSpc>
                <a:spcPct val="100000"/>
              </a:lnSpc>
              <a:spcBef>
                <a:spcPts val="1560"/>
              </a:spcBef>
              <a:spcAft>
                <a:spcPts val="0"/>
              </a:spcAft>
              <a:buClr>
                <a:schemeClr val="dk1"/>
              </a:buClr>
              <a:buSzPts val="7800"/>
              <a:buFont typeface="Times New Roman"/>
              <a:buChar char="»"/>
              <a:defRPr b="0" i="0" sz="7800" u="none" cap="none" strike="noStrike">
                <a:solidFill>
                  <a:schemeClr val="dk1"/>
                </a:solidFill>
                <a:latin typeface="Times New Roman"/>
                <a:ea typeface="Times New Roman"/>
                <a:cs typeface="Times New Roman"/>
                <a:sym typeface="Times New Roman"/>
              </a:defRPr>
            </a:lvl6pPr>
            <a:lvl7pPr indent="-723900" lvl="6" marL="3200400" marR="0" rtl="0" algn="l">
              <a:lnSpc>
                <a:spcPct val="100000"/>
              </a:lnSpc>
              <a:spcBef>
                <a:spcPts val="1560"/>
              </a:spcBef>
              <a:spcAft>
                <a:spcPts val="0"/>
              </a:spcAft>
              <a:buClr>
                <a:schemeClr val="dk1"/>
              </a:buClr>
              <a:buSzPts val="7800"/>
              <a:buFont typeface="Times New Roman"/>
              <a:buChar char="»"/>
              <a:defRPr b="0" i="0" sz="7800" u="none" cap="none" strike="noStrike">
                <a:solidFill>
                  <a:schemeClr val="dk1"/>
                </a:solidFill>
                <a:latin typeface="Times New Roman"/>
                <a:ea typeface="Times New Roman"/>
                <a:cs typeface="Times New Roman"/>
                <a:sym typeface="Times New Roman"/>
              </a:defRPr>
            </a:lvl7pPr>
            <a:lvl8pPr indent="-723900" lvl="7" marL="3657600" marR="0" rtl="0" algn="l">
              <a:lnSpc>
                <a:spcPct val="100000"/>
              </a:lnSpc>
              <a:spcBef>
                <a:spcPts val="1560"/>
              </a:spcBef>
              <a:spcAft>
                <a:spcPts val="0"/>
              </a:spcAft>
              <a:buClr>
                <a:schemeClr val="dk1"/>
              </a:buClr>
              <a:buSzPts val="7800"/>
              <a:buFont typeface="Times New Roman"/>
              <a:buChar char="»"/>
              <a:defRPr b="0" i="0" sz="7800" u="none" cap="none" strike="noStrike">
                <a:solidFill>
                  <a:schemeClr val="dk1"/>
                </a:solidFill>
                <a:latin typeface="Times New Roman"/>
                <a:ea typeface="Times New Roman"/>
                <a:cs typeface="Times New Roman"/>
                <a:sym typeface="Times New Roman"/>
              </a:defRPr>
            </a:lvl8pPr>
            <a:lvl9pPr indent="-723900" lvl="8" marL="4114800" marR="0" rtl="0" algn="l">
              <a:lnSpc>
                <a:spcPct val="100000"/>
              </a:lnSpc>
              <a:spcBef>
                <a:spcPts val="1560"/>
              </a:spcBef>
              <a:spcAft>
                <a:spcPts val="0"/>
              </a:spcAft>
              <a:buClr>
                <a:schemeClr val="dk1"/>
              </a:buClr>
              <a:buSzPts val="7800"/>
              <a:buFont typeface="Times New Roman"/>
              <a:buChar char="»"/>
              <a:defRPr b="0" i="0" sz="7800" u="none" cap="none" strike="noStrike">
                <a:solidFill>
                  <a:schemeClr val="dk1"/>
                </a:solidFill>
                <a:latin typeface="Times New Roman"/>
                <a:ea typeface="Times New Roman"/>
                <a:cs typeface="Times New Roman"/>
                <a:sym typeface="Times New Roman"/>
              </a:defRPr>
            </a:lvl9pPr>
          </a:lstStyle>
          <a:p/>
        </p:txBody>
      </p:sp>
      <p:sp>
        <p:nvSpPr>
          <p:cNvPr id="12" name="Google Shape;12;p3"/>
          <p:cNvSpPr txBox="1"/>
          <p:nvPr>
            <p:ph idx="10" type="dt"/>
          </p:nvPr>
        </p:nvSpPr>
        <p:spPr>
          <a:xfrm>
            <a:off x="2270125" y="38990587"/>
            <a:ext cx="6305550" cy="2852737"/>
          </a:xfrm>
          <a:prstGeom prst="rect">
            <a:avLst/>
          </a:prstGeom>
          <a:noFill/>
          <a:ln>
            <a:noFill/>
          </a:ln>
        </p:spPr>
        <p:txBody>
          <a:bodyPr anchorCtr="0" anchor="t" bIns="178900" lIns="357800" spcFirstLastPara="1" rIns="357800" wrap="square" tIns="178900">
            <a:noAutofit/>
          </a:bodyPr>
          <a:lstStyle>
            <a:lvl1pPr lvl="0"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9pPr>
          </a:lstStyle>
          <a:p/>
        </p:txBody>
      </p:sp>
      <p:sp>
        <p:nvSpPr>
          <p:cNvPr id="13" name="Google Shape;13;p3"/>
          <p:cNvSpPr txBox="1"/>
          <p:nvPr>
            <p:ph idx="11" type="ftr"/>
          </p:nvPr>
        </p:nvSpPr>
        <p:spPr>
          <a:xfrm>
            <a:off x="10340975" y="38990587"/>
            <a:ext cx="9585325" cy="2852737"/>
          </a:xfrm>
          <a:prstGeom prst="rect">
            <a:avLst/>
          </a:prstGeom>
          <a:noFill/>
          <a:ln>
            <a:noFill/>
          </a:ln>
        </p:spPr>
        <p:txBody>
          <a:bodyPr anchorCtr="0" anchor="t" bIns="178900" lIns="357800" spcFirstLastPara="1" rIns="357800" wrap="square" tIns="178900">
            <a:noAutofit/>
          </a:bodyPr>
          <a:lstStyle>
            <a:lvl1pPr lvl="0"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9pPr>
          </a:lstStyle>
          <a:p/>
        </p:txBody>
      </p:sp>
      <p:sp>
        <p:nvSpPr>
          <p:cNvPr id="14" name="Google Shape;14;p3"/>
          <p:cNvSpPr txBox="1"/>
          <p:nvPr>
            <p:ph idx="12" type="sldNum"/>
          </p:nvPr>
        </p:nvSpPr>
        <p:spPr>
          <a:xfrm>
            <a:off x="21691600" y="38990587"/>
            <a:ext cx="6305550" cy="2852737"/>
          </a:xfrm>
          <a:prstGeom prst="rect">
            <a:avLst/>
          </a:prstGeom>
          <a:noFill/>
          <a:ln>
            <a:noFill/>
          </a:ln>
        </p:spPr>
        <p:txBody>
          <a:bodyPr anchorCtr="0" anchor="t" bIns="178900" lIns="357800" spcFirstLastPara="1" rIns="357800" wrap="square" tIns="178900">
            <a:noAutofit/>
          </a:bodyPr>
          <a:lstStyle>
            <a:lvl1pPr indent="0" lvl="0" marL="0" marR="0" rtl="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sp>
        <p:nvSpPr>
          <p:cNvPr id="20" name="Google Shape;20;p2"/>
          <p:cNvSpPr txBox="1"/>
          <p:nvPr>
            <p:ph type="title"/>
          </p:nvPr>
        </p:nvSpPr>
        <p:spPr>
          <a:xfrm>
            <a:off x="2270125" y="3803650"/>
            <a:ext cx="25727025" cy="7132637"/>
          </a:xfrm>
          <a:prstGeom prst="rect">
            <a:avLst/>
          </a:prstGeom>
          <a:noFill/>
          <a:ln>
            <a:noFill/>
          </a:ln>
        </p:spPr>
        <p:txBody>
          <a:bodyPr anchorCtr="0" anchor="ctr" bIns="178900" lIns="357800" spcFirstLastPara="1" rIns="357800" wrap="square" tIns="178900">
            <a:noAutofit/>
          </a:bodyPr>
          <a:lstStyle>
            <a:lvl1pPr lvl="0" marR="0" rtl="0" algn="ctr">
              <a:lnSpc>
                <a:spcPct val="100000"/>
              </a:lnSpc>
              <a:spcBef>
                <a:spcPts val="0"/>
              </a:spcBef>
              <a:spcAft>
                <a:spcPts val="0"/>
              </a:spcAft>
              <a:buClr>
                <a:srgbClr val="000000"/>
              </a:buClr>
              <a:buSzPts val="1400"/>
              <a:buFont typeface="Arial"/>
              <a:buNone/>
              <a:defRPr b="0" i="0" sz="172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172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172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172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172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172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1400"/>
              <a:buFont typeface="Arial"/>
              <a:buNone/>
              <a:defRPr b="0" i="0" sz="172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1400"/>
              <a:buFont typeface="Arial"/>
              <a:buNone/>
              <a:defRPr b="0" i="0" sz="172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1400"/>
              <a:buFont typeface="Arial"/>
              <a:buNone/>
              <a:defRPr b="0" i="0" sz="17200" u="none" cap="none" strike="noStrike">
                <a:solidFill>
                  <a:schemeClr val="dk2"/>
                </a:solidFill>
                <a:latin typeface="Times New Roman"/>
                <a:ea typeface="Times New Roman"/>
                <a:cs typeface="Times New Roman"/>
                <a:sym typeface="Times New Roman"/>
              </a:defRPr>
            </a:lvl9pPr>
          </a:lstStyle>
          <a:p/>
        </p:txBody>
      </p:sp>
      <p:sp>
        <p:nvSpPr>
          <p:cNvPr id="21" name="Google Shape;21;p2"/>
          <p:cNvSpPr txBox="1"/>
          <p:nvPr>
            <p:ph idx="1" type="body"/>
          </p:nvPr>
        </p:nvSpPr>
        <p:spPr>
          <a:xfrm>
            <a:off x="2270125" y="12365037"/>
            <a:ext cx="25727025" cy="25674637"/>
          </a:xfrm>
          <a:prstGeom prst="rect">
            <a:avLst/>
          </a:prstGeom>
          <a:noFill/>
          <a:ln>
            <a:noFill/>
          </a:ln>
        </p:spPr>
        <p:txBody>
          <a:bodyPr anchorCtr="0" anchor="t" bIns="178900" lIns="357800" spcFirstLastPara="1" rIns="357800" wrap="square" tIns="178900">
            <a:noAutofit/>
          </a:bodyPr>
          <a:lstStyle>
            <a:lvl1pPr indent="-1028700" lvl="0" marL="457200" marR="0" rtl="0" algn="l">
              <a:lnSpc>
                <a:spcPct val="100000"/>
              </a:lnSpc>
              <a:spcBef>
                <a:spcPts val="2520"/>
              </a:spcBef>
              <a:spcAft>
                <a:spcPts val="0"/>
              </a:spcAft>
              <a:buClr>
                <a:schemeClr val="dk1"/>
              </a:buClr>
              <a:buSzPts val="12600"/>
              <a:buFont typeface="Times New Roman"/>
              <a:buChar char="•"/>
              <a:defRPr b="0" i="0" sz="12600" u="none" cap="none" strike="noStrike">
                <a:solidFill>
                  <a:schemeClr val="dk1"/>
                </a:solidFill>
                <a:latin typeface="Times New Roman"/>
                <a:ea typeface="Times New Roman"/>
                <a:cs typeface="Times New Roman"/>
                <a:sym typeface="Times New Roman"/>
              </a:defRPr>
            </a:lvl1pPr>
            <a:lvl2pPr indent="-927100" lvl="1" marL="914400" marR="0" rtl="0" algn="l">
              <a:lnSpc>
                <a:spcPct val="100000"/>
              </a:lnSpc>
              <a:spcBef>
                <a:spcPts val="2200"/>
              </a:spcBef>
              <a:spcAft>
                <a:spcPts val="0"/>
              </a:spcAft>
              <a:buClr>
                <a:schemeClr val="dk1"/>
              </a:buClr>
              <a:buSzPts val="11000"/>
              <a:buFont typeface="Times New Roman"/>
              <a:buChar char="–"/>
              <a:defRPr b="0" i="0" sz="11000" u="none" cap="none" strike="noStrike">
                <a:solidFill>
                  <a:schemeClr val="dk1"/>
                </a:solidFill>
                <a:latin typeface="Times New Roman"/>
                <a:ea typeface="Times New Roman"/>
                <a:cs typeface="Times New Roman"/>
                <a:sym typeface="Times New Roman"/>
              </a:defRPr>
            </a:lvl2pPr>
            <a:lvl3pPr indent="-825500" lvl="2" marL="1371600" marR="0" rtl="0" algn="l">
              <a:lnSpc>
                <a:spcPct val="100000"/>
              </a:lnSpc>
              <a:spcBef>
                <a:spcPts val="1880"/>
              </a:spcBef>
              <a:spcAft>
                <a:spcPts val="0"/>
              </a:spcAft>
              <a:buClr>
                <a:schemeClr val="dk1"/>
              </a:buClr>
              <a:buSzPts val="9400"/>
              <a:buFont typeface="Times New Roman"/>
              <a:buChar char="•"/>
              <a:defRPr b="0" i="0" sz="9400" u="none" cap="none" strike="noStrike">
                <a:solidFill>
                  <a:schemeClr val="dk1"/>
                </a:solidFill>
                <a:latin typeface="Times New Roman"/>
                <a:ea typeface="Times New Roman"/>
                <a:cs typeface="Times New Roman"/>
                <a:sym typeface="Times New Roman"/>
              </a:defRPr>
            </a:lvl3pPr>
            <a:lvl4pPr indent="-723900" lvl="3" marL="1828800" marR="0" rtl="0" algn="l">
              <a:lnSpc>
                <a:spcPct val="100000"/>
              </a:lnSpc>
              <a:spcBef>
                <a:spcPts val="1560"/>
              </a:spcBef>
              <a:spcAft>
                <a:spcPts val="0"/>
              </a:spcAft>
              <a:buClr>
                <a:schemeClr val="dk1"/>
              </a:buClr>
              <a:buSzPts val="7800"/>
              <a:buFont typeface="Times New Roman"/>
              <a:buChar char="–"/>
              <a:defRPr b="0" i="0" sz="7800" u="none" cap="none" strike="noStrike">
                <a:solidFill>
                  <a:schemeClr val="dk1"/>
                </a:solidFill>
                <a:latin typeface="Times New Roman"/>
                <a:ea typeface="Times New Roman"/>
                <a:cs typeface="Times New Roman"/>
                <a:sym typeface="Times New Roman"/>
              </a:defRPr>
            </a:lvl4pPr>
            <a:lvl5pPr indent="-723900" lvl="4" marL="2286000" marR="0" rtl="0" algn="l">
              <a:lnSpc>
                <a:spcPct val="100000"/>
              </a:lnSpc>
              <a:spcBef>
                <a:spcPts val="1560"/>
              </a:spcBef>
              <a:spcAft>
                <a:spcPts val="0"/>
              </a:spcAft>
              <a:buClr>
                <a:schemeClr val="dk1"/>
              </a:buClr>
              <a:buSzPts val="7800"/>
              <a:buFont typeface="Times New Roman"/>
              <a:buChar char="»"/>
              <a:defRPr b="0" i="0" sz="7800" u="none" cap="none" strike="noStrike">
                <a:solidFill>
                  <a:schemeClr val="dk1"/>
                </a:solidFill>
                <a:latin typeface="Times New Roman"/>
                <a:ea typeface="Times New Roman"/>
                <a:cs typeface="Times New Roman"/>
                <a:sym typeface="Times New Roman"/>
              </a:defRPr>
            </a:lvl5pPr>
            <a:lvl6pPr indent="-723900" lvl="5" marL="2743200" marR="0" rtl="0" algn="l">
              <a:lnSpc>
                <a:spcPct val="100000"/>
              </a:lnSpc>
              <a:spcBef>
                <a:spcPts val="1560"/>
              </a:spcBef>
              <a:spcAft>
                <a:spcPts val="0"/>
              </a:spcAft>
              <a:buClr>
                <a:schemeClr val="dk1"/>
              </a:buClr>
              <a:buSzPts val="7800"/>
              <a:buFont typeface="Times New Roman"/>
              <a:buChar char="»"/>
              <a:defRPr b="0" i="0" sz="7800" u="none" cap="none" strike="noStrike">
                <a:solidFill>
                  <a:schemeClr val="dk1"/>
                </a:solidFill>
                <a:latin typeface="Times New Roman"/>
                <a:ea typeface="Times New Roman"/>
                <a:cs typeface="Times New Roman"/>
                <a:sym typeface="Times New Roman"/>
              </a:defRPr>
            </a:lvl6pPr>
            <a:lvl7pPr indent="-723900" lvl="6" marL="3200400" marR="0" rtl="0" algn="l">
              <a:lnSpc>
                <a:spcPct val="100000"/>
              </a:lnSpc>
              <a:spcBef>
                <a:spcPts val="1560"/>
              </a:spcBef>
              <a:spcAft>
                <a:spcPts val="0"/>
              </a:spcAft>
              <a:buClr>
                <a:schemeClr val="dk1"/>
              </a:buClr>
              <a:buSzPts val="7800"/>
              <a:buFont typeface="Times New Roman"/>
              <a:buChar char="»"/>
              <a:defRPr b="0" i="0" sz="7800" u="none" cap="none" strike="noStrike">
                <a:solidFill>
                  <a:schemeClr val="dk1"/>
                </a:solidFill>
                <a:latin typeface="Times New Roman"/>
                <a:ea typeface="Times New Roman"/>
                <a:cs typeface="Times New Roman"/>
                <a:sym typeface="Times New Roman"/>
              </a:defRPr>
            </a:lvl7pPr>
            <a:lvl8pPr indent="-723900" lvl="7" marL="3657600" marR="0" rtl="0" algn="l">
              <a:lnSpc>
                <a:spcPct val="100000"/>
              </a:lnSpc>
              <a:spcBef>
                <a:spcPts val="1560"/>
              </a:spcBef>
              <a:spcAft>
                <a:spcPts val="0"/>
              </a:spcAft>
              <a:buClr>
                <a:schemeClr val="dk1"/>
              </a:buClr>
              <a:buSzPts val="7800"/>
              <a:buFont typeface="Times New Roman"/>
              <a:buChar char="»"/>
              <a:defRPr b="0" i="0" sz="7800" u="none" cap="none" strike="noStrike">
                <a:solidFill>
                  <a:schemeClr val="dk1"/>
                </a:solidFill>
                <a:latin typeface="Times New Roman"/>
                <a:ea typeface="Times New Roman"/>
                <a:cs typeface="Times New Roman"/>
                <a:sym typeface="Times New Roman"/>
              </a:defRPr>
            </a:lvl8pPr>
            <a:lvl9pPr indent="-723900" lvl="8" marL="4114800" marR="0" rtl="0" algn="l">
              <a:lnSpc>
                <a:spcPct val="100000"/>
              </a:lnSpc>
              <a:spcBef>
                <a:spcPts val="1560"/>
              </a:spcBef>
              <a:spcAft>
                <a:spcPts val="0"/>
              </a:spcAft>
              <a:buClr>
                <a:schemeClr val="dk1"/>
              </a:buClr>
              <a:buSzPts val="7800"/>
              <a:buFont typeface="Times New Roman"/>
              <a:buChar char="»"/>
              <a:defRPr b="0" i="0" sz="7800" u="none" cap="none" strike="noStrike">
                <a:solidFill>
                  <a:schemeClr val="dk1"/>
                </a:solidFill>
                <a:latin typeface="Times New Roman"/>
                <a:ea typeface="Times New Roman"/>
                <a:cs typeface="Times New Roman"/>
                <a:sym typeface="Times New Roman"/>
              </a:defRPr>
            </a:lvl9pPr>
          </a:lstStyle>
          <a:p/>
        </p:txBody>
      </p:sp>
      <p:sp>
        <p:nvSpPr>
          <p:cNvPr id="22" name="Google Shape;22;p2"/>
          <p:cNvSpPr txBox="1"/>
          <p:nvPr>
            <p:ph idx="10" type="dt"/>
          </p:nvPr>
        </p:nvSpPr>
        <p:spPr>
          <a:xfrm>
            <a:off x="2270125" y="38990587"/>
            <a:ext cx="6305550" cy="2852737"/>
          </a:xfrm>
          <a:prstGeom prst="rect">
            <a:avLst/>
          </a:prstGeom>
          <a:noFill/>
          <a:ln>
            <a:noFill/>
          </a:ln>
        </p:spPr>
        <p:txBody>
          <a:bodyPr anchorCtr="0" anchor="t" bIns="178900" lIns="357800" spcFirstLastPara="1" rIns="357800" wrap="square" tIns="178900">
            <a:noAutofit/>
          </a:bodyPr>
          <a:lstStyle>
            <a:lvl1pPr lvl="0"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9pPr>
          </a:lstStyle>
          <a:p/>
        </p:txBody>
      </p:sp>
      <p:sp>
        <p:nvSpPr>
          <p:cNvPr id="23" name="Google Shape;23;p2"/>
          <p:cNvSpPr txBox="1"/>
          <p:nvPr>
            <p:ph idx="11" type="ftr"/>
          </p:nvPr>
        </p:nvSpPr>
        <p:spPr>
          <a:xfrm>
            <a:off x="10340975" y="38990587"/>
            <a:ext cx="9585325" cy="2852737"/>
          </a:xfrm>
          <a:prstGeom prst="rect">
            <a:avLst/>
          </a:prstGeom>
          <a:noFill/>
          <a:ln>
            <a:noFill/>
          </a:ln>
        </p:spPr>
        <p:txBody>
          <a:bodyPr anchorCtr="0" anchor="t" bIns="178900" lIns="357800" spcFirstLastPara="1" rIns="357800" wrap="square" tIns="178900">
            <a:noAutofit/>
          </a:bodyPr>
          <a:lstStyle>
            <a:lvl1pPr lvl="0"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Helvetica Neue"/>
                <a:ea typeface="Helvetica Neue"/>
                <a:cs typeface="Helvetica Neue"/>
                <a:sym typeface="Helvetica Neue"/>
              </a:defRPr>
            </a:lvl9pPr>
          </a:lstStyle>
          <a:p/>
        </p:txBody>
      </p:sp>
      <p:sp>
        <p:nvSpPr>
          <p:cNvPr id="24" name="Google Shape;24;p2"/>
          <p:cNvSpPr txBox="1"/>
          <p:nvPr>
            <p:ph idx="12" type="sldNum"/>
          </p:nvPr>
        </p:nvSpPr>
        <p:spPr>
          <a:xfrm>
            <a:off x="21691600" y="38990587"/>
            <a:ext cx="6305550" cy="2852737"/>
          </a:xfrm>
          <a:prstGeom prst="rect">
            <a:avLst/>
          </a:prstGeom>
          <a:noFill/>
          <a:ln>
            <a:noFill/>
          </a:ln>
        </p:spPr>
        <p:txBody>
          <a:bodyPr anchorCtr="0" anchor="t" bIns="178900" lIns="357800" spcFirstLastPara="1" rIns="357800" wrap="square" tIns="178900">
            <a:noAutofit/>
          </a:bodyPr>
          <a:lstStyle>
            <a:lvl1pPr indent="0" lvl="0" marL="0" marR="0" rtl="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5400"/>
              <a:buFont typeface="Times New Roman"/>
              <a:buNone/>
              <a:defRPr b="0" i="0" sz="5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s://www.figma.com/design/ByrFWWZzebVfxa4LsEKH2q/Internhub?node-id=0-1&amp;t=sNqKCKjvMLHeBcDn-1" TargetMode="External"/><Relationship Id="rId6" Type="http://schemas.openxmlformats.org/officeDocument/2006/relationships/hyperlink" Target="https://github.com/aakritim15/InternHub" TargetMode="External"/><Relationship Id="rId7" Type="http://schemas.openxmlformats.org/officeDocument/2006/relationships/image" Target="../media/image3.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1"/>
          <p:cNvSpPr txBox="1"/>
          <p:nvPr/>
        </p:nvSpPr>
        <p:spPr>
          <a:xfrm>
            <a:off x="1270000" y="7550150"/>
            <a:ext cx="8458200" cy="13617575"/>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802800" lIns="802800" spcFirstLastPara="1" rIns="802800" wrap="square" tIns="401400">
            <a:noAutofit/>
          </a:bodyPr>
          <a:lstStyle/>
          <a:p>
            <a:pPr indent="0" lvl="0" marL="0" marR="0" rtl="0" algn="just">
              <a:lnSpc>
                <a:spcPct val="100000"/>
              </a:lnSpc>
              <a:spcBef>
                <a:spcPts val="0"/>
              </a:spcBef>
              <a:spcAft>
                <a:spcPts val="0"/>
              </a:spcAft>
              <a:buClr>
                <a:schemeClr val="dk1"/>
              </a:buClr>
              <a:buSzPts val="4200"/>
              <a:buFont typeface="Calibri"/>
              <a:buNone/>
            </a:pPr>
            <a:r>
              <a:rPr b="1" i="0" lang="en-US" sz="4200" u="none" cap="none" strike="noStrike">
                <a:solidFill>
                  <a:schemeClr val="dk1"/>
                </a:solidFill>
                <a:latin typeface="Times New Roman"/>
                <a:ea typeface="Times New Roman"/>
                <a:cs typeface="Times New Roman"/>
                <a:sym typeface="Times New Roman"/>
              </a:rPr>
              <a:t>1. Introduction</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Times New Roman"/>
              <a:buNone/>
            </a:pPr>
            <a:r>
              <a:rPr b="0" i="0" lang="en-US" sz="2500" u="none" cap="none" strike="noStrike">
                <a:solidFill>
                  <a:schemeClr val="dk1"/>
                </a:solidFill>
                <a:latin typeface="Times New Roman"/>
                <a:ea typeface="Times New Roman"/>
                <a:cs typeface="Times New Roman"/>
                <a:sym typeface="Times New Roman"/>
              </a:rPr>
              <a:t>		</a:t>
            </a:r>
            <a:endParaRPr b="0" i="1" sz="2500" u="none" cap="none" strike="noStrike">
              <a:solidFill>
                <a:schemeClr val="accent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The </a:t>
            </a:r>
            <a:r>
              <a:rPr b="1" i="0" lang="en-US" sz="4000" u="none" cap="none" strike="noStrike">
                <a:solidFill>
                  <a:schemeClr val="dk1"/>
                </a:solidFill>
                <a:latin typeface="Times New Roman"/>
                <a:ea typeface="Times New Roman"/>
                <a:cs typeface="Times New Roman"/>
                <a:sym typeface="Times New Roman"/>
              </a:rPr>
              <a:t>InternHub</a:t>
            </a:r>
            <a:r>
              <a:rPr b="0" i="0" lang="en-US" sz="4000" u="none" cap="none" strike="noStrike">
                <a:solidFill>
                  <a:schemeClr val="dk1"/>
                </a:solidFill>
                <a:latin typeface="Times New Roman"/>
                <a:ea typeface="Times New Roman"/>
                <a:cs typeface="Times New Roman"/>
                <a:sym typeface="Times New Roman"/>
              </a:rPr>
              <a:t> project is designed to provide a seamless platform that connects job seekers (interns/freelancers) with employers (companies). The platform offers a user-friendly interface for job postings, applications, and hiring processes. It aims to enhance the interaction between recruiters and applicants by simplifying profile creation, job browsing, and application submission, ensuring a smooth experience for both parties</a:t>
            </a:r>
            <a:r>
              <a:rPr b="0" i="0" lang="en-US" sz="4000" u="none" cap="none" strike="noStrike">
                <a:solidFill>
                  <a:schemeClr val="dk1"/>
                </a:solidFill>
                <a:latin typeface="Arial"/>
                <a:ea typeface="Arial"/>
                <a:cs typeface="Arial"/>
                <a:sym typeface="Arial"/>
              </a:rPr>
              <a:t>.</a:t>
            </a:r>
            <a:endParaRPr b="0" i="0" sz="5400" u="none" cap="none" strike="noStrike">
              <a:solidFill>
                <a:schemeClr val="accent2"/>
              </a:solidFill>
              <a:latin typeface="Times New Roman"/>
              <a:ea typeface="Times New Roman"/>
              <a:cs typeface="Times New Roman"/>
              <a:sym typeface="Times New Roman"/>
            </a:endParaRPr>
          </a:p>
        </p:txBody>
      </p:sp>
      <p:sp>
        <p:nvSpPr>
          <p:cNvPr id="100" name="Google Shape;100;p1"/>
          <p:cNvSpPr txBox="1"/>
          <p:nvPr/>
        </p:nvSpPr>
        <p:spPr>
          <a:xfrm>
            <a:off x="1270000" y="22226587"/>
            <a:ext cx="8458200" cy="17870487"/>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802800" lIns="802800" spcFirstLastPara="1" rIns="802800" wrap="square" tIns="401400">
            <a:noAutofit/>
          </a:bodyPr>
          <a:lstStyle/>
          <a:p>
            <a:pPr indent="0" lvl="0" marL="0" marR="0" rtl="0" algn="l">
              <a:lnSpc>
                <a:spcPct val="100000"/>
              </a:lnSpc>
              <a:spcBef>
                <a:spcPts val="0"/>
              </a:spcBef>
              <a:spcAft>
                <a:spcPts val="0"/>
              </a:spcAft>
              <a:buClr>
                <a:schemeClr val="dk1"/>
              </a:buClr>
              <a:buSzPts val="2800"/>
              <a:buFont typeface="Times New Roman"/>
              <a:buNone/>
            </a:pPr>
            <a:r>
              <a:rPr b="1" i="0" lang="en-US" sz="3300" u="none" cap="none" strike="noStrike">
                <a:solidFill>
                  <a:schemeClr val="dk1"/>
                </a:solidFill>
                <a:latin typeface="Times New Roman"/>
                <a:ea typeface="Times New Roman"/>
                <a:cs typeface="Times New Roman"/>
                <a:sym typeface="Times New Roman"/>
              </a:rPr>
              <a:t>Objective</a:t>
            </a:r>
            <a:endParaRPr b="0"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rPr b="0" i="0" lang="en-US" sz="3000" u="none" cap="none" strike="noStrike">
                <a:solidFill>
                  <a:schemeClr val="dk1"/>
                </a:solidFill>
                <a:latin typeface="Times New Roman"/>
                <a:ea typeface="Times New Roman"/>
                <a:cs typeface="Times New Roman"/>
                <a:sym typeface="Times New Roman"/>
              </a:rPr>
              <a:t>The main objective of </a:t>
            </a:r>
            <a:r>
              <a:rPr b="1" i="0" lang="en-US" sz="3000" u="none" cap="none" strike="noStrike">
                <a:solidFill>
                  <a:schemeClr val="dk1"/>
                </a:solidFill>
                <a:latin typeface="Times New Roman"/>
                <a:ea typeface="Times New Roman"/>
                <a:cs typeface="Times New Roman"/>
                <a:sym typeface="Times New Roman"/>
              </a:rPr>
              <a:t>InternHub</a:t>
            </a:r>
            <a:r>
              <a:rPr b="0" i="0" lang="en-US" sz="3000" u="none" cap="none" strike="noStrike">
                <a:solidFill>
                  <a:schemeClr val="dk1"/>
                </a:solidFill>
                <a:latin typeface="Times New Roman"/>
                <a:ea typeface="Times New Roman"/>
                <a:cs typeface="Times New Roman"/>
                <a:sym typeface="Times New Roman"/>
              </a:rPr>
              <a:t> is to create a platform where employers can post jobs and job seekers can apply easily. The project aims to provide a system that offers efficient account management, easy job listing and browsing, and a smooth application process for both companies and interns/freelancers. The focus is on user experience, making it intuitive for both clients and applicants to interact with the platform…</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rPr b="0" i="0" lang="en-US" sz="3000" u="none" cap="none" strike="noStrike">
                <a:solidFill>
                  <a:schemeClr val="dk1"/>
                </a:solidFill>
                <a:latin typeface="Times New Roman"/>
                <a:ea typeface="Times New Roman"/>
                <a:cs typeface="Times New Roman"/>
                <a:sym typeface="Times New Roman"/>
              </a:rPr>
              <a:t>System Design : </a:t>
            </a:r>
            <a:br>
              <a:rPr b="0" i="0" lang="en-US" sz="3000" u="none" cap="none" strike="noStrike">
                <a:solidFill>
                  <a:schemeClr val="dk1"/>
                </a:solidFill>
                <a:latin typeface="Times New Roman"/>
                <a:ea typeface="Times New Roman"/>
                <a:cs typeface="Times New Roman"/>
                <a:sym typeface="Times New Roman"/>
              </a:rPr>
            </a:b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15000"/>
              </a:lnSpc>
              <a:spcBef>
                <a:spcPts val="1200"/>
              </a:spcBef>
              <a:spcAft>
                <a:spcPts val="0"/>
              </a:spcAft>
              <a:buClr>
                <a:schemeClr val="dk1"/>
              </a:buClr>
              <a:buSzPts val="3000"/>
              <a:buFont typeface="Arial"/>
              <a:buChar char="●"/>
            </a:pPr>
            <a:r>
              <a:rPr b="1" i="0" lang="en-US" sz="3000" u="none" cap="none" strike="noStrike">
                <a:solidFill>
                  <a:schemeClr val="dk1"/>
                </a:solidFill>
                <a:latin typeface="Times New Roman"/>
                <a:ea typeface="Times New Roman"/>
                <a:cs typeface="Times New Roman"/>
                <a:sym typeface="Times New Roman"/>
              </a:rPr>
              <a:t>User Authentication</a:t>
            </a:r>
            <a:r>
              <a:rPr b="0" i="0" lang="en-US" sz="3000" u="none" cap="none" strike="noStrike">
                <a:solidFill>
                  <a:schemeClr val="dk1"/>
                </a:solidFill>
                <a:latin typeface="Times New Roman"/>
                <a:ea typeface="Times New Roman"/>
                <a:cs typeface="Times New Roman"/>
                <a:sym typeface="Times New Roman"/>
              </a:rPr>
              <a:t>: Implemented using JSON Web Tokens (JWT) for secure login and session management.</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15000"/>
              </a:lnSpc>
              <a:spcBef>
                <a:spcPts val="0"/>
              </a:spcBef>
              <a:spcAft>
                <a:spcPts val="0"/>
              </a:spcAft>
              <a:buClr>
                <a:schemeClr val="dk1"/>
              </a:buClr>
              <a:buSzPts val="3000"/>
              <a:buFont typeface="Arial"/>
              <a:buChar char="●"/>
            </a:pPr>
            <a:r>
              <a:rPr b="1" i="0" lang="en-US" sz="3000" u="none" cap="none" strike="noStrike">
                <a:solidFill>
                  <a:schemeClr val="dk1"/>
                </a:solidFill>
                <a:latin typeface="Times New Roman"/>
                <a:ea typeface="Times New Roman"/>
                <a:cs typeface="Times New Roman"/>
                <a:sym typeface="Times New Roman"/>
              </a:rPr>
              <a:t>Data Management</a:t>
            </a:r>
            <a:r>
              <a:rPr b="0" i="0" lang="en-US" sz="3000" u="none" cap="none" strike="noStrike">
                <a:solidFill>
                  <a:schemeClr val="dk1"/>
                </a:solidFill>
                <a:latin typeface="Times New Roman"/>
                <a:ea typeface="Times New Roman"/>
                <a:cs typeface="Times New Roman"/>
                <a:sym typeface="Times New Roman"/>
              </a:rPr>
              <a:t>: MongoDB was chosen due to its ability to handle dynamic data structures, with separate collections for users, jobs, applications, recruiter profiles, and intern profiles.</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15000"/>
              </a:lnSpc>
              <a:spcBef>
                <a:spcPts val="0"/>
              </a:spcBef>
              <a:spcAft>
                <a:spcPts val="0"/>
              </a:spcAft>
              <a:buClr>
                <a:schemeClr val="dk1"/>
              </a:buClr>
              <a:buSzPts val="3000"/>
              <a:buFont typeface="Arial"/>
              <a:buChar char="●"/>
            </a:pPr>
            <a:r>
              <a:rPr b="1" i="0" lang="en-US" sz="3000" u="none" cap="none" strike="noStrike">
                <a:solidFill>
                  <a:schemeClr val="dk1"/>
                </a:solidFill>
                <a:latin typeface="Times New Roman"/>
                <a:ea typeface="Times New Roman"/>
                <a:cs typeface="Times New Roman"/>
                <a:sym typeface="Times New Roman"/>
              </a:rPr>
              <a:t>REST API</a:t>
            </a:r>
            <a:r>
              <a:rPr b="0" i="0" lang="en-US" sz="3000" u="none" cap="none" strike="noStrike">
                <a:solidFill>
                  <a:schemeClr val="dk1"/>
                </a:solidFill>
                <a:latin typeface="Times New Roman"/>
                <a:ea typeface="Times New Roman"/>
                <a:cs typeface="Times New Roman"/>
                <a:sym typeface="Times New Roman"/>
              </a:rPr>
              <a:t>: Node.js was used to create REST APIs that facilitate communication between the front-end and the MongoDB database.</a:t>
            </a:r>
            <a:endParaRPr b="0" i="0" sz="3000" u="none" cap="none" strike="noStrike">
              <a:solidFill>
                <a:schemeClr val="dk1"/>
              </a:solidFill>
              <a:latin typeface="Times New Roman"/>
              <a:ea typeface="Times New Roman"/>
              <a:cs typeface="Times New Roman"/>
              <a:sym typeface="Times New Roman"/>
            </a:endParaRPr>
          </a:p>
          <a:p>
            <a:pPr indent="-419100" lvl="0" marL="457200" marR="0" rtl="0" algn="l">
              <a:lnSpc>
                <a:spcPct val="115000"/>
              </a:lnSpc>
              <a:spcBef>
                <a:spcPts val="0"/>
              </a:spcBef>
              <a:spcAft>
                <a:spcPts val="0"/>
              </a:spcAft>
              <a:buClr>
                <a:schemeClr val="dk1"/>
              </a:buClr>
              <a:buSzPts val="3000"/>
              <a:buFont typeface="Arial"/>
              <a:buChar char="●"/>
            </a:pPr>
            <a:r>
              <a:rPr b="1" i="0" lang="en-US" sz="3000" u="none" cap="none" strike="noStrike">
                <a:solidFill>
                  <a:schemeClr val="dk1"/>
                </a:solidFill>
                <a:latin typeface="Times New Roman"/>
                <a:ea typeface="Times New Roman"/>
                <a:cs typeface="Times New Roman"/>
                <a:sym typeface="Times New Roman"/>
              </a:rPr>
              <a:t>File Storage</a:t>
            </a:r>
            <a:r>
              <a:rPr b="0" i="0" lang="en-US" sz="3000" u="none" cap="none" strike="noStrike">
                <a:solidFill>
                  <a:schemeClr val="dk1"/>
                </a:solidFill>
                <a:latin typeface="Times New Roman"/>
                <a:ea typeface="Times New Roman"/>
                <a:cs typeface="Times New Roman"/>
                <a:sym typeface="Times New Roman"/>
              </a:rPr>
              <a:t>: Resumes and other files are managed using references to file storage, with the capability to handle various file formats and sizes.</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chemeClr val="dk1"/>
              </a:buClr>
              <a:buSzPts val="2500"/>
              <a:buFont typeface="Helvetica Neue"/>
              <a:buNone/>
            </a:pPr>
            <a:br>
              <a:rPr b="0" i="0" lang="en-US" sz="2500" u="none" cap="none" strike="noStrike">
                <a:solidFill>
                  <a:schemeClr val="dk1"/>
                </a:solidFill>
                <a:latin typeface="Times New Roman"/>
                <a:ea typeface="Times New Roman"/>
                <a:cs typeface="Times New Roman"/>
                <a:sym typeface="Times New Roman"/>
              </a:rPr>
            </a:b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Helvetica Neue"/>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50"/>
              </a:spcBef>
              <a:spcAft>
                <a:spcPts val="0"/>
              </a:spcAft>
              <a:buClr>
                <a:schemeClr val="dk1"/>
              </a:buClr>
              <a:buSzPts val="2500"/>
              <a:buFont typeface="Times New Roman"/>
              <a:buNone/>
            </a:pPr>
            <a:r>
              <a:t/>
            </a:r>
            <a:endParaRPr b="0" i="0" sz="1400" u="none" cap="none" strike="noStrike">
              <a:solidFill>
                <a:srgbClr val="000000"/>
              </a:solidFill>
              <a:latin typeface="Arial"/>
              <a:ea typeface="Arial"/>
              <a:cs typeface="Arial"/>
              <a:sym typeface="Arial"/>
            </a:endParaRPr>
          </a:p>
        </p:txBody>
      </p:sp>
      <p:sp>
        <p:nvSpPr>
          <p:cNvPr id="101" name="Google Shape;101;p1"/>
          <p:cNvSpPr txBox="1"/>
          <p:nvPr/>
        </p:nvSpPr>
        <p:spPr>
          <a:xfrm>
            <a:off x="10814050" y="7550150"/>
            <a:ext cx="8458200" cy="32546925"/>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802800" lIns="802800" spcFirstLastPara="1" rIns="802800" wrap="square" tIns="401400">
            <a:noAutofit/>
          </a:bodyPr>
          <a:lstStyle/>
          <a:p>
            <a:pPr indent="0" lvl="0" marL="0" marR="0" rtl="0" algn="just">
              <a:lnSpc>
                <a:spcPct val="100000"/>
              </a:lnSpc>
              <a:spcBef>
                <a:spcPts val="0"/>
              </a:spcBef>
              <a:spcAft>
                <a:spcPts val="0"/>
              </a:spcAft>
              <a:buClr>
                <a:schemeClr val="dk1"/>
              </a:buClr>
              <a:buSzPts val="4000"/>
              <a:buFont typeface="Times New Roman"/>
              <a:buNone/>
            </a:pPr>
            <a:r>
              <a:rPr b="1" i="0" lang="en-US" sz="3100" u="none" cap="none" strike="noStrike">
                <a:solidFill>
                  <a:schemeClr val="dk1"/>
                </a:solidFill>
                <a:latin typeface="Times New Roman"/>
                <a:ea typeface="Times New Roman"/>
                <a:cs typeface="Times New Roman"/>
                <a:sym typeface="Times New Roman"/>
              </a:rPr>
              <a:t>Implementation </a:t>
            </a:r>
            <a:br>
              <a:rPr b="1" i="0" lang="en-US" sz="3100" u="none" cap="none" strike="noStrike">
                <a:solidFill>
                  <a:schemeClr val="dk1"/>
                </a:solidFill>
                <a:latin typeface="Times New Roman"/>
                <a:ea typeface="Times New Roman"/>
                <a:cs typeface="Times New Roman"/>
                <a:sym typeface="Times New Roman"/>
              </a:rPr>
            </a:br>
            <a:br>
              <a:rPr b="1" i="0" lang="en-US" sz="3100" u="none" cap="none" strike="noStrike">
                <a:solidFill>
                  <a:schemeClr val="dk1"/>
                </a:solidFill>
                <a:latin typeface="Times New Roman"/>
                <a:ea typeface="Times New Roman"/>
                <a:cs typeface="Times New Roman"/>
                <a:sym typeface="Times New Roman"/>
              </a:rPr>
            </a:br>
            <a:r>
              <a:rPr lang="en-US" sz="3100">
                <a:solidFill>
                  <a:schemeClr val="dk1"/>
                </a:solidFill>
                <a:latin typeface="Times New Roman"/>
                <a:ea typeface="Times New Roman"/>
                <a:cs typeface="Times New Roman"/>
                <a:sym typeface="Times New Roman"/>
              </a:rPr>
              <a:t>The project utilizes a tech stack comprising React JS with MUI for the frontend, Node.js for backend services, and MongoDB for data storage. It features multiple collections for managing users, jobs, recruiters, and intern profiles. Key functionalities include user authentication, job posting, profile management, and file uploads. RESTful APIs enable seamless communication between the frontend and backend.</a:t>
            </a:r>
            <a:br>
              <a:rPr lang="en-US" sz="3100">
                <a:solidFill>
                  <a:schemeClr val="dk1"/>
                </a:solidFill>
                <a:latin typeface="Times New Roman"/>
                <a:ea typeface="Times New Roman"/>
                <a:cs typeface="Times New Roman"/>
                <a:sym typeface="Times New Roman"/>
              </a:rPr>
            </a:br>
            <a:br>
              <a:rPr lang="en-US" sz="3100">
                <a:solidFill>
                  <a:schemeClr val="dk1"/>
                </a:solidFill>
                <a:latin typeface="Times New Roman"/>
                <a:ea typeface="Times New Roman"/>
                <a:cs typeface="Times New Roman"/>
                <a:sym typeface="Times New Roman"/>
              </a:rPr>
            </a:br>
            <a:endParaRPr b="0" i="0" sz="31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1200"/>
              </a:spcBef>
              <a:spcAft>
                <a:spcPts val="0"/>
              </a:spcAft>
              <a:buClr>
                <a:schemeClr val="dk1"/>
              </a:buClr>
              <a:buSzPts val="4000"/>
              <a:buFont typeface="Times New Roman"/>
              <a:buNone/>
            </a:pPr>
            <a:r>
              <a:t/>
            </a:r>
            <a:endParaRPr b="1" i="0" sz="31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4000"/>
              <a:buFont typeface="Times New Roman"/>
              <a:buNone/>
            </a:pP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br>
              <a:rPr b="1" lang="en-US" sz="3100">
                <a:solidFill>
                  <a:schemeClr val="dk1"/>
                </a:solidFill>
                <a:latin typeface="Times New Roman"/>
                <a:ea typeface="Times New Roman"/>
                <a:cs typeface="Times New Roman"/>
                <a:sym typeface="Times New Roman"/>
              </a:rPr>
            </a:br>
            <a:r>
              <a:rPr b="1" i="0" lang="en-US" sz="3100" u="none" cap="none" strike="noStrike">
                <a:solidFill>
                  <a:schemeClr val="dk1"/>
                </a:solidFill>
                <a:latin typeface="Times New Roman"/>
                <a:ea typeface="Times New Roman"/>
                <a:cs typeface="Times New Roman"/>
                <a:sym typeface="Times New Roman"/>
              </a:rPr>
              <a:t>Technology Stack</a:t>
            </a:r>
            <a:br>
              <a:rPr b="1" i="0" lang="en-US" sz="3100" u="none" cap="none" strike="noStrike">
                <a:solidFill>
                  <a:schemeClr val="dk1"/>
                </a:solidFill>
                <a:latin typeface="Times New Roman"/>
                <a:ea typeface="Times New Roman"/>
                <a:cs typeface="Times New Roman"/>
                <a:sym typeface="Times New Roman"/>
              </a:rPr>
            </a:br>
            <a:br>
              <a:rPr b="1" i="0" lang="en-US" sz="3100" u="none" cap="none" strike="noStrike">
                <a:solidFill>
                  <a:schemeClr val="dk1"/>
                </a:solidFill>
                <a:latin typeface="Times New Roman"/>
                <a:ea typeface="Times New Roman"/>
                <a:cs typeface="Times New Roman"/>
                <a:sym typeface="Times New Roman"/>
              </a:rPr>
            </a:br>
            <a:r>
              <a:rPr b="1" i="0" lang="en-US" sz="3100" u="none" cap="none" strike="noStrike">
                <a:solidFill>
                  <a:schemeClr val="dk1"/>
                </a:solidFill>
                <a:latin typeface="Times New Roman"/>
                <a:ea typeface="Times New Roman"/>
                <a:cs typeface="Times New Roman"/>
                <a:sym typeface="Times New Roman"/>
              </a:rPr>
              <a:t>Front-end</a:t>
            </a:r>
            <a:r>
              <a:rPr b="0" i="0" lang="en-US" sz="3100" u="none" cap="none" strike="noStrike">
                <a:solidFill>
                  <a:schemeClr val="dk1"/>
                </a:solidFill>
                <a:latin typeface="Times New Roman"/>
                <a:ea typeface="Times New Roman"/>
                <a:cs typeface="Times New Roman"/>
                <a:sym typeface="Times New Roman"/>
              </a:rPr>
              <a:t>: React JS, MUI (Material UI for styling)</a:t>
            </a:r>
            <a:endParaRPr b="0" i="0" sz="31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1" i="0" lang="en-US" sz="3100" u="none" cap="none" strike="noStrike">
                <a:solidFill>
                  <a:schemeClr val="dk1"/>
                </a:solidFill>
                <a:latin typeface="Times New Roman"/>
                <a:ea typeface="Times New Roman"/>
                <a:cs typeface="Times New Roman"/>
                <a:sym typeface="Times New Roman"/>
              </a:rPr>
              <a:t>Back-end</a:t>
            </a:r>
            <a:r>
              <a:rPr b="0" i="0" lang="en-US" sz="3100" u="none" cap="none" strike="noStrike">
                <a:solidFill>
                  <a:schemeClr val="dk1"/>
                </a:solidFill>
                <a:latin typeface="Times New Roman"/>
                <a:ea typeface="Times New Roman"/>
                <a:cs typeface="Times New Roman"/>
                <a:sym typeface="Times New Roman"/>
              </a:rPr>
              <a:t>: Node.js</a:t>
            </a:r>
            <a:endParaRPr b="0" i="0" sz="31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1" i="0" lang="en-US" sz="3100" u="none" cap="none" strike="noStrike">
                <a:solidFill>
                  <a:schemeClr val="dk1"/>
                </a:solidFill>
                <a:latin typeface="Times New Roman"/>
                <a:ea typeface="Times New Roman"/>
                <a:cs typeface="Times New Roman"/>
                <a:sym typeface="Times New Roman"/>
              </a:rPr>
              <a:t>Database</a:t>
            </a:r>
            <a:r>
              <a:rPr b="0" i="0" lang="en-US" sz="3100" u="none" cap="none" strike="noStrike">
                <a:solidFill>
                  <a:schemeClr val="dk1"/>
                </a:solidFill>
                <a:latin typeface="Times New Roman"/>
                <a:ea typeface="Times New Roman"/>
                <a:cs typeface="Times New Roman"/>
                <a:sym typeface="Times New Roman"/>
              </a:rPr>
              <a:t>: MongoDB (NoSQL)</a:t>
            </a:r>
            <a:endParaRPr b="0" i="0" sz="31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1" i="0" lang="en-US" sz="3100" u="none" cap="none" strike="noStrike">
                <a:solidFill>
                  <a:schemeClr val="dk1"/>
                </a:solidFill>
                <a:latin typeface="Times New Roman"/>
                <a:ea typeface="Times New Roman"/>
                <a:cs typeface="Times New Roman"/>
                <a:sym typeface="Times New Roman"/>
              </a:rPr>
              <a:t>Development Tools</a:t>
            </a:r>
            <a:r>
              <a:rPr b="0" i="0" lang="en-US" sz="3100" u="none" cap="none" strike="noStrike">
                <a:solidFill>
                  <a:schemeClr val="dk1"/>
                </a:solidFill>
                <a:latin typeface="Times New Roman"/>
                <a:ea typeface="Times New Roman"/>
                <a:cs typeface="Times New Roman"/>
                <a:sym typeface="Times New Roman"/>
              </a:rPr>
              <a:t>: GitHub for version control, Figma for design, VS Code for development</a:t>
            </a:r>
            <a:endParaRPr b="0" i="0" sz="31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4000"/>
              <a:buFont typeface="Times New Roman"/>
              <a:buNone/>
            </a:pPr>
            <a:r>
              <a:t/>
            </a:r>
            <a:endParaRPr b="1" i="0" sz="4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chemeClr val="dk1"/>
              </a:solidFill>
              <a:latin typeface="Times New Roman"/>
              <a:ea typeface="Times New Roman"/>
              <a:cs typeface="Times New Roman"/>
              <a:sym typeface="Times New Roman"/>
            </a:endParaRPr>
          </a:p>
        </p:txBody>
      </p:sp>
      <p:sp>
        <p:nvSpPr>
          <p:cNvPr id="102" name="Google Shape;102;p1"/>
          <p:cNvSpPr txBox="1"/>
          <p:nvPr/>
        </p:nvSpPr>
        <p:spPr>
          <a:xfrm>
            <a:off x="20610512" y="22226587"/>
            <a:ext cx="8458200" cy="1806575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802800" lIns="802800" spcFirstLastPara="1" rIns="802800" wrap="square" tIns="401400">
            <a:noAutofit/>
          </a:bodyPr>
          <a:lstStyle/>
          <a:p>
            <a:pPr indent="0" lvl="0" marL="0" marR="0" rtl="0" algn="l">
              <a:lnSpc>
                <a:spcPct val="100000"/>
              </a:lnSpc>
              <a:spcBef>
                <a:spcPts val="0"/>
              </a:spcBef>
              <a:spcAft>
                <a:spcPts val="0"/>
              </a:spcAft>
              <a:buClr>
                <a:srgbClr val="000000"/>
              </a:buClr>
              <a:buSzPts val="3900"/>
              <a:buFont typeface="Calibri"/>
              <a:buNone/>
            </a:pPr>
            <a:r>
              <a:rPr b="1" i="0" lang="en-US" sz="3900" u="none" cap="none" strike="noStrike">
                <a:solidFill>
                  <a:srgbClr val="000000"/>
                </a:solidFill>
                <a:latin typeface="Calibri"/>
                <a:ea typeface="Calibri"/>
                <a:cs typeface="Calibri"/>
                <a:sym typeface="Calibri"/>
              </a:rPr>
              <a:t>Testing Results</a:t>
            </a:r>
            <a:br>
              <a:rPr b="1" i="0" lang="en-US" sz="3900" u="none" cap="none" strike="noStrike">
                <a:solidFill>
                  <a:srgbClr val="000000"/>
                </a:solidFill>
                <a:latin typeface="Calibri"/>
                <a:ea typeface="Calibri"/>
                <a:cs typeface="Calibri"/>
                <a:sym typeface="Calibri"/>
              </a:rPr>
            </a:br>
            <a:endParaRPr b="0" i="0" sz="3500" u="none" cap="none" strike="noStrike">
              <a:solidFill>
                <a:schemeClr val="dk1"/>
              </a:solidFill>
              <a:latin typeface="Arial"/>
              <a:ea typeface="Arial"/>
              <a:cs typeface="Arial"/>
              <a:sym typeface="Arial"/>
            </a:endParaRPr>
          </a:p>
          <a:p>
            <a:pPr indent="-457200" lvl="0" marL="457200" marR="0" rtl="0" algn="l">
              <a:lnSpc>
                <a:spcPct val="115000"/>
              </a:lnSpc>
              <a:spcBef>
                <a:spcPts val="1200"/>
              </a:spcBef>
              <a:spcAft>
                <a:spcPts val="0"/>
              </a:spcAft>
              <a:buClr>
                <a:schemeClr val="dk1"/>
              </a:buClr>
              <a:buSzPts val="3600"/>
              <a:buFont typeface="Arial"/>
              <a:buChar char="●"/>
            </a:pPr>
            <a:r>
              <a:rPr b="1" i="0" lang="en-US" sz="3600" u="none" cap="none" strike="noStrike">
                <a:solidFill>
                  <a:schemeClr val="dk1"/>
                </a:solidFill>
                <a:latin typeface="Times New Roman"/>
                <a:ea typeface="Times New Roman"/>
                <a:cs typeface="Times New Roman"/>
                <a:sym typeface="Times New Roman"/>
              </a:rPr>
              <a:t>Authentication</a:t>
            </a:r>
            <a:r>
              <a:rPr b="0" i="0" lang="en-US" sz="3600" u="none" cap="none" strike="noStrike">
                <a:solidFill>
                  <a:schemeClr val="dk1"/>
                </a:solidFill>
                <a:latin typeface="Times New Roman"/>
                <a:ea typeface="Times New Roman"/>
                <a:cs typeface="Times New Roman"/>
                <a:sym typeface="Times New Roman"/>
              </a:rPr>
              <a:t>: Users successfully signed up and logged in, with proper validation for email and password inputs. Incorrect login attempts were handled with appropriate error messages.</a:t>
            </a:r>
            <a:endParaRPr b="0" i="0" sz="3600" u="none" cap="none" strike="noStrike">
              <a:solidFill>
                <a:schemeClr val="dk1"/>
              </a:solidFill>
              <a:latin typeface="Times New Roman"/>
              <a:ea typeface="Times New Roman"/>
              <a:cs typeface="Times New Roman"/>
              <a:sym typeface="Times New Roman"/>
            </a:endParaRPr>
          </a:p>
          <a:p>
            <a:pPr indent="-457200" lvl="0" marL="457200" marR="0" rtl="0" algn="l">
              <a:lnSpc>
                <a:spcPct val="115000"/>
              </a:lnSpc>
              <a:spcBef>
                <a:spcPts val="0"/>
              </a:spcBef>
              <a:spcAft>
                <a:spcPts val="0"/>
              </a:spcAft>
              <a:buClr>
                <a:schemeClr val="dk1"/>
              </a:buClr>
              <a:buSzPts val="3600"/>
              <a:buFont typeface="Arial"/>
              <a:buChar char="●"/>
            </a:pPr>
            <a:r>
              <a:rPr b="1" i="0" lang="en-US" sz="3600" u="none" cap="none" strike="noStrike">
                <a:solidFill>
                  <a:schemeClr val="dk1"/>
                </a:solidFill>
                <a:latin typeface="Times New Roman"/>
                <a:ea typeface="Times New Roman"/>
                <a:cs typeface="Times New Roman"/>
                <a:sym typeface="Times New Roman"/>
              </a:rPr>
              <a:t>Job Posting &amp; Application</a:t>
            </a:r>
            <a:r>
              <a:rPr b="0" i="0" lang="en-US" sz="3600" u="none" cap="none" strike="noStrike">
                <a:solidFill>
                  <a:schemeClr val="dk1"/>
                </a:solidFill>
                <a:latin typeface="Times New Roman"/>
                <a:ea typeface="Times New Roman"/>
                <a:cs typeface="Times New Roman"/>
                <a:sym typeface="Times New Roman"/>
              </a:rPr>
              <a:t>: Employers could post jobs, and interns applied seamlessly. Job status (e.g., Listing, Closed) was reflected accurately, and resume uploads worked as expected.</a:t>
            </a:r>
            <a:endParaRPr b="0" i="0" sz="3600" u="none" cap="none" strike="noStrike">
              <a:solidFill>
                <a:schemeClr val="dk1"/>
              </a:solidFill>
              <a:latin typeface="Times New Roman"/>
              <a:ea typeface="Times New Roman"/>
              <a:cs typeface="Times New Roman"/>
              <a:sym typeface="Times New Roman"/>
            </a:endParaRPr>
          </a:p>
          <a:p>
            <a:pPr indent="-457200" lvl="0" marL="457200" marR="0" rtl="0" algn="l">
              <a:lnSpc>
                <a:spcPct val="115000"/>
              </a:lnSpc>
              <a:spcBef>
                <a:spcPts val="0"/>
              </a:spcBef>
              <a:spcAft>
                <a:spcPts val="0"/>
              </a:spcAft>
              <a:buClr>
                <a:schemeClr val="dk1"/>
              </a:buClr>
              <a:buSzPts val="3600"/>
              <a:buFont typeface="Arial"/>
              <a:buChar char="●"/>
            </a:pPr>
            <a:r>
              <a:rPr b="1" i="0" lang="en-US" sz="3600" u="none" cap="none" strike="noStrike">
                <a:solidFill>
                  <a:schemeClr val="dk1"/>
                </a:solidFill>
                <a:latin typeface="Times New Roman"/>
                <a:ea typeface="Times New Roman"/>
                <a:cs typeface="Times New Roman"/>
                <a:sym typeface="Times New Roman"/>
              </a:rPr>
              <a:t>File Upload</a:t>
            </a:r>
            <a:r>
              <a:rPr b="0" i="0" lang="en-US" sz="3600" u="none" cap="none" strike="noStrike">
                <a:solidFill>
                  <a:schemeClr val="dk1"/>
                </a:solidFill>
                <a:latin typeface="Times New Roman"/>
                <a:ea typeface="Times New Roman"/>
                <a:cs typeface="Times New Roman"/>
                <a:sym typeface="Times New Roman"/>
              </a:rPr>
              <a:t>: File formats were validated, and uploaded resumes were properly linked to user profiles.</a:t>
            </a:r>
            <a:endParaRPr b="0" i="0" sz="3600" u="none" cap="none" strike="noStrike">
              <a:solidFill>
                <a:schemeClr val="dk1"/>
              </a:solidFill>
              <a:latin typeface="Times New Roman"/>
              <a:ea typeface="Times New Roman"/>
              <a:cs typeface="Times New Roman"/>
              <a:sym typeface="Times New Roman"/>
            </a:endParaRPr>
          </a:p>
          <a:p>
            <a:pPr indent="-457200" lvl="0" marL="457200" marR="0" rtl="0" algn="l">
              <a:lnSpc>
                <a:spcPct val="115000"/>
              </a:lnSpc>
              <a:spcBef>
                <a:spcPts val="0"/>
              </a:spcBef>
              <a:spcAft>
                <a:spcPts val="0"/>
              </a:spcAft>
              <a:buClr>
                <a:schemeClr val="dk1"/>
              </a:buClr>
              <a:buSzPts val="3600"/>
              <a:buFont typeface="Arial"/>
              <a:buChar char="●"/>
            </a:pPr>
            <a:r>
              <a:rPr b="1" i="0" lang="en-US" sz="3600" u="none" cap="none" strike="noStrike">
                <a:solidFill>
                  <a:schemeClr val="dk1"/>
                </a:solidFill>
                <a:latin typeface="Times New Roman"/>
                <a:ea typeface="Times New Roman"/>
                <a:cs typeface="Times New Roman"/>
                <a:sym typeface="Times New Roman"/>
              </a:rPr>
              <a:t>Database Interaction</a:t>
            </a:r>
            <a:r>
              <a:rPr b="0" i="0" lang="en-US" sz="3600" u="none" cap="none" strike="noStrike">
                <a:solidFill>
                  <a:schemeClr val="dk1"/>
                </a:solidFill>
                <a:latin typeface="Times New Roman"/>
                <a:ea typeface="Times New Roman"/>
                <a:cs typeface="Times New Roman"/>
                <a:sym typeface="Times New Roman"/>
              </a:rPr>
              <a:t>: Data for users, jobs, and applications was stored correctly in MongoDB, ensuring consistency between collections.</a:t>
            </a:r>
            <a:endParaRPr b="0" i="0" sz="36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t/>
            </a:r>
            <a:endParaRPr b="0" i="0" sz="2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900"/>
              <a:buFont typeface="Calibri"/>
              <a:buNone/>
            </a:pPr>
            <a:r>
              <a:t/>
            </a:r>
            <a:endParaRPr b="1" i="0" sz="3900" u="none" cap="none" strike="noStrike">
              <a:solidFill>
                <a:srgbClr val="000000"/>
              </a:solidFill>
              <a:latin typeface="Calibri"/>
              <a:ea typeface="Calibri"/>
              <a:cs typeface="Calibri"/>
              <a:sym typeface="Calibri"/>
            </a:endParaRPr>
          </a:p>
        </p:txBody>
      </p:sp>
      <p:pic>
        <p:nvPicPr>
          <p:cNvPr id="103" name="Google Shape;103;p1"/>
          <p:cNvPicPr preferRelativeResize="0"/>
          <p:nvPr/>
        </p:nvPicPr>
        <p:blipFill rotWithShape="1">
          <a:blip r:embed="rId3">
            <a:alphaModFix/>
          </a:blip>
          <a:srcRect b="0" l="0" r="0" t="0"/>
          <a:stretch/>
        </p:blipFill>
        <p:spPr>
          <a:xfrm>
            <a:off x="25784175" y="444500"/>
            <a:ext cx="3840162" cy="2838450"/>
          </a:xfrm>
          <a:prstGeom prst="rect">
            <a:avLst/>
          </a:prstGeom>
          <a:noFill/>
          <a:ln>
            <a:noFill/>
          </a:ln>
        </p:spPr>
      </p:pic>
      <p:sp>
        <p:nvSpPr>
          <p:cNvPr id="104" name="Google Shape;104;p1"/>
          <p:cNvSpPr txBox="1"/>
          <p:nvPr/>
        </p:nvSpPr>
        <p:spPr>
          <a:xfrm>
            <a:off x="333375" y="341312"/>
            <a:ext cx="29483100" cy="7665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7200"/>
              <a:buFont typeface="Times New Roman"/>
              <a:buNone/>
            </a:pPr>
            <a:r>
              <a:rPr b="1" i="0" lang="en-US" sz="7200" u="none" cap="none" strike="noStrike">
                <a:solidFill>
                  <a:srgbClr val="C00000"/>
                </a:solidFill>
                <a:latin typeface="Times New Roman"/>
                <a:ea typeface="Times New Roman"/>
                <a:cs typeface="Times New Roman"/>
                <a:sym typeface="Times New Roman"/>
              </a:rPr>
              <a:t>F</a:t>
            </a:r>
            <a:r>
              <a:rPr b="1" i="0" lang="en-US" sz="6900" u="none" cap="none" strike="noStrike">
                <a:solidFill>
                  <a:srgbClr val="C00000"/>
                </a:solidFill>
                <a:latin typeface="Times New Roman"/>
                <a:ea typeface="Times New Roman"/>
                <a:cs typeface="Times New Roman"/>
                <a:sym typeface="Times New Roman"/>
              </a:rPr>
              <a:t>ACULTY OF ENGINEERING &amp; TECHNOLOGY</a:t>
            </a:r>
            <a:br>
              <a:rPr b="0" i="0" lang="en-US" sz="6900" u="none" cap="none" strike="noStrike">
                <a:solidFill>
                  <a:srgbClr val="FFFFFF"/>
                </a:solidFill>
                <a:latin typeface="Times New Roman"/>
                <a:ea typeface="Times New Roman"/>
                <a:cs typeface="Times New Roman"/>
                <a:sym typeface="Times New Roman"/>
              </a:rPr>
            </a:br>
            <a:r>
              <a:rPr b="1" i="0" lang="en-US" sz="6900" u="none" cap="none" strike="noStrike">
                <a:solidFill>
                  <a:srgbClr val="C00000"/>
                </a:solidFill>
                <a:latin typeface="Times New Roman"/>
                <a:ea typeface="Times New Roman"/>
                <a:cs typeface="Times New Roman"/>
                <a:sym typeface="Times New Roman"/>
              </a:rPr>
              <a:t>K J SOMAIYA SCHOOL OF ENGINEERING</a:t>
            </a:r>
            <a:br>
              <a:rPr b="1" i="0" lang="en-US" sz="6900" u="none" cap="none" strike="noStrike">
                <a:solidFill>
                  <a:srgbClr val="C00000"/>
                </a:solidFill>
                <a:latin typeface="Times New Roman"/>
                <a:ea typeface="Times New Roman"/>
                <a:cs typeface="Times New Roman"/>
                <a:sym typeface="Times New Roman"/>
              </a:rPr>
            </a:br>
            <a:r>
              <a:rPr b="1" i="0" lang="en-US" sz="6900" u="none" cap="none" strike="noStrike">
                <a:solidFill>
                  <a:srgbClr val="C00000"/>
                </a:solidFill>
                <a:latin typeface="Times New Roman"/>
                <a:ea typeface="Times New Roman"/>
                <a:cs typeface="Times New Roman"/>
                <a:sym typeface="Times New Roman"/>
              </a:rPr>
              <a:t>DEPARTMENT OF COMPUTER ENGINEERING</a:t>
            </a:r>
            <a:endParaRPr b="0" i="0" sz="6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6600"/>
              <a:buFont typeface="Times New Roman"/>
              <a:buNone/>
            </a:pPr>
            <a:r>
              <a:rPr b="1" i="0" lang="en-US" sz="6600" u="none" cap="none" strike="noStrike">
                <a:solidFill>
                  <a:schemeClr val="dk1"/>
                </a:solidFill>
                <a:latin typeface="Times New Roman"/>
                <a:ea typeface="Times New Roman"/>
                <a:cs typeface="Times New Roman"/>
                <a:sym typeface="Times New Roman"/>
              </a:rPr>
              <a:t>Title:  InternHub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5400"/>
              <a:buFont typeface="Times New Roman"/>
              <a:buNone/>
            </a:pPr>
            <a:r>
              <a:rPr b="1" i="0" lang="en-US" sz="5400" u="none" cap="none" strike="noStrike">
                <a:solidFill>
                  <a:schemeClr val="dk1"/>
                </a:solidFill>
                <a:latin typeface="Times New Roman"/>
                <a:ea typeface="Times New Roman"/>
                <a:cs typeface="Times New Roman"/>
                <a:sym typeface="Times New Roman"/>
              </a:rPr>
              <a:t>Student Name: Ninad Marathe , Aakriti Mehta , Aayush Mehta   </a:t>
            </a:r>
            <a:br>
              <a:rPr b="1" i="0" lang="en-US" sz="5400" u="none" cap="none" strike="noStrike">
                <a:solidFill>
                  <a:schemeClr val="dk1"/>
                </a:solidFill>
                <a:latin typeface="Times New Roman"/>
                <a:ea typeface="Times New Roman"/>
                <a:cs typeface="Times New Roman"/>
                <a:sym typeface="Times New Roman"/>
              </a:rPr>
            </a:br>
            <a:r>
              <a:rPr b="1" i="0" lang="en-US" sz="5400" u="none" cap="none" strike="noStrike">
                <a:solidFill>
                  <a:schemeClr val="dk1"/>
                </a:solidFill>
                <a:latin typeface="Times New Roman"/>
                <a:ea typeface="Times New Roman"/>
                <a:cs typeface="Times New Roman"/>
                <a:sym typeface="Times New Roman"/>
              </a:rPr>
              <a:t>Under the guidance of : Deepa Jain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5400"/>
              <a:buFont typeface="Times New Roman"/>
              <a:buNone/>
            </a:pPr>
            <a:r>
              <a:rPr b="1" i="0" lang="en-US" sz="5400" u="none" cap="none" strike="noStrike">
                <a:solidFill>
                  <a:schemeClr val="dk1"/>
                </a:solidFill>
                <a:latin typeface="Times New Roman"/>
                <a:ea typeface="Times New Roman"/>
                <a:cs typeface="Times New Roman"/>
                <a:sym typeface="Times New Roman"/>
              </a:rPr>
              <a:t>Course Name:  Mern                 Year: 2024-25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400"/>
              <a:buFont typeface="Arial"/>
              <a:buNone/>
            </a:pPr>
            <a:r>
              <a:t/>
            </a:r>
            <a:endParaRPr b="1" i="0" sz="5400" u="none" cap="none" strike="noStrike">
              <a:solidFill>
                <a:schemeClr val="dk1"/>
              </a:solidFill>
              <a:latin typeface="Times New Roman"/>
              <a:ea typeface="Times New Roman"/>
              <a:cs typeface="Times New Roman"/>
              <a:sym typeface="Times New Roman"/>
            </a:endParaRPr>
          </a:p>
        </p:txBody>
      </p:sp>
      <p:sp>
        <p:nvSpPr>
          <p:cNvPr id="105" name="Google Shape;105;p1"/>
          <p:cNvSpPr txBox="1"/>
          <p:nvPr/>
        </p:nvSpPr>
        <p:spPr>
          <a:xfrm>
            <a:off x="20610512" y="7596975"/>
            <a:ext cx="8458200" cy="14055600"/>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802800" lIns="802800" spcFirstLastPara="1" rIns="802800" wrap="square" tIns="401400">
            <a:noAutofit/>
          </a:bodyPr>
          <a:lstStyle/>
          <a:p>
            <a:pPr indent="0" lvl="0" marL="0" marR="0" rtl="0" algn="l">
              <a:lnSpc>
                <a:spcPct val="100000"/>
              </a:lnSpc>
              <a:spcBef>
                <a:spcPts val="0"/>
              </a:spcBef>
              <a:spcAft>
                <a:spcPts val="0"/>
              </a:spcAft>
              <a:buClr>
                <a:schemeClr val="dk1"/>
              </a:buClr>
              <a:buSzPts val="4000"/>
              <a:buFont typeface="Times New Roman"/>
              <a:buNone/>
            </a:pPr>
            <a:r>
              <a:rPr b="1" i="0" lang="en-US" sz="4000" u="none" cap="none" strike="noStrike">
                <a:solidFill>
                  <a:schemeClr val="dk1"/>
                </a:solidFill>
                <a:latin typeface="Times New Roman"/>
                <a:ea typeface="Times New Roman"/>
                <a:cs typeface="Times New Roman"/>
                <a:sym typeface="Times New Roman"/>
              </a:rPr>
              <a:t>Results</a:t>
            </a:r>
            <a:br>
              <a:rPr b="1" i="0" lang="en-US" sz="4000" u="none" cap="none" strike="noStrike">
                <a:solidFill>
                  <a:schemeClr val="dk1"/>
                </a:solidFill>
                <a:latin typeface="Times New Roman"/>
                <a:ea typeface="Times New Roman"/>
                <a:cs typeface="Times New Roman"/>
                <a:sym typeface="Times New Roman"/>
              </a:rPr>
            </a:br>
            <a:endParaRPr b="1" i="1" sz="4000" u="none" cap="none" strike="noStrike">
              <a:solidFill>
                <a:schemeClr val="accent2"/>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b="0" i="0" lang="en-US" sz="3200" u="none" cap="none" strike="noStrike">
                <a:solidFill>
                  <a:schemeClr val="dk1"/>
                </a:solidFill>
                <a:latin typeface="Times New Roman"/>
                <a:ea typeface="Times New Roman"/>
                <a:cs typeface="Times New Roman"/>
                <a:sym typeface="Times New Roman"/>
              </a:rPr>
              <a:t>The </a:t>
            </a:r>
            <a:r>
              <a:rPr b="1" i="0" lang="en-US" sz="3200" u="none" cap="none" strike="noStrike">
                <a:solidFill>
                  <a:schemeClr val="dk1"/>
                </a:solidFill>
                <a:latin typeface="Times New Roman"/>
                <a:ea typeface="Times New Roman"/>
                <a:cs typeface="Times New Roman"/>
                <a:sym typeface="Times New Roman"/>
              </a:rPr>
              <a:t>InternHub</a:t>
            </a:r>
            <a:r>
              <a:rPr b="0" i="0" lang="en-US" sz="3200" u="none" cap="none" strike="noStrike">
                <a:solidFill>
                  <a:schemeClr val="dk1"/>
                </a:solidFill>
                <a:latin typeface="Times New Roman"/>
                <a:ea typeface="Times New Roman"/>
                <a:cs typeface="Times New Roman"/>
                <a:sym typeface="Times New Roman"/>
              </a:rPr>
              <a:t> platform successfully integrates key features that allow job seekers and employers to interact seamlessly. The project was able to:</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15000"/>
              </a:lnSpc>
              <a:spcBef>
                <a:spcPts val="120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Streamline job posting and job application processes.</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15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Provide efficient user account management (for both companies and freelancers/interns).</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15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Implement functionality for uploading and managing resumes and files.</a:t>
            </a: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115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Ensure smooth operation through successful database connectivity and data management.</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b="0" i="0" lang="en-US" sz="3200" u="none" cap="none" strike="noStrike">
                <a:solidFill>
                  <a:schemeClr val="dk1"/>
                </a:solidFill>
                <a:latin typeface="Times New Roman"/>
                <a:ea typeface="Times New Roman"/>
                <a:cs typeface="Times New Roman"/>
                <a:sym typeface="Times New Roman"/>
              </a:rPr>
              <a:t>The platform demonstrated its capability to facilitate communication between job seekers and employers, laying the foundation for future scalability.</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4000"/>
              <a:buFont typeface="Arial"/>
              <a:buNone/>
            </a:pPr>
            <a:r>
              <a:t/>
            </a:r>
            <a:endParaRPr b="1" i="0" sz="4000" u="none" cap="none" strike="noStrike">
              <a:solidFill>
                <a:schemeClr val="accent2"/>
              </a:solidFill>
              <a:latin typeface="Times New Roman"/>
              <a:ea typeface="Times New Roman"/>
              <a:cs typeface="Times New Roman"/>
              <a:sym typeface="Times New Roman"/>
            </a:endParaRPr>
          </a:p>
        </p:txBody>
      </p:sp>
      <p:pic>
        <p:nvPicPr>
          <p:cNvPr id="106" name="Google Shape;106;p1"/>
          <p:cNvPicPr preferRelativeResize="0"/>
          <p:nvPr/>
        </p:nvPicPr>
        <p:blipFill rotWithShape="1">
          <a:blip r:embed="rId4">
            <a:alphaModFix/>
          </a:blip>
          <a:srcRect b="0" l="0" r="0" t="0"/>
          <a:stretch/>
        </p:blipFill>
        <p:spPr>
          <a:xfrm>
            <a:off x="333375" y="655637"/>
            <a:ext cx="5022850" cy="2416175"/>
          </a:xfrm>
          <a:prstGeom prst="rect">
            <a:avLst/>
          </a:prstGeom>
          <a:noFill/>
          <a:ln>
            <a:noFill/>
          </a:ln>
        </p:spPr>
      </p:pic>
      <p:cxnSp>
        <p:nvCxnSpPr>
          <p:cNvPr id="107" name="Google Shape;107;p1"/>
          <p:cNvCxnSpPr/>
          <p:nvPr/>
        </p:nvCxnSpPr>
        <p:spPr>
          <a:xfrm>
            <a:off x="333375" y="6997700"/>
            <a:ext cx="28819475" cy="25400"/>
          </a:xfrm>
          <a:prstGeom prst="straightConnector1">
            <a:avLst/>
          </a:prstGeom>
          <a:noFill/>
          <a:ln cap="flat" cmpd="sng" w="76200">
            <a:solidFill>
              <a:srgbClr val="C00000"/>
            </a:solidFill>
            <a:prstDash val="solid"/>
            <a:miter lim="800000"/>
            <a:headEnd len="sm" w="sm" type="none"/>
            <a:tailEnd len="sm" w="sm" type="none"/>
          </a:ln>
        </p:spPr>
      </p:cxnSp>
      <p:cxnSp>
        <p:nvCxnSpPr>
          <p:cNvPr id="108" name="Google Shape;108;p1"/>
          <p:cNvCxnSpPr/>
          <p:nvPr/>
        </p:nvCxnSpPr>
        <p:spPr>
          <a:xfrm rot="10800000">
            <a:off x="10294937" y="7296150"/>
            <a:ext cx="25400" cy="33786762"/>
          </a:xfrm>
          <a:prstGeom prst="straightConnector1">
            <a:avLst/>
          </a:prstGeom>
          <a:noFill/>
          <a:ln cap="flat" cmpd="sng" w="76200">
            <a:solidFill>
              <a:srgbClr val="C00000"/>
            </a:solidFill>
            <a:prstDash val="solid"/>
            <a:miter lim="800000"/>
            <a:headEnd len="sm" w="sm" type="none"/>
            <a:tailEnd len="sm" w="sm" type="none"/>
          </a:ln>
        </p:spPr>
      </p:cxnSp>
      <p:cxnSp>
        <p:nvCxnSpPr>
          <p:cNvPr id="109" name="Google Shape;109;p1"/>
          <p:cNvCxnSpPr/>
          <p:nvPr/>
        </p:nvCxnSpPr>
        <p:spPr>
          <a:xfrm rot="10800000">
            <a:off x="19939000" y="7265987"/>
            <a:ext cx="177800" cy="33294637"/>
          </a:xfrm>
          <a:prstGeom prst="straightConnector1">
            <a:avLst/>
          </a:prstGeom>
          <a:noFill/>
          <a:ln cap="flat" cmpd="sng" w="76200">
            <a:solidFill>
              <a:srgbClr val="C00000"/>
            </a:solidFill>
            <a:prstDash val="solid"/>
            <a:miter lim="800000"/>
            <a:headEnd len="sm" w="sm" type="none"/>
            <a:tailEnd len="sm" w="sm" type="none"/>
          </a:ln>
        </p:spPr>
      </p:cxnSp>
      <p:sp>
        <p:nvSpPr>
          <p:cNvPr id="110" name="Google Shape;110;p1"/>
          <p:cNvSpPr txBox="1"/>
          <p:nvPr/>
        </p:nvSpPr>
        <p:spPr>
          <a:xfrm flipH="1">
            <a:off x="804862" y="40560625"/>
            <a:ext cx="28263850" cy="2233612"/>
          </a:xfrm>
          <a:prstGeom prst="rect">
            <a:avLst/>
          </a:prstGeom>
          <a:solidFill>
            <a:schemeClr val="lt1"/>
          </a:solidFill>
          <a:ln cap="flat" cmpd="sng" w="38100">
            <a:solidFill>
              <a:srgbClr val="000000"/>
            </a:solidFill>
            <a:prstDash val="solid"/>
            <a:round/>
            <a:headEnd len="sm" w="sm" type="none"/>
            <a:tailEnd len="sm" w="sm" type="none"/>
          </a:ln>
        </p:spPr>
        <p:txBody>
          <a:bodyPr anchorCtr="0" anchor="t" bIns="802800" lIns="802800" spcFirstLastPara="1" rIns="802800" wrap="square" tIns="401400">
            <a:noAutofit/>
          </a:bodyPr>
          <a:lstStyle/>
          <a:p>
            <a:pPr indent="0" lvl="0" marL="0" marR="0" rtl="0" algn="l">
              <a:lnSpc>
                <a:spcPct val="100000"/>
              </a:lnSpc>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Github and Figma Links : </a:t>
            </a:r>
            <a:r>
              <a:rPr b="1" i="0" lang="en-US" sz="3600" u="sng" cap="none" strike="noStrike">
                <a:solidFill>
                  <a:schemeClr val="hlink"/>
                </a:solidFill>
                <a:latin typeface="Times New Roman"/>
                <a:ea typeface="Times New Roman"/>
                <a:cs typeface="Times New Roman"/>
                <a:sym typeface="Times New Roman"/>
                <a:hlinkClick r:id="rId5"/>
              </a:rPr>
              <a:t>https://www.figma.com/design/ByrFWWZzebVfxa4LsEKH2q/Internhub?node-id=0-1&amp;t=sNqKCKjvMLHeBcDn-1</a:t>
            </a:r>
            <a:br>
              <a:rPr b="1" i="0" lang="en-US" sz="3600" u="none" cap="none" strike="noStrike">
                <a:solidFill>
                  <a:schemeClr val="dk1"/>
                </a:solidFill>
                <a:latin typeface="Times New Roman"/>
                <a:ea typeface="Times New Roman"/>
                <a:cs typeface="Times New Roman"/>
                <a:sym typeface="Times New Roman"/>
              </a:rPr>
            </a:br>
            <a:r>
              <a:rPr b="1" i="0" lang="en-US" sz="3600" u="sng" cap="none" strike="noStrike">
                <a:solidFill>
                  <a:schemeClr val="hlink"/>
                </a:solidFill>
                <a:latin typeface="Times New Roman"/>
                <a:ea typeface="Times New Roman"/>
                <a:cs typeface="Times New Roman"/>
                <a:sym typeface="Times New Roman"/>
                <a:hlinkClick r:id="rId6"/>
              </a:rPr>
              <a:t>https://github.com/aakritim15/InternHub</a:t>
            </a:r>
            <a:br>
              <a:rPr b="1" i="0" lang="en-US" sz="3600" u="none" cap="none" strike="noStrike">
                <a:solidFill>
                  <a:schemeClr val="dk1"/>
                </a:solidFill>
                <a:latin typeface="Times New Roman"/>
                <a:ea typeface="Times New Roman"/>
                <a:cs typeface="Times New Roman"/>
                <a:sym typeface="Times New Roman"/>
              </a:rPr>
            </a:br>
            <a:endParaRPr b="1" i="0" sz="3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600"/>
              <a:buFont typeface="Times New Roman"/>
              <a:buNone/>
            </a:pPr>
            <a:r>
              <a:t/>
            </a:r>
            <a:endParaRPr b="1" i="0" sz="3600" u="none" cap="none" strike="noStrike">
              <a:solidFill>
                <a:schemeClr val="dk1"/>
              </a:solidFill>
              <a:latin typeface="Times New Roman"/>
              <a:ea typeface="Times New Roman"/>
              <a:cs typeface="Times New Roman"/>
              <a:sym typeface="Times New Roman"/>
            </a:endParaRPr>
          </a:p>
        </p:txBody>
      </p:sp>
      <p:pic>
        <p:nvPicPr>
          <p:cNvPr id="111" name="Google Shape;111;p1"/>
          <p:cNvPicPr preferRelativeResize="0"/>
          <p:nvPr/>
        </p:nvPicPr>
        <p:blipFill>
          <a:blip r:embed="rId7">
            <a:alphaModFix/>
          </a:blip>
          <a:stretch>
            <a:fillRect/>
          </a:stretch>
        </p:blipFill>
        <p:spPr>
          <a:xfrm>
            <a:off x="11672799" y="14442802"/>
            <a:ext cx="6527974" cy="10379899"/>
          </a:xfrm>
          <a:prstGeom prst="rect">
            <a:avLst/>
          </a:prstGeom>
          <a:noFill/>
          <a:ln cap="flat" cmpd="sng" w="9525">
            <a:solidFill>
              <a:schemeClr val="dk2"/>
            </a:solidFill>
            <a:prstDash val="solid"/>
            <a:round/>
            <a:headEnd len="sm" w="sm" type="none"/>
            <a:tailEnd len="sm" w="sm" type="none"/>
          </a:ln>
        </p:spPr>
      </p:pic>
      <p:pic>
        <p:nvPicPr>
          <p:cNvPr id="112" name="Google Shape;112;p1"/>
          <p:cNvPicPr preferRelativeResize="0"/>
          <p:nvPr/>
        </p:nvPicPr>
        <p:blipFill>
          <a:blip r:embed="rId8">
            <a:alphaModFix/>
          </a:blip>
          <a:stretch>
            <a:fillRect/>
          </a:stretch>
        </p:blipFill>
        <p:spPr>
          <a:xfrm>
            <a:off x="11672801" y="25437275"/>
            <a:ext cx="6527976" cy="867569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2012-06-12T14:08:55Z</dcterms:created>
  <dc:creator>Colin Purrington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3" name="Owner">
    <vt:lpstr>Colin Purrington</vt:lpstr>
  </property>
</Properties>
</file>