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Arial Black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a/6OxMsBHd9e6n/ijnJf2KZtX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Black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721920"/>
            <a:ext cx="8229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762000"/>
            <a:ext cx="8229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721920"/>
            <a:ext cx="8229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721920"/>
            <a:ext cx="8229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721920"/>
            <a:ext cx="8229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❖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198459" y="1933318"/>
            <a:ext cx="702416" cy="918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533990" y="2568565"/>
            <a:ext cx="207492" cy="700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721920"/>
            <a:ext cx="8229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96000">
              <a:srgbClr val="9900FF"/>
            </a:gs>
            <a:gs pos="100000">
              <a:srgbClr val="9180BB"/>
            </a:gs>
          </a:gsLst>
          <a:lin ang="2700006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200400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524000" y="65375"/>
            <a:ext cx="6781800" cy="107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K. J. SOMAIYA COLLEGE OF ENGINEERING, MUMBAI – 400 077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CONSTITUENT COLLEGE OF SOMAIYA VIDYAVIHAR UNIVERSITY)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DEPT. OF  SCIENCE AND HUMANITIES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F.Y. B. TECH. SEMESTER –I  (2022-23) 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APPLIED MATHEMATICS-I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IA-I</a:t>
            </a:r>
            <a:endParaRPr b="0" i="0" sz="1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005971" y="900752"/>
            <a:ext cx="2138029" cy="623248"/>
          </a:xfrm>
          <a:prstGeom prst="rect">
            <a:avLst/>
          </a:prstGeom>
          <a:solidFill>
            <a:srgbClr val="F3F3F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endParaRPr b="1"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 NO. :</a:t>
            </a:r>
            <a:endParaRPr b="1"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DIV:           BATCH: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-37531" y="1005068"/>
            <a:ext cx="7043400" cy="519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Black"/>
              <a:buNone/>
            </a:pPr>
            <a:r>
              <a:rPr b="1" lang="en-US" sz="2000" u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Title of your poster</a:t>
            </a:r>
            <a:endParaRPr b="1" sz="200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A close up of a sign&#10;&#10;Description automatically generated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5800" y="0"/>
            <a:ext cx="838200" cy="624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6670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Lenovo</dc:creator>
</cp:coreProperties>
</file>