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577341"/>
            <a:ext cx="80721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162786"/>
            <a:ext cx="6049645" cy="144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141755"/>
            <a:ext cx="8072120" cy="474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3648455"/>
            <a:ext cx="7315200" cy="1278890"/>
          </a:xfrm>
          <a:custGeom>
            <a:avLst/>
            <a:gdLst/>
            <a:ahLst/>
            <a:cxnLst/>
            <a:rect l="l" t="t" r="r" b="b"/>
            <a:pathLst>
              <a:path w="7315200" h="1278889">
                <a:moveTo>
                  <a:pt x="0" y="1278636"/>
                </a:moveTo>
                <a:lnTo>
                  <a:pt x="7315200" y="1278636"/>
                </a:lnTo>
                <a:lnTo>
                  <a:pt x="7315200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6350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350">
            <a:solidFill>
              <a:srgbClr val="9FB8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5" y="3648455"/>
            <a:ext cx="228600" cy="1278890"/>
          </a:xfrm>
          <a:custGeom>
            <a:avLst/>
            <a:gdLst/>
            <a:ahLst/>
            <a:cxnLst/>
            <a:rect l="l" t="t" r="r" b="b"/>
            <a:pathLst>
              <a:path w="228600" h="1278889">
                <a:moveTo>
                  <a:pt x="228600" y="0"/>
                </a:moveTo>
                <a:lnTo>
                  <a:pt x="0" y="0"/>
                </a:lnTo>
                <a:lnTo>
                  <a:pt x="0" y="1278636"/>
                </a:lnTo>
                <a:lnTo>
                  <a:pt x="228600" y="1278636"/>
                </a:lnTo>
                <a:lnTo>
                  <a:pt x="2286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504901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  <a:lnTo>
                  <a:pt x="228600" y="685800"/>
                </a:lnTo>
                <a:lnTo>
                  <a:pt x="22860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3855" y="3900296"/>
            <a:ext cx="70834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7965">
              <a:lnSpc>
                <a:spcPct val="100000"/>
              </a:lnSpc>
              <a:spcBef>
                <a:spcPts val="100"/>
              </a:spcBef>
            </a:pPr>
            <a:r>
              <a:rPr dirty="0" sz="3200" spc="155">
                <a:latin typeface="Cambria"/>
                <a:cs typeface="Cambria"/>
              </a:rPr>
              <a:t>Algebraic</a:t>
            </a:r>
            <a:r>
              <a:rPr dirty="0" sz="3200" spc="290">
                <a:latin typeface="Cambria"/>
                <a:cs typeface="Cambria"/>
              </a:rPr>
              <a:t> </a:t>
            </a:r>
            <a:r>
              <a:rPr dirty="0" sz="3200" spc="235">
                <a:latin typeface="Cambria"/>
                <a:cs typeface="Cambria"/>
              </a:rPr>
              <a:t>Structures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5146675"/>
            <a:ext cx="7083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33045">
              <a:lnSpc>
                <a:spcPct val="100000"/>
              </a:lnSpc>
              <a:spcBef>
                <a:spcPts val="100"/>
              </a:spcBef>
            </a:pPr>
            <a:r>
              <a:rPr dirty="0" sz="2000" spc="229">
                <a:solidFill>
                  <a:srgbClr val="464652"/>
                </a:solidFill>
                <a:latin typeface="Cambria"/>
                <a:cs typeface="Cambria"/>
              </a:rPr>
              <a:t>SY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Odd</a:t>
            </a:r>
            <a:r>
              <a:rPr dirty="0" sz="2000" spc="14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0">
                <a:solidFill>
                  <a:srgbClr val="464652"/>
                </a:solidFill>
                <a:latin typeface="Cambria"/>
                <a:cs typeface="Cambria"/>
              </a:rPr>
              <a:t>2021-22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4998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85">
                <a:solidFill>
                  <a:srgbClr val="464652"/>
                </a:solidFill>
                <a:latin typeface="Cambria"/>
                <a:cs typeface="Cambria"/>
              </a:rPr>
              <a:t>Monoid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806"/>
            <a:ext cx="8072755" cy="1741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10655" algn="l"/>
              </a:tabLst>
            </a:pPr>
            <a:r>
              <a:rPr dirty="0" sz="2000" spc="95" b="1">
                <a:latin typeface="Trebuchet MS"/>
                <a:cs typeface="Trebuchet MS"/>
              </a:rPr>
              <a:t>Mon</a:t>
            </a:r>
            <a:r>
              <a:rPr dirty="0" sz="2000" spc="75" b="1">
                <a:latin typeface="Trebuchet MS"/>
                <a:cs typeface="Trebuchet MS"/>
              </a:rPr>
              <a:t>o</a:t>
            </a:r>
            <a:r>
              <a:rPr dirty="0" sz="2000" spc="-20" b="1">
                <a:latin typeface="Trebuchet MS"/>
                <a:cs typeface="Trebuchet MS"/>
              </a:rPr>
              <a:t>i</a:t>
            </a:r>
            <a:r>
              <a:rPr dirty="0" sz="2000" spc="-45" b="1">
                <a:latin typeface="Trebuchet MS"/>
                <a:cs typeface="Trebuchet MS"/>
              </a:rPr>
              <a:t>d</a:t>
            </a:r>
            <a:r>
              <a:rPr dirty="0" sz="2000" spc="-195" b="1">
                <a:latin typeface="Trebuchet MS"/>
                <a:cs typeface="Trebuchet MS"/>
              </a:rPr>
              <a:t>:</a:t>
            </a:r>
            <a:r>
              <a:rPr dirty="0" sz="2000" spc="75" b="1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A</a:t>
            </a:r>
            <a:r>
              <a:rPr dirty="0" sz="2000" spc="30">
                <a:latin typeface="Trebuchet MS"/>
                <a:cs typeface="Trebuchet MS"/>
              </a:rPr>
              <a:t>n</a:t>
            </a:r>
            <a:r>
              <a:rPr dirty="0" sz="2000" spc="85">
                <a:latin typeface="Trebuchet MS"/>
                <a:cs typeface="Trebuchet MS"/>
              </a:rPr>
              <a:t> </a:t>
            </a:r>
            <a:r>
              <a:rPr dirty="0" sz="2000" spc="-220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lgeb</a:t>
            </a:r>
            <a:r>
              <a:rPr dirty="0" sz="2000" spc="-100">
                <a:latin typeface="Trebuchet MS"/>
                <a:cs typeface="Trebuchet MS"/>
              </a:rPr>
              <a:t>r</a:t>
            </a:r>
            <a:r>
              <a:rPr dirty="0" sz="2000" spc="-150">
                <a:latin typeface="Trebuchet MS"/>
                <a:cs typeface="Trebuchet MS"/>
              </a:rPr>
              <a:t>aic</a:t>
            </a:r>
            <a:r>
              <a:rPr dirty="0" sz="2000" spc="8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sy</a:t>
            </a:r>
            <a:r>
              <a:rPr dirty="0" sz="2000" spc="-70">
                <a:latin typeface="Trebuchet MS"/>
                <a:cs typeface="Trebuchet MS"/>
              </a:rPr>
              <a:t>s</a:t>
            </a:r>
            <a:r>
              <a:rPr dirty="0" sz="2000" spc="-110">
                <a:latin typeface="Trebuchet MS"/>
                <a:cs typeface="Trebuchet MS"/>
              </a:rPr>
              <a:t>t</a:t>
            </a:r>
            <a:r>
              <a:rPr dirty="0" sz="2000" spc="-160">
                <a:latin typeface="Trebuchet MS"/>
                <a:cs typeface="Trebuchet MS"/>
              </a:rPr>
              <a:t>e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8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(A</a:t>
            </a:r>
            <a:r>
              <a:rPr dirty="0" sz="2000" spc="-65">
                <a:latin typeface="Trebuchet MS"/>
                <a:cs typeface="Trebuchet MS"/>
              </a:rPr>
              <a:t>,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*)</a:t>
            </a:r>
            <a:r>
              <a:rPr dirty="0" sz="2000" spc="8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</a:t>
            </a:r>
            <a:r>
              <a:rPr dirty="0" sz="2000" spc="-145">
                <a:latin typeface="Trebuchet MS"/>
                <a:cs typeface="Trebuchet MS"/>
              </a:rPr>
              <a:t>a</a:t>
            </a:r>
            <a:r>
              <a:rPr dirty="0" sz="2000" spc="-145">
                <a:latin typeface="Trebuchet MS"/>
                <a:cs typeface="Trebuchet MS"/>
              </a:rPr>
              <a:t>i</a:t>
            </a:r>
            <a:r>
              <a:rPr dirty="0" sz="2000" spc="-95">
                <a:latin typeface="Trebuchet MS"/>
                <a:cs typeface="Trebuchet MS"/>
              </a:rPr>
              <a:t>d</a:t>
            </a:r>
            <a:r>
              <a:rPr dirty="0" sz="2000" spc="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</a:t>
            </a:r>
            <a:r>
              <a:rPr dirty="0" sz="2000" spc="-125">
                <a:latin typeface="Trebuchet MS"/>
                <a:cs typeface="Trebuchet MS"/>
              </a:rPr>
              <a:t>e</a:t>
            </a:r>
            <a:r>
              <a:rPr dirty="0" sz="2000" spc="8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65">
                <a:latin typeface="Trebuchet MS"/>
                <a:cs typeface="Trebuchet MS"/>
              </a:rPr>
              <a:t> </a:t>
            </a:r>
            <a:r>
              <a:rPr dirty="0" sz="2000" spc="155" b="1">
                <a:latin typeface="Trebuchet MS"/>
                <a:cs typeface="Trebuchet MS"/>
              </a:rPr>
              <a:t>m</a:t>
            </a:r>
            <a:r>
              <a:rPr dirty="0" sz="2000" spc="85" b="1">
                <a:latin typeface="Trebuchet MS"/>
                <a:cs typeface="Trebuchet MS"/>
              </a:rPr>
              <a:t>o</a:t>
            </a:r>
            <a:r>
              <a:rPr dirty="0" sz="2000" spc="20" b="1">
                <a:latin typeface="Trebuchet MS"/>
                <a:cs typeface="Trebuchet MS"/>
              </a:rPr>
              <a:t>n</a:t>
            </a:r>
            <a:r>
              <a:rPr dirty="0" sz="2000" spc="10" b="1">
                <a:latin typeface="Trebuchet MS"/>
                <a:cs typeface="Trebuchet MS"/>
              </a:rPr>
              <a:t>o</a:t>
            </a:r>
            <a:r>
              <a:rPr dirty="0" sz="2000" spc="-25" b="1">
                <a:latin typeface="Trebuchet MS"/>
                <a:cs typeface="Trebuchet MS"/>
              </a:rPr>
              <a:t>id</a:t>
            </a:r>
            <a:r>
              <a:rPr dirty="0" sz="2000" b="1">
                <a:latin typeface="Trebuchet MS"/>
                <a:cs typeface="Trebuchet MS"/>
              </a:rPr>
              <a:t>	</a:t>
            </a:r>
            <a:r>
              <a:rPr dirty="0" sz="2000" spc="-185">
                <a:latin typeface="Trebuchet MS"/>
                <a:cs typeface="Trebuchet MS"/>
              </a:rPr>
              <a:t>if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</a:t>
            </a:r>
            <a:r>
              <a:rPr dirty="0" sz="2000" spc="-114">
                <a:latin typeface="Trebuchet MS"/>
                <a:cs typeface="Trebuchet MS"/>
              </a:rPr>
              <a:t>he</a:t>
            </a:r>
            <a:r>
              <a:rPr dirty="0" sz="2000" spc="85">
                <a:latin typeface="Trebuchet MS"/>
                <a:cs typeface="Trebuchet MS"/>
              </a:rPr>
              <a:t> </a:t>
            </a:r>
            <a:r>
              <a:rPr dirty="0" sz="2000" spc="-260">
                <a:latin typeface="Trebuchet MS"/>
                <a:cs typeface="Trebuchet MS"/>
              </a:rPr>
              <a:t>f</a:t>
            </a:r>
            <a:r>
              <a:rPr dirty="0" sz="2000" spc="15">
                <a:latin typeface="Trebuchet MS"/>
                <a:cs typeface="Trebuchet MS"/>
              </a:rPr>
              <a:t>o</a:t>
            </a:r>
            <a:r>
              <a:rPr dirty="0" sz="2000" spc="-160">
                <a:latin typeface="Trebuchet MS"/>
                <a:cs typeface="Trebuchet MS"/>
              </a:rPr>
              <a:t>l</a:t>
            </a:r>
            <a:r>
              <a:rPr dirty="0" sz="2000" spc="-150">
                <a:latin typeface="Trebuchet MS"/>
                <a:cs typeface="Trebuchet MS"/>
              </a:rPr>
              <a:t>l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65">
                <a:latin typeface="Trebuchet MS"/>
                <a:cs typeface="Trebuchet MS"/>
              </a:rPr>
              <a:t>w</a:t>
            </a:r>
            <a:r>
              <a:rPr dirty="0" sz="2000" spc="-13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40">
                <a:latin typeface="Trebuchet MS"/>
                <a:cs typeface="Trebuchet MS"/>
              </a:rPr>
              <a:t>c</a:t>
            </a:r>
            <a:r>
              <a:rPr dirty="0" sz="2000" spc="-55">
                <a:latin typeface="Trebuchet MS"/>
                <a:cs typeface="Trebuchet MS"/>
              </a:rPr>
              <a:t>o</a:t>
            </a:r>
            <a:r>
              <a:rPr dirty="0" sz="2000" spc="-105">
                <a:latin typeface="Trebuchet MS"/>
                <a:cs typeface="Trebuchet MS"/>
              </a:rPr>
              <a:t>ndi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n</a:t>
            </a:r>
            <a:r>
              <a:rPr dirty="0" sz="2000" spc="-40">
                <a:latin typeface="Trebuchet MS"/>
                <a:cs typeface="Trebuchet MS"/>
              </a:rPr>
              <a:t>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</a:t>
            </a:r>
            <a:r>
              <a:rPr dirty="0" sz="2000" spc="-125">
                <a:latin typeface="Trebuchet MS"/>
                <a:cs typeface="Trebuchet MS"/>
              </a:rPr>
              <a:t>r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</a:t>
            </a:r>
            <a:r>
              <a:rPr dirty="0" sz="2000" spc="-145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i</a:t>
            </a:r>
            <a:r>
              <a:rPr dirty="0" sz="2000" spc="-130">
                <a:latin typeface="Trebuchet MS"/>
                <a:cs typeface="Trebuchet MS"/>
              </a:rPr>
              <a:t>sfied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018540" indent="-44704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1018540" algn="l"/>
                <a:tab pos="1019175" algn="l"/>
                <a:tab pos="1277620" algn="l"/>
              </a:tabLst>
            </a:pP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b="1">
                <a:latin typeface="Trebuchet MS"/>
                <a:cs typeface="Trebuchet MS"/>
              </a:rPr>
              <a:t>	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40" b="1">
                <a:latin typeface="Trebuchet MS"/>
                <a:cs typeface="Trebuchet MS"/>
              </a:rPr>
              <a:t>s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a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closed</a:t>
            </a:r>
            <a:r>
              <a:rPr dirty="0" sz="2000" spc="-85" b="1">
                <a:latin typeface="Trebuchet MS"/>
                <a:cs typeface="Trebuchet MS"/>
              </a:rPr>
              <a:t> </a:t>
            </a:r>
            <a:r>
              <a:rPr dirty="0" sz="2000" spc="25" b="1">
                <a:latin typeface="Trebuchet MS"/>
                <a:cs typeface="Trebuchet MS"/>
              </a:rPr>
              <a:t>o</a:t>
            </a:r>
            <a:r>
              <a:rPr dirty="0" sz="2000" spc="20" b="1">
                <a:latin typeface="Trebuchet MS"/>
                <a:cs typeface="Trebuchet MS"/>
              </a:rPr>
              <a:t>p</a:t>
            </a:r>
            <a:r>
              <a:rPr dirty="0" sz="2000" b="1">
                <a:latin typeface="Trebuchet MS"/>
                <a:cs typeface="Trebuchet MS"/>
              </a:rPr>
              <a:t>erat</a:t>
            </a:r>
            <a:r>
              <a:rPr dirty="0" sz="2000" spc="-5" b="1">
                <a:latin typeface="Trebuchet MS"/>
                <a:cs typeface="Trebuchet MS"/>
              </a:rPr>
              <a:t>ion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45" b="1">
                <a:latin typeface="Trebuchet MS"/>
                <a:cs typeface="Trebuchet MS"/>
              </a:rPr>
              <a:t>n</a:t>
            </a:r>
            <a:r>
              <a:rPr dirty="0" sz="2000" spc="-275" b="1">
                <a:latin typeface="Trebuchet MS"/>
                <a:cs typeface="Trebuchet MS"/>
              </a:rPr>
              <a:t> </a:t>
            </a:r>
            <a:r>
              <a:rPr dirty="0" sz="2000" spc="290" b="1">
                <a:latin typeface="Trebuchet MS"/>
                <a:cs typeface="Trebuchet MS"/>
              </a:rPr>
              <a:t>A</a:t>
            </a:r>
            <a:r>
              <a:rPr dirty="0" sz="2000" spc="-195" b="1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018540" indent="-44704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1018540" algn="l"/>
                <a:tab pos="1019175" algn="l"/>
                <a:tab pos="1277620" algn="l"/>
              </a:tabLst>
            </a:pP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b="1">
                <a:latin typeface="Trebuchet MS"/>
                <a:cs typeface="Trebuchet MS"/>
              </a:rPr>
              <a:t>	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40" b="1">
                <a:latin typeface="Trebuchet MS"/>
                <a:cs typeface="Trebuchet MS"/>
              </a:rPr>
              <a:t>s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an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associati</a:t>
            </a:r>
            <a:r>
              <a:rPr dirty="0" sz="2000" spc="-55" b="1">
                <a:latin typeface="Trebuchet MS"/>
                <a:cs typeface="Trebuchet MS"/>
              </a:rPr>
              <a:t>v</a:t>
            </a:r>
            <a:r>
              <a:rPr dirty="0" sz="2000" spc="-45" b="1">
                <a:latin typeface="Trebuchet MS"/>
                <a:cs typeface="Trebuchet MS"/>
              </a:rPr>
              <a:t>e</a:t>
            </a:r>
            <a:r>
              <a:rPr dirty="0" sz="2000" spc="-90" b="1">
                <a:latin typeface="Trebuchet MS"/>
                <a:cs typeface="Trebuchet MS"/>
              </a:rPr>
              <a:t> </a:t>
            </a:r>
            <a:r>
              <a:rPr dirty="0" sz="2000" spc="25" b="1">
                <a:latin typeface="Trebuchet MS"/>
                <a:cs typeface="Trebuchet MS"/>
              </a:rPr>
              <a:t>o</a:t>
            </a:r>
            <a:r>
              <a:rPr dirty="0" sz="2000" spc="20" b="1">
                <a:latin typeface="Trebuchet MS"/>
                <a:cs typeface="Trebuchet MS"/>
              </a:rPr>
              <a:t>p</a:t>
            </a:r>
            <a:r>
              <a:rPr dirty="0" sz="2000" b="1">
                <a:latin typeface="Trebuchet MS"/>
                <a:cs typeface="Trebuchet MS"/>
              </a:rPr>
              <a:t>erat</a:t>
            </a:r>
            <a:r>
              <a:rPr dirty="0" sz="2000" spc="-5" b="1">
                <a:latin typeface="Trebuchet MS"/>
                <a:cs typeface="Trebuchet MS"/>
              </a:rPr>
              <a:t>ion</a:t>
            </a:r>
            <a:r>
              <a:rPr dirty="0" sz="2000" spc="-85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45" b="1">
                <a:latin typeface="Trebuchet MS"/>
                <a:cs typeface="Trebuchet MS"/>
              </a:rPr>
              <a:t>n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sz="2000" spc="290" b="1">
                <a:latin typeface="Trebuchet MS"/>
                <a:cs typeface="Trebuchet MS"/>
              </a:rPr>
              <a:t>A</a:t>
            </a:r>
            <a:r>
              <a:rPr dirty="0" sz="2000" spc="-195" b="1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911860" indent="-340360">
              <a:lnSpc>
                <a:spcPct val="100000"/>
              </a:lnSpc>
              <a:spcBef>
                <a:spcPts val="490"/>
              </a:spcBef>
              <a:buAutoNum type="arabicParenR"/>
              <a:tabLst>
                <a:tab pos="912494" algn="l"/>
              </a:tabLst>
            </a:pPr>
            <a:r>
              <a:rPr dirty="0" sz="2000" spc="45" b="1">
                <a:latin typeface="Trebuchet MS"/>
                <a:cs typeface="Trebuchet MS"/>
              </a:rPr>
              <a:t>Th</a:t>
            </a:r>
            <a:r>
              <a:rPr dirty="0" sz="2000" spc="40" b="1">
                <a:latin typeface="Trebuchet MS"/>
                <a:cs typeface="Trebuchet MS"/>
              </a:rPr>
              <a:t>e</a:t>
            </a:r>
            <a:r>
              <a:rPr dirty="0" sz="2000" spc="5" b="1">
                <a:latin typeface="Trebuchet MS"/>
                <a:cs typeface="Trebuchet MS"/>
              </a:rPr>
              <a:t>r</a:t>
            </a:r>
            <a:r>
              <a:rPr dirty="0" sz="2000" spc="-45" b="1">
                <a:latin typeface="Trebuchet MS"/>
                <a:cs typeface="Trebuchet MS"/>
              </a:rPr>
              <a:t>e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40" b="1">
                <a:latin typeface="Trebuchet MS"/>
                <a:cs typeface="Trebuchet MS"/>
              </a:rPr>
              <a:t>s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an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i</a:t>
            </a:r>
            <a:r>
              <a:rPr dirty="0" sz="2000" spc="-45" b="1">
                <a:latin typeface="Trebuchet MS"/>
                <a:cs typeface="Trebuchet MS"/>
              </a:rPr>
              <a:t>d</a:t>
            </a:r>
            <a:r>
              <a:rPr dirty="0" sz="2000" spc="-30" b="1">
                <a:latin typeface="Trebuchet MS"/>
                <a:cs typeface="Trebuchet MS"/>
              </a:rPr>
              <a:t>e</a:t>
            </a:r>
            <a:r>
              <a:rPr dirty="0" sz="2000" spc="-40" b="1">
                <a:latin typeface="Trebuchet MS"/>
                <a:cs typeface="Trebuchet MS"/>
              </a:rPr>
              <a:t>n</a:t>
            </a:r>
            <a:r>
              <a:rPr dirty="0" sz="2000" spc="-15" b="1">
                <a:latin typeface="Trebuchet MS"/>
                <a:cs typeface="Trebuchet MS"/>
              </a:rPr>
              <a:t>tity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45" b="1">
                <a:latin typeface="Trebuchet MS"/>
                <a:cs typeface="Trebuchet MS"/>
              </a:rPr>
              <a:t>n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sz="2000" spc="290" b="1">
                <a:latin typeface="Trebuchet MS"/>
                <a:cs typeface="Trebuchet MS"/>
              </a:rPr>
              <a:t>A</a:t>
            </a:r>
            <a:r>
              <a:rPr dirty="0" sz="2000" spc="-195" b="1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4998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85">
                <a:solidFill>
                  <a:srgbClr val="464652"/>
                </a:solidFill>
                <a:latin typeface="Cambria"/>
                <a:cs typeface="Cambria"/>
              </a:rPr>
              <a:t>Monoid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0282"/>
            <a:ext cx="7536815" cy="4748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009" indent="-448945">
              <a:lnSpc>
                <a:spcPct val="100000"/>
              </a:lnSpc>
              <a:spcBef>
                <a:spcPts val="10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  <a:tab pos="3205480" algn="l"/>
              </a:tabLst>
            </a:pPr>
            <a:r>
              <a:rPr dirty="0" sz="2400" spc="-150">
                <a:latin typeface="Trebuchet MS"/>
                <a:cs typeface="Trebuchet MS"/>
              </a:rPr>
              <a:t>Ex.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Sh</a:t>
            </a:r>
            <a:r>
              <a:rPr dirty="0" sz="2400" spc="-80">
                <a:latin typeface="Trebuchet MS"/>
                <a:cs typeface="Trebuchet MS"/>
              </a:rPr>
              <a:t>o</a:t>
            </a:r>
            <a:r>
              <a:rPr dirty="0" sz="2400" spc="-60">
                <a:latin typeface="Trebuchet MS"/>
                <a:cs typeface="Trebuchet MS"/>
              </a:rPr>
              <a:t>w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that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set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40">
                <a:latin typeface="Trebuchet MS"/>
                <a:cs typeface="Trebuchet MS"/>
              </a:rPr>
              <a:t>‘N</a:t>
            </a:r>
            <a:r>
              <a:rPr dirty="0" sz="2400" spc="-100">
                <a:latin typeface="Trebuchet MS"/>
                <a:cs typeface="Trebuchet MS"/>
              </a:rPr>
              <a:t>’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</a:t>
            </a:r>
            <a:r>
              <a:rPr dirty="0" sz="2400" spc="-125">
                <a:latin typeface="Trebuchet MS"/>
                <a:cs typeface="Trebuchet MS"/>
              </a:rPr>
              <a:t>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m</a:t>
            </a:r>
            <a:r>
              <a:rPr dirty="0" sz="2400" spc="-15">
                <a:latin typeface="Trebuchet MS"/>
                <a:cs typeface="Trebuchet MS"/>
              </a:rPr>
              <a:t>on</a:t>
            </a:r>
            <a:r>
              <a:rPr dirty="0" sz="2400" spc="-25">
                <a:latin typeface="Trebuchet MS"/>
                <a:cs typeface="Trebuchet MS"/>
              </a:rPr>
              <a:t>o</a:t>
            </a:r>
            <a:r>
              <a:rPr dirty="0" sz="2400" spc="-100">
                <a:latin typeface="Trebuchet MS"/>
                <a:cs typeface="Trebuchet MS"/>
              </a:rPr>
              <a:t>i</a:t>
            </a:r>
            <a:r>
              <a:rPr dirty="0" sz="2400" spc="-180">
                <a:latin typeface="Trebuchet MS"/>
                <a:cs typeface="Trebuchet MS"/>
              </a:rPr>
              <a:t>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wi</a:t>
            </a:r>
            <a:r>
              <a:rPr dirty="0" sz="2400" spc="-100">
                <a:latin typeface="Trebuchet MS"/>
                <a:cs typeface="Trebuchet MS"/>
              </a:rPr>
              <a:t>t</a:t>
            </a:r>
            <a:r>
              <a:rPr dirty="0" sz="2400" spc="-114">
                <a:latin typeface="Trebuchet MS"/>
                <a:cs typeface="Trebuchet MS"/>
              </a:rPr>
              <a:t>h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r</a:t>
            </a:r>
            <a:r>
              <a:rPr dirty="0" sz="2400" spc="-130">
                <a:latin typeface="Trebuchet MS"/>
                <a:cs typeface="Trebuchet MS"/>
              </a:rPr>
              <a:t>espe</a:t>
            </a:r>
            <a:r>
              <a:rPr dirty="0" sz="2400" spc="-120">
                <a:latin typeface="Trebuchet MS"/>
                <a:cs typeface="Trebuchet MS"/>
              </a:rPr>
              <a:t>c</a:t>
            </a:r>
            <a:r>
              <a:rPr dirty="0" sz="2400" spc="-155">
                <a:latin typeface="Trebuchet MS"/>
                <a:cs typeface="Trebuchet MS"/>
              </a:rPr>
              <a:t>t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  <a:p>
            <a:pPr marL="461009">
              <a:lnSpc>
                <a:spcPct val="100000"/>
              </a:lnSpc>
            </a:pPr>
            <a:r>
              <a:rPr dirty="0" sz="2400" spc="-160">
                <a:latin typeface="Trebuchet MS"/>
                <a:cs typeface="Trebuchet MS"/>
              </a:rPr>
              <a:t>multiplication.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sng" sz="20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sng" sz="20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sng" sz="20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sng" sz="20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He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-105">
                <a:latin typeface="Trebuchet MS"/>
                <a:cs typeface="Trebuchet MS"/>
              </a:rPr>
              <a:t>e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285">
                <a:latin typeface="Trebuchet MS"/>
                <a:cs typeface="Trebuchet MS"/>
              </a:rPr>
              <a:t>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{</a:t>
            </a:r>
            <a:r>
              <a:rPr dirty="0" sz="2000" spc="-65">
                <a:latin typeface="Trebuchet MS"/>
                <a:cs typeface="Trebuchet MS"/>
              </a:rPr>
              <a:t>1</a:t>
            </a:r>
            <a:r>
              <a:rPr dirty="0" sz="2000" spc="-150">
                <a:latin typeface="Trebuchet MS"/>
                <a:cs typeface="Trebuchet MS"/>
              </a:rPr>
              <a:t>,</a:t>
            </a:r>
            <a:r>
              <a:rPr dirty="0" sz="2000" spc="-200">
                <a:latin typeface="Trebuchet MS"/>
                <a:cs typeface="Trebuchet MS"/>
              </a:rPr>
              <a:t>2</a:t>
            </a:r>
            <a:r>
              <a:rPr dirty="0" sz="2000" spc="-210">
                <a:latin typeface="Trebuchet MS"/>
                <a:cs typeface="Trebuchet MS"/>
              </a:rPr>
              <a:t>,3,4</a:t>
            </a:r>
            <a:r>
              <a:rPr dirty="0" sz="2000" spc="-180">
                <a:latin typeface="Trebuchet MS"/>
                <a:cs typeface="Trebuchet MS"/>
              </a:rPr>
              <a:t>,</a:t>
            </a:r>
            <a:r>
              <a:rPr dirty="0" sz="2000" spc="330">
                <a:latin typeface="Trebuchet MS"/>
                <a:cs typeface="Trebuchet MS"/>
              </a:rPr>
              <a:t>……}</a:t>
            </a:r>
            <a:endParaRPr sz="2000">
              <a:latin typeface="Trebuchet MS"/>
              <a:cs typeface="Trebuchet MS"/>
            </a:endParaRPr>
          </a:p>
          <a:p>
            <a:pPr lvl="1" marL="461009" marR="5080" indent="-16954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9430" algn="l"/>
              </a:tabLst>
            </a:pPr>
            <a:r>
              <a:rPr dirty="0" u="sng" sz="20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Closure</a:t>
            </a:r>
            <a:r>
              <a:rPr dirty="0" u="sng" sz="20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property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:We </a:t>
            </a:r>
            <a:r>
              <a:rPr dirty="0" sz="2000" spc="-50">
                <a:latin typeface="Trebuchet MS"/>
                <a:cs typeface="Trebuchet MS"/>
              </a:rPr>
              <a:t>know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that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product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two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natural</a:t>
            </a:r>
            <a:r>
              <a:rPr dirty="0" sz="2000" spc="-85">
                <a:latin typeface="Trebuchet MS"/>
                <a:cs typeface="Trebuchet MS"/>
              </a:rPr>
              <a:t> numbers</a:t>
            </a:r>
            <a:r>
              <a:rPr dirty="0" sz="2000" spc="-90">
                <a:latin typeface="Trebuchet MS"/>
                <a:cs typeface="Trebuchet MS"/>
              </a:rPr>
              <a:t> is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180">
                <a:latin typeface="Trebuchet MS"/>
                <a:cs typeface="Trebuchet MS"/>
              </a:rPr>
              <a:t>a</a:t>
            </a:r>
            <a:r>
              <a:rPr dirty="0" sz="2000" spc="-180">
                <a:latin typeface="Trebuchet MS"/>
                <a:cs typeface="Trebuchet MS"/>
              </a:rPr>
              <a:t>g</a:t>
            </a:r>
            <a:r>
              <a:rPr dirty="0" sz="2000" spc="-140">
                <a:latin typeface="Trebuchet MS"/>
                <a:cs typeface="Trebuchet MS"/>
              </a:rPr>
              <a:t>ain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nat</a:t>
            </a:r>
            <a:r>
              <a:rPr dirty="0" sz="2000" spc="-110">
                <a:latin typeface="Trebuchet MS"/>
                <a:cs typeface="Trebuchet MS"/>
              </a:rPr>
              <a:t>ural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n</a:t>
            </a:r>
            <a:r>
              <a:rPr dirty="0" sz="2000" spc="-85">
                <a:latin typeface="Trebuchet MS"/>
                <a:cs typeface="Trebuchet MS"/>
              </a:rPr>
              <a:t>u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195">
                <a:latin typeface="Trebuchet MS"/>
                <a:cs typeface="Trebuchet MS"/>
              </a:rPr>
              <a:t>r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  <a:spcBef>
                <a:spcPts val="505"/>
              </a:spcBef>
              <a:tabLst>
                <a:tab pos="1774189" algn="l"/>
              </a:tabLst>
            </a:pPr>
            <a:r>
              <a:rPr dirty="0" sz="2000" spc="-195">
                <a:latin typeface="Trebuchet MS"/>
                <a:cs typeface="Trebuchet MS"/>
              </a:rPr>
              <a:t>i</a:t>
            </a:r>
            <a:r>
              <a:rPr dirty="0" sz="2000" spc="-235">
                <a:latin typeface="Trebuchet MS"/>
                <a:cs typeface="Trebuchet MS"/>
              </a:rPr>
              <a:t>.</a:t>
            </a:r>
            <a:r>
              <a:rPr dirty="0" sz="2000" spc="-100">
                <a:latin typeface="Trebuchet MS"/>
                <a:cs typeface="Trebuchet MS"/>
              </a:rPr>
              <a:t>e</a:t>
            </a:r>
            <a:r>
              <a:rPr dirty="0" sz="2000" spc="-300">
                <a:latin typeface="Trebuchet MS"/>
                <a:cs typeface="Trebuchet MS"/>
              </a:rPr>
              <a:t>.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a.b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285">
                <a:latin typeface="Trebuchet MS"/>
                <a:cs typeface="Trebuchet MS"/>
              </a:rPr>
              <a:t>N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60">
                <a:latin typeface="Trebuchet MS"/>
                <a:cs typeface="Trebuchet MS"/>
              </a:rPr>
              <a:t>f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a,b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285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  <a:spcBef>
                <a:spcPts val="505"/>
              </a:spcBef>
              <a:tabLst>
                <a:tab pos="650875" algn="l"/>
              </a:tabLst>
            </a:pPr>
            <a:r>
              <a:rPr dirty="0" sz="2000">
                <a:latin typeface="Symbol"/>
                <a:cs typeface="Symbol"/>
              </a:rPr>
              <a:t>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60">
                <a:latin typeface="Trebuchet MS"/>
                <a:cs typeface="Trebuchet MS"/>
              </a:rPr>
              <a:t>Mul</a:t>
            </a:r>
            <a:r>
              <a:rPr dirty="0" sz="2000" spc="-40">
                <a:latin typeface="Trebuchet MS"/>
                <a:cs typeface="Trebuchet MS"/>
              </a:rPr>
              <a:t>t</a:t>
            </a:r>
            <a:r>
              <a:rPr dirty="0" sz="2000" spc="-90">
                <a:latin typeface="Trebuchet MS"/>
                <a:cs typeface="Trebuchet MS"/>
              </a:rPr>
              <a:t>i</a:t>
            </a:r>
            <a:r>
              <a:rPr dirty="0" sz="2000" spc="-160">
                <a:latin typeface="Trebuchet MS"/>
                <a:cs typeface="Trebuchet MS"/>
              </a:rPr>
              <a:t>p</a:t>
            </a:r>
            <a:r>
              <a:rPr dirty="0" sz="2000" spc="-165">
                <a:latin typeface="Trebuchet MS"/>
                <a:cs typeface="Trebuchet MS"/>
              </a:rPr>
              <a:t>l</a:t>
            </a:r>
            <a:r>
              <a:rPr dirty="0" sz="2000" spc="-140">
                <a:latin typeface="Trebuchet MS"/>
                <a:cs typeface="Trebuchet MS"/>
              </a:rPr>
              <a:t>ic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80">
                <a:latin typeface="Trebuchet MS"/>
                <a:cs typeface="Trebuchet MS"/>
              </a:rPr>
              <a:t>tion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closed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op</a:t>
            </a:r>
            <a:r>
              <a:rPr dirty="0" sz="2000" spc="-114">
                <a:latin typeface="Trebuchet MS"/>
                <a:cs typeface="Trebuchet MS"/>
              </a:rPr>
              <a:t>eration.</a:t>
            </a:r>
            <a:endParaRPr sz="20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  <a:spcBef>
                <a:spcPts val="490"/>
              </a:spcBef>
            </a:pPr>
            <a:r>
              <a:rPr dirty="0" sz="2000" spc="-45">
                <a:latin typeface="Trebuchet MS"/>
                <a:cs typeface="Trebuchet MS"/>
              </a:rPr>
              <a:t>2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455">
                <a:latin typeface="Trebuchet MS"/>
                <a:cs typeface="Trebuchet MS"/>
              </a:rPr>
              <a:t> </a:t>
            </a:r>
            <a:r>
              <a:rPr dirty="0" u="sng" sz="20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2000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</a:t>
            </a:r>
            <a:r>
              <a:rPr dirty="0" u="sng" sz="20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sng" sz="20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ia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iv</a:t>
            </a:r>
            <a:r>
              <a:rPr dirty="0" u="sng" sz="20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135">
                <a:latin typeface="Trebuchet MS"/>
                <a:cs typeface="Trebuchet MS"/>
              </a:rPr>
              <a:t>M</a:t>
            </a:r>
            <a:r>
              <a:rPr dirty="0" sz="2000" spc="-160">
                <a:latin typeface="Trebuchet MS"/>
                <a:cs typeface="Trebuchet MS"/>
              </a:rPr>
              <a:t>u</a:t>
            </a:r>
            <a:r>
              <a:rPr dirty="0" sz="2000" spc="-75">
                <a:latin typeface="Trebuchet MS"/>
                <a:cs typeface="Trebuchet MS"/>
              </a:rPr>
              <a:t>l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i</a:t>
            </a:r>
            <a:r>
              <a:rPr dirty="0" sz="2000" spc="-135">
                <a:latin typeface="Trebuchet MS"/>
                <a:cs typeface="Trebuchet MS"/>
              </a:rPr>
              <a:t>plic</a:t>
            </a:r>
            <a:r>
              <a:rPr dirty="0" sz="2000" spc="-190">
                <a:latin typeface="Trebuchet MS"/>
                <a:cs typeface="Trebuchet MS"/>
              </a:rPr>
              <a:t>a</a:t>
            </a:r>
            <a:r>
              <a:rPr dirty="0" sz="2000" spc="-80">
                <a:latin typeface="Trebuchet MS"/>
                <a:cs typeface="Trebuchet MS"/>
              </a:rPr>
              <a:t>tion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nat</a:t>
            </a:r>
            <a:r>
              <a:rPr dirty="0" sz="2000" spc="-110">
                <a:latin typeface="Trebuchet MS"/>
                <a:cs typeface="Trebuchet MS"/>
              </a:rPr>
              <a:t>ural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n</a:t>
            </a:r>
            <a:r>
              <a:rPr dirty="0" sz="2000" spc="-85">
                <a:latin typeface="Trebuchet MS"/>
                <a:cs typeface="Trebuchet MS"/>
              </a:rPr>
              <a:t>u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15">
                <a:latin typeface="Trebuchet MS"/>
                <a:cs typeface="Trebuchet MS"/>
              </a:rPr>
              <a:t>rs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10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s</a:t>
            </a:r>
            <a:r>
              <a:rPr dirty="0" sz="2000" spc="-120">
                <a:latin typeface="Trebuchet MS"/>
                <a:cs typeface="Trebuchet MS"/>
              </a:rPr>
              <a:t>ociat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-145">
                <a:latin typeface="Trebuchet MS"/>
                <a:cs typeface="Trebuchet MS"/>
              </a:rPr>
              <a:t>v</a:t>
            </a:r>
            <a:r>
              <a:rPr dirty="0" sz="2000" spc="-105">
                <a:latin typeface="Trebuchet MS"/>
                <a:cs typeface="Trebuchet MS"/>
              </a:rPr>
              <a:t>e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920750">
              <a:lnSpc>
                <a:spcPct val="100000"/>
              </a:lnSpc>
              <a:spcBef>
                <a:spcPts val="505"/>
              </a:spcBef>
              <a:tabLst>
                <a:tab pos="3124200" algn="l"/>
              </a:tabLst>
            </a:pPr>
            <a:r>
              <a:rPr dirty="0" sz="2000" spc="-195">
                <a:latin typeface="Trebuchet MS"/>
                <a:cs typeface="Trebuchet MS"/>
              </a:rPr>
              <a:t>i</a:t>
            </a:r>
            <a:r>
              <a:rPr dirty="0" sz="2000" spc="-235">
                <a:latin typeface="Trebuchet MS"/>
                <a:cs typeface="Trebuchet MS"/>
              </a:rPr>
              <a:t>.</a:t>
            </a:r>
            <a:r>
              <a:rPr dirty="0" sz="2000" spc="-100">
                <a:latin typeface="Trebuchet MS"/>
                <a:cs typeface="Trebuchet MS"/>
              </a:rPr>
              <a:t>e</a:t>
            </a:r>
            <a:r>
              <a:rPr dirty="0" sz="2000" spc="-300">
                <a:latin typeface="Trebuchet MS"/>
                <a:cs typeface="Trebuchet MS"/>
              </a:rPr>
              <a:t>.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</a:t>
            </a:r>
            <a:r>
              <a:rPr dirty="0" sz="2000" spc="-200">
                <a:latin typeface="Trebuchet MS"/>
                <a:cs typeface="Trebuchet MS"/>
              </a:rPr>
              <a:t>a.b</a:t>
            </a:r>
            <a:r>
              <a:rPr dirty="0" sz="2000" spc="-155">
                <a:latin typeface="Trebuchet MS"/>
                <a:cs typeface="Trebuchet MS"/>
              </a:rPr>
              <a:t>).</a:t>
            </a:r>
            <a:r>
              <a:rPr dirty="0" sz="2000" spc="-200">
                <a:latin typeface="Trebuchet MS"/>
                <a:cs typeface="Trebuchet MS"/>
              </a:rPr>
              <a:t>c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a.(</a:t>
            </a:r>
            <a:r>
              <a:rPr dirty="0" sz="2000" spc="-140">
                <a:latin typeface="Trebuchet MS"/>
                <a:cs typeface="Trebuchet MS"/>
              </a:rPr>
              <a:t>b</a:t>
            </a:r>
            <a:r>
              <a:rPr dirty="0" sz="2000" spc="-180">
                <a:latin typeface="Trebuchet MS"/>
                <a:cs typeface="Trebuchet MS"/>
              </a:rPr>
              <a:t>.</a:t>
            </a:r>
            <a:r>
              <a:rPr dirty="0" sz="2000" spc="-235">
                <a:latin typeface="Trebuchet MS"/>
                <a:cs typeface="Trebuchet MS"/>
              </a:rPr>
              <a:t>c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70">
                <a:latin typeface="Trebuchet MS"/>
                <a:cs typeface="Trebuchet MS"/>
              </a:rPr>
              <a:t>f</a:t>
            </a:r>
            <a:r>
              <a:rPr dirty="0" sz="2000" spc="25">
                <a:latin typeface="Trebuchet MS"/>
                <a:cs typeface="Trebuchet MS"/>
              </a:rPr>
              <a:t>or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all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85">
                <a:latin typeface="Trebuchet MS"/>
                <a:cs typeface="Trebuchet MS"/>
              </a:rPr>
              <a:t>a,</a:t>
            </a:r>
            <a:r>
              <a:rPr dirty="0" sz="2000" spc="-254">
                <a:latin typeface="Trebuchet MS"/>
                <a:cs typeface="Trebuchet MS"/>
              </a:rPr>
              <a:t>b</a:t>
            </a:r>
            <a:r>
              <a:rPr dirty="0" sz="2000" spc="-180">
                <a:latin typeface="Trebuchet MS"/>
                <a:cs typeface="Trebuchet MS"/>
              </a:rPr>
              <a:t>,</a:t>
            </a:r>
            <a:r>
              <a:rPr dirty="0" sz="2000" spc="-235">
                <a:latin typeface="Trebuchet MS"/>
                <a:cs typeface="Trebuchet MS"/>
              </a:rPr>
              <a:t>c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290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361950">
              <a:lnSpc>
                <a:spcPct val="100000"/>
              </a:lnSpc>
              <a:spcBef>
                <a:spcPts val="509"/>
              </a:spcBef>
              <a:tabLst>
                <a:tab pos="3425825" algn="l"/>
              </a:tabLst>
            </a:pPr>
            <a:r>
              <a:rPr dirty="0" sz="2000" spc="-175">
                <a:latin typeface="Trebuchet MS"/>
                <a:cs typeface="Trebuchet MS"/>
              </a:rPr>
              <a:t>3.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u="sng" sz="20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Ide</a:t>
            </a:r>
            <a:r>
              <a:rPr dirty="0" u="sng" sz="20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195">
                <a:latin typeface="Trebuchet MS"/>
                <a:cs typeface="Trebuchet MS"/>
              </a:rPr>
              <a:t>W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h</a:t>
            </a:r>
            <a:r>
              <a:rPr dirty="0" sz="2000" spc="-220">
                <a:latin typeface="Trebuchet MS"/>
                <a:cs typeface="Trebuchet MS"/>
              </a:rPr>
              <a:t>a</a:t>
            </a:r>
            <a:r>
              <a:rPr dirty="0" sz="2000" spc="-145">
                <a:latin typeface="Trebuchet MS"/>
                <a:cs typeface="Trebuchet MS"/>
              </a:rPr>
              <a:t>v</a:t>
            </a:r>
            <a:r>
              <a:rPr dirty="0" sz="2000" spc="-105">
                <a:latin typeface="Trebuchet MS"/>
                <a:cs typeface="Trebuchet MS"/>
              </a:rPr>
              <a:t>e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29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285">
                <a:latin typeface="Trebuchet MS"/>
                <a:cs typeface="Trebuchet MS"/>
              </a:rPr>
              <a:t>N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s</a:t>
            </a:r>
            <a:r>
              <a:rPr dirty="0" sz="2000" spc="-100">
                <a:latin typeface="Trebuchet MS"/>
                <a:cs typeface="Trebuchet MS"/>
              </a:rPr>
              <a:t>uch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165">
                <a:latin typeface="Trebuchet MS"/>
                <a:cs typeface="Trebuchet MS"/>
              </a:rPr>
              <a:t>at</a:t>
            </a:r>
            <a:endParaRPr sz="2000">
              <a:latin typeface="Trebuchet MS"/>
              <a:cs typeface="Trebuchet MS"/>
            </a:endParaRPr>
          </a:p>
          <a:p>
            <a:pPr marL="991235">
              <a:lnSpc>
                <a:spcPct val="100000"/>
              </a:lnSpc>
              <a:spcBef>
                <a:spcPts val="490"/>
              </a:spcBef>
              <a:tabLst>
                <a:tab pos="2395220" algn="l"/>
              </a:tabLst>
            </a:pPr>
            <a:r>
              <a:rPr dirty="0" sz="2000" spc="-180">
                <a:latin typeface="Trebuchet MS"/>
                <a:cs typeface="Trebuchet MS"/>
              </a:rPr>
              <a:t>a.1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1</a:t>
            </a:r>
            <a:r>
              <a:rPr dirty="0" sz="2000" spc="-135">
                <a:latin typeface="Trebuchet MS"/>
                <a:cs typeface="Trebuchet MS"/>
              </a:rPr>
              <a:t>.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70">
                <a:latin typeface="Trebuchet MS"/>
                <a:cs typeface="Trebuchet MS"/>
              </a:rPr>
              <a:t>f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N.</a:t>
            </a:r>
            <a:endParaRPr sz="2000">
              <a:latin typeface="Trebuchet MS"/>
              <a:cs typeface="Trebuchet MS"/>
            </a:endParaRPr>
          </a:p>
          <a:p>
            <a:pPr marL="8509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Symbol"/>
                <a:cs typeface="Symbol"/>
              </a:rPr>
              <a:t>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Identity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element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exists,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identity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element.</a:t>
            </a:r>
            <a:endParaRPr sz="20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490"/>
              </a:spcBef>
            </a:pPr>
            <a:r>
              <a:rPr dirty="0" sz="2000" spc="-95">
                <a:latin typeface="Trebuchet MS"/>
                <a:cs typeface="Trebuchet MS"/>
              </a:rPr>
              <a:t>Hence,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290">
                <a:latin typeface="Trebuchet MS"/>
                <a:cs typeface="Trebuchet MS"/>
              </a:rPr>
              <a:t>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monoid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respect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multiplication.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77341"/>
            <a:ext cx="14998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85">
                <a:solidFill>
                  <a:srgbClr val="464652"/>
                </a:solidFill>
                <a:latin typeface="Cambria"/>
                <a:cs typeface="Cambria"/>
              </a:rPr>
              <a:t>Monoid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8757"/>
            <a:ext cx="40665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0">
                <a:latin typeface="Trebuchet MS"/>
                <a:cs typeface="Trebuchet MS"/>
              </a:rPr>
              <a:t>E</a:t>
            </a:r>
            <a:r>
              <a:rPr dirty="0" sz="2600" spc="-35">
                <a:latin typeface="Trebuchet MS"/>
                <a:cs typeface="Trebuchet MS"/>
              </a:rPr>
              <a:t>x</a:t>
            </a:r>
            <a:r>
              <a:rPr dirty="0" sz="2600" spc="-220">
                <a:latin typeface="Trebuchet MS"/>
                <a:cs typeface="Trebuchet MS"/>
              </a:rPr>
              <a:t>amp</a:t>
            </a:r>
            <a:r>
              <a:rPr dirty="0" sz="2600" spc="-90">
                <a:latin typeface="Trebuchet MS"/>
                <a:cs typeface="Trebuchet MS"/>
              </a:rPr>
              <a:t>l</a:t>
            </a:r>
            <a:r>
              <a:rPr dirty="0" sz="2600" spc="-280">
                <a:latin typeface="Trebuchet MS"/>
                <a:cs typeface="Trebuchet MS"/>
              </a:rPr>
              <a:t>e:</a:t>
            </a:r>
            <a:r>
              <a:rPr dirty="0" sz="2600" spc="-35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(p(s),U</a:t>
            </a:r>
            <a:r>
              <a:rPr dirty="0" sz="2600" spc="-95">
                <a:latin typeface="Trebuchet MS"/>
                <a:cs typeface="Trebuchet MS"/>
              </a:rPr>
              <a:t>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mono</a:t>
            </a:r>
            <a:r>
              <a:rPr dirty="0" sz="2600" spc="-30">
                <a:latin typeface="Trebuchet MS"/>
                <a:cs typeface="Trebuchet MS"/>
              </a:rPr>
              <a:t>i</a:t>
            </a:r>
            <a:r>
              <a:rPr dirty="0" sz="2600" spc="-105">
                <a:latin typeface="Trebuchet MS"/>
                <a:cs typeface="Trebuchet MS"/>
              </a:rPr>
              <a:t>d?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35">
                <a:solidFill>
                  <a:srgbClr val="464652"/>
                </a:solidFill>
                <a:latin typeface="Cambria"/>
                <a:cs typeface="Cambria"/>
              </a:rPr>
              <a:t>Sub-semigroup</a:t>
            </a:r>
            <a:r>
              <a:rPr dirty="0" sz="3200" spc="26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360">
                <a:solidFill>
                  <a:srgbClr val="464652"/>
                </a:solidFill>
                <a:latin typeface="Cambria"/>
                <a:cs typeface="Cambria"/>
              </a:rPr>
              <a:t>&amp;</a:t>
            </a:r>
            <a:r>
              <a:rPr dirty="0" sz="3200" spc="31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29">
                <a:solidFill>
                  <a:srgbClr val="464652"/>
                </a:solidFill>
                <a:latin typeface="Cambria"/>
                <a:cs typeface="Cambria"/>
              </a:rPr>
              <a:t>sub-monoid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40865"/>
            <a:ext cx="807402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" b="1">
                <a:latin typeface="Trebuchet MS"/>
                <a:cs typeface="Trebuchet MS"/>
              </a:rPr>
              <a:t>Subsemigroup</a:t>
            </a:r>
            <a:r>
              <a:rPr dirty="0" sz="2000" spc="-95" b="1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Let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(S,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semigroup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let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215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2000" spc="-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Trebuchet MS"/>
                <a:cs typeface="Trebuchet MS"/>
              </a:rPr>
              <a:t>be</a:t>
            </a:r>
            <a:r>
              <a:rPr dirty="0" sz="20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200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5" b="1">
                <a:solidFill>
                  <a:srgbClr val="FF0000"/>
                </a:solidFill>
                <a:latin typeface="Trebuchet MS"/>
                <a:cs typeface="Trebuchet MS"/>
              </a:rPr>
              <a:t>subset</a:t>
            </a:r>
            <a:r>
              <a:rPr dirty="0" sz="20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45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200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rebuchet MS"/>
                <a:cs typeface="Trebuchet MS"/>
              </a:rPr>
              <a:t>S.</a:t>
            </a:r>
            <a:endParaRPr sz="2000">
              <a:latin typeface="Trebuchet MS"/>
              <a:cs typeface="Trebuchet MS"/>
            </a:endParaRPr>
          </a:p>
          <a:p>
            <a:pPr marL="83820" marR="5080" indent="-71755">
              <a:lnSpc>
                <a:spcPct val="175000"/>
              </a:lnSpc>
            </a:pPr>
            <a:r>
              <a:rPr dirty="0" sz="2000" spc="-150">
                <a:latin typeface="Trebuchet MS"/>
                <a:cs typeface="Trebuchet MS"/>
              </a:rPr>
              <a:t>If </a:t>
            </a:r>
            <a:r>
              <a:rPr dirty="0" sz="2000" spc="45">
                <a:latin typeface="Trebuchet MS"/>
                <a:cs typeface="Trebuchet MS"/>
              </a:rPr>
              <a:t>T </a:t>
            </a:r>
            <a:r>
              <a:rPr dirty="0" sz="2000" spc="-85">
                <a:latin typeface="Trebuchet MS"/>
                <a:cs typeface="Trebuchet MS"/>
              </a:rPr>
              <a:t>is closed </a:t>
            </a:r>
            <a:r>
              <a:rPr dirty="0" sz="2000" spc="-80">
                <a:latin typeface="Trebuchet MS"/>
                <a:cs typeface="Trebuchet MS"/>
              </a:rPr>
              <a:t>under operation </a:t>
            </a:r>
            <a:r>
              <a:rPr dirty="0" sz="2000" spc="100">
                <a:latin typeface="Trebuchet MS"/>
                <a:cs typeface="Trebuchet MS"/>
              </a:rPr>
              <a:t>* </a:t>
            </a:r>
            <a:r>
              <a:rPr dirty="0" sz="2000" spc="-295">
                <a:latin typeface="Trebuchet MS"/>
                <a:cs typeface="Trebuchet MS"/>
              </a:rPr>
              <a:t>, </a:t>
            </a:r>
            <a:r>
              <a:rPr dirty="0" sz="2000" spc="-110">
                <a:latin typeface="Trebuchet MS"/>
                <a:cs typeface="Trebuchet MS"/>
              </a:rPr>
              <a:t>then </a:t>
            </a:r>
            <a:r>
              <a:rPr dirty="0" sz="2000" spc="-200">
                <a:latin typeface="Trebuchet MS"/>
                <a:cs typeface="Trebuchet MS"/>
              </a:rPr>
              <a:t>(T, </a:t>
            </a:r>
            <a:r>
              <a:rPr dirty="0" sz="2000" spc="100">
                <a:latin typeface="Trebuchet MS"/>
                <a:cs typeface="Trebuchet MS"/>
              </a:rPr>
              <a:t>* </a:t>
            </a:r>
            <a:r>
              <a:rPr dirty="0" sz="2000" spc="-90">
                <a:latin typeface="Trebuchet MS"/>
                <a:cs typeface="Trebuchet MS"/>
              </a:rPr>
              <a:t>) </a:t>
            </a:r>
            <a:r>
              <a:rPr dirty="0" sz="2000" spc="-85">
                <a:latin typeface="Trebuchet MS"/>
                <a:cs typeface="Trebuchet MS"/>
              </a:rPr>
              <a:t>is </a:t>
            </a:r>
            <a:r>
              <a:rPr dirty="0" sz="2000" spc="-140">
                <a:latin typeface="Trebuchet MS"/>
                <a:cs typeface="Trebuchet MS"/>
              </a:rPr>
              <a:t>called </a:t>
            </a:r>
            <a:r>
              <a:rPr dirty="0" sz="2000" spc="-200">
                <a:latin typeface="Trebuchet MS"/>
                <a:cs typeface="Trebuchet MS"/>
              </a:rPr>
              <a:t>a </a:t>
            </a:r>
            <a:r>
              <a:rPr dirty="0" sz="2000" spc="-85">
                <a:latin typeface="Trebuchet MS"/>
                <a:cs typeface="Trebuchet MS"/>
              </a:rPr>
              <a:t>subsemigroup </a:t>
            </a:r>
            <a:r>
              <a:rPr dirty="0" sz="2000" spc="-110">
                <a:latin typeface="Trebuchet MS"/>
                <a:cs typeface="Trebuchet MS"/>
              </a:rPr>
              <a:t>of </a:t>
            </a:r>
            <a:r>
              <a:rPr dirty="0" sz="2000" spc="-150">
                <a:latin typeface="Trebuchet MS"/>
                <a:cs typeface="Trebuchet MS"/>
              </a:rPr>
              <a:t>(S, </a:t>
            </a:r>
            <a:r>
              <a:rPr dirty="0" sz="2000" spc="100">
                <a:latin typeface="Trebuchet MS"/>
                <a:cs typeface="Trebuchet MS"/>
              </a:rPr>
              <a:t>* </a:t>
            </a:r>
            <a:r>
              <a:rPr dirty="0" sz="2000" spc="-195">
                <a:latin typeface="Trebuchet MS"/>
                <a:cs typeface="Trebuchet MS"/>
              </a:rPr>
              <a:t>). 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Ex: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(N,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.)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semigroup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multiples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positive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integer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then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(T,.)</a:t>
            </a:r>
            <a:endParaRPr sz="20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sub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semig</a:t>
            </a:r>
            <a:r>
              <a:rPr dirty="0" sz="2000" spc="-130">
                <a:latin typeface="Trebuchet MS"/>
                <a:cs typeface="Trebuchet MS"/>
              </a:rPr>
              <a:t>r</a:t>
            </a:r>
            <a:r>
              <a:rPr dirty="0" sz="2000" spc="-60">
                <a:latin typeface="Trebuchet MS"/>
                <a:cs typeface="Trebuchet MS"/>
              </a:rPr>
              <a:t>ou</a:t>
            </a:r>
            <a:r>
              <a:rPr dirty="0" sz="2000" spc="-120">
                <a:latin typeface="Trebuchet MS"/>
                <a:cs typeface="Trebuchet MS"/>
              </a:rPr>
              <a:t>p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1805"/>
              </a:spcBef>
            </a:pPr>
            <a:r>
              <a:rPr dirty="0" sz="2000" spc="-15">
                <a:latin typeface="Trebuchet MS"/>
                <a:cs typeface="Trebuchet MS"/>
              </a:rPr>
              <a:t>N={1,2,3,4,5,…………..},(N,*)</a:t>
            </a:r>
            <a:r>
              <a:rPr dirty="0" sz="2000" spc="-90">
                <a:latin typeface="Trebuchet MS"/>
                <a:cs typeface="Trebuchet MS"/>
              </a:rPr>
              <a:t> semigroup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spc="85">
                <a:latin typeface="Trebuchet MS"/>
                <a:cs typeface="Trebuchet MS"/>
              </a:rPr>
              <a:t>T</a:t>
            </a:r>
            <a:r>
              <a:rPr dirty="0" sz="2000" spc="85">
                <a:latin typeface="Trebuchet MS"/>
                <a:cs typeface="Trebuchet MS"/>
              </a:rPr>
              <a:t>=</a:t>
            </a:r>
            <a:r>
              <a:rPr dirty="0" sz="2000" spc="-65">
                <a:latin typeface="Trebuchet MS"/>
                <a:cs typeface="Trebuchet MS"/>
              </a:rPr>
              <a:t>{</a:t>
            </a:r>
            <a:r>
              <a:rPr dirty="0" sz="2000" spc="-45">
                <a:latin typeface="Trebuchet MS"/>
                <a:cs typeface="Trebuchet MS"/>
              </a:rPr>
              <a:t>2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60">
                <a:latin typeface="Trebuchet MS"/>
                <a:cs typeface="Trebuchet MS"/>
              </a:rPr>
              <a:t>4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60">
                <a:latin typeface="Trebuchet MS"/>
                <a:cs typeface="Trebuchet MS"/>
              </a:rPr>
              <a:t>6</a:t>
            </a:r>
            <a:r>
              <a:rPr dirty="0" sz="2000" spc="-305">
                <a:latin typeface="Trebuchet MS"/>
                <a:cs typeface="Trebuchet MS"/>
              </a:rPr>
              <a:t>,</a:t>
            </a:r>
            <a:r>
              <a:rPr dirty="0" sz="2000" spc="-45">
                <a:latin typeface="Trebuchet MS"/>
                <a:cs typeface="Trebuchet MS"/>
              </a:rPr>
              <a:t>8</a:t>
            </a:r>
            <a:r>
              <a:rPr dirty="0" sz="2000" spc="-305">
                <a:latin typeface="Trebuchet MS"/>
                <a:cs typeface="Trebuchet MS"/>
              </a:rPr>
              <a:t>,</a:t>
            </a:r>
            <a:r>
              <a:rPr dirty="0" sz="2000" spc="-45">
                <a:latin typeface="Trebuchet MS"/>
                <a:cs typeface="Trebuchet MS"/>
              </a:rPr>
              <a:t>1</a:t>
            </a:r>
            <a:r>
              <a:rPr dirty="0" sz="2000" spc="-60">
                <a:latin typeface="Trebuchet MS"/>
                <a:cs typeface="Trebuchet MS"/>
              </a:rPr>
              <a:t>0</a:t>
            </a:r>
            <a:r>
              <a:rPr dirty="0" sz="2000" spc="-305">
                <a:latin typeface="Trebuchet MS"/>
                <a:cs typeface="Trebuchet MS"/>
              </a:rPr>
              <a:t>,</a:t>
            </a:r>
            <a:r>
              <a:rPr dirty="0" sz="2000" spc="-45">
                <a:latin typeface="Trebuchet MS"/>
                <a:cs typeface="Trebuchet MS"/>
              </a:rPr>
              <a:t>1</a:t>
            </a:r>
            <a:r>
              <a:rPr dirty="0" sz="2000" spc="-60">
                <a:latin typeface="Trebuchet MS"/>
                <a:cs typeface="Trebuchet MS"/>
              </a:rPr>
              <a:t>2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60">
                <a:latin typeface="Trebuchet MS"/>
                <a:cs typeface="Trebuchet MS"/>
              </a:rPr>
              <a:t>14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525">
                <a:latin typeface="Trebuchet MS"/>
                <a:cs typeface="Trebuchet MS"/>
              </a:rPr>
              <a:t>…</a:t>
            </a:r>
            <a:r>
              <a:rPr dirty="0" sz="2000" spc="535">
                <a:latin typeface="Trebuchet MS"/>
                <a:cs typeface="Trebuchet MS"/>
              </a:rPr>
              <a:t>……</a:t>
            </a:r>
            <a:r>
              <a:rPr dirty="0" sz="2000" spc="-305">
                <a:latin typeface="Trebuchet MS"/>
                <a:cs typeface="Trebuchet MS"/>
              </a:rPr>
              <a:t>.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70">
                <a:latin typeface="Trebuchet MS"/>
                <a:cs typeface="Trebuchet MS"/>
              </a:rPr>
              <a:t>}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(</a:t>
            </a:r>
            <a:r>
              <a:rPr dirty="0" sz="2000" spc="-21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,</a:t>
            </a:r>
            <a:r>
              <a:rPr dirty="0" sz="2000" spc="-95">
                <a:latin typeface="Trebuchet MS"/>
                <a:cs typeface="Trebuchet MS"/>
              </a:rPr>
              <a:t>*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su</a:t>
            </a:r>
            <a:r>
              <a:rPr dirty="0" sz="2000" spc="-85">
                <a:latin typeface="Trebuchet MS"/>
                <a:cs typeface="Trebuchet MS"/>
              </a:rPr>
              <a:t>b</a:t>
            </a:r>
            <a:r>
              <a:rPr dirty="0" sz="2000" spc="-90">
                <a:latin typeface="Trebuchet MS"/>
                <a:cs typeface="Trebuchet MS"/>
              </a:rPr>
              <a:t>-</a:t>
            </a:r>
            <a:r>
              <a:rPr dirty="0" sz="2000" spc="-120">
                <a:latin typeface="Trebuchet MS"/>
                <a:cs typeface="Trebuchet MS"/>
              </a:rPr>
              <a:t>sem</a:t>
            </a:r>
            <a:r>
              <a:rPr dirty="0" sz="2000" spc="-55">
                <a:latin typeface="Trebuchet MS"/>
                <a:cs typeface="Trebuchet MS"/>
              </a:rPr>
              <a:t>i</a:t>
            </a:r>
            <a:r>
              <a:rPr dirty="0" sz="2000" spc="-75">
                <a:latin typeface="Trebuchet MS"/>
                <a:cs typeface="Trebuchet MS"/>
              </a:rPr>
              <a:t>g</a:t>
            </a:r>
            <a:r>
              <a:rPr dirty="0" sz="2000" spc="-114">
                <a:latin typeface="Trebuchet MS"/>
                <a:cs typeface="Trebuchet MS"/>
              </a:rPr>
              <a:t>r</a:t>
            </a:r>
            <a:r>
              <a:rPr dirty="0" sz="2000" spc="-30">
                <a:latin typeface="Trebuchet MS"/>
                <a:cs typeface="Trebuchet MS"/>
              </a:rPr>
              <a:t>o</a:t>
            </a:r>
            <a:r>
              <a:rPr dirty="0" sz="2000" spc="-25">
                <a:latin typeface="Trebuchet MS"/>
                <a:cs typeface="Trebuchet MS"/>
              </a:rPr>
              <a:t>u</a:t>
            </a:r>
            <a:r>
              <a:rPr dirty="0" sz="2000" spc="-114">
                <a:latin typeface="Trebuchet MS"/>
                <a:cs typeface="Trebuchet MS"/>
              </a:rPr>
              <a:t>p</a:t>
            </a:r>
            <a:endParaRPr sz="20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50000"/>
              </a:lnSpc>
              <a:spcBef>
                <a:spcPts val="600"/>
              </a:spcBef>
              <a:tabLst>
                <a:tab pos="6888480" algn="l"/>
              </a:tabLst>
            </a:pPr>
            <a:r>
              <a:rPr dirty="0" sz="2000" spc="45" b="1">
                <a:latin typeface="Trebuchet MS"/>
                <a:cs typeface="Trebuchet MS"/>
              </a:rPr>
              <a:t>Submonoid</a:t>
            </a:r>
            <a:r>
              <a:rPr dirty="0" sz="2000" spc="204" b="1">
                <a:latin typeface="Trebuchet MS"/>
                <a:cs typeface="Trebuchet MS"/>
              </a:rPr>
              <a:t> </a:t>
            </a:r>
            <a:r>
              <a:rPr dirty="0" sz="2000" spc="-195" b="1">
                <a:latin typeface="Trebuchet MS"/>
                <a:cs typeface="Trebuchet MS"/>
              </a:rPr>
              <a:t>: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Let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(S,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22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 spc="21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be</a:t>
            </a:r>
            <a:r>
              <a:rPr dirty="0" sz="2000" spc="20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monoid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22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identity</a:t>
            </a:r>
            <a:r>
              <a:rPr dirty="0" sz="2000" spc="22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e,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22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let</a:t>
            </a:r>
            <a:r>
              <a:rPr dirty="0" sz="2000" spc="220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T</a:t>
            </a:r>
            <a:r>
              <a:rPr dirty="0" sz="2000" spc="204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be</a:t>
            </a:r>
            <a:r>
              <a:rPr dirty="0" sz="2000" spc="21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20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non-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e</a:t>
            </a:r>
            <a:r>
              <a:rPr dirty="0" sz="2000" spc="-145">
                <a:latin typeface="Trebuchet MS"/>
                <a:cs typeface="Trebuchet MS"/>
              </a:rPr>
              <a:t>m</a:t>
            </a:r>
            <a:r>
              <a:rPr dirty="0" sz="2000" spc="-120">
                <a:latin typeface="Trebuchet MS"/>
                <a:cs typeface="Trebuchet MS"/>
              </a:rPr>
              <a:t>pty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</a:t>
            </a:r>
            <a:r>
              <a:rPr dirty="0" sz="2000" spc="-85">
                <a:latin typeface="Trebuchet MS"/>
                <a:cs typeface="Trebuchet MS"/>
              </a:rPr>
              <a:t>u</a:t>
            </a:r>
            <a:r>
              <a:rPr dirty="0" sz="2000" spc="-105">
                <a:latin typeface="Trebuchet MS"/>
                <a:cs typeface="Trebuchet MS"/>
              </a:rPr>
              <a:t>bset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If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clo</a:t>
            </a:r>
            <a:r>
              <a:rPr dirty="0" sz="2000" spc="-80">
                <a:latin typeface="Trebuchet MS"/>
                <a:cs typeface="Trebuchet MS"/>
              </a:rPr>
              <a:t>s</a:t>
            </a:r>
            <a:r>
              <a:rPr dirty="0" sz="2000" spc="-114">
                <a:latin typeface="Trebuchet MS"/>
                <a:cs typeface="Trebuchet MS"/>
              </a:rPr>
              <a:t>ed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u</a:t>
            </a:r>
            <a:r>
              <a:rPr dirty="0" sz="2000" spc="-85">
                <a:latin typeface="Trebuchet MS"/>
                <a:cs typeface="Trebuchet MS"/>
              </a:rPr>
              <a:t>n</a:t>
            </a:r>
            <a:r>
              <a:rPr dirty="0" sz="2000" spc="-70">
                <a:latin typeface="Trebuchet MS"/>
                <a:cs typeface="Trebuchet MS"/>
              </a:rPr>
              <a:t>der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</a:t>
            </a:r>
            <a:r>
              <a:rPr dirty="0" sz="2000" spc="-114">
                <a:latin typeface="Trebuchet MS"/>
                <a:cs typeface="Trebuchet MS"/>
              </a:rPr>
              <a:t>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o</a:t>
            </a:r>
            <a:r>
              <a:rPr dirty="0" sz="2000" spc="-125">
                <a:latin typeface="Trebuchet MS"/>
                <a:cs typeface="Trebuchet MS"/>
              </a:rPr>
              <a:t>pe</a:t>
            </a:r>
            <a:r>
              <a:rPr dirty="0" sz="2000" spc="-80">
                <a:latin typeface="Trebuchet MS"/>
                <a:cs typeface="Trebuchet MS"/>
              </a:rPr>
              <a:t>r</a:t>
            </a:r>
            <a:r>
              <a:rPr dirty="0" sz="2000" spc="-125">
                <a:latin typeface="Trebuchet MS"/>
                <a:cs typeface="Trebuchet MS"/>
              </a:rPr>
              <a:t>a</a:t>
            </a:r>
            <a:r>
              <a:rPr dirty="0" sz="2000" spc="-80">
                <a:latin typeface="Trebuchet MS"/>
                <a:cs typeface="Trebuchet MS"/>
              </a:rPr>
              <a:t>tion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405">
                <a:latin typeface="Trebuchet MS"/>
                <a:cs typeface="Trebuchet MS"/>
              </a:rPr>
              <a:t>T</a:t>
            </a:r>
            <a:r>
              <a:rPr dirty="0" sz="2000" spc="-100">
                <a:latin typeface="Trebuchet MS"/>
                <a:cs typeface="Trebuchet MS"/>
              </a:rPr>
              <a:t>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150">
                <a:latin typeface="Trebuchet MS"/>
                <a:cs typeface="Trebuchet MS"/>
              </a:rPr>
              <a:t>e</a:t>
            </a:r>
            <a:r>
              <a:rPr dirty="0" sz="2000" spc="-95">
                <a:latin typeface="Trebuchet MS"/>
                <a:cs typeface="Trebuchet MS"/>
              </a:rPr>
              <a:t>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(</a:t>
            </a:r>
            <a:r>
              <a:rPr dirty="0" sz="2000" spc="-210">
                <a:latin typeface="Trebuchet MS"/>
                <a:cs typeface="Trebuchet MS"/>
              </a:rPr>
              <a:t>T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endParaRPr sz="20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called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su</a:t>
            </a:r>
            <a:r>
              <a:rPr dirty="0" sz="2000" spc="-85">
                <a:latin typeface="Trebuchet MS"/>
                <a:cs typeface="Trebuchet MS"/>
              </a:rPr>
              <a:t>b</a:t>
            </a:r>
            <a:r>
              <a:rPr dirty="0" sz="2000" spc="-60">
                <a:latin typeface="Trebuchet MS"/>
                <a:cs typeface="Trebuchet MS"/>
              </a:rPr>
              <a:t>mon</a:t>
            </a:r>
            <a:r>
              <a:rPr dirty="0" sz="2000" spc="-65">
                <a:latin typeface="Trebuchet MS"/>
                <a:cs typeface="Trebuchet MS"/>
              </a:rPr>
              <a:t>o</a:t>
            </a:r>
            <a:r>
              <a:rPr dirty="0" sz="2000" spc="-45">
                <a:latin typeface="Trebuchet MS"/>
                <a:cs typeface="Trebuchet MS"/>
              </a:rPr>
              <a:t>i</a:t>
            </a:r>
            <a:r>
              <a:rPr dirty="0" sz="2000" spc="-95">
                <a:latin typeface="Trebuchet MS"/>
                <a:cs typeface="Trebuchet MS"/>
              </a:rPr>
              <a:t>d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f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(S</a:t>
            </a:r>
            <a:r>
              <a:rPr dirty="0" sz="2000" spc="-130">
                <a:latin typeface="Trebuchet MS"/>
                <a:cs typeface="Trebuchet MS"/>
              </a:rPr>
              <a:t>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000" spc="-85">
                <a:latin typeface="Trebuchet MS"/>
                <a:cs typeface="Trebuchet MS"/>
              </a:rPr>
              <a:t>(P(</a:t>
            </a:r>
            <a:r>
              <a:rPr dirty="0" sz="2000" spc="-95">
                <a:latin typeface="Trebuchet MS"/>
                <a:cs typeface="Trebuchet MS"/>
              </a:rPr>
              <a:t>S</a:t>
            </a:r>
            <a:r>
              <a:rPr dirty="0" sz="2000" spc="-90">
                <a:latin typeface="Trebuchet MS"/>
                <a:cs typeface="Trebuchet MS"/>
              </a:rPr>
              <a:t>),U</a:t>
            </a:r>
            <a:r>
              <a:rPr dirty="0" sz="2000" spc="-95">
                <a:latin typeface="Trebuchet MS"/>
                <a:cs typeface="Trebuchet MS"/>
              </a:rPr>
              <a:t>n</a:t>
            </a:r>
            <a:r>
              <a:rPr dirty="0" sz="2000" spc="-65">
                <a:latin typeface="Trebuchet MS"/>
                <a:cs typeface="Trebuchet MS"/>
              </a:rPr>
              <a:t>io</a:t>
            </a:r>
            <a:r>
              <a:rPr dirty="0" sz="2000" spc="-75">
                <a:latin typeface="Trebuchet MS"/>
                <a:cs typeface="Trebuchet MS"/>
              </a:rPr>
              <a:t>n</a:t>
            </a:r>
            <a:r>
              <a:rPr dirty="0" sz="2000" spc="-80">
                <a:latin typeface="Trebuchet MS"/>
                <a:cs typeface="Trebuchet MS"/>
              </a:rPr>
              <a:t>)</a:t>
            </a:r>
            <a:r>
              <a:rPr dirty="0" sz="2000" spc="-90">
                <a:latin typeface="Trebuchet MS"/>
                <a:cs typeface="Trebuchet MS"/>
              </a:rPr>
              <a:t>-</a:t>
            </a:r>
            <a:r>
              <a:rPr dirty="0" sz="2000" spc="100">
                <a:latin typeface="Trebuchet MS"/>
                <a:cs typeface="Trebuchet MS"/>
              </a:rPr>
              <a:t>M</a:t>
            </a:r>
            <a:r>
              <a:rPr dirty="0" sz="2000" spc="65">
                <a:latin typeface="Trebuchet MS"/>
                <a:cs typeface="Trebuchet MS"/>
              </a:rPr>
              <a:t>o</a:t>
            </a:r>
            <a:r>
              <a:rPr dirty="0" sz="2000" spc="-75">
                <a:latin typeface="Trebuchet MS"/>
                <a:cs typeface="Trebuchet MS"/>
              </a:rPr>
              <a:t>no</a:t>
            </a:r>
            <a:r>
              <a:rPr dirty="0" sz="2000" spc="-35">
                <a:latin typeface="Trebuchet MS"/>
                <a:cs typeface="Trebuchet MS"/>
              </a:rPr>
              <a:t>i</a:t>
            </a:r>
            <a:r>
              <a:rPr dirty="0" sz="2000" spc="-195">
                <a:latin typeface="Trebuchet MS"/>
                <a:cs typeface="Trebuchet MS"/>
              </a:rPr>
              <a:t>d,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T</a:t>
            </a:r>
            <a:r>
              <a:rPr dirty="0" sz="2000" spc="85">
                <a:latin typeface="Trebuchet MS"/>
                <a:cs typeface="Trebuchet MS"/>
              </a:rPr>
              <a:t>=</a:t>
            </a:r>
            <a:r>
              <a:rPr dirty="0" sz="2000" spc="-65">
                <a:latin typeface="Trebuchet MS"/>
                <a:cs typeface="Trebuchet MS"/>
              </a:rPr>
              <a:t>{</a:t>
            </a:r>
            <a:r>
              <a:rPr dirty="0" sz="2000" spc="-110">
                <a:latin typeface="Trebuchet MS"/>
                <a:cs typeface="Trebuchet MS"/>
              </a:rPr>
              <a:t>n</a:t>
            </a:r>
            <a:r>
              <a:rPr dirty="0" sz="2000" spc="-155">
                <a:latin typeface="Trebuchet MS"/>
                <a:cs typeface="Trebuchet MS"/>
              </a:rPr>
              <a:t>ull,</a:t>
            </a:r>
            <a:r>
              <a:rPr dirty="0" sz="2000" spc="-160">
                <a:latin typeface="Trebuchet MS"/>
                <a:cs typeface="Trebuchet MS"/>
              </a:rPr>
              <a:t>{</a:t>
            </a:r>
            <a:r>
              <a:rPr dirty="0" sz="2000" spc="-155">
                <a:latin typeface="Trebuchet MS"/>
                <a:cs typeface="Trebuchet MS"/>
              </a:rPr>
              <a:t>a</a:t>
            </a:r>
            <a:r>
              <a:rPr dirty="0" sz="2000" spc="-125">
                <a:latin typeface="Trebuchet MS"/>
                <a:cs typeface="Trebuchet MS"/>
              </a:rPr>
              <a:t>}</a:t>
            </a:r>
            <a:r>
              <a:rPr dirty="0" sz="2000" spc="-140">
                <a:latin typeface="Trebuchet MS"/>
                <a:cs typeface="Trebuchet MS"/>
              </a:rPr>
              <a:t>,{</a:t>
            </a:r>
            <a:r>
              <a:rPr dirty="0" sz="2000" spc="-215">
                <a:latin typeface="Trebuchet MS"/>
                <a:cs typeface="Trebuchet MS"/>
              </a:rPr>
              <a:t>b</a:t>
            </a:r>
            <a:r>
              <a:rPr dirty="0" sz="2000" spc="-145">
                <a:latin typeface="Trebuchet MS"/>
                <a:cs typeface="Trebuchet MS"/>
              </a:rPr>
              <a:t>},</a:t>
            </a:r>
            <a:r>
              <a:rPr dirty="0" sz="2000" spc="-155">
                <a:latin typeface="Trebuchet MS"/>
                <a:cs typeface="Trebuchet MS"/>
              </a:rPr>
              <a:t>{</a:t>
            </a:r>
            <a:r>
              <a:rPr dirty="0" sz="2000" spc="-180">
                <a:latin typeface="Trebuchet MS"/>
                <a:cs typeface="Trebuchet MS"/>
              </a:rPr>
              <a:t>a,b</a:t>
            </a:r>
            <a:r>
              <a:rPr dirty="0" sz="2000" spc="-155">
                <a:latin typeface="Trebuchet MS"/>
                <a:cs typeface="Trebuchet MS"/>
              </a:rPr>
              <a:t>}</a:t>
            </a:r>
            <a:r>
              <a:rPr dirty="0" sz="2000" spc="-70">
                <a:latin typeface="Trebuchet MS"/>
                <a:cs typeface="Trebuchet MS"/>
              </a:rPr>
              <a:t>}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su</a:t>
            </a:r>
            <a:r>
              <a:rPr dirty="0" sz="2000" spc="-85">
                <a:latin typeface="Trebuchet MS"/>
                <a:cs typeface="Trebuchet MS"/>
              </a:rPr>
              <a:t>b</a:t>
            </a:r>
            <a:r>
              <a:rPr dirty="0" sz="2000" spc="-90">
                <a:latin typeface="Trebuchet MS"/>
                <a:cs typeface="Trebuchet MS"/>
              </a:rPr>
              <a:t>-</a:t>
            </a:r>
            <a:r>
              <a:rPr dirty="0" sz="2000" spc="-60">
                <a:latin typeface="Trebuchet MS"/>
                <a:cs typeface="Trebuchet MS"/>
              </a:rPr>
              <a:t>mon</a:t>
            </a:r>
            <a:r>
              <a:rPr dirty="0" sz="2000" spc="-65">
                <a:latin typeface="Trebuchet MS"/>
                <a:cs typeface="Trebuchet MS"/>
              </a:rPr>
              <a:t>oid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4585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45">
                <a:solidFill>
                  <a:srgbClr val="464652"/>
                </a:solidFill>
                <a:latin typeface="Cambria"/>
                <a:cs typeface="Cambria"/>
              </a:rPr>
              <a:t>Inverse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0450" y="3879850"/>
          <a:ext cx="2305050" cy="115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2880">
                <a:tc>
                  <a:txBody>
                    <a:bodyPr/>
                    <a:lstStyle/>
                    <a:p>
                      <a:pPr algn="r" marR="69215">
                        <a:lnSpc>
                          <a:spcPts val="12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*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2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2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2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2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242">
                <a:tc>
                  <a:txBody>
                    <a:bodyPr/>
                    <a:lstStyle/>
                    <a:p>
                      <a:pPr algn="r" marR="69215">
                        <a:lnSpc>
                          <a:spcPts val="124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24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24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24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24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r" marR="62230">
                        <a:lnSpc>
                          <a:spcPts val="160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60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60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60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60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5504">
                <a:tc>
                  <a:txBody>
                    <a:bodyPr/>
                    <a:lstStyle/>
                    <a:p>
                      <a:pPr algn="r" marR="69215">
                        <a:lnSpc>
                          <a:spcPts val="159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59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59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59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59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7965">
                <a:tc>
                  <a:txBody>
                    <a:bodyPr/>
                    <a:lstStyle/>
                    <a:p>
                      <a:pPr algn="r" marR="61594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1238757"/>
            <a:ext cx="7838440" cy="4675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  <a:tab pos="3115945" algn="l"/>
                <a:tab pos="3491229" algn="l"/>
                <a:tab pos="3949065" algn="l"/>
                <a:tab pos="4324985" algn="l"/>
                <a:tab pos="4453255" algn="l"/>
              </a:tabLst>
            </a:pPr>
            <a:r>
              <a:rPr dirty="0" sz="2600" spc="-130">
                <a:latin typeface="Trebuchet MS"/>
                <a:cs typeface="Trebuchet MS"/>
              </a:rPr>
              <a:t>Let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(A,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5">
                <a:latin typeface="Trebuchet MS"/>
                <a:cs typeface="Trebuchet MS"/>
              </a:rPr>
              <a:t>*)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algebraic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system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with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identity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e.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Let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 </a:t>
            </a:r>
            <a:r>
              <a:rPr dirty="0" sz="2600" spc="-190">
                <a:latin typeface="Trebuchet MS"/>
                <a:cs typeface="Trebuchet MS"/>
              </a:rPr>
              <a:t>an </a:t>
            </a:r>
            <a:r>
              <a:rPr dirty="0" sz="2600" spc="-165">
                <a:latin typeface="Trebuchet MS"/>
                <a:cs typeface="Trebuchet MS"/>
              </a:rPr>
              <a:t>element </a:t>
            </a:r>
            <a:r>
              <a:rPr dirty="0" sz="2600" spc="-150">
                <a:latin typeface="Trebuchet MS"/>
                <a:cs typeface="Trebuchet MS"/>
              </a:rPr>
              <a:t>in </a:t>
            </a:r>
            <a:r>
              <a:rPr dirty="0" sz="2600" spc="-95">
                <a:latin typeface="Trebuchet MS"/>
                <a:cs typeface="Trebuchet MS"/>
              </a:rPr>
              <a:t>A. </a:t>
            </a:r>
            <a:r>
              <a:rPr dirty="0" sz="2600" spc="40">
                <a:latin typeface="Trebuchet MS"/>
                <a:cs typeface="Trebuchet MS"/>
              </a:rPr>
              <a:t>An </a:t>
            </a:r>
            <a:r>
              <a:rPr dirty="0" sz="2600" spc="-165">
                <a:latin typeface="Trebuchet MS"/>
                <a:cs typeface="Trebuchet MS"/>
              </a:rPr>
              <a:t>element </a:t>
            </a:r>
            <a:r>
              <a:rPr dirty="0" sz="2600" spc="-150">
                <a:latin typeface="Trebuchet MS"/>
                <a:cs typeface="Trebuchet MS"/>
              </a:rPr>
              <a:t>b </a:t>
            </a:r>
            <a:r>
              <a:rPr dirty="0" sz="2600" spc="-114">
                <a:latin typeface="Trebuchet MS"/>
                <a:cs typeface="Trebuchet MS"/>
              </a:rPr>
              <a:t>is </a:t>
            </a:r>
            <a:r>
              <a:rPr dirty="0" sz="2600" spc="-150">
                <a:latin typeface="Trebuchet MS"/>
                <a:cs typeface="Trebuchet MS"/>
              </a:rPr>
              <a:t>said </a:t>
            </a:r>
            <a:r>
              <a:rPr dirty="0" sz="2600" spc="-65">
                <a:latin typeface="Trebuchet MS"/>
                <a:cs typeface="Trebuchet MS"/>
              </a:rPr>
              <a:t>to </a:t>
            </a:r>
            <a:r>
              <a:rPr dirty="0" sz="2600" spc="-160">
                <a:latin typeface="Trebuchet MS"/>
                <a:cs typeface="Trebuchet MS"/>
              </a:rPr>
              <a:t>be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250">
                <a:latin typeface="Trebuchet MS"/>
                <a:cs typeface="Trebuchet MS"/>
              </a:rPr>
              <a:t> </a:t>
            </a:r>
            <a:r>
              <a:rPr dirty="0" sz="2600" spc="-70" b="1">
                <a:latin typeface="Trebuchet MS"/>
                <a:cs typeface="Trebuchet MS"/>
              </a:rPr>
              <a:t>left </a:t>
            </a:r>
            <a:r>
              <a:rPr dirty="0" sz="2600" spc="-65" b="1">
                <a:latin typeface="Trebuchet MS"/>
                <a:cs typeface="Trebuchet MS"/>
              </a:rPr>
              <a:t> </a:t>
            </a:r>
            <a:r>
              <a:rPr dirty="0" sz="2600" spc="-30" b="1">
                <a:latin typeface="Trebuchet MS"/>
                <a:cs typeface="Trebuchet MS"/>
              </a:rPr>
              <a:t>i</a:t>
            </a:r>
            <a:r>
              <a:rPr dirty="0" sz="2600" spc="-125" b="1">
                <a:latin typeface="Trebuchet MS"/>
                <a:cs typeface="Trebuchet MS"/>
              </a:rPr>
              <a:t>n</a:t>
            </a:r>
            <a:r>
              <a:rPr dirty="0" sz="2600" spc="-90" b="1">
                <a:latin typeface="Trebuchet MS"/>
                <a:cs typeface="Trebuchet MS"/>
              </a:rPr>
              <a:t>v</a:t>
            </a:r>
            <a:r>
              <a:rPr dirty="0" sz="2600" spc="-20" b="1">
                <a:latin typeface="Trebuchet MS"/>
                <a:cs typeface="Trebuchet MS"/>
              </a:rPr>
              <a:t>erse</a:t>
            </a:r>
            <a:r>
              <a:rPr dirty="0" sz="2600" spc="-95" b="1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i</a:t>
            </a:r>
            <a:r>
              <a:rPr dirty="0" sz="2600" spc="-275">
                <a:latin typeface="Trebuchet MS"/>
                <a:cs typeface="Trebuchet MS"/>
              </a:rPr>
              <a:t>f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b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130">
                <a:latin typeface="Trebuchet MS"/>
                <a:cs typeface="Trebuchet MS"/>
              </a:rPr>
              <a:t>*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30">
                <a:latin typeface="Trebuchet MS"/>
                <a:cs typeface="Trebuchet MS"/>
              </a:rPr>
              <a:t>e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r>
              <a:rPr dirty="0" sz="2600" spc="-575">
                <a:latin typeface="Trebuchet MS"/>
                <a:cs typeface="Trebuchet MS"/>
              </a:rPr>
              <a:t> </a:t>
            </a:r>
            <a:r>
              <a:rPr dirty="0" sz="2600" spc="40">
                <a:latin typeface="Trebuchet MS"/>
                <a:cs typeface="Trebuchet MS"/>
              </a:rPr>
              <a:t>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element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b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said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  </a:t>
            </a:r>
            <a:r>
              <a:rPr dirty="0" sz="2600" spc="20" b="1">
                <a:latin typeface="Trebuchet MS"/>
                <a:cs typeface="Trebuchet MS"/>
              </a:rPr>
              <a:t>ri</a:t>
            </a:r>
            <a:r>
              <a:rPr dirty="0" sz="2600" spc="40" b="1">
                <a:latin typeface="Trebuchet MS"/>
                <a:cs typeface="Trebuchet MS"/>
              </a:rPr>
              <a:t>g</a:t>
            </a:r>
            <a:r>
              <a:rPr dirty="0" sz="2600" spc="-20" b="1">
                <a:latin typeface="Trebuchet MS"/>
                <a:cs typeface="Trebuchet MS"/>
              </a:rPr>
              <a:t>h</a:t>
            </a:r>
            <a:r>
              <a:rPr dirty="0" sz="2600" spc="25" b="1">
                <a:latin typeface="Trebuchet MS"/>
                <a:cs typeface="Trebuchet MS"/>
              </a:rPr>
              <a:t>t</a:t>
            </a:r>
            <a:r>
              <a:rPr dirty="0" sz="2600" spc="-85" b="1">
                <a:latin typeface="Trebuchet MS"/>
                <a:cs typeface="Trebuchet MS"/>
              </a:rPr>
              <a:t> </a:t>
            </a:r>
            <a:r>
              <a:rPr dirty="0" sz="2600" spc="-30" b="1">
                <a:latin typeface="Trebuchet MS"/>
                <a:cs typeface="Trebuchet MS"/>
              </a:rPr>
              <a:t>i</a:t>
            </a:r>
            <a:r>
              <a:rPr dirty="0" sz="2600" spc="-125" b="1">
                <a:latin typeface="Trebuchet MS"/>
                <a:cs typeface="Trebuchet MS"/>
              </a:rPr>
              <a:t>n</a:t>
            </a:r>
            <a:r>
              <a:rPr dirty="0" sz="2600" spc="-90" b="1">
                <a:latin typeface="Trebuchet MS"/>
                <a:cs typeface="Trebuchet MS"/>
              </a:rPr>
              <a:t>v</a:t>
            </a:r>
            <a:r>
              <a:rPr dirty="0" sz="2600" spc="-20" b="1">
                <a:latin typeface="Trebuchet MS"/>
                <a:cs typeface="Trebuchet MS"/>
              </a:rPr>
              <a:t>erse</a:t>
            </a:r>
            <a:r>
              <a:rPr dirty="0" sz="2600" spc="-110" b="1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i</a:t>
            </a:r>
            <a:r>
              <a:rPr dirty="0" sz="2600" spc="-275">
                <a:latin typeface="Trebuchet MS"/>
                <a:cs typeface="Trebuchet MS"/>
              </a:rPr>
              <a:t>f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130">
                <a:latin typeface="Trebuchet MS"/>
                <a:cs typeface="Trebuchet MS"/>
              </a:rPr>
              <a:t>*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b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30">
                <a:latin typeface="Trebuchet MS"/>
                <a:cs typeface="Trebuchet MS"/>
              </a:rPr>
              <a:t>e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F</a:t>
            </a:r>
            <a:r>
              <a:rPr dirty="0" sz="2600" spc="30">
                <a:latin typeface="Trebuchet MS"/>
                <a:cs typeface="Trebuchet MS"/>
              </a:rPr>
              <a:t>or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ex</a:t>
            </a:r>
            <a:r>
              <a:rPr dirty="0" sz="2600" spc="-140">
                <a:latin typeface="Trebuchet MS"/>
                <a:cs typeface="Trebuchet MS"/>
              </a:rPr>
              <a:t>a</a:t>
            </a:r>
            <a:r>
              <a:rPr dirty="0" sz="2600" spc="-204">
                <a:latin typeface="Trebuchet MS"/>
                <a:cs typeface="Trebuchet MS"/>
              </a:rPr>
              <a:t>mp</a:t>
            </a:r>
            <a:r>
              <a:rPr dirty="0" sz="2600" spc="-85">
                <a:latin typeface="Trebuchet MS"/>
                <a:cs typeface="Trebuchet MS"/>
              </a:rPr>
              <a:t>l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40">
                <a:latin typeface="Trebuchet MS"/>
                <a:cs typeface="Trebuchet MS"/>
              </a:rPr>
              <a:t>f</a:t>
            </a:r>
            <a:r>
              <a:rPr dirty="0" sz="2600" spc="30">
                <a:latin typeface="Trebuchet MS"/>
                <a:cs typeface="Trebuchet MS"/>
              </a:rPr>
              <a:t>or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the  </a:t>
            </a:r>
            <a:r>
              <a:rPr dirty="0" sz="2600" spc="-290">
                <a:latin typeface="Trebuchet MS"/>
                <a:cs typeface="Trebuchet MS"/>
              </a:rPr>
              <a:t>a</a:t>
            </a:r>
            <a:r>
              <a:rPr dirty="0" sz="2600" spc="-160">
                <a:latin typeface="Trebuchet MS"/>
                <a:cs typeface="Trebuchet MS"/>
              </a:rPr>
              <a:t>l</a:t>
            </a:r>
            <a:r>
              <a:rPr dirty="0" sz="2600" spc="-170">
                <a:latin typeface="Trebuchet MS"/>
                <a:cs typeface="Trebuchet MS"/>
              </a:rPr>
              <a:t>ge</a:t>
            </a:r>
            <a:r>
              <a:rPr dirty="0" sz="2600" spc="-170">
                <a:latin typeface="Trebuchet MS"/>
                <a:cs typeface="Trebuchet MS"/>
              </a:rPr>
              <a:t>b</a:t>
            </a:r>
            <a:r>
              <a:rPr dirty="0" sz="2600" spc="-155">
                <a:latin typeface="Trebuchet MS"/>
                <a:cs typeface="Trebuchet MS"/>
              </a:rPr>
              <a:t>ra</a:t>
            </a:r>
            <a:r>
              <a:rPr dirty="0" sz="2600" spc="-90">
                <a:latin typeface="Trebuchet MS"/>
                <a:cs typeface="Trebuchet MS"/>
              </a:rPr>
              <a:t>i</a:t>
            </a:r>
            <a:r>
              <a:rPr dirty="0" sz="2600" spc="-150">
                <a:latin typeface="Trebuchet MS"/>
                <a:cs typeface="Trebuchet MS"/>
              </a:rPr>
              <a:t>c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sy</a:t>
            </a:r>
            <a:r>
              <a:rPr dirty="0" sz="2600" spc="-85">
                <a:latin typeface="Trebuchet MS"/>
                <a:cs typeface="Trebuchet MS"/>
              </a:rPr>
              <a:t>s</a:t>
            </a:r>
            <a:r>
              <a:rPr dirty="0" sz="2600" spc="-165">
                <a:latin typeface="Trebuchet MS"/>
                <a:cs typeface="Trebuchet MS"/>
              </a:rPr>
              <a:t>tem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sh</a:t>
            </a:r>
            <a:r>
              <a:rPr dirty="0" sz="2600" spc="-60">
                <a:latin typeface="Trebuchet MS"/>
                <a:cs typeface="Trebuchet MS"/>
              </a:rPr>
              <a:t>o</a:t>
            </a:r>
            <a:r>
              <a:rPr dirty="0" sz="2600" spc="-110">
                <a:latin typeface="Trebuchet MS"/>
                <a:cs typeface="Trebuchet MS"/>
              </a:rPr>
              <a:t>w</a:t>
            </a:r>
            <a:r>
              <a:rPr dirty="0" sz="2600" spc="-80">
                <a:latin typeface="Trebuchet MS"/>
                <a:cs typeface="Trebuchet MS"/>
              </a:rPr>
              <a:t>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Fi</a:t>
            </a:r>
            <a:r>
              <a:rPr dirty="0" sz="2600" spc="-190">
                <a:latin typeface="Trebuchet MS"/>
                <a:cs typeface="Trebuchet MS"/>
              </a:rPr>
              <a:t>g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r>
              <a:rPr dirty="0" sz="2600">
                <a:latin typeface="Trebuchet MS"/>
                <a:cs typeface="Trebuchet MS"/>
              </a:rPr>
              <a:t>		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ide</a:t>
            </a:r>
            <a:r>
              <a:rPr dirty="0" sz="2600" spc="-155">
                <a:latin typeface="Trebuchet MS"/>
                <a:cs typeface="Trebuchet MS"/>
              </a:rPr>
              <a:t>n</a:t>
            </a:r>
            <a:r>
              <a:rPr dirty="0" sz="2600" spc="-170">
                <a:latin typeface="Trebuchet MS"/>
                <a:cs typeface="Trebuchet MS"/>
              </a:rPr>
              <a:t>tit</a:t>
            </a:r>
            <a:r>
              <a:rPr dirty="0" sz="2600" spc="-355">
                <a:latin typeface="Trebuchet MS"/>
                <a:cs typeface="Trebuchet MS"/>
              </a:rPr>
              <a:t>y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r>
              <a:rPr dirty="0" sz="2600" spc="-35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So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b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  </a:t>
            </a:r>
            <a:r>
              <a:rPr dirty="0" sz="2600" spc="-135">
                <a:latin typeface="Trebuchet MS"/>
                <a:cs typeface="Trebuchet MS"/>
              </a:rPr>
              <a:t>l</a:t>
            </a:r>
            <a:r>
              <a:rPr dirty="0" sz="2600" spc="-240">
                <a:latin typeface="Trebuchet MS"/>
                <a:cs typeface="Trebuchet MS"/>
              </a:rPr>
              <a:t>e</a:t>
            </a:r>
            <a:r>
              <a:rPr dirty="0" sz="2600" spc="-240">
                <a:latin typeface="Trebuchet MS"/>
                <a:cs typeface="Trebuchet MS"/>
              </a:rPr>
              <a:t>ft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215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95">
                <a:latin typeface="Trebuchet MS"/>
                <a:cs typeface="Trebuchet MS"/>
              </a:rPr>
              <a:t>erse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90">
                <a:latin typeface="Trebuchet MS"/>
                <a:cs typeface="Trebuchet MS"/>
              </a:rPr>
              <a:t>g,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i</a:t>
            </a:r>
            <a:r>
              <a:rPr dirty="0" sz="2600" spc="-55">
                <a:latin typeface="Trebuchet MS"/>
                <a:cs typeface="Trebuchet MS"/>
              </a:rPr>
              <a:t>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ri</a:t>
            </a:r>
            <a:r>
              <a:rPr dirty="0" sz="2600" spc="-145">
                <a:latin typeface="Trebuchet MS"/>
                <a:cs typeface="Trebuchet MS"/>
              </a:rPr>
              <a:t>g</a:t>
            </a:r>
            <a:r>
              <a:rPr dirty="0" sz="2600" spc="-114">
                <a:latin typeface="Trebuchet MS"/>
                <a:cs typeface="Trebuchet MS"/>
              </a:rPr>
              <a:t>h</a:t>
            </a:r>
            <a:r>
              <a:rPr dirty="0" sz="2600" spc="-165">
                <a:latin typeface="Trebuchet MS"/>
                <a:cs typeface="Trebuchet MS"/>
              </a:rPr>
              <a:t>t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215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95">
                <a:latin typeface="Trebuchet MS"/>
                <a:cs typeface="Trebuchet MS"/>
              </a:rPr>
              <a:t>erse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g</a:t>
            </a:r>
            <a:endParaRPr sz="2600">
              <a:latin typeface="Trebuchet MS"/>
              <a:cs typeface="Trebuchet MS"/>
            </a:endParaRPr>
          </a:p>
          <a:p>
            <a:pPr marL="3137535" marR="314960">
              <a:lnSpc>
                <a:spcPct val="100000"/>
              </a:lnSpc>
              <a:spcBef>
                <a:spcPts val="2285"/>
              </a:spcBef>
            </a:pPr>
            <a:r>
              <a:rPr dirty="0" sz="2600" spc="40">
                <a:latin typeface="Trebuchet MS"/>
                <a:cs typeface="Trebuchet MS"/>
              </a:rPr>
              <a:t>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element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b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said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b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an 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220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70">
                <a:latin typeface="Trebuchet MS"/>
                <a:cs typeface="Trebuchet MS"/>
              </a:rPr>
              <a:t>er</a:t>
            </a:r>
            <a:r>
              <a:rPr dirty="0" sz="2600" spc="-70">
                <a:latin typeface="Trebuchet MS"/>
                <a:cs typeface="Trebuchet MS"/>
              </a:rPr>
              <a:t>s</a:t>
            </a:r>
            <a:r>
              <a:rPr dirty="0" sz="2600" spc="-170">
                <a:latin typeface="Trebuchet MS"/>
                <a:cs typeface="Trebuchet MS"/>
              </a:rPr>
              <a:t>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320">
                <a:latin typeface="Trebuchet MS"/>
                <a:cs typeface="Trebuchet MS"/>
              </a:rPr>
              <a:t>a,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i</a:t>
            </a:r>
            <a:r>
              <a:rPr dirty="0" sz="2600" spc="-310">
                <a:latin typeface="Trebuchet MS"/>
                <a:cs typeface="Trebuchet MS"/>
              </a:rPr>
              <a:t>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i</a:t>
            </a:r>
            <a:r>
              <a:rPr dirty="0" sz="2600" spc="-195">
                <a:latin typeface="Trebuchet MS"/>
                <a:cs typeface="Trebuchet MS"/>
              </a:rPr>
              <a:t>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b</a:t>
            </a:r>
            <a:r>
              <a:rPr dirty="0" sz="2600" spc="-50">
                <a:latin typeface="Trebuchet MS"/>
                <a:cs typeface="Trebuchet MS"/>
              </a:rPr>
              <a:t>o</a:t>
            </a:r>
            <a:r>
              <a:rPr dirty="0" sz="2600" spc="-145">
                <a:latin typeface="Trebuchet MS"/>
                <a:cs typeface="Trebuchet MS"/>
              </a:rPr>
              <a:t>th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left 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ri</a:t>
            </a:r>
            <a:r>
              <a:rPr dirty="0" sz="2600" spc="-145">
                <a:latin typeface="Trebuchet MS"/>
                <a:cs typeface="Trebuchet MS"/>
              </a:rPr>
              <a:t>g</a:t>
            </a:r>
            <a:r>
              <a:rPr dirty="0" sz="2600" spc="-145">
                <a:latin typeface="Trebuchet MS"/>
                <a:cs typeface="Trebuchet MS"/>
              </a:rPr>
              <a:t>ht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215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95">
                <a:latin typeface="Trebuchet MS"/>
                <a:cs typeface="Trebuchet MS"/>
              </a:rPr>
              <a:t>erse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320">
                <a:latin typeface="Trebuchet MS"/>
                <a:cs typeface="Trebuchet MS"/>
              </a:rPr>
              <a:t>a.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Cle</a:t>
            </a:r>
            <a:r>
              <a:rPr dirty="0" sz="2600" spc="-85">
                <a:latin typeface="Trebuchet MS"/>
                <a:cs typeface="Trebuchet MS"/>
              </a:rPr>
              <a:t>a</a:t>
            </a:r>
            <a:r>
              <a:rPr dirty="0" sz="2600" spc="-100">
                <a:latin typeface="Trebuchet MS"/>
                <a:cs typeface="Trebuchet MS"/>
              </a:rPr>
              <a:t>r</a:t>
            </a:r>
            <a:r>
              <a:rPr dirty="0" sz="2600" spc="-100">
                <a:latin typeface="Trebuchet MS"/>
                <a:cs typeface="Trebuchet MS"/>
              </a:rPr>
              <a:t>l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40">
                <a:latin typeface="Trebuchet MS"/>
                <a:cs typeface="Trebuchet MS"/>
              </a:rPr>
              <a:t>if  </a:t>
            </a:r>
            <a:r>
              <a:rPr dirty="0" sz="2600" spc="-150">
                <a:latin typeface="Trebuchet MS"/>
                <a:cs typeface="Trebuchet MS"/>
              </a:rPr>
              <a:t>b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i</a:t>
            </a:r>
            <a:r>
              <a:rPr dirty="0" sz="2600" spc="-155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95">
                <a:latin typeface="Trebuchet MS"/>
                <a:cs typeface="Trebuchet MS"/>
              </a:rPr>
              <a:t>erse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320">
                <a:latin typeface="Trebuchet MS"/>
                <a:cs typeface="Trebuchet MS"/>
              </a:rPr>
              <a:t>a,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also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an 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220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70">
                <a:latin typeface="Trebuchet MS"/>
                <a:cs typeface="Trebuchet MS"/>
              </a:rPr>
              <a:t>er</a:t>
            </a:r>
            <a:r>
              <a:rPr dirty="0" sz="2600" spc="-70">
                <a:latin typeface="Trebuchet MS"/>
                <a:cs typeface="Trebuchet MS"/>
              </a:rPr>
              <a:t>s</a:t>
            </a:r>
            <a:r>
              <a:rPr dirty="0" sz="2600" spc="-170">
                <a:latin typeface="Trebuchet MS"/>
                <a:cs typeface="Trebuchet MS"/>
              </a:rPr>
              <a:t>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b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2884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95">
                <a:solidFill>
                  <a:srgbClr val="464652"/>
                </a:solidFill>
                <a:latin typeface="Cambria"/>
                <a:cs typeface="Cambria"/>
              </a:rPr>
              <a:t>Gro</a:t>
            </a:r>
            <a:r>
              <a:rPr dirty="0" sz="3200" spc="320">
                <a:solidFill>
                  <a:srgbClr val="464652"/>
                </a:solidFill>
                <a:latin typeface="Cambria"/>
                <a:cs typeface="Cambria"/>
              </a:rPr>
              <a:t>u</a:t>
            </a:r>
            <a:r>
              <a:rPr dirty="0" sz="3200" spc="204">
                <a:solidFill>
                  <a:srgbClr val="464652"/>
                </a:solidFill>
                <a:latin typeface="Cambria"/>
                <a:cs typeface="Cambria"/>
              </a:rPr>
              <a:t>p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0282"/>
            <a:ext cx="7913370" cy="419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009" marR="274955" indent="-448945">
              <a:lnSpc>
                <a:spcPct val="100000"/>
              </a:lnSpc>
              <a:spcBef>
                <a:spcPts val="10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2400" spc="235" b="1">
                <a:latin typeface="Trebuchet MS"/>
                <a:cs typeface="Trebuchet MS"/>
              </a:rPr>
              <a:t>G</a:t>
            </a:r>
            <a:r>
              <a:rPr dirty="0" sz="2400" spc="95" b="1">
                <a:latin typeface="Trebuchet MS"/>
                <a:cs typeface="Trebuchet MS"/>
              </a:rPr>
              <a:t>r</a:t>
            </a:r>
            <a:r>
              <a:rPr dirty="0" sz="2400" spc="15" b="1">
                <a:latin typeface="Trebuchet MS"/>
                <a:cs typeface="Trebuchet MS"/>
              </a:rPr>
              <a:t>o</a:t>
            </a:r>
            <a:r>
              <a:rPr dirty="0" sz="2400" spc="25" b="1">
                <a:latin typeface="Trebuchet MS"/>
                <a:cs typeface="Trebuchet MS"/>
              </a:rPr>
              <a:t>u</a:t>
            </a:r>
            <a:r>
              <a:rPr dirty="0" sz="2400" spc="-114" b="1">
                <a:latin typeface="Trebuchet MS"/>
                <a:cs typeface="Trebuchet MS"/>
              </a:rPr>
              <a:t>p:</a:t>
            </a:r>
            <a:r>
              <a:rPr dirty="0" sz="2400" spc="-315" b="1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An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al</a:t>
            </a:r>
            <a:r>
              <a:rPr dirty="0" sz="2400" spc="-240">
                <a:latin typeface="Trebuchet MS"/>
                <a:cs typeface="Trebuchet MS"/>
              </a:rPr>
              <a:t>g</a:t>
            </a:r>
            <a:r>
              <a:rPr dirty="0" sz="2400" spc="-140">
                <a:latin typeface="Trebuchet MS"/>
                <a:cs typeface="Trebuchet MS"/>
              </a:rPr>
              <a:t>ebraic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sys</a:t>
            </a:r>
            <a:r>
              <a:rPr dirty="0" sz="2400" spc="-85">
                <a:latin typeface="Trebuchet MS"/>
                <a:cs typeface="Trebuchet MS"/>
              </a:rPr>
              <a:t>t</a:t>
            </a:r>
            <a:r>
              <a:rPr dirty="0" sz="2400" spc="-155">
                <a:latin typeface="Trebuchet MS"/>
                <a:cs typeface="Trebuchet MS"/>
              </a:rPr>
              <a:t>em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(G</a:t>
            </a:r>
            <a:r>
              <a:rPr dirty="0" sz="2400" spc="-80">
                <a:latin typeface="Trebuchet MS"/>
                <a:cs typeface="Trebuchet MS"/>
              </a:rPr>
              <a:t>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100">
                <a:latin typeface="Trebuchet MS"/>
                <a:cs typeface="Trebuchet MS"/>
              </a:rPr>
              <a:t>*</a:t>
            </a:r>
            <a:r>
              <a:rPr dirty="0" sz="2400" spc="-110">
                <a:latin typeface="Trebuchet MS"/>
                <a:cs typeface="Trebuchet MS"/>
              </a:rPr>
              <a:t>)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</a:t>
            </a:r>
            <a:r>
              <a:rPr dirty="0" sz="2400" spc="-125">
                <a:latin typeface="Trebuchet MS"/>
                <a:cs typeface="Trebuchet MS"/>
              </a:rPr>
              <a:t>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said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to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be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75" b="1">
                <a:latin typeface="Trebuchet MS"/>
                <a:cs typeface="Trebuchet MS"/>
              </a:rPr>
              <a:t>g</a:t>
            </a:r>
            <a:r>
              <a:rPr dirty="0" sz="2400" spc="5" b="1">
                <a:latin typeface="Trebuchet MS"/>
                <a:cs typeface="Trebuchet MS"/>
              </a:rPr>
              <a:t>r</a:t>
            </a:r>
            <a:r>
              <a:rPr dirty="0" sz="2400" spc="15" b="1">
                <a:latin typeface="Trebuchet MS"/>
                <a:cs typeface="Trebuchet MS"/>
              </a:rPr>
              <a:t>o</a:t>
            </a:r>
            <a:r>
              <a:rPr dirty="0" sz="2400" spc="25" b="1">
                <a:latin typeface="Trebuchet MS"/>
                <a:cs typeface="Trebuchet MS"/>
              </a:rPr>
              <a:t>u</a:t>
            </a:r>
            <a:r>
              <a:rPr dirty="0" sz="2400" b="1">
                <a:latin typeface="Trebuchet MS"/>
                <a:cs typeface="Trebuchet MS"/>
              </a:rPr>
              <a:t>p</a:t>
            </a:r>
            <a:r>
              <a:rPr dirty="0" sz="2400" spc="-70" b="1">
                <a:latin typeface="Trebuchet MS"/>
                <a:cs typeface="Trebuchet MS"/>
              </a:rPr>
              <a:t> </a:t>
            </a:r>
            <a:r>
              <a:rPr dirty="0" sz="2400" spc="-220">
                <a:latin typeface="Trebuchet MS"/>
                <a:cs typeface="Trebuchet MS"/>
              </a:rPr>
              <a:t>if  </a:t>
            </a:r>
            <a:r>
              <a:rPr dirty="0" sz="2400" spc="-140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following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conditions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are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satisfied.</a:t>
            </a:r>
            <a:endParaRPr sz="2400">
              <a:latin typeface="Trebuchet MS"/>
              <a:cs typeface="Trebuchet MS"/>
            </a:endParaRPr>
          </a:p>
          <a:p>
            <a:pPr lvl="1" marL="887730" indent="-36957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888365" algn="l"/>
                <a:tab pos="1200150" algn="l"/>
              </a:tabLst>
            </a:pPr>
            <a:r>
              <a:rPr dirty="0" sz="2400" spc="85" b="1">
                <a:solidFill>
                  <a:srgbClr val="FF0000"/>
                </a:solidFill>
                <a:latin typeface="Trebuchet MS"/>
                <a:cs typeface="Trebuchet MS"/>
              </a:rPr>
              <a:t>*	</a:t>
            </a:r>
            <a:r>
              <a:rPr dirty="0" sz="2400" spc="-4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24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24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Trebuchet MS"/>
                <a:cs typeface="Trebuchet MS"/>
              </a:rPr>
              <a:t>closed</a:t>
            </a:r>
            <a:r>
              <a:rPr dirty="0" sz="24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Trebuchet MS"/>
                <a:cs typeface="Trebuchet MS"/>
              </a:rPr>
              <a:t>operation.</a:t>
            </a:r>
            <a:endParaRPr sz="2400">
              <a:latin typeface="Trebuchet MS"/>
              <a:cs typeface="Trebuchet MS"/>
            </a:endParaRPr>
          </a:p>
          <a:p>
            <a:pPr lvl="1" marL="887730" indent="-36957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888365" algn="l"/>
                <a:tab pos="1200150" algn="l"/>
              </a:tabLst>
            </a:pPr>
            <a:r>
              <a:rPr dirty="0" sz="2400" spc="85" b="1">
                <a:solidFill>
                  <a:srgbClr val="FF0000"/>
                </a:solidFill>
                <a:latin typeface="Trebuchet MS"/>
                <a:cs typeface="Trebuchet MS"/>
              </a:rPr>
              <a:t>*	</a:t>
            </a:r>
            <a:r>
              <a:rPr dirty="0" sz="2400" spc="-4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24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Trebuchet MS"/>
                <a:cs typeface="Trebuchet MS"/>
              </a:rPr>
              <a:t>an</a:t>
            </a:r>
            <a:r>
              <a:rPr dirty="0" sz="24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Trebuchet MS"/>
                <a:cs typeface="Trebuchet MS"/>
              </a:rPr>
              <a:t>associative</a:t>
            </a:r>
            <a:r>
              <a:rPr dirty="0" sz="24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Trebuchet MS"/>
                <a:cs typeface="Trebuchet MS"/>
              </a:rPr>
              <a:t>operation.</a:t>
            </a:r>
            <a:endParaRPr sz="2400">
              <a:latin typeface="Trebuchet MS"/>
              <a:cs typeface="Trebuchet MS"/>
            </a:endParaRPr>
          </a:p>
          <a:p>
            <a:pPr lvl="1" marL="927100" indent="-408940">
              <a:lnSpc>
                <a:spcPct val="100000"/>
              </a:lnSpc>
              <a:spcBef>
                <a:spcPts val="490"/>
              </a:spcBef>
              <a:buAutoNum type="arabicParenR"/>
              <a:tabLst>
                <a:tab pos="927735" algn="l"/>
              </a:tabLst>
            </a:pPr>
            <a:r>
              <a:rPr dirty="0" sz="2400" spc="20" b="1">
                <a:solidFill>
                  <a:srgbClr val="FF0000"/>
                </a:solidFill>
                <a:latin typeface="Trebuchet MS"/>
                <a:cs typeface="Trebuchet MS"/>
              </a:rPr>
              <a:t>There</a:t>
            </a:r>
            <a:r>
              <a:rPr dirty="0" sz="2400" spc="-9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24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rebuchet MS"/>
                <a:cs typeface="Trebuchet MS"/>
              </a:rPr>
              <a:t>an</a:t>
            </a:r>
            <a:r>
              <a:rPr dirty="0" sz="24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30" b="1">
                <a:solidFill>
                  <a:srgbClr val="FF0000"/>
                </a:solidFill>
                <a:latin typeface="Trebuchet MS"/>
                <a:cs typeface="Trebuchet MS"/>
              </a:rPr>
              <a:t>identity</a:t>
            </a:r>
            <a:r>
              <a:rPr dirty="0" sz="24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24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FF0000"/>
                </a:solidFill>
                <a:latin typeface="Trebuchet MS"/>
                <a:cs typeface="Trebuchet MS"/>
              </a:rPr>
              <a:t>G.</a:t>
            </a:r>
            <a:endParaRPr sz="2400">
              <a:latin typeface="Trebuchet MS"/>
              <a:cs typeface="Trebuchet MS"/>
            </a:endParaRPr>
          </a:p>
          <a:p>
            <a:pPr lvl="1" marL="972185" indent="-454025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972185" algn="l"/>
                <a:tab pos="972819" algn="l"/>
              </a:tabLst>
            </a:pPr>
            <a:r>
              <a:rPr dirty="0" sz="2400" spc="15" b="1">
                <a:solidFill>
                  <a:srgbClr val="FF0000"/>
                </a:solidFill>
                <a:latin typeface="Trebuchet MS"/>
                <a:cs typeface="Trebuchet MS"/>
              </a:rPr>
              <a:t>Every</a:t>
            </a:r>
            <a:r>
              <a:rPr dirty="0" sz="24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rebuchet MS"/>
                <a:cs typeface="Trebuchet MS"/>
              </a:rPr>
              <a:t>element</a:t>
            </a:r>
            <a:r>
              <a:rPr dirty="0" sz="24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24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335" b="1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dirty="0" sz="24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dirty="0" sz="24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FF0000"/>
                </a:solidFill>
                <a:latin typeface="Trebuchet MS"/>
                <a:cs typeface="Trebuchet MS"/>
              </a:rPr>
              <a:t>inverse</a:t>
            </a:r>
            <a:r>
              <a:rPr dirty="0" sz="24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24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FF0000"/>
                </a:solidFill>
                <a:latin typeface="Trebuchet MS"/>
                <a:cs typeface="Trebuchet MS"/>
              </a:rPr>
              <a:t>G.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Trebuchet MS"/>
              <a:buAutoNum type="arabicParenR"/>
            </a:pPr>
            <a:endParaRPr sz="3300">
              <a:latin typeface="Trebuchet MS"/>
              <a:cs typeface="Trebuchet MS"/>
            </a:endParaRPr>
          </a:p>
          <a:p>
            <a:pPr marL="501015" indent="-501015">
              <a:lnSpc>
                <a:spcPct val="100000"/>
              </a:lnSpc>
              <a:buClr>
                <a:srgbClr val="A40020"/>
              </a:buClr>
              <a:buSzPct val="75000"/>
              <a:buFont typeface="Wingdings"/>
              <a:buChar char=""/>
              <a:tabLst>
                <a:tab pos="501015" algn="l"/>
                <a:tab pos="514984" algn="l"/>
              </a:tabLst>
            </a:pPr>
            <a:r>
              <a:rPr dirty="0" sz="2400" spc="70" b="1">
                <a:latin typeface="Trebuchet MS"/>
                <a:cs typeface="Trebuchet MS"/>
              </a:rPr>
              <a:t>Abe</a:t>
            </a:r>
            <a:r>
              <a:rPr dirty="0" sz="2400" spc="25" b="1">
                <a:latin typeface="Trebuchet MS"/>
                <a:cs typeface="Trebuchet MS"/>
              </a:rPr>
              <a:t>l</a:t>
            </a:r>
            <a:r>
              <a:rPr dirty="0" sz="2400" spc="-30" b="1">
                <a:latin typeface="Trebuchet MS"/>
                <a:cs typeface="Trebuchet MS"/>
              </a:rPr>
              <a:t>ian</a:t>
            </a:r>
            <a:r>
              <a:rPr dirty="0" sz="2400" spc="-60" b="1">
                <a:latin typeface="Trebuchet MS"/>
                <a:cs typeface="Trebuchet MS"/>
              </a:rPr>
              <a:t> </a:t>
            </a:r>
            <a:r>
              <a:rPr dirty="0" sz="2400" spc="80" b="1">
                <a:latin typeface="Trebuchet MS"/>
                <a:cs typeface="Trebuchet MS"/>
              </a:rPr>
              <a:t>g</a:t>
            </a:r>
            <a:r>
              <a:rPr dirty="0" sz="2400" b="1">
                <a:latin typeface="Trebuchet MS"/>
                <a:cs typeface="Trebuchet MS"/>
              </a:rPr>
              <a:t>r</a:t>
            </a:r>
            <a:r>
              <a:rPr dirty="0" sz="2400" spc="10" b="1">
                <a:latin typeface="Trebuchet MS"/>
                <a:cs typeface="Trebuchet MS"/>
              </a:rPr>
              <a:t>ou</a:t>
            </a:r>
            <a:r>
              <a:rPr dirty="0" sz="2400" spc="15" b="1">
                <a:latin typeface="Trebuchet MS"/>
                <a:cs typeface="Trebuchet MS"/>
              </a:rPr>
              <a:t>p</a:t>
            </a:r>
            <a:r>
              <a:rPr dirty="0" sz="2400" spc="-75" b="1">
                <a:latin typeface="Trebuchet MS"/>
                <a:cs typeface="Trebuchet MS"/>
              </a:rPr>
              <a:t> </a:t>
            </a:r>
            <a:r>
              <a:rPr dirty="0" sz="2400" spc="175" b="1">
                <a:latin typeface="Trebuchet MS"/>
                <a:cs typeface="Trebuchet MS"/>
              </a:rPr>
              <a:t>(Com</a:t>
            </a:r>
            <a:r>
              <a:rPr dirty="0" sz="2400" spc="229" b="1">
                <a:latin typeface="Trebuchet MS"/>
                <a:cs typeface="Trebuchet MS"/>
              </a:rPr>
              <a:t>m</a:t>
            </a:r>
            <a:r>
              <a:rPr dirty="0" sz="2400" spc="-10" b="1">
                <a:latin typeface="Trebuchet MS"/>
                <a:cs typeface="Trebuchet MS"/>
              </a:rPr>
              <a:t>utat</a:t>
            </a:r>
            <a:r>
              <a:rPr dirty="0" sz="2400" spc="-20" b="1">
                <a:latin typeface="Trebuchet MS"/>
                <a:cs typeface="Trebuchet MS"/>
              </a:rPr>
              <a:t>i</a:t>
            </a:r>
            <a:r>
              <a:rPr dirty="0" sz="2400" spc="-95" b="1">
                <a:latin typeface="Trebuchet MS"/>
                <a:cs typeface="Trebuchet MS"/>
              </a:rPr>
              <a:t>v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-55" b="1">
                <a:latin typeface="Trebuchet MS"/>
                <a:cs typeface="Trebuchet MS"/>
              </a:rPr>
              <a:t> </a:t>
            </a:r>
            <a:r>
              <a:rPr dirty="0" sz="2400" spc="85" b="1">
                <a:latin typeface="Trebuchet MS"/>
                <a:cs typeface="Trebuchet MS"/>
              </a:rPr>
              <a:t>g</a:t>
            </a:r>
            <a:r>
              <a:rPr dirty="0" sz="2400" spc="-10" b="1">
                <a:latin typeface="Trebuchet MS"/>
                <a:cs typeface="Trebuchet MS"/>
              </a:rPr>
              <a:t>r</a:t>
            </a:r>
            <a:r>
              <a:rPr dirty="0" sz="2400" spc="10" b="1">
                <a:latin typeface="Trebuchet MS"/>
                <a:cs typeface="Trebuchet MS"/>
              </a:rPr>
              <a:t>ou</a:t>
            </a:r>
            <a:r>
              <a:rPr dirty="0" sz="2400" spc="15" b="1">
                <a:latin typeface="Trebuchet MS"/>
                <a:cs typeface="Trebuchet MS"/>
              </a:rPr>
              <a:t>p</a:t>
            </a:r>
            <a:r>
              <a:rPr dirty="0" sz="2400" spc="-95" b="1">
                <a:latin typeface="Trebuchet MS"/>
                <a:cs typeface="Trebuchet MS"/>
              </a:rPr>
              <a:t>):</a:t>
            </a:r>
            <a:r>
              <a:rPr dirty="0" sz="2400" spc="-315" b="1">
                <a:latin typeface="Trebuchet MS"/>
                <a:cs typeface="Trebuchet MS"/>
              </a:rPr>
              <a:t> </a:t>
            </a:r>
            <a:r>
              <a:rPr dirty="0" sz="2400" spc="185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g</a:t>
            </a:r>
            <a:r>
              <a:rPr dirty="0" sz="2400" spc="-50">
                <a:latin typeface="Trebuchet MS"/>
                <a:cs typeface="Trebuchet MS"/>
              </a:rPr>
              <a:t>r</a:t>
            </a:r>
            <a:r>
              <a:rPr dirty="0" sz="2400" spc="-40">
                <a:latin typeface="Trebuchet MS"/>
                <a:cs typeface="Trebuchet MS"/>
              </a:rPr>
              <a:t>o</a:t>
            </a:r>
            <a:r>
              <a:rPr dirty="0" sz="2400" spc="-50">
                <a:latin typeface="Trebuchet MS"/>
                <a:cs typeface="Trebuchet MS"/>
              </a:rPr>
              <a:t>u</a:t>
            </a:r>
            <a:r>
              <a:rPr dirty="0" sz="2400" spc="-140">
                <a:latin typeface="Trebuchet MS"/>
                <a:cs typeface="Trebuchet MS"/>
              </a:rPr>
              <a:t>p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(G</a:t>
            </a:r>
            <a:r>
              <a:rPr dirty="0" sz="2400" spc="-80">
                <a:latin typeface="Trebuchet MS"/>
                <a:cs typeface="Trebuchet MS"/>
              </a:rPr>
              <a:t>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*)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algn="ctr" marR="1036319">
              <a:lnSpc>
                <a:spcPct val="100000"/>
              </a:lnSpc>
              <a:spcBef>
                <a:spcPts val="509"/>
              </a:spcBef>
              <a:tabLst>
                <a:tab pos="4849495" algn="l"/>
              </a:tabLst>
            </a:pPr>
            <a:r>
              <a:rPr dirty="0" sz="2400" spc="-140">
                <a:latin typeface="Trebuchet MS"/>
                <a:cs typeface="Trebuchet MS"/>
              </a:rPr>
              <a:t>said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to </a:t>
            </a:r>
            <a:r>
              <a:rPr dirty="0" sz="2400" spc="-150">
                <a:latin typeface="Trebuchet MS"/>
                <a:cs typeface="Trebuchet MS"/>
              </a:rPr>
              <a:t>be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0" b="1" i="1">
                <a:latin typeface="Trebuchet MS"/>
                <a:cs typeface="Trebuchet MS"/>
              </a:rPr>
              <a:t>abelian</a:t>
            </a:r>
            <a:r>
              <a:rPr dirty="0" sz="2400" spc="-50" b="1" i="1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(or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0" b="1" i="1">
                <a:latin typeface="Trebuchet MS"/>
                <a:cs typeface="Trebuchet MS"/>
              </a:rPr>
              <a:t>commutative)	</a:t>
            </a:r>
            <a:r>
              <a:rPr dirty="0" sz="2400" spc="-229">
                <a:latin typeface="Trebuchet MS"/>
                <a:cs typeface="Trebuchet MS"/>
              </a:rPr>
              <a:t>if</a:t>
            </a:r>
            <a:endParaRPr sz="2400">
              <a:latin typeface="Trebuchet MS"/>
              <a:cs typeface="Trebuchet MS"/>
            </a:endParaRPr>
          </a:p>
          <a:p>
            <a:pPr algn="ctr" marL="430530">
              <a:lnSpc>
                <a:spcPct val="100000"/>
              </a:lnSpc>
              <a:spcBef>
                <a:spcPts val="505"/>
              </a:spcBef>
              <a:tabLst>
                <a:tab pos="1176020" algn="l"/>
                <a:tab pos="2437130" algn="l"/>
              </a:tabLst>
            </a:pP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114">
                <a:latin typeface="Trebuchet MS"/>
                <a:cs typeface="Trebuchet MS"/>
              </a:rPr>
              <a:t>*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b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140">
                <a:latin typeface="Trebuchet MS"/>
                <a:cs typeface="Trebuchet MS"/>
              </a:rPr>
              <a:t>=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b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114">
                <a:latin typeface="Trebuchet MS"/>
                <a:cs typeface="Trebuchet MS"/>
              </a:rPr>
              <a:t>*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310">
                <a:latin typeface="Trebuchet MS"/>
                <a:cs typeface="Trebuchet MS"/>
              </a:rPr>
              <a:t>f</a:t>
            </a:r>
            <a:r>
              <a:rPr dirty="0" sz="2400" spc="25">
                <a:latin typeface="Trebuchet MS"/>
                <a:cs typeface="Trebuchet MS"/>
              </a:rPr>
              <a:t>or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all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4">
                <a:latin typeface="Trebuchet MS"/>
                <a:cs typeface="Trebuchet MS"/>
              </a:rPr>
              <a:t>a</a:t>
            </a:r>
            <a:r>
              <a:rPr dirty="0" sz="2400" spc="-360">
                <a:latin typeface="Trebuchet MS"/>
                <a:cs typeface="Trebuchet MS"/>
              </a:rPr>
              <a:t>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b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b</a:t>
            </a:r>
            <a:r>
              <a:rPr dirty="0" sz="2400" spc="-110">
                <a:latin typeface="Trebuchet MS"/>
                <a:cs typeface="Trebuchet MS"/>
              </a:rPr>
              <a:t>elongs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to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G.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2884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95">
                <a:solidFill>
                  <a:srgbClr val="464652"/>
                </a:solidFill>
                <a:latin typeface="Cambria"/>
                <a:cs typeface="Cambria"/>
              </a:rPr>
              <a:t>Gro</a:t>
            </a:r>
            <a:r>
              <a:rPr dirty="0" sz="3200" spc="320">
                <a:solidFill>
                  <a:srgbClr val="464652"/>
                </a:solidFill>
                <a:latin typeface="Cambria"/>
                <a:cs typeface="Cambria"/>
              </a:rPr>
              <a:t>u</a:t>
            </a:r>
            <a:r>
              <a:rPr dirty="0" sz="3200" spc="204">
                <a:solidFill>
                  <a:srgbClr val="464652"/>
                </a:solidFill>
                <a:latin typeface="Cambria"/>
                <a:cs typeface="Cambria"/>
              </a:rPr>
              <a:t>p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8757"/>
            <a:ext cx="7989570" cy="2084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600" spc="200">
                <a:latin typeface="Trebuchet MS"/>
                <a:cs typeface="Trebuchet MS"/>
              </a:rPr>
              <a:t>A </a:t>
            </a:r>
            <a:r>
              <a:rPr dirty="0" sz="2600" spc="-90">
                <a:latin typeface="Trebuchet MS"/>
                <a:cs typeface="Trebuchet MS"/>
              </a:rPr>
              <a:t>group </a:t>
            </a:r>
            <a:r>
              <a:rPr dirty="0" sz="2600" spc="-105">
                <a:latin typeface="Trebuchet MS"/>
                <a:cs typeface="Trebuchet MS"/>
              </a:rPr>
              <a:t>(A, </a:t>
            </a:r>
            <a:r>
              <a:rPr dirty="0" sz="2600" spc="5">
                <a:latin typeface="Trebuchet MS"/>
                <a:cs typeface="Trebuchet MS"/>
              </a:rPr>
              <a:t>*) </a:t>
            </a:r>
            <a:r>
              <a:rPr dirty="0" sz="2600" spc="-114">
                <a:latin typeface="Trebuchet MS"/>
                <a:cs typeface="Trebuchet MS"/>
              </a:rPr>
              <a:t>is </a:t>
            </a:r>
            <a:r>
              <a:rPr dirty="0" sz="2600" spc="-150">
                <a:latin typeface="Trebuchet MS"/>
                <a:cs typeface="Trebuchet MS"/>
              </a:rPr>
              <a:t>said </a:t>
            </a:r>
            <a:r>
              <a:rPr dirty="0" sz="2600" spc="-65">
                <a:latin typeface="Trebuchet MS"/>
                <a:cs typeface="Trebuchet MS"/>
              </a:rPr>
              <a:t>to </a:t>
            </a:r>
            <a:r>
              <a:rPr dirty="0" sz="2600" spc="-160">
                <a:latin typeface="Trebuchet MS"/>
                <a:cs typeface="Trebuchet MS"/>
              </a:rPr>
              <a:t>be </a:t>
            </a:r>
            <a:r>
              <a:rPr dirty="0" sz="2600" spc="-65" b="1">
                <a:latin typeface="Trebuchet MS"/>
                <a:cs typeface="Trebuchet MS"/>
              </a:rPr>
              <a:t>finite </a:t>
            </a:r>
            <a:r>
              <a:rPr dirty="0" sz="2600" spc="-30" b="1">
                <a:latin typeface="Trebuchet MS"/>
                <a:cs typeface="Trebuchet MS"/>
              </a:rPr>
              <a:t>group, </a:t>
            </a:r>
            <a:r>
              <a:rPr dirty="0" sz="2600" spc="-245">
                <a:latin typeface="Trebuchet MS"/>
                <a:cs typeface="Trebuchet MS"/>
              </a:rPr>
              <a:t>if </a:t>
            </a:r>
            <a:r>
              <a:rPr dirty="0" sz="2600" spc="200">
                <a:latin typeface="Trebuchet MS"/>
                <a:cs typeface="Trebuchet MS"/>
              </a:rPr>
              <a:t>A </a:t>
            </a:r>
            <a:r>
              <a:rPr dirty="0" sz="2600" spc="-114">
                <a:latin typeface="Trebuchet MS"/>
                <a:cs typeface="Trebuchet MS"/>
              </a:rPr>
              <a:t>is </a:t>
            </a:r>
            <a:r>
              <a:rPr dirty="0" sz="2600" spc="-254">
                <a:latin typeface="Trebuchet MS"/>
                <a:cs typeface="Trebuchet MS"/>
              </a:rPr>
              <a:t>a </a:t>
            </a:r>
            <a:r>
              <a:rPr dirty="0" sz="2600" spc="-185">
                <a:latin typeface="Trebuchet MS"/>
                <a:cs typeface="Trebuchet MS"/>
              </a:rPr>
              <a:t>finite </a:t>
            </a:r>
            <a:r>
              <a:rPr dirty="0" sz="2600" spc="-18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set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and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60" b="1">
                <a:latin typeface="Trebuchet MS"/>
                <a:cs typeface="Trebuchet MS"/>
              </a:rPr>
              <a:t>infinite</a:t>
            </a:r>
            <a:r>
              <a:rPr dirty="0" sz="2600" spc="-100" b="1">
                <a:latin typeface="Trebuchet MS"/>
                <a:cs typeface="Trebuchet MS"/>
              </a:rPr>
              <a:t> </a:t>
            </a:r>
            <a:r>
              <a:rPr dirty="0" sz="2600" spc="-40" b="1">
                <a:latin typeface="Trebuchet MS"/>
                <a:cs typeface="Trebuchet MS"/>
              </a:rPr>
              <a:t>group</a:t>
            </a:r>
            <a:r>
              <a:rPr dirty="0" sz="2600" spc="-40">
                <a:latin typeface="Trebuchet MS"/>
                <a:cs typeface="Trebuchet MS"/>
              </a:rPr>
              <a:t>,</a:t>
            </a:r>
            <a:r>
              <a:rPr dirty="0" sz="2600" spc="-350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if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20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infinite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set.The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size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200">
                <a:latin typeface="Trebuchet MS"/>
                <a:cs typeface="Trebuchet MS"/>
              </a:rPr>
              <a:t>A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often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</a:t>
            </a:r>
            <a:r>
              <a:rPr dirty="0" sz="2600" spc="-290">
                <a:latin typeface="Trebuchet MS"/>
                <a:cs typeface="Trebuchet MS"/>
              </a:rPr>
              <a:t>e</a:t>
            </a:r>
            <a:r>
              <a:rPr dirty="0" sz="2600" spc="-220">
                <a:latin typeface="Trebuchet MS"/>
                <a:cs typeface="Trebuchet MS"/>
              </a:rPr>
              <a:t>f</a:t>
            </a:r>
            <a:r>
              <a:rPr dirty="0" sz="2600" spc="-90">
                <a:latin typeface="Trebuchet MS"/>
                <a:cs typeface="Trebuchet MS"/>
              </a:rPr>
              <a:t>e</a:t>
            </a:r>
            <a:r>
              <a:rPr dirty="0" sz="2600" spc="-85">
                <a:latin typeface="Trebuchet MS"/>
                <a:cs typeface="Trebuchet MS"/>
              </a:rPr>
              <a:t>r</a:t>
            </a:r>
            <a:r>
              <a:rPr dirty="0" sz="2600" spc="-25">
                <a:latin typeface="Trebuchet MS"/>
                <a:cs typeface="Trebuchet MS"/>
              </a:rPr>
              <a:t>r</a:t>
            </a:r>
            <a:r>
              <a:rPr dirty="0" sz="2600" spc="-150">
                <a:latin typeface="Trebuchet MS"/>
                <a:cs typeface="Trebuchet MS"/>
              </a:rPr>
              <a:t>ed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as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35">
                <a:latin typeface="Trebuchet MS"/>
                <a:cs typeface="Trebuchet MS"/>
              </a:rPr>
              <a:t>o</a:t>
            </a:r>
            <a:r>
              <a:rPr dirty="0" sz="2600" spc="-10">
                <a:latin typeface="Trebuchet MS"/>
                <a:cs typeface="Trebuchet MS"/>
              </a:rPr>
              <a:t>r</a:t>
            </a:r>
            <a:r>
              <a:rPr dirty="0" sz="2600" spc="-150">
                <a:latin typeface="Trebuchet MS"/>
                <a:cs typeface="Trebuchet MS"/>
              </a:rPr>
              <a:t>d</a:t>
            </a:r>
            <a:r>
              <a:rPr dirty="0" sz="2600" spc="-140">
                <a:latin typeface="Trebuchet MS"/>
                <a:cs typeface="Trebuchet MS"/>
              </a:rPr>
              <a:t>e</a:t>
            </a:r>
            <a:r>
              <a:rPr dirty="0" sz="2600" spc="20">
                <a:latin typeface="Trebuchet MS"/>
                <a:cs typeface="Trebuchet MS"/>
              </a:rPr>
              <a:t>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g</a:t>
            </a:r>
            <a:r>
              <a:rPr dirty="0" sz="2600" spc="-40">
                <a:latin typeface="Trebuchet MS"/>
                <a:cs typeface="Trebuchet MS"/>
              </a:rPr>
              <a:t>r</a:t>
            </a:r>
            <a:r>
              <a:rPr dirty="0" sz="2600" spc="-40">
                <a:latin typeface="Trebuchet MS"/>
                <a:cs typeface="Trebuchet MS"/>
              </a:rPr>
              <a:t>o</a:t>
            </a:r>
            <a:r>
              <a:rPr dirty="0" sz="2600" spc="-30">
                <a:latin typeface="Trebuchet MS"/>
                <a:cs typeface="Trebuchet MS"/>
              </a:rPr>
              <a:t>u</a:t>
            </a:r>
            <a:r>
              <a:rPr dirty="0" sz="2600" spc="-215">
                <a:latin typeface="Trebuchet MS"/>
                <a:cs typeface="Trebuchet MS"/>
              </a:rPr>
              <a:t>p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285115" marR="116205" indent="-27305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600" spc="-265">
                <a:latin typeface="Trebuchet MS"/>
                <a:cs typeface="Trebuchet MS"/>
              </a:rPr>
              <a:t>E.g. </a:t>
            </a:r>
            <a:r>
              <a:rPr dirty="0" sz="2600" spc="-140">
                <a:latin typeface="Trebuchet MS"/>
                <a:cs typeface="Trebuchet MS"/>
              </a:rPr>
              <a:t>(i) </a:t>
            </a:r>
            <a:r>
              <a:rPr dirty="0" sz="2600" spc="-75">
                <a:latin typeface="Trebuchet MS"/>
                <a:cs typeface="Trebuchet MS"/>
              </a:rPr>
              <a:t>The </a:t>
            </a:r>
            <a:r>
              <a:rPr dirty="0" sz="2600" spc="-90">
                <a:latin typeface="Trebuchet MS"/>
                <a:cs typeface="Trebuchet MS"/>
              </a:rPr>
              <a:t>group (Z, </a:t>
            </a:r>
            <a:r>
              <a:rPr dirty="0" sz="2600" spc="20">
                <a:latin typeface="Trebuchet MS"/>
                <a:cs typeface="Trebuchet MS"/>
              </a:rPr>
              <a:t>+) </a:t>
            </a:r>
            <a:r>
              <a:rPr dirty="0" sz="2600" spc="-114">
                <a:latin typeface="Trebuchet MS"/>
                <a:cs typeface="Trebuchet MS"/>
              </a:rPr>
              <a:t>is </a:t>
            </a:r>
            <a:r>
              <a:rPr dirty="0" sz="2600" spc="-135">
                <a:latin typeface="Trebuchet MS"/>
                <a:cs typeface="Trebuchet MS"/>
              </a:rPr>
              <a:t>of </a:t>
            </a:r>
            <a:r>
              <a:rPr dirty="0" sz="2600" spc="-175">
                <a:latin typeface="Trebuchet MS"/>
                <a:cs typeface="Trebuchet MS"/>
              </a:rPr>
              <a:t>infinite </a:t>
            </a:r>
            <a:r>
              <a:rPr dirty="0" sz="2600" spc="-150">
                <a:latin typeface="Trebuchet MS"/>
                <a:cs typeface="Trebuchet MS"/>
              </a:rPr>
              <a:t>order. </a:t>
            </a:r>
            <a:r>
              <a:rPr dirty="0" sz="2600" spc="-145">
                <a:latin typeface="Trebuchet MS"/>
                <a:cs typeface="Trebuchet MS"/>
              </a:rPr>
              <a:t>(ii) </a:t>
            </a:r>
            <a:r>
              <a:rPr dirty="0" sz="2600" spc="-75">
                <a:latin typeface="Trebuchet MS"/>
                <a:cs typeface="Trebuchet MS"/>
              </a:rPr>
              <a:t>The </a:t>
            </a:r>
            <a:r>
              <a:rPr dirty="0" sz="2600" spc="-90">
                <a:latin typeface="Trebuchet MS"/>
                <a:cs typeface="Trebuchet MS"/>
              </a:rPr>
              <a:t>group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(Zm</a:t>
            </a:r>
            <a:r>
              <a:rPr dirty="0" sz="2600" spc="-70">
                <a:latin typeface="Trebuchet MS"/>
                <a:cs typeface="Trebuchet MS"/>
              </a:rPr>
              <a:t>,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+)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45">
                <a:latin typeface="Trebuchet MS"/>
                <a:cs typeface="Trebuchet MS"/>
              </a:rPr>
              <a:t>o</a:t>
            </a:r>
            <a:r>
              <a:rPr dirty="0" sz="2600" spc="-310">
                <a:latin typeface="Trebuchet MS"/>
                <a:cs typeface="Trebuchet MS"/>
              </a:rPr>
              <a:t>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fi</a:t>
            </a:r>
            <a:r>
              <a:rPr dirty="0" sz="2600" spc="-270">
                <a:latin typeface="Trebuchet MS"/>
                <a:cs typeface="Trebuchet MS"/>
              </a:rPr>
              <a:t>n</a:t>
            </a:r>
            <a:r>
              <a:rPr dirty="0" sz="2600" spc="-145">
                <a:latin typeface="Trebuchet MS"/>
                <a:cs typeface="Trebuchet MS"/>
              </a:rPr>
              <a:t>it</a:t>
            </a:r>
            <a:r>
              <a:rPr dirty="0" sz="2600" spc="-225">
                <a:latin typeface="Trebuchet MS"/>
                <a:cs typeface="Trebuchet MS"/>
              </a:rPr>
              <a:t>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35">
                <a:latin typeface="Trebuchet MS"/>
                <a:cs typeface="Trebuchet MS"/>
              </a:rPr>
              <a:t>o</a:t>
            </a:r>
            <a:r>
              <a:rPr dirty="0" sz="2600" spc="-10">
                <a:latin typeface="Trebuchet MS"/>
                <a:cs typeface="Trebuchet MS"/>
              </a:rPr>
              <a:t>r</a:t>
            </a:r>
            <a:r>
              <a:rPr dirty="0" sz="2600" spc="-90">
                <a:latin typeface="Trebuchet MS"/>
                <a:cs typeface="Trebuchet MS"/>
              </a:rPr>
              <a:t>der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viz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70">
                <a:latin typeface="Trebuchet MS"/>
                <a:cs typeface="Trebuchet MS"/>
              </a:rPr>
              <a:t>m.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43351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80">
                <a:solidFill>
                  <a:srgbClr val="464652"/>
                </a:solidFill>
                <a:latin typeface="Cambria"/>
                <a:cs typeface="Cambria"/>
              </a:rPr>
              <a:t>Theorems</a:t>
            </a:r>
            <a:r>
              <a:rPr dirty="0" sz="3200" spc="2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35">
                <a:solidFill>
                  <a:srgbClr val="464652"/>
                </a:solidFill>
              </a:rPr>
              <a:t>–</a:t>
            </a:r>
            <a:r>
              <a:rPr dirty="0" sz="3200" spc="235">
                <a:solidFill>
                  <a:srgbClr val="464652"/>
                </a:solidFill>
                <a:latin typeface="Cambria"/>
                <a:cs typeface="Cambria"/>
              </a:rPr>
              <a:t>Self</a:t>
            </a:r>
            <a:r>
              <a:rPr dirty="0" sz="3200" spc="2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75">
                <a:solidFill>
                  <a:srgbClr val="464652"/>
                </a:solidFill>
                <a:latin typeface="Cambria"/>
                <a:cs typeface="Cambria"/>
              </a:rPr>
              <a:t>Study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49366"/>
            <a:ext cx="6644640" cy="200215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461009" indent="-448945">
              <a:lnSpc>
                <a:spcPct val="100000"/>
              </a:lnSpc>
              <a:spcBef>
                <a:spcPts val="138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2000" spc="45" b="1">
                <a:latin typeface="Trebuchet MS"/>
                <a:cs typeface="Trebuchet MS"/>
              </a:rPr>
              <a:t>In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a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60" b="1">
                <a:latin typeface="Trebuchet MS"/>
                <a:cs typeface="Trebuchet MS"/>
              </a:rPr>
              <a:t>Group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40" b="1">
                <a:latin typeface="Trebuchet MS"/>
                <a:cs typeface="Trebuchet MS"/>
              </a:rPr>
              <a:t>(G,</a:t>
            </a:r>
            <a:r>
              <a:rPr dirty="0" sz="2000" spc="-250" b="1">
                <a:latin typeface="Trebuchet MS"/>
                <a:cs typeface="Trebuchet MS"/>
              </a:rPr>
              <a:t> </a:t>
            </a: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35" b="1">
                <a:latin typeface="Trebuchet MS"/>
                <a:cs typeface="Trebuchet MS"/>
              </a:rPr>
              <a:t>)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the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following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properties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hold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40" b="1">
                <a:latin typeface="Trebuchet MS"/>
                <a:cs typeface="Trebuchet MS"/>
              </a:rPr>
              <a:t>good</a:t>
            </a:r>
            <a:endParaRPr sz="2000">
              <a:latin typeface="Trebuchet MS"/>
              <a:cs typeface="Trebuchet MS"/>
            </a:endParaRPr>
          </a:p>
          <a:p>
            <a:pPr marL="239395" indent="-227329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240029" algn="l"/>
              </a:tabLst>
            </a:pPr>
            <a:r>
              <a:rPr dirty="0" sz="2000" spc="-100">
                <a:latin typeface="Trebuchet MS"/>
                <a:cs typeface="Trebuchet MS"/>
              </a:rPr>
              <a:t>Ident</a:t>
            </a:r>
            <a:r>
              <a:rPr dirty="0" sz="2000" spc="-114">
                <a:latin typeface="Trebuchet MS"/>
                <a:cs typeface="Trebuchet MS"/>
              </a:rPr>
              <a:t>i</a:t>
            </a:r>
            <a:r>
              <a:rPr dirty="0" sz="2000" spc="-145">
                <a:latin typeface="Trebuchet MS"/>
                <a:cs typeface="Trebuchet MS"/>
              </a:rPr>
              <a:t>t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eleme</a:t>
            </a:r>
            <a:r>
              <a:rPr dirty="0" sz="2000" spc="-120">
                <a:latin typeface="Trebuchet MS"/>
                <a:cs typeface="Trebuchet MS"/>
              </a:rPr>
              <a:t>n</a:t>
            </a:r>
            <a:r>
              <a:rPr dirty="0" sz="2000" spc="-125">
                <a:latin typeface="Trebuchet MS"/>
                <a:cs typeface="Trebuchet MS"/>
              </a:rPr>
              <a:t>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un</a:t>
            </a:r>
            <a:r>
              <a:rPr dirty="0" sz="2000" spc="-60">
                <a:latin typeface="Trebuchet MS"/>
                <a:cs typeface="Trebuchet MS"/>
              </a:rPr>
              <a:t>i</a:t>
            </a:r>
            <a:r>
              <a:rPr dirty="0" sz="2000" spc="-114">
                <a:latin typeface="Trebuchet MS"/>
                <a:cs typeface="Trebuchet MS"/>
              </a:rPr>
              <a:t>qu</a:t>
            </a:r>
            <a:r>
              <a:rPr dirty="0" sz="2000" spc="-80">
                <a:latin typeface="Trebuchet MS"/>
                <a:cs typeface="Trebuchet MS"/>
              </a:rPr>
              <a:t>e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39395" indent="-227329">
              <a:lnSpc>
                <a:spcPct val="100000"/>
              </a:lnSpc>
              <a:spcBef>
                <a:spcPts val="1695"/>
              </a:spcBef>
              <a:buAutoNum type="arabicPeriod"/>
              <a:tabLst>
                <a:tab pos="240029" algn="l"/>
              </a:tabLst>
            </a:pPr>
            <a:r>
              <a:rPr dirty="0" sz="2000" spc="-50">
                <a:latin typeface="Trebuchet MS"/>
                <a:cs typeface="Trebuchet MS"/>
              </a:rPr>
              <a:t>I</a:t>
            </a:r>
            <a:r>
              <a:rPr dirty="0" sz="2000" spc="-130">
                <a:latin typeface="Trebuchet MS"/>
                <a:cs typeface="Trebuchet MS"/>
              </a:rPr>
              <a:t>n</a:t>
            </a:r>
            <a:r>
              <a:rPr dirty="0" sz="2000" spc="-145">
                <a:latin typeface="Trebuchet MS"/>
                <a:cs typeface="Trebuchet MS"/>
              </a:rPr>
              <a:t>v</a:t>
            </a:r>
            <a:r>
              <a:rPr dirty="0" sz="2000" spc="-75">
                <a:latin typeface="Trebuchet MS"/>
                <a:cs typeface="Trebuchet MS"/>
              </a:rPr>
              <a:t>erse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10">
                <a:latin typeface="Trebuchet MS"/>
                <a:cs typeface="Trebuchet MS"/>
              </a:rPr>
              <a:t>a</a:t>
            </a:r>
            <a:r>
              <a:rPr dirty="0" sz="2000" spc="-95">
                <a:latin typeface="Trebuchet MS"/>
                <a:cs typeface="Trebuchet MS"/>
              </a:rPr>
              <a:t>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ele</a:t>
            </a:r>
            <a:r>
              <a:rPr dirty="0" sz="2000" spc="-195">
                <a:latin typeface="Trebuchet MS"/>
                <a:cs typeface="Trebuchet MS"/>
              </a:rPr>
              <a:t>m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u</a:t>
            </a:r>
            <a:r>
              <a:rPr dirty="0" sz="2000" spc="-90">
                <a:latin typeface="Trebuchet MS"/>
                <a:cs typeface="Trebuchet MS"/>
              </a:rPr>
              <a:t>n</a:t>
            </a:r>
            <a:r>
              <a:rPr dirty="0" sz="2000" spc="-90">
                <a:latin typeface="Trebuchet MS"/>
                <a:cs typeface="Trebuchet MS"/>
              </a:rPr>
              <a:t>i</a:t>
            </a:r>
            <a:r>
              <a:rPr dirty="0" sz="2000" spc="-160">
                <a:latin typeface="Trebuchet MS"/>
                <a:cs typeface="Trebuchet MS"/>
              </a:rPr>
              <a:t>q</a:t>
            </a:r>
            <a:r>
              <a:rPr dirty="0" sz="2000" spc="-114">
                <a:latin typeface="Trebuchet MS"/>
                <a:cs typeface="Trebuchet MS"/>
              </a:rPr>
              <a:t>u</a:t>
            </a:r>
            <a:r>
              <a:rPr dirty="0" sz="2000" spc="-75">
                <a:latin typeface="Trebuchet MS"/>
                <a:cs typeface="Trebuchet MS"/>
              </a:rPr>
              <a:t>e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39395" indent="-227329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240029" algn="l"/>
              </a:tabLst>
            </a:pPr>
            <a:r>
              <a:rPr dirty="0" sz="2000" spc="10">
                <a:latin typeface="Trebuchet MS"/>
                <a:cs typeface="Trebuchet MS"/>
              </a:rPr>
              <a:t>C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40">
                <a:latin typeface="Trebuchet MS"/>
                <a:cs typeface="Trebuchet MS"/>
              </a:rPr>
              <a:t>nce</a:t>
            </a:r>
            <a:r>
              <a:rPr dirty="0" sz="2000" spc="-75">
                <a:latin typeface="Trebuchet MS"/>
                <a:cs typeface="Trebuchet MS"/>
              </a:rPr>
              <a:t>l</a:t>
            </a:r>
            <a:r>
              <a:rPr dirty="0" sz="2000" spc="-165">
                <a:latin typeface="Trebuchet MS"/>
                <a:cs typeface="Trebuchet MS"/>
              </a:rPr>
              <a:t>la</a:t>
            </a:r>
            <a:r>
              <a:rPr dirty="0" sz="2000" spc="-155">
                <a:latin typeface="Trebuchet MS"/>
                <a:cs typeface="Trebuchet MS"/>
              </a:rPr>
              <a:t>t</a:t>
            </a:r>
            <a:r>
              <a:rPr dirty="0" sz="2000" spc="-14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l</a:t>
            </a:r>
            <a:r>
              <a:rPr dirty="0" sz="2000" spc="-300">
                <a:latin typeface="Trebuchet MS"/>
                <a:cs typeface="Trebuchet MS"/>
              </a:rPr>
              <a:t>a</a:t>
            </a:r>
            <a:r>
              <a:rPr dirty="0" sz="2000" spc="-65">
                <a:latin typeface="Trebuchet MS"/>
                <a:cs typeface="Trebuchet MS"/>
              </a:rPr>
              <a:t>w</a:t>
            </a:r>
            <a:r>
              <a:rPr dirty="0" sz="2000" spc="-35">
                <a:latin typeface="Trebuchet MS"/>
                <a:cs typeface="Trebuchet MS"/>
              </a:rPr>
              <a:t>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ho</a:t>
            </a:r>
            <a:r>
              <a:rPr dirty="0" sz="2000" spc="-40">
                <a:latin typeface="Trebuchet MS"/>
                <a:cs typeface="Trebuchet MS"/>
              </a:rPr>
              <a:t>l</a:t>
            </a:r>
            <a:r>
              <a:rPr dirty="0" sz="2000" spc="-95">
                <a:latin typeface="Trebuchet MS"/>
                <a:cs typeface="Trebuchet MS"/>
              </a:rPr>
              <a:t>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80">
                <a:latin typeface="Trebuchet MS"/>
                <a:cs typeface="Trebuchet MS"/>
              </a:rPr>
              <a:t>g</a:t>
            </a:r>
            <a:r>
              <a:rPr dirty="0" sz="2000" spc="-10">
                <a:latin typeface="Trebuchet MS"/>
                <a:cs typeface="Trebuchet MS"/>
              </a:rPr>
              <a:t>ood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3241929"/>
            <a:ext cx="2456815" cy="850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6055" algn="l"/>
                <a:tab pos="1845945" algn="l"/>
                <a:tab pos="2331085" algn="l"/>
              </a:tabLst>
            </a:pP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14">
                <a:latin typeface="Trebuchet MS"/>
                <a:cs typeface="Trebuchet MS"/>
              </a:rPr>
              <a:t>b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14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  <a:tabLst>
                <a:tab pos="1459230" algn="l"/>
                <a:tab pos="1849120" algn="l"/>
                <a:tab pos="2316480" algn="l"/>
              </a:tabLst>
            </a:pP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14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3194" y="3241929"/>
            <a:ext cx="2400935" cy="850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5">
                <a:latin typeface="Trebuchet MS"/>
                <a:cs typeface="Trebuchet MS"/>
              </a:rPr>
              <a:t>(lef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cancel</a:t>
            </a:r>
            <a:r>
              <a:rPr dirty="0" sz="2000" spc="-85">
                <a:latin typeface="Trebuchet MS"/>
                <a:cs typeface="Trebuchet MS"/>
              </a:rPr>
              <a:t>l</a:t>
            </a:r>
            <a:r>
              <a:rPr dirty="0" sz="2000" spc="-155">
                <a:latin typeface="Trebuchet MS"/>
                <a:cs typeface="Trebuchet MS"/>
              </a:rPr>
              <a:t>ati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l</a:t>
            </a:r>
            <a:r>
              <a:rPr dirty="0" sz="2000" spc="-300">
                <a:latin typeface="Trebuchet MS"/>
                <a:cs typeface="Trebuchet MS"/>
              </a:rPr>
              <a:t>a</a:t>
            </a:r>
            <a:r>
              <a:rPr dirty="0" sz="2000" spc="-75">
                <a:latin typeface="Trebuchet MS"/>
                <a:cs typeface="Trebuchet MS"/>
              </a:rPr>
              <a:t>w)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000" spc="-75">
                <a:latin typeface="Trebuchet MS"/>
                <a:cs typeface="Trebuchet MS"/>
              </a:rPr>
              <a:t>(R</a:t>
            </a:r>
            <a:r>
              <a:rPr dirty="0" sz="2000" spc="-35">
                <a:latin typeface="Trebuchet MS"/>
                <a:cs typeface="Trebuchet MS"/>
              </a:rPr>
              <a:t>i</a:t>
            </a:r>
            <a:r>
              <a:rPr dirty="0" sz="2000" spc="-125">
                <a:latin typeface="Trebuchet MS"/>
                <a:cs typeface="Trebuchet MS"/>
              </a:rPr>
              <a:t>ght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cancel</a:t>
            </a:r>
            <a:r>
              <a:rPr dirty="0" sz="2000" spc="-85">
                <a:latin typeface="Trebuchet MS"/>
                <a:cs typeface="Trebuchet MS"/>
              </a:rPr>
              <a:t>l</a:t>
            </a:r>
            <a:r>
              <a:rPr dirty="0" sz="2000" spc="-100">
                <a:latin typeface="Trebuchet MS"/>
                <a:cs typeface="Trebuchet MS"/>
              </a:rPr>
              <a:t>ati</a:t>
            </a:r>
            <a:r>
              <a:rPr dirty="0" sz="2000" spc="-140">
                <a:latin typeface="Trebuchet MS"/>
                <a:cs typeface="Trebuchet MS"/>
              </a:rPr>
              <a:t>o</a:t>
            </a:r>
            <a:r>
              <a:rPr dirty="0" sz="2000" spc="-95">
                <a:latin typeface="Trebuchet MS"/>
                <a:cs typeface="Trebuchet MS"/>
              </a:rPr>
              <a:t>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l</a:t>
            </a:r>
            <a:r>
              <a:rPr dirty="0" sz="2000" spc="-300">
                <a:latin typeface="Trebuchet MS"/>
                <a:cs typeface="Trebuchet MS"/>
              </a:rPr>
              <a:t>a</a:t>
            </a:r>
            <a:r>
              <a:rPr dirty="0" sz="2000" spc="-75">
                <a:latin typeface="Trebuchet MS"/>
                <a:cs typeface="Trebuchet MS"/>
              </a:rPr>
              <a:t>w)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644" y="4282516"/>
            <a:ext cx="19481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83895" algn="l"/>
                <a:tab pos="1748155" algn="l"/>
              </a:tabLst>
            </a:pPr>
            <a:r>
              <a:rPr dirty="0" sz="2000" spc="-175">
                <a:latin typeface="Trebuchet MS"/>
                <a:cs typeface="Trebuchet MS"/>
              </a:rPr>
              <a:t>4.	</a:t>
            </a:r>
            <a:r>
              <a:rPr dirty="0" sz="2000" spc="-145">
                <a:latin typeface="Trebuchet MS"/>
                <a:cs typeface="Trebuchet MS"/>
              </a:rPr>
              <a:t>(a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b)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baseline="25641" sz="1950" spc="-52">
                <a:latin typeface="Trebuchet MS"/>
                <a:cs typeface="Trebuchet MS"/>
              </a:rPr>
              <a:t>-1	</a:t>
            </a:r>
            <a:r>
              <a:rPr dirty="0" sz="2000" spc="12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7313" y="4206316"/>
            <a:ext cx="8369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-89">
                <a:latin typeface="Trebuchet MS"/>
                <a:cs typeface="Trebuchet MS"/>
              </a:rPr>
              <a:t>b</a:t>
            </a:r>
            <a:r>
              <a:rPr dirty="0" sz="1300" spc="-60">
                <a:latin typeface="Trebuchet MS"/>
                <a:cs typeface="Trebuchet MS"/>
              </a:rPr>
              <a:t>-1</a:t>
            </a:r>
            <a:r>
              <a:rPr dirty="0" sz="1300" spc="105">
                <a:latin typeface="Trebuchet MS"/>
                <a:cs typeface="Trebuchet MS"/>
              </a:rPr>
              <a:t> </a:t>
            </a:r>
            <a:r>
              <a:rPr dirty="0" baseline="-16666" sz="3000" spc="150">
                <a:latin typeface="Trebuchet MS"/>
                <a:cs typeface="Trebuchet MS"/>
              </a:rPr>
              <a:t>*</a:t>
            </a:r>
            <a:r>
              <a:rPr dirty="0" baseline="-16666" sz="3000" spc="-112">
                <a:latin typeface="Trebuchet MS"/>
                <a:cs typeface="Trebuchet MS"/>
              </a:rPr>
              <a:t> </a:t>
            </a:r>
            <a:r>
              <a:rPr dirty="0" baseline="-16666" sz="3000" spc="-135">
                <a:latin typeface="Trebuchet MS"/>
                <a:cs typeface="Trebuchet MS"/>
              </a:rPr>
              <a:t>a</a:t>
            </a:r>
            <a:r>
              <a:rPr dirty="0" sz="1300" spc="-90">
                <a:latin typeface="Trebuchet MS"/>
                <a:cs typeface="Trebuchet MS"/>
              </a:rPr>
              <a:t>-1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804409"/>
            <a:ext cx="55765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009" indent="-448945">
              <a:lnSpc>
                <a:spcPct val="100000"/>
              </a:lnSpc>
              <a:spcBef>
                <a:spcPts val="10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2000" spc="-75">
                <a:latin typeface="Trebuchet MS"/>
                <a:cs typeface="Trebuchet MS"/>
              </a:rPr>
              <a:t>In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g</a:t>
            </a:r>
            <a:r>
              <a:rPr dirty="0" sz="2000" spc="-114">
                <a:latin typeface="Trebuchet MS"/>
                <a:cs typeface="Trebuchet MS"/>
              </a:rPr>
              <a:t>r</a:t>
            </a:r>
            <a:r>
              <a:rPr dirty="0" sz="2000" spc="-60">
                <a:latin typeface="Trebuchet MS"/>
                <a:cs typeface="Trebuchet MS"/>
              </a:rPr>
              <a:t>ou</a:t>
            </a:r>
            <a:r>
              <a:rPr dirty="0" sz="2000" spc="-110">
                <a:latin typeface="Trebuchet MS"/>
                <a:cs typeface="Trebuchet MS"/>
              </a:rPr>
              <a:t>p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ide</a:t>
            </a:r>
            <a:r>
              <a:rPr dirty="0" sz="2000" spc="-125">
                <a:latin typeface="Trebuchet MS"/>
                <a:cs typeface="Trebuchet MS"/>
              </a:rPr>
              <a:t>n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i</a:t>
            </a:r>
            <a:r>
              <a:rPr dirty="0" sz="2000" spc="-120">
                <a:latin typeface="Trebuchet MS"/>
                <a:cs typeface="Trebuchet MS"/>
              </a:rPr>
              <a:t>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ele</a:t>
            </a:r>
            <a:r>
              <a:rPr dirty="0" sz="2000" spc="-195">
                <a:latin typeface="Trebuchet MS"/>
                <a:cs typeface="Trebuchet MS"/>
              </a:rPr>
              <a:t>m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40">
                <a:latin typeface="Trebuchet MS"/>
                <a:cs typeface="Trebuchet MS"/>
              </a:rPr>
              <a:t>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w</a:t>
            </a:r>
            <a:r>
              <a:rPr dirty="0" sz="2000" spc="-60">
                <a:latin typeface="Trebuchet MS"/>
                <a:cs typeface="Trebuchet MS"/>
              </a:rPr>
              <a:t>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75">
                <a:latin typeface="Trebuchet MS"/>
                <a:cs typeface="Trebuchet MS"/>
              </a:rPr>
              <a:t>n</a:t>
            </a:r>
            <a:r>
              <a:rPr dirty="0" sz="2000" spc="-145">
                <a:latin typeface="Trebuchet MS"/>
                <a:cs typeface="Trebuchet MS"/>
              </a:rPr>
              <a:t>v</a:t>
            </a:r>
            <a:r>
              <a:rPr dirty="0" sz="2000" spc="-70">
                <a:latin typeface="Trebuchet MS"/>
                <a:cs typeface="Trebuchet MS"/>
              </a:rPr>
              <a:t>ers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597"/>
            <a:ext cx="74377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87675" algn="l"/>
                <a:tab pos="3469640" algn="l"/>
              </a:tabLst>
            </a:pPr>
            <a:r>
              <a:rPr dirty="0" sz="2400" spc="265">
                <a:solidFill>
                  <a:srgbClr val="464652"/>
                </a:solidFill>
                <a:latin typeface="Cambria"/>
                <a:cs typeface="Cambria"/>
              </a:rPr>
              <a:t>Ex.</a:t>
            </a:r>
            <a:r>
              <a:rPr dirty="0" sz="2400" spc="22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80">
                <a:solidFill>
                  <a:srgbClr val="464652"/>
                </a:solidFill>
                <a:latin typeface="Cambria"/>
                <a:cs typeface="Cambria"/>
              </a:rPr>
              <a:t>Show</a:t>
            </a:r>
            <a:r>
              <a:rPr dirty="0" sz="2400" spc="24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90">
                <a:solidFill>
                  <a:srgbClr val="464652"/>
                </a:solidFill>
                <a:latin typeface="Cambria"/>
                <a:cs typeface="Cambria"/>
              </a:rPr>
              <a:t>that,</a:t>
            </a:r>
            <a:r>
              <a:rPr dirty="0" sz="2400" spc="22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45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400" spc="24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30">
                <a:solidFill>
                  <a:srgbClr val="464652"/>
                </a:solidFill>
                <a:latin typeface="Cambria"/>
                <a:cs typeface="Cambria"/>
              </a:rPr>
              <a:t>set</a:t>
            </a:r>
            <a:r>
              <a:rPr dirty="0" sz="2400" spc="229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50">
                <a:solidFill>
                  <a:srgbClr val="464652"/>
                </a:solidFill>
                <a:latin typeface="Cambria"/>
                <a:cs typeface="Cambria"/>
              </a:rPr>
              <a:t>of</a:t>
            </a:r>
            <a:r>
              <a:rPr dirty="0" sz="2400" spc="229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14">
                <a:solidFill>
                  <a:srgbClr val="464652"/>
                </a:solidFill>
                <a:latin typeface="Cambria"/>
                <a:cs typeface="Cambria"/>
              </a:rPr>
              <a:t>all</a:t>
            </a:r>
            <a:r>
              <a:rPr dirty="0" sz="2400" spc="229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14">
                <a:solidFill>
                  <a:srgbClr val="464652"/>
                </a:solidFill>
                <a:latin typeface="Cambria"/>
                <a:cs typeface="Cambria"/>
              </a:rPr>
              <a:t>integers</a:t>
            </a:r>
            <a:r>
              <a:rPr dirty="0" sz="2400" spc="24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30">
                <a:solidFill>
                  <a:srgbClr val="464652"/>
                </a:solidFill>
                <a:latin typeface="Cambria"/>
                <a:cs typeface="Cambria"/>
              </a:rPr>
              <a:t>is</a:t>
            </a:r>
            <a:r>
              <a:rPr dirty="0" sz="2400" spc="24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229">
                <a:solidFill>
                  <a:srgbClr val="464652"/>
                </a:solidFill>
                <a:latin typeface="Cambria"/>
                <a:cs typeface="Cambria"/>
              </a:rPr>
              <a:t>an</a:t>
            </a:r>
            <a:r>
              <a:rPr dirty="0" sz="2400" spc="22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45">
                <a:solidFill>
                  <a:srgbClr val="464652"/>
                </a:solidFill>
                <a:latin typeface="Cambria"/>
                <a:cs typeface="Cambria"/>
              </a:rPr>
              <a:t>abelian </a:t>
            </a:r>
            <a:r>
              <a:rPr dirty="0" sz="2400" spc="-509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35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r>
              <a:rPr dirty="0" sz="2400" spc="23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05">
                <a:solidFill>
                  <a:srgbClr val="464652"/>
                </a:solidFill>
                <a:latin typeface="Cambria"/>
                <a:cs typeface="Cambria"/>
              </a:rPr>
              <a:t>with</a:t>
            </a:r>
            <a:r>
              <a:rPr dirty="0" sz="2400" spc="254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400" spc="125">
                <a:solidFill>
                  <a:srgbClr val="464652"/>
                </a:solidFill>
                <a:latin typeface="Cambria"/>
                <a:cs typeface="Cambria"/>
              </a:rPr>
              <a:t>respect	</a:t>
            </a:r>
            <a:r>
              <a:rPr dirty="0" sz="2400" spc="85">
                <a:solidFill>
                  <a:srgbClr val="464652"/>
                </a:solidFill>
                <a:latin typeface="Cambria"/>
                <a:cs typeface="Cambria"/>
              </a:rPr>
              <a:t>to	</a:t>
            </a:r>
            <a:r>
              <a:rPr dirty="0" sz="2400" spc="145" b="1">
                <a:solidFill>
                  <a:srgbClr val="FF0000"/>
                </a:solidFill>
                <a:latin typeface="Cambria"/>
                <a:cs typeface="Cambria"/>
              </a:rPr>
              <a:t>addition</a:t>
            </a:r>
            <a:r>
              <a:rPr dirty="0" sz="2400" spc="145">
                <a:solidFill>
                  <a:srgbClr val="464652"/>
                </a:solidFill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9711"/>
            <a:ext cx="7278370" cy="137731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355090" algn="l"/>
              </a:tabLst>
            </a:pPr>
            <a:r>
              <a:rPr dirty="0" sz="1800" spc="-10">
                <a:latin typeface="Trebuchet MS"/>
                <a:cs typeface="Trebuchet MS"/>
              </a:rPr>
              <a:t>So</a:t>
            </a:r>
            <a:r>
              <a:rPr dirty="0" sz="1800" spc="-85">
                <a:latin typeface="Trebuchet MS"/>
                <a:cs typeface="Trebuchet MS"/>
              </a:rPr>
              <a:t>luti</a:t>
            </a:r>
            <a:r>
              <a:rPr dirty="0" sz="1800" spc="-110">
                <a:latin typeface="Trebuchet MS"/>
                <a:cs typeface="Trebuchet MS"/>
              </a:rPr>
              <a:t>o</a:t>
            </a:r>
            <a:r>
              <a:rPr dirty="0" sz="1800" spc="-80">
                <a:latin typeface="Trebuchet MS"/>
                <a:cs typeface="Trebuchet MS"/>
              </a:rPr>
              <a:t>n</a:t>
            </a:r>
            <a:r>
              <a:rPr dirty="0" sz="1800" spc="-270">
                <a:latin typeface="Trebuchet MS"/>
                <a:cs typeface="Trebuchet MS"/>
              </a:rPr>
              <a:t>: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7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L</a:t>
            </a:r>
            <a:r>
              <a:rPr dirty="0" sz="1800" spc="-120">
                <a:latin typeface="Trebuchet MS"/>
                <a:cs typeface="Trebuchet MS"/>
              </a:rPr>
              <a:t>et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70">
                <a:latin typeface="Trebuchet MS"/>
                <a:cs typeface="Trebuchet MS"/>
              </a:rPr>
              <a:t>Z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set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of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all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integ</a:t>
            </a:r>
            <a:r>
              <a:rPr dirty="0" sz="1800" spc="-13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rs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L</a:t>
            </a:r>
            <a:r>
              <a:rPr dirty="0" sz="1800" spc="-120">
                <a:latin typeface="Trebuchet MS"/>
                <a:cs typeface="Trebuchet MS"/>
              </a:rPr>
              <a:t>et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70">
                <a:latin typeface="Trebuchet MS"/>
                <a:cs typeface="Trebuchet MS"/>
              </a:rPr>
              <a:t>a</a:t>
            </a:r>
            <a:r>
              <a:rPr dirty="0" sz="1800" spc="-185">
                <a:latin typeface="Trebuchet MS"/>
                <a:cs typeface="Trebuchet MS"/>
              </a:rPr>
              <a:t>,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b</a:t>
            </a:r>
            <a:r>
              <a:rPr dirty="0" sz="1800" spc="-150">
                <a:latin typeface="Trebuchet MS"/>
                <a:cs typeface="Trebuchet MS"/>
              </a:rPr>
              <a:t>,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c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a</a:t>
            </a:r>
            <a:r>
              <a:rPr dirty="0" sz="1800" spc="-114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a</a:t>
            </a:r>
            <a:r>
              <a:rPr dirty="0" sz="1800" spc="-175">
                <a:latin typeface="Trebuchet MS"/>
                <a:cs typeface="Trebuchet MS"/>
              </a:rPr>
              <a:t>n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th</a:t>
            </a:r>
            <a:r>
              <a:rPr dirty="0" sz="1800" spc="-95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ee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ele</a:t>
            </a:r>
            <a:r>
              <a:rPr dirty="0" sz="1800" spc="-180">
                <a:latin typeface="Trebuchet MS"/>
                <a:cs typeface="Trebuchet MS"/>
              </a:rPr>
              <a:t>m</a:t>
            </a:r>
            <a:r>
              <a:rPr dirty="0" sz="1800" spc="-90">
                <a:latin typeface="Trebuchet MS"/>
                <a:cs typeface="Trebuchet MS"/>
              </a:rPr>
              <a:t>ents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of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1174115" algn="l"/>
              </a:tabLst>
            </a:pPr>
            <a:r>
              <a:rPr dirty="0" sz="1800" spc="-160">
                <a:latin typeface="Trebuchet MS"/>
                <a:cs typeface="Trebuchet MS"/>
              </a:rPr>
              <a:t>1.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u="sng" sz="1800" spc="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Closure	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property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:We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know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55">
                <a:latin typeface="Trebuchet MS"/>
                <a:cs typeface="Trebuchet MS"/>
              </a:rPr>
              <a:t>that,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Sum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of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two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integers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again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integer.</a:t>
            </a:r>
            <a:endParaRPr sz="1800">
              <a:latin typeface="Trebuchet MS"/>
              <a:cs typeface="Trebuchet MS"/>
            </a:endParaRPr>
          </a:p>
          <a:p>
            <a:pPr marL="901065">
              <a:lnSpc>
                <a:spcPct val="100000"/>
              </a:lnSpc>
              <a:spcBef>
                <a:spcPts val="505"/>
              </a:spcBef>
              <a:tabLst>
                <a:tab pos="1387475" algn="l"/>
                <a:tab pos="2550160" algn="l"/>
              </a:tabLst>
            </a:pPr>
            <a:r>
              <a:rPr dirty="0" sz="1800" spc="-120">
                <a:latin typeface="Trebuchet MS"/>
                <a:cs typeface="Trebuchet MS"/>
              </a:rPr>
              <a:t>i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r>
              <a:rPr dirty="0" sz="1800" spc="-85">
                <a:latin typeface="Trebuchet MS"/>
                <a:cs typeface="Trebuchet MS"/>
              </a:rPr>
              <a:t>e</a:t>
            </a:r>
            <a:r>
              <a:rPr dirty="0" sz="1800" spc="-270">
                <a:latin typeface="Trebuchet MS"/>
                <a:cs typeface="Trebuchet MS"/>
              </a:rPr>
              <a:t>.,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+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b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29">
                <a:latin typeface="Trebuchet MS"/>
                <a:cs typeface="Trebuchet MS"/>
              </a:rPr>
              <a:t>f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all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a,b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-160">
                <a:latin typeface="Trebuchet MS"/>
                <a:cs typeface="Trebuchet MS"/>
              </a:rPr>
              <a:t>2.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Associativity</a:t>
            </a:r>
            <a:r>
              <a:rPr dirty="0" sz="1800" spc="-15">
                <a:latin typeface="Trebuchet MS"/>
                <a:cs typeface="Trebuchet MS"/>
              </a:rPr>
              <a:t>: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We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know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that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addition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of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integers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associative.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4926"/>
            <a:ext cx="3495675" cy="6991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410335">
              <a:lnSpc>
                <a:spcPct val="100000"/>
              </a:lnSpc>
              <a:spcBef>
                <a:spcPts val="585"/>
              </a:spcBef>
            </a:pPr>
            <a:r>
              <a:rPr dirty="0" sz="1800" spc="-120">
                <a:latin typeface="Trebuchet MS"/>
                <a:cs typeface="Trebuchet MS"/>
              </a:rPr>
              <a:t>i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r>
              <a:rPr dirty="0" sz="1800" spc="-85">
                <a:latin typeface="Trebuchet MS"/>
                <a:cs typeface="Trebuchet MS"/>
              </a:rPr>
              <a:t>e</a:t>
            </a:r>
            <a:r>
              <a:rPr dirty="0" sz="1800" spc="-270">
                <a:latin typeface="Trebuchet MS"/>
                <a:cs typeface="Trebuchet MS"/>
              </a:rPr>
              <a:t>.,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(</a:t>
            </a:r>
            <a:r>
              <a:rPr dirty="0" sz="1800" spc="-60">
                <a:latin typeface="Trebuchet MS"/>
                <a:cs typeface="Trebuchet MS"/>
              </a:rPr>
              <a:t>a+b</a:t>
            </a:r>
            <a:r>
              <a:rPr dirty="0" sz="1800" spc="-90">
                <a:latin typeface="Trebuchet MS"/>
                <a:cs typeface="Trebuchet MS"/>
              </a:rPr>
              <a:t>)</a:t>
            </a:r>
            <a:r>
              <a:rPr dirty="0" sz="1800" spc="110">
                <a:latin typeface="Trebuchet MS"/>
                <a:cs typeface="Trebuchet MS"/>
              </a:rPr>
              <a:t>+</a:t>
            </a:r>
            <a:r>
              <a:rPr dirty="0" sz="1800" spc="-105">
                <a:latin typeface="Trebuchet MS"/>
                <a:cs typeface="Trebuchet MS"/>
              </a:rPr>
              <a:t>c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a+</a:t>
            </a:r>
            <a:r>
              <a:rPr dirty="0" sz="1800" spc="-45">
                <a:latin typeface="Trebuchet MS"/>
                <a:cs typeface="Trebuchet MS"/>
              </a:rPr>
              <a:t>(</a:t>
            </a:r>
            <a:r>
              <a:rPr dirty="0" sz="1800" spc="-35">
                <a:latin typeface="Trebuchet MS"/>
                <a:cs typeface="Trebuchet MS"/>
              </a:rPr>
              <a:t>b+</a:t>
            </a:r>
            <a:r>
              <a:rPr dirty="0" sz="1800" spc="-30">
                <a:latin typeface="Trebuchet MS"/>
                <a:cs typeface="Trebuchet MS"/>
              </a:rPr>
              <a:t>c</a:t>
            </a:r>
            <a:r>
              <a:rPr dirty="0" sz="1800" spc="-8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226945" algn="l"/>
                <a:tab pos="2971165" algn="l"/>
              </a:tabLst>
            </a:pPr>
            <a:r>
              <a:rPr dirty="0" sz="1800" spc="-160">
                <a:latin typeface="Trebuchet MS"/>
                <a:cs typeface="Trebuchet MS"/>
              </a:rPr>
              <a:t>3.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Identity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spc="-270">
                <a:latin typeface="Trebuchet MS"/>
                <a:cs typeface="Trebuchet MS"/>
              </a:rPr>
              <a:t>: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We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have	</a:t>
            </a:r>
            <a:r>
              <a:rPr dirty="0" sz="1800" spc="-45">
                <a:latin typeface="Trebuchet MS"/>
                <a:cs typeface="Trebuchet MS"/>
              </a:rPr>
              <a:t>0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	</a:t>
            </a:r>
            <a:r>
              <a:rPr dirty="0" sz="1800" spc="-12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819" y="2534926"/>
            <a:ext cx="2289175" cy="6991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585"/>
              </a:spcBef>
            </a:pPr>
            <a:r>
              <a:rPr dirty="0" sz="1800" spc="-229">
                <a:latin typeface="Trebuchet MS"/>
                <a:cs typeface="Trebuchet MS"/>
              </a:rPr>
              <a:t>f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all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a,</a:t>
            </a:r>
            <a:r>
              <a:rPr dirty="0" sz="1800" spc="-229">
                <a:latin typeface="Trebuchet MS"/>
                <a:cs typeface="Trebuchet MS"/>
              </a:rPr>
              <a:t>b</a:t>
            </a:r>
            <a:r>
              <a:rPr dirty="0" sz="1800" spc="-165">
                <a:latin typeface="Trebuchet MS"/>
                <a:cs typeface="Trebuchet MS"/>
              </a:rPr>
              <a:t>,</a:t>
            </a:r>
            <a:r>
              <a:rPr dirty="0" sz="1800" spc="-215">
                <a:latin typeface="Trebuchet MS"/>
                <a:cs typeface="Trebuchet MS"/>
              </a:rPr>
              <a:t>c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030605" algn="l"/>
              </a:tabLst>
            </a:pP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+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0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25">
                <a:latin typeface="Trebuchet MS"/>
                <a:cs typeface="Trebuchet MS"/>
              </a:rPr>
              <a:t>f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all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08401"/>
            <a:ext cx="6665595" cy="205295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02933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Symbol"/>
                <a:cs typeface="Symbol"/>
              </a:rPr>
              <a:t>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Identity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element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exists,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and</a:t>
            </a:r>
            <a:r>
              <a:rPr dirty="0" sz="1800" spc="265">
                <a:latin typeface="Trebuchet MS"/>
                <a:cs typeface="Trebuchet MS"/>
              </a:rPr>
              <a:t> </a:t>
            </a:r>
            <a:r>
              <a:rPr dirty="0" sz="1800" spc="-195">
                <a:latin typeface="Trebuchet MS"/>
                <a:cs typeface="Trebuchet MS"/>
              </a:rPr>
              <a:t>‘0’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identity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element.</a:t>
            </a:r>
            <a:endParaRPr sz="1800">
              <a:latin typeface="Trebuchet MS"/>
              <a:cs typeface="Trebuchet MS"/>
            </a:endParaRPr>
          </a:p>
          <a:p>
            <a:pPr marL="218440" indent="-205740">
              <a:lnSpc>
                <a:spcPct val="100000"/>
              </a:lnSpc>
              <a:spcBef>
                <a:spcPts val="505"/>
              </a:spcBef>
              <a:buFont typeface="Trebuchet MS"/>
              <a:buAutoNum type="arabicPeriod" startAt="4"/>
              <a:tabLst>
                <a:tab pos="218440" algn="l"/>
                <a:tab pos="1951355" algn="l"/>
                <a:tab pos="4413250" algn="l"/>
              </a:tabLst>
            </a:pPr>
            <a:r>
              <a:rPr dirty="0" u="sng" sz="1800" spc="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1800" spc="-8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erse</a:t>
            </a:r>
            <a:r>
              <a:rPr dirty="0" sz="1800" spc="-270">
                <a:latin typeface="Trebuchet MS"/>
                <a:cs typeface="Trebuchet MS"/>
              </a:rPr>
              <a:t>: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225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each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270">
                <a:latin typeface="Trebuchet MS"/>
                <a:cs typeface="Trebuchet MS"/>
              </a:rPr>
              <a:t>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w</a:t>
            </a:r>
            <a:r>
              <a:rPr dirty="0" sz="1800" spc="-70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h</a:t>
            </a:r>
            <a:r>
              <a:rPr dirty="0" sz="1800" spc="-195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v</a:t>
            </a:r>
            <a:r>
              <a:rPr dirty="0" sz="1800" spc="-12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235">
                <a:latin typeface="Trebuchet MS"/>
                <a:cs typeface="Trebuchet MS"/>
              </a:rPr>
              <a:t>–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75">
                <a:latin typeface="Trebuchet MS"/>
                <a:cs typeface="Trebuchet MS"/>
              </a:rPr>
              <a:t>su</a:t>
            </a:r>
            <a:r>
              <a:rPr dirty="0" sz="1800" spc="-75">
                <a:latin typeface="Trebuchet MS"/>
                <a:cs typeface="Trebuchet MS"/>
              </a:rPr>
              <a:t>c</a:t>
            </a:r>
            <a:r>
              <a:rPr dirty="0" sz="1800" spc="-85">
                <a:latin typeface="Trebuchet MS"/>
                <a:cs typeface="Trebuchet MS"/>
              </a:rPr>
              <a:t>h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that</a:t>
            </a:r>
            <a:endParaRPr sz="1800">
              <a:latin typeface="Trebuchet MS"/>
              <a:cs typeface="Trebuchet MS"/>
            </a:endParaRPr>
          </a:p>
          <a:p>
            <a:pPr marL="1282065">
              <a:lnSpc>
                <a:spcPct val="100000"/>
              </a:lnSpc>
              <a:spcBef>
                <a:spcPts val="495"/>
              </a:spcBef>
              <a:tabLst>
                <a:tab pos="2946400" algn="l"/>
              </a:tabLst>
            </a:pP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+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(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235">
                <a:latin typeface="Trebuchet MS"/>
                <a:cs typeface="Trebuchet MS"/>
              </a:rPr>
              <a:t>–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)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0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10">
                <a:latin typeface="Trebuchet MS"/>
                <a:cs typeface="Trebuchet MS"/>
              </a:rPr>
              <a:t>Each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ele</a:t>
            </a:r>
            <a:r>
              <a:rPr dirty="0" sz="1800" spc="-180">
                <a:latin typeface="Trebuchet MS"/>
                <a:cs typeface="Trebuchet MS"/>
              </a:rPr>
              <a:t>m</a:t>
            </a:r>
            <a:r>
              <a:rPr dirty="0" sz="1800" spc="-110">
                <a:latin typeface="Trebuchet MS"/>
                <a:cs typeface="Trebuchet MS"/>
              </a:rPr>
              <a:t>ent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Z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has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a</a:t>
            </a:r>
            <a:r>
              <a:rPr dirty="0" sz="1800" spc="-135">
                <a:latin typeface="Trebuchet MS"/>
                <a:cs typeface="Trebuchet MS"/>
              </a:rPr>
              <a:t>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i</a:t>
            </a:r>
            <a:r>
              <a:rPr dirty="0" sz="1800" spc="-160">
                <a:latin typeface="Trebuchet MS"/>
                <a:cs typeface="Trebuchet MS"/>
              </a:rPr>
              <a:t>n</a:t>
            </a:r>
            <a:r>
              <a:rPr dirty="0" sz="1800" spc="-130">
                <a:latin typeface="Trebuchet MS"/>
                <a:cs typeface="Trebuchet MS"/>
              </a:rPr>
              <a:t>v</a:t>
            </a:r>
            <a:r>
              <a:rPr dirty="0" sz="1800" spc="-70">
                <a:latin typeface="Trebuchet MS"/>
                <a:cs typeface="Trebuchet MS"/>
              </a:rPr>
              <a:t>erse</a:t>
            </a:r>
            <a:endParaRPr sz="1800">
              <a:latin typeface="Trebuchet MS"/>
              <a:cs typeface="Trebuchet MS"/>
            </a:endParaRPr>
          </a:p>
          <a:p>
            <a:pPr marL="218440" indent="-205740">
              <a:lnSpc>
                <a:spcPct val="100000"/>
              </a:lnSpc>
              <a:spcBef>
                <a:spcPts val="490"/>
              </a:spcBef>
              <a:buFont typeface="Trebuchet MS"/>
              <a:buAutoNum type="arabicPeriod" startAt="5"/>
              <a:tabLst>
                <a:tab pos="218440" algn="l"/>
              </a:tabLst>
            </a:pPr>
            <a:r>
              <a:rPr dirty="0" u="sng" sz="1800" spc="16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</a:t>
            </a:r>
            <a:r>
              <a:rPr dirty="0" u="sng" sz="1800" spc="19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sng" sz="18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tat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1800" spc="-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18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18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dirty="0" sz="1800" spc="-175" b="1">
                <a:latin typeface="Trebuchet MS"/>
                <a:cs typeface="Trebuchet MS"/>
              </a:rPr>
              <a:t>:</a:t>
            </a:r>
            <a:r>
              <a:rPr dirty="0" sz="1800" spc="-300" b="1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W</a:t>
            </a:r>
            <a:r>
              <a:rPr dirty="0" sz="1800" spc="85">
                <a:latin typeface="Trebuchet MS"/>
                <a:cs typeface="Trebuchet MS"/>
              </a:rPr>
              <a:t>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kn</a:t>
            </a:r>
            <a:r>
              <a:rPr dirty="0" sz="1800" spc="-50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w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that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a</a:t>
            </a:r>
            <a:r>
              <a:rPr dirty="0" sz="1800" spc="-160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d</a:t>
            </a:r>
            <a:r>
              <a:rPr dirty="0" sz="1800" spc="-80">
                <a:latin typeface="Trebuchet MS"/>
                <a:cs typeface="Trebuchet MS"/>
              </a:rPr>
              <a:t>itio</a:t>
            </a:r>
            <a:r>
              <a:rPr dirty="0" sz="1800" spc="-110">
                <a:latin typeface="Trebuchet MS"/>
                <a:cs typeface="Trebuchet MS"/>
              </a:rPr>
              <a:t>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of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intege</a:t>
            </a:r>
            <a:r>
              <a:rPr dirty="0" sz="1800" spc="-95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com</a:t>
            </a:r>
            <a:r>
              <a:rPr dirty="0" sz="1800" spc="-114">
                <a:latin typeface="Trebuchet MS"/>
                <a:cs typeface="Trebuchet MS"/>
              </a:rPr>
              <a:t>m</a:t>
            </a:r>
            <a:r>
              <a:rPr dirty="0" sz="1800" spc="-114">
                <a:latin typeface="Trebuchet MS"/>
                <a:cs typeface="Trebuchet MS"/>
              </a:rPr>
              <a:t>utati</a:t>
            </a:r>
            <a:r>
              <a:rPr dirty="0" sz="1800" spc="-170">
                <a:latin typeface="Trebuchet MS"/>
                <a:cs typeface="Trebuchet MS"/>
              </a:rPr>
              <a:t>v</a:t>
            </a:r>
            <a:r>
              <a:rPr dirty="0" sz="1800" spc="-80">
                <a:latin typeface="Trebuchet MS"/>
                <a:cs typeface="Trebuchet MS"/>
              </a:rPr>
              <a:t>e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774700">
              <a:lnSpc>
                <a:spcPct val="100000"/>
              </a:lnSpc>
              <a:spcBef>
                <a:spcPts val="520"/>
              </a:spcBef>
              <a:tabLst>
                <a:tab pos="1259205" algn="l"/>
                <a:tab pos="2054225" algn="l"/>
                <a:tab pos="2778760" algn="l"/>
              </a:tabLst>
            </a:pPr>
            <a:r>
              <a:rPr dirty="0" sz="1800" spc="-145">
                <a:latin typeface="Trebuchet MS"/>
                <a:cs typeface="Trebuchet MS"/>
              </a:rPr>
              <a:t>i.</a:t>
            </a:r>
            <a:r>
              <a:rPr dirty="0" sz="1800" spc="-195">
                <a:latin typeface="Trebuchet MS"/>
                <a:cs typeface="Trebuchet MS"/>
              </a:rPr>
              <a:t>e</a:t>
            </a:r>
            <a:r>
              <a:rPr dirty="0" sz="1800" spc="-275">
                <a:latin typeface="Trebuchet MS"/>
                <a:cs typeface="Trebuchet MS"/>
              </a:rPr>
              <a:t>.</a:t>
            </a:r>
            <a:r>
              <a:rPr dirty="0" sz="1800" spc="-27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+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b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5">
                <a:latin typeface="Trebuchet MS"/>
                <a:cs typeface="Trebuchet MS"/>
              </a:rPr>
              <a:t>b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+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60">
                <a:latin typeface="Trebuchet MS"/>
                <a:cs typeface="Trebuchet MS"/>
              </a:rPr>
              <a:t>for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all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a,b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Z.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Henc</a:t>
            </a:r>
            <a:r>
              <a:rPr dirty="0" u="sng" sz="1800" spc="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sng" sz="1800" spc="-1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sz="1800" spc="2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(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2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Z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sz="1800" spc="-229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+</a:t>
            </a: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)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abel</a:t>
            </a:r>
            <a:r>
              <a:rPr dirty="0" u="sng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1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sng" sz="1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sng" sz="18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sng" sz="18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sng" sz="1800" spc="-1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5129"/>
            <a:ext cx="74733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239645" algn="l"/>
                <a:tab pos="3328035" algn="l"/>
              </a:tabLst>
            </a:pPr>
            <a:r>
              <a:rPr dirty="0" sz="2200" spc="250" b="1">
                <a:solidFill>
                  <a:srgbClr val="464652"/>
                </a:solidFill>
                <a:latin typeface="Cambria"/>
                <a:cs typeface="Cambria"/>
              </a:rPr>
              <a:t>Ex.</a:t>
            </a:r>
            <a:r>
              <a:rPr dirty="0" sz="22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145" b="1">
                <a:solidFill>
                  <a:srgbClr val="464652"/>
                </a:solidFill>
                <a:latin typeface="Cambria"/>
                <a:cs typeface="Cambria"/>
              </a:rPr>
              <a:t>Show</a:t>
            </a:r>
            <a:r>
              <a:rPr dirty="0" sz="2200" spc="28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165" b="1">
                <a:solidFill>
                  <a:srgbClr val="464652"/>
                </a:solidFill>
                <a:latin typeface="Cambria"/>
                <a:cs typeface="Cambria"/>
              </a:rPr>
              <a:t>that	</a:t>
            </a:r>
            <a:r>
              <a:rPr dirty="0" sz="2200" spc="145" b="1">
                <a:solidFill>
                  <a:srgbClr val="464652"/>
                </a:solidFill>
                <a:latin typeface="Cambria"/>
                <a:cs typeface="Cambria"/>
              </a:rPr>
              <a:t>set</a:t>
            </a:r>
            <a:r>
              <a:rPr dirty="0" sz="2200" spc="27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110" b="1">
                <a:solidFill>
                  <a:srgbClr val="464652"/>
                </a:solidFill>
                <a:latin typeface="Cambria"/>
                <a:cs typeface="Cambria"/>
              </a:rPr>
              <a:t>of</a:t>
            </a:r>
            <a:r>
              <a:rPr dirty="0" sz="2200" spc="254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70" b="1">
                <a:solidFill>
                  <a:srgbClr val="464652"/>
                </a:solidFill>
                <a:latin typeface="Cambria"/>
                <a:cs typeface="Cambria"/>
              </a:rPr>
              <a:t>all</a:t>
            </a:r>
            <a:r>
              <a:rPr dirty="0" sz="2200" spc="27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140" b="1">
                <a:solidFill>
                  <a:srgbClr val="FF0000"/>
                </a:solidFill>
                <a:latin typeface="Cambria"/>
                <a:cs typeface="Cambria"/>
              </a:rPr>
              <a:t>non</a:t>
            </a:r>
            <a:r>
              <a:rPr dirty="0" sz="2200" spc="28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90" b="1">
                <a:solidFill>
                  <a:srgbClr val="FF0000"/>
                </a:solidFill>
                <a:latin typeface="Cambria"/>
                <a:cs typeface="Cambria"/>
              </a:rPr>
              <a:t>zero</a:t>
            </a:r>
            <a:r>
              <a:rPr dirty="0" sz="2200" spc="28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65" b="1">
                <a:solidFill>
                  <a:srgbClr val="FF0000"/>
                </a:solidFill>
                <a:latin typeface="Cambria"/>
                <a:cs typeface="Cambria"/>
              </a:rPr>
              <a:t>real</a:t>
            </a:r>
            <a:r>
              <a:rPr dirty="0" sz="2200" spc="26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105" b="1">
                <a:solidFill>
                  <a:srgbClr val="FF0000"/>
                </a:solidFill>
                <a:latin typeface="Cambria"/>
                <a:cs typeface="Cambria"/>
              </a:rPr>
              <a:t>numbers</a:t>
            </a:r>
            <a:r>
              <a:rPr dirty="0" sz="2200" spc="29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114" b="1">
                <a:solidFill>
                  <a:srgbClr val="464652"/>
                </a:solidFill>
                <a:latin typeface="Cambria"/>
                <a:cs typeface="Cambria"/>
              </a:rPr>
              <a:t>is</a:t>
            </a:r>
            <a:r>
              <a:rPr dirty="0" sz="2200" spc="26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95" b="1">
                <a:solidFill>
                  <a:srgbClr val="464652"/>
                </a:solidFill>
                <a:latin typeface="Cambria"/>
                <a:cs typeface="Cambria"/>
              </a:rPr>
              <a:t>a </a:t>
            </a:r>
            <a:r>
              <a:rPr dirty="0" sz="2200" spc="-47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85" b="1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r>
              <a:rPr dirty="0" sz="2200" spc="29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120" b="1">
                <a:solidFill>
                  <a:srgbClr val="464652"/>
                </a:solidFill>
                <a:latin typeface="Cambria"/>
                <a:cs typeface="Cambria"/>
              </a:rPr>
              <a:t>with</a:t>
            </a:r>
            <a:r>
              <a:rPr dirty="0" sz="2200" spc="29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120" b="1">
                <a:solidFill>
                  <a:srgbClr val="464652"/>
                </a:solidFill>
                <a:latin typeface="Cambria"/>
                <a:cs typeface="Cambria"/>
              </a:rPr>
              <a:t>respect</a:t>
            </a:r>
            <a:r>
              <a:rPr dirty="0" sz="2200" spc="30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155" b="1">
                <a:solidFill>
                  <a:srgbClr val="464652"/>
                </a:solidFill>
                <a:latin typeface="Cambria"/>
                <a:cs typeface="Cambria"/>
              </a:rPr>
              <a:t>to	</a:t>
            </a:r>
            <a:r>
              <a:rPr dirty="0" sz="2200" spc="135" b="1">
                <a:solidFill>
                  <a:srgbClr val="464652"/>
                </a:solidFill>
                <a:latin typeface="Cambria"/>
                <a:cs typeface="Cambria"/>
              </a:rPr>
              <a:t>multiplication</a:t>
            </a:r>
            <a:r>
              <a:rPr dirty="0" sz="2200" spc="29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200" spc="235" b="1">
                <a:solidFill>
                  <a:srgbClr val="464652"/>
                </a:solidFill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6632" y="5939028"/>
            <a:ext cx="5015865" cy="15240"/>
          </a:xfrm>
          <a:custGeom>
            <a:avLst/>
            <a:gdLst/>
            <a:ahLst/>
            <a:cxnLst/>
            <a:rect l="l" t="t" r="r" b="b"/>
            <a:pathLst>
              <a:path w="5015865" h="15239">
                <a:moveTo>
                  <a:pt x="5015483" y="0"/>
                </a:moveTo>
                <a:lnTo>
                  <a:pt x="0" y="0"/>
                </a:lnTo>
                <a:lnTo>
                  <a:pt x="0" y="15240"/>
                </a:lnTo>
                <a:lnTo>
                  <a:pt x="5015483" y="15240"/>
                </a:lnTo>
                <a:lnTo>
                  <a:pt x="50154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7040" y="1178751"/>
            <a:ext cx="8390890" cy="481266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  <a:tabLst>
                <a:tab pos="1585595" algn="l"/>
              </a:tabLst>
            </a:pPr>
            <a:r>
              <a:rPr dirty="0" sz="2000" spc="-10">
                <a:latin typeface="Trebuchet MS"/>
                <a:cs typeface="Trebuchet MS"/>
              </a:rPr>
              <a:t>S</a:t>
            </a:r>
            <a:r>
              <a:rPr dirty="0" sz="2000" spc="-20">
                <a:latin typeface="Trebuchet MS"/>
                <a:cs typeface="Trebuchet MS"/>
              </a:rPr>
              <a:t>o</a:t>
            </a:r>
            <a:r>
              <a:rPr dirty="0" sz="2000" spc="-90">
                <a:latin typeface="Trebuchet MS"/>
                <a:cs typeface="Trebuchet MS"/>
              </a:rPr>
              <a:t>l</a:t>
            </a:r>
            <a:r>
              <a:rPr dirty="0" sz="2000" spc="-155">
                <a:latin typeface="Trebuchet MS"/>
                <a:cs typeface="Trebuchet MS"/>
              </a:rPr>
              <a:t>u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n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Le</a:t>
            </a:r>
            <a:r>
              <a:rPr dirty="0" sz="2000" spc="-80">
                <a:latin typeface="Trebuchet MS"/>
                <a:cs typeface="Trebuchet MS"/>
              </a:rPr>
              <a:t>t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 spc="232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o</a:t>
            </a:r>
            <a:r>
              <a:rPr dirty="0" sz="2000" spc="-240">
                <a:latin typeface="Trebuchet MS"/>
                <a:cs typeface="Trebuchet MS"/>
              </a:rPr>
              <a:t>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ze</a:t>
            </a:r>
            <a:r>
              <a:rPr dirty="0" sz="2000" spc="-114">
                <a:latin typeface="Trebuchet MS"/>
                <a:cs typeface="Trebuchet MS"/>
              </a:rPr>
              <a:t>r</a:t>
            </a:r>
            <a:r>
              <a:rPr dirty="0" sz="2000" spc="30">
                <a:latin typeface="Trebuchet MS"/>
                <a:cs typeface="Trebuchet MS"/>
              </a:rPr>
              <a:t>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</a:t>
            </a:r>
            <a:r>
              <a:rPr dirty="0" sz="2000" spc="-160">
                <a:latin typeface="Trebuchet MS"/>
                <a:cs typeface="Trebuchet MS"/>
              </a:rPr>
              <a:t>eal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n</a:t>
            </a:r>
            <a:r>
              <a:rPr dirty="0" sz="2000" spc="-85">
                <a:latin typeface="Trebuchet MS"/>
                <a:cs typeface="Trebuchet MS"/>
              </a:rPr>
              <a:t>u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110">
                <a:latin typeface="Trebuchet MS"/>
                <a:cs typeface="Trebuchet MS"/>
              </a:rPr>
              <a:t>rs.</a:t>
            </a:r>
            <a:endParaRPr sz="2000">
              <a:latin typeface="Trebuchet MS"/>
              <a:cs typeface="Trebuchet MS"/>
            </a:endParaRPr>
          </a:p>
          <a:p>
            <a:pPr marL="1778000">
              <a:lnSpc>
                <a:spcPct val="100000"/>
              </a:lnSpc>
              <a:spcBef>
                <a:spcPts val="265"/>
              </a:spcBef>
            </a:pPr>
            <a:r>
              <a:rPr dirty="0" sz="2000" spc="-110">
                <a:latin typeface="Trebuchet MS"/>
                <a:cs typeface="Trebuchet MS"/>
              </a:rPr>
              <a:t>Le</a:t>
            </a:r>
            <a:r>
              <a:rPr dirty="0" sz="2000" spc="-80">
                <a:latin typeface="Trebuchet MS"/>
                <a:cs typeface="Trebuchet MS"/>
              </a:rPr>
              <a:t>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45">
                <a:latin typeface="Trebuchet MS"/>
                <a:cs typeface="Trebuchet MS"/>
              </a:rPr>
              <a:t>a,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b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</a:t>
            </a:r>
            <a:r>
              <a:rPr dirty="0" sz="2000" spc="-125">
                <a:latin typeface="Trebuchet MS"/>
                <a:cs typeface="Trebuchet MS"/>
              </a:rPr>
              <a:t>r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a</a:t>
            </a:r>
            <a:r>
              <a:rPr dirty="0" sz="2000" spc="-185">
                <a:latin typeface="Trebuchet MS"/>
                <a:cs typeface="Trebuchet MS"/>
              </a:rPr>
              <a:t>n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0">
                <a:latin typeface="Trebuchet MS"/>
                <a:cs typeface="Trebuchet MS"/>
              </a:rPr>
              <a:t>h</a:t>
            </a:r>
            <a:r>
              <a:rPr dirty="0" sz="2000" spc="-25">
                <a:latin typeface="Trebuchet MS"/>
                <a:cs typeface="Trebuchet MS"/>
              </a:rPr>
              <a:t>r</a:t>
            </a:r>
            <a:r>
              <a:rPr dirty="0" sz="2000" spc="-130">
                <a:latin typeface="Trebuchet MS"/>
                <a:cs typeface="Trebuchet MS"/>
              </a:rPr>
              <a:t>ee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eleme</a:t>
            </a:r>
            <a:r>
              <a:rPr dirty="0" sz="2000" spc="-120">
                <a:latin typeface="Trebuchet MS"/>
                <a:cs typeface="Trebuchet MS"/>
              </a:rPr>
              <a:t>n</a:t>
            </a:r>
            <a:r>
              <a:rPr dirty="0" sz="2000" spc="-85">
                <a:latin typeface="Trebuchet MS"/>
                <a:cs typeface="Trebuchet MS"/>
              </a:rPr>
              <a:t>ts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 spc="232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549910" marR="346710" indent="-448945">
              <a:lnSpc>
                <a:spcPts val="2160"/>
              </a:lnSpc>
              <a:spcBef>
                <a:spcPts val="535"/>
              </a:spcBef>
              <a:tabLst>
                <a:tab pos="1287145" algn="l"/>
              </a:tabLst>
            </a:pPr>
            <a:r>
              <a:rPr dirty="0" sz="2000" spc="-175">
                <a:latin typeface="Trebuchet MS"/>
                <a:cs typeface="Trebuchet MS"/>
              </a:rPr>
              <a:t>1.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u="sng" sz="20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Closure	</a:t>
            </a:r>
            <a:r>
              <a:rPr dirty="0" u="sng" sz="20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property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:We know </a:t>
            </a:r>
            <a:r>
              <a:rPr dirty="0" sz="2000" spc="-165">
                <a:latin typeface="Trebuchet MS"/>
                <a:cs typeface="Trebuchet MS"/>
              </a:rPr>
              <a:t>that, </a:t>
            </a:r>
            <a:r>
              <a:rPr dirty="0" sz="2000" spc="-80">
                <a:latin typeface="Trebuchet MS"/>
                <a:cs typeface="Trebuchet MS"/>
              </a:rPr>
              <a:t>product </a:t>
            </a:r>
            <a:r>
              <a:rPr dirty="0" sz="2000" spc="-105">
                <a:latin typeface="Trebuchet MS"/>
                <a:cs typeface="Trebuchet MS"/>
              </a:rPr>
              <a:t>of </a:t>
            </a:r>
            <a:r>
              <a:rPr dirty="0" sz="2000" spc="-60">
                <a:latin typeface="Trebuchet MS"/>
                <a:cs typeface="Trebuchet MS"/>
              </a:rPr>
              <a:t>two nonzero </a:t>
            </a:r>
            <a:r>
              <a:rPr dirty="0" sz="2000" spc="-130">
                <a:latin typeface="Trebuchet MS"/>
                <a:cs typeface="Trebuchet MS"/>
              </a:rPr>
              <a:t>real </a:t>
            </a:r>
            <a:r>
              <a:rPr dirty="0" sz="2000" spc="-85">
                <a:latin typeface="Trebuchet MS"/>
                <a:cs typeface="Trebuchet MS"/>
              </a:rPr>
              <a:t>numbers </a:t>
            </a:r>
            <a:r>
              <a:rPr dirty="0" sz="2000" spc="-90">
                <a:latin typeface="Trebuchet MS"/>
                <a:cs typeface="Trebuchet MS"/>
              </a:rPr>
              <a:t>is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-180">
                <a:latin typeface="Trebuchet MS"/>
                <a:cs typeface="Trebuchet MS"/>
              </a:rPr>
              <a:t>a</a:t>
            </a:r>
            <a:r>
              <a:rPr dirty="0" sz="2000" spc="-180">
                <a:latin typeface="Trebuchet MS"/>
                <a:cs typeface="Trebuchet MS"/>
              </a:rPr>
              <a:t>g</a:t>
            </a:r>
            <a:r>
              <a:rPr dirty="0" sz="2000" spc="-140">
                <a:latin typeface="Trebuchet MS"/>
                <a:cs typeface="Trebuchet MS"/>
              </a:rPr>
              <a:t>ain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</a:t>
            </a:r>
            <a:r>
              <a:rPr dirty="0" sz="2000" spc="-45">
                <a:latin typeface="Trebuchet MS"/>
                <a:cs typeface="Trebuchet MS"/>
              </a:rPr>
              <a:t>n</a:t>
            </a:r>
            <a:r>
              <a:rPr dirty="0" sz="2000" spc="-85">
                <a:latin typeface="Trebuchet MS"/>
                <a:cs typeface="Trebuchet MS"/>
              </a:rPr>
              <a:t>ze</a:t>
            </a:r>
            <a:r>
              <a:rPr dirty="0" sz="2000" spc="-114">
                <a:latin typeface="Trebuchet MS"/>
                <a:cs typeface="Trebuchet MS"/>
              </a:rPr>
              <a:t>r</a:t>
            </a:r>
            <a:r>
              <a:rPr dirty="0" sz="2000" spc="30">
                <a:latin typeface="Trebuchet MS"/>
                <a:cs typeface="Trebuchet MS"/>
              </a:rPr>
              <a:t>o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</a:t>
            </a:r>
            <a:r>
              <a:rPr dirty="0" sz="2000" spc="-160">
                <a:latin typeface="Trebuchet MS"/>
                <a:cs typeface="Trebuchet MS"/>
              </a:rPr>
              <a:t>eal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n</a:t>
            </a:r>
            <a:r>
              <a:rPr dirty="0" sz="2000" spc="-85">
                <a:latin typeface="Trebuchet MS"/>
                <a:cs typeface="Trebuchet MS"/>
              </a:rPr>
              <a:t>u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15">
                <a:latin typeface="Trebuchet MS"/>
                <a:cs typeface="Trebuchet MS"/>
              </a:rPr>
              <a:t>r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080135">
              <a:lnSpc>
                <a:spcPct val="100000"/>
              </a:lnSpc>
              <a:spcBef>
                <a:spcPts val="235"/>
              </a:spcBef>
              <a:tabLst>
                <a:tab pos="1612265" algn="l"/>
              </a:tabLst>
            </a:pPr>
            <a:r>
              <a:rPr dirty="0" sz="2000" spc="-195">
                <a:latin typeface="Trebuchet MS"/>
                <a:cs typeface="Trebuchet MS"/>
              </a:rPr>
              <a:t>i</a:t>
            </a:r>
            <a:r>
              <a:rPr dirty="0" sz="2000" spc="-235">
                <a:latin typeface="Trebuchet MS"/>
                <a:cs typeface="Trebuchet MS"/>
              </a:rPr>
              <a:t>.</a:t>
            </a:r>
            <a:r>
              <a:rPr dirty="0" sz="2000" spc="-105">
                <a:latin typeface="Trebuchet MS"/>
                <a:cs typeface="Trebuchet MS"/>
              </a:rPr>
              <a:t>e</a:t>
            </a:r>
            <a:r>
              <a:rPr dirty="0" sz="2000" spc="-300">
                <a:latin typeface="Trebuchet MS"/>
                <a:cs typeface="Trebuchet MS"/>
              </a:rPr>
              <a:t>.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 spc="232">
                <a:latin typeface="Trebuchet MS"/>
                <a:cs typeface="Trebuchet MS"/>
              </a:rPr>
              <a:t> </a:t>
            </a:r>
            <a:r>
              <a:rPr dirty="0" sz="2000" spc="-260">
                <a:latin typeface="Trebuchet MS"/>
                <a:cs typeface="Trebuchet MS"/>
              </a:rPr>
              <a:t>f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a,b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 spc="232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01600">
              <a:lnSpc>
                <a:spcPct val="100000"/>
              </a:lnSpc>
              <a:spcBef>
                <a:spcPts val="250"/>
              </a:spcBef>
            </a:pPr>
            <a:r>
              <a:rPr dirty="0" sz="2000" spc="-175">
                <a:latin typeface="Trebuchet MS"/>
                <a:cs typeface="Trebuchet MS"/>
              </a:rPr>
              <a:t>2.</a:t>
            </a:r>
            <a:r>
              <a:rPr dirty="0" sz="2000" spc="-465">
                <a:latin typeface="Trebuchet MS"/>
                <a:cs typeface="Trebuchet MS"/>
              </a:rPr>
              <a:t> </a:t>
            </a:r>
            <a:r>
              <a:rPr dirty="0" u="sng" sz="20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Associativity</a:t>
            </a:r>
            <a:r>
              <a:rPr dirty="0" sz="2000" spc="-100">
                <a:latin typeface="Trebuchet MS"/>
                <a:cs typeface="Trebuchet MS"/>
              </a:rPr>
              <a:t>: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We</a:t>
            </a:r>
            <a:r>
              <a:rPr dirty="0" sz="2000" spc="-45">
                <a:latin typeface="Trebuchet MS"/>
                <a:cs typeface="Trebuchet MS"/>
              </a:rPr>
              <a:t> know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that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multiplication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real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numbers</a:t>
            </a:r>
            <a:r>
              <a:rPr dirty="0" sz="2000" spc="-90">
                <a:latin typeface="Trebuchet MS"/>
                <a:cs typeface="Trebuchet MS"/>
              </a:rPr>
              <a:t> 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associative.</a:t>
            </a:r>
            <a:endParaRPr sz="2000">
              <a:latin typeface="Trebuchet MS"/>
              <a:cs typeface="Trebuchet MS"/>
            </a:endParaRPr>
          </a:p>
          <a:p>
            <a:pPr marL="1637664">
              <a:lnSpc>
                <a:spcPct val="100000"/>
              </a:lnSpc>
              <a:spcBef>
                <a:spcPts val="265"/>
              </a:spcBef>
              <a:tabLst>
                <a:tab pos="3842385" algn="l"/>
              </a:tabLst>
            </a:pPr>
            <a:r>
              <a:rPr dirty="0" sz="2000" spc="-195">
                <a:latin typeface="Trebuchet MS"/>
                <a:cs typeface="Trebuchet MS"/>
              </a:rPr>
              <a:t>i</a:t>
            </a:r>
            <a:r>
              <a:rPr dirty="0" sz="2000" spc="-235">
                <a:latin typeface="Trebuchet MS"/>
                <a:cs typeface="Trebuchet MS"/>
              </a:rPr>
              <a:t>.</a:t>
            </a:r>
            <a:r>
              <a:rPr dirty="0" sz="2000" spc="-105">
                <a:latin typeface="Trebuchet MS"/>
                <a:cs typeface="Trebuchet MS"/>
              </a:rPr>
              <a:t>e</a:t>
            </a:r>
            <a:r>
              <a:rPr dirty="0" sz="2000" spc="-300">
                <a:latin typeface="Trebuchet MS"/>
                <a:cs typeface="Trebuchet MS"/>
              </a:rPr>
              <a:t>.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(</a:t>
            </a:r>
            <a:r>
              <a:rPr dirty="0" sz="2000" spc="-190">
                <a:latin typeface="Trebuchet MS"/>
                <a:cs typeface="Trebuchet MS"/>
              </a:rPr>
              <a:t>a.</a:t>
            </a:r>
            <a:r>
              <a:rPr dirty="0" sz="2000" spc="-229">
                <a:latin typeface="Trebuchet MS"/>
                <a:cs typeface="Trebuchet MS"/>
              </a:rPr>
              <a:t>b</a:t>
            </a:r>
            <a:r>
              <a:rPr dirty="0" sz="2000" spc="-155">
                <a:latin typeface="Trebuchet MS"/>
                <a:cs typeface="Trebuchet MS"/>
              </a:rPr>
              <a:t>).</a:t>
            </a:r>
            <a:r>
              <a:rPr dirty="0" sz="2000" spc="-200">
                <a:latin typeface="Trebuchet MS"/>
                <a:cs typeface="Trebuchet MS"/>
              </a:rPr>
              <a:t>c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a.(</a:t>
            </a:r>
            <a:r>
              <a:rPr dirty="0" sz="2000" spc="-135">
                <a:latin typeface="Trebuchet MS"/>
                <a:cs typeface="Trebuchet MS"/>
              </a:rPr>
              <a:t>b</a:t>
            </a:r>
            <a:r>
              <a:rPr dirty="0" sz="2000" spc="-180">
                <a:latin typeface="Trebuchet MS"/>
                <a:cs typeface="Trebuchet MS"/>
              </a:rPr>
              <a:t>.</a:t>
            </a:r>
            <a:r>
              <a:rPr dirty="0" sz="2000" spc="-235">
                <a:latin typeface="Trebuchet MS"/>
                <a:cs typeface="Trebuchet MS"/>
              </a:rPr>
              <a:t>c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70">
                <a:latin typeface="Trebuchet MS"/>
                <a:cs typeface="Trebuchet MS"/>
              </a:rPr>
              <a:t>f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90">
                <a:latin typeface="Trebuchet MS"/>
                <a:cs typeface="Trebuchet MS"/>
              </a:rPr>
              <a:t>a,</a:t>
            </a:r>
            <a:r>
              <a:rPr dirty="0" sz="2000" spc="-254">
                <a:latin typeface="Trebuchet MS"/>
                <a:cs typeface="Trebuchet MS"/>
              </a:rPr>
              <a:t>b</a:t>
            </a:r>
            <a:r>
              <a:rPr dirty="0" sz="2000" spc="-180">
                <a:latin typeface="Trebuchet MS"/>
                <a:cs typeface="Trebuchet MS"/>
              </a:rPr>
              <a:t>,</a:t>
            </a:r>
            <a:r>
              <a:rPr dirty="0" sz="2000" spc="-235">
                <a:latin typeface="Trebuchet MS"/>
                <a:cs typeface="Trebuchet MS"/>
              </a:rPr>
              <a:t>c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 spc="232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28295" indent="-227329">
              <a:lnSpc>
                <a:spcPct val="100000"/>
              </a:lnSpc>
              <a:spcBef>
                <a:spcPts val="265"/>
              </a:spcBef>
              <a:buAutoNum type="arabicPeriod" startAt="3"/>
              <a:tabLst>
                <a:tab pos="328930" algn="l"/>
                <a:tab pos="2411730" algn="l"/>
                <a:tab pos="3224530" algn="l"/>
                <a:tab pos="3799204" algn="l"/>
                <a:tab pos="4764405" algn="l"/>
              </a:tabLst>
            </a:pPr>
            <a:r>
              <a:rPr dirty="0" u="sng" sz="20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Ide</a:t>
            </a:r>
            <a:r>
              <a:rPr dirty="0" u="sng" sz="20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195">
                <a:latin typeface="Trebuchet MS"/>
                <a:cs typeface="Trebuchet MS"/>
              </a:rPr>
              <a:t>W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h</a:t>
            </a:r>
            <a:r>
              <a:rPr dirty="0" sz="2000" spc="-220">
                <a:latin typeface="Trebuchet MS"/>
                <a:cs typeface="Trebuchet MS"/>
              </a:rPr>
              <a:t>a</a:t>
            </a:r>
            <a:r>
              <a:rPr dirty="0" sz="2000" spc="-145">
                <a:latin typeface="Trebuchet MS"/>
                <a:cs typeface="Trebuchet MS"/>
              </a:rPr>
              <a:t>v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>
                <a:latin typeface="Trebuchet MS"/>
                <a:cs typeface="Trebuchet MS"/>
              </a:rPr>
              <a:t>	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.</a:t>
            </a:r>
            <a:r>
              <a:rPr dirty="0" sz="2000" spc="-204">
                <a:latin typeface="Trebuchet MS"/>
                <a:cs typeface="Trebuchet MS"/>
              </a:rPr>
              <a:t>1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70">
                <a:latin typeface="Trebuchet MS"/>
                <a:cs typeface="Trebuchet MS"/>
              </a:rPr>
              <a:t>f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 spc="232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61035">
              <a:lnSpc>
                <a:spcPct val="100000"/>
              </a:lnSpc>
              <a:spcBef>
                <a:spcPts val="265"/>
              </a:spcBef>
              <a:tabLst>
                <a:tab pos="1019175" algn="l"/>
              </a:tabLst>
            </a:pPr>
            <a:r>
              <a:rPr dirty="0" sz="2000">
                <a:latin typeface="Symbol"/>
                <a:cs typeface="Symbol"/>
              </a:rPr>
              <a:t>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10">
                <a:latin typeface="Trebuchet MS"/>
                <a:cs typeface="Trebuchet MS"/>
              </a:rPr>
              <a:t>Identity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element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exists,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305">
                <a:latin typeface="Trebuchet MS"/>
                <a:cs typeface="Trebuchet MS"/>
              </a:rPr>
              <a:t> </a:t>
            </a:r>
            <a:r>
              <a:rPr dirty="0" sz="2000" spc="-215">
                <a:latin typeface="Trebuchet MS"/>
                <a:cs typeface="Trebuchet MS"/>
              </a:rPr>
              <a:t>‘1’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identity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element.</a:t>
            </a:r>
            <a:endParaRPr sz="2000">
              <a:latin typeface="Trebuchet MS"/>
              <a:cs typeface="Trebuchet MS"/>
            </a:endParaRPr>
          </a:p>
          <a:p>
            <a:pPr marL="328295" indent="-227329">
              <a:lnSpc>
                <a:spcPct val="100000"/>
              </a:lnSpc>
              <a:spcBef>
                <a:spcPts val="250"/>
              </a:spcBef>
              <a:buAutoNum type="arabicPeriod" startAt="4"/>
              <a:tabLst>
                <a:tab pos="328930" algn="l"/>
                <a:tab pos="2137410" algn="l"/>
                <a:tab pos="2928620" algn="l"/>
                <a:tab pos="3993515" algn="l"/>
                <a:tab pos="4438015" algn="l"/>
              </a:tabLst>
            </a:pPr>
            <a:r>
              <a:rPr dirty="0" u="sng" sz="20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20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dirty="0" u="sng" sz="20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ers</a:t>
            </a:r>
            <a:r>
              <a:rPr dirty="0" u="sng" sz="20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 spc="-250">
                <a:latin typeface="Trebuchet MS"/>
                <a:cs typeface="Trebuchet MS"/>
              </a:rPr>
              <a:t>T</a:t>
            </a:r>
            <a:r>
              <a:rPr dirty="0" sz="2000" spc="30">
                <a:latin typeface="Trebuchet MS"/>
                <a:cs typeface="Trebuchet MS"/>
              </a:rPr>
              <a:t>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ea</a:t>
            </a:r>
            <a:r>
              <a:rPr dirty="0" sz="2000" spc="-150">
                <a:latin typeface="Trebuchet MS"/>
                <a:cs typeface="Trebuchet MS"/>
              </a:rPr>
              <a:t>c</a:t>
            </a:r>
            <a:r>
              <a:rPr dirty="0" sz="2000" spc="-90">
                <a:latin typeface="Trebuchet MS"/>
                <a:cs typeface="Trebuchet MS"/>
              </a:rPr>
              <a:t>h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>
                <a:latin typeface="Trebuchet MS"/>
                <a:cs typeface="Trebuchet MS"/>
              </a:rPr>
              <a:t>	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h</a:t>
            </a:r>
            <a:r>
              <a:rPr dirty="0" sz="2000" spc="-215">
                <a:latin typeface="Trebuchet MS"/>
                <a:cs typeface="Trebuchet MS"/>
              </a:rPr>
              <a:t>a</a:t>
            </a:r>
            <a:r>
              <a:rPr dirty="0" sz="2000" spc="-145">
                <a:latin typeface="Trebuchet MS"/>
                <a:cs typeface="Trebuchet MS"/>
              </a:rPr>
              <a:t>v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45">
                <a:latin typeface="Trebuchet MS"/>
                <a:cs typeface="Trebuchet MS"/>
              </a:rPr>
              <a:t>1/a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 spc="209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such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0">
                <a:latin typeface="Trebuchet MS"/>
                <a:cs typeface="Trebuchet MS"/>
              </a:rPr>
              <a:t>h</a:t>
            </a:r>
            <a:r>
              <a:rPr dirty="0" sz="2000" spc="-160">
                <a:latin typeface="Trebuchet MS"/>
                <a:cs typeface="Trebuchet MS"/>
              </a:rPr>
              <a:t>at</a:t>
            </a:r>
            <a:endParaRPr sz="2000">
              <a:latin typeface="Trebuchet MS"/>
              <a:cs typeface="Trebuchet MS"/>
            </a:endParaRPr>
          </a:p>
          <a:p>
            <a:pPr marL="1218565">
              <a:lnSpc>
                <a:spcPct val="100000"/>
              </a:lnSpc>
              <a:spcBef>
                <a:spcPts val="254"/>
              </a:spcBef>
              <a:tabLst>
                <a:tab pos="2967355" algn="l"/>
                <a:tab pos="5194300" algn="l"/>
                <a:tab pos="5558155" algn="l"/>
              </a:tabLst>
            </a:pP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.(</a:t>
            </a:r>
            <a:r>
              <a:rPr dirty="0" sz="2000" spc="-175">
                <a:latin typeface="Trebuchet MS"/>
                <a:cs typeface="Trebuchet MS"/>
              </a:rPr>
              <a:t>1</a:t>
            </a:r>
            <a:r>
              <a:rPr dirty="0" sz="2000" spc="-260">
                <a:latin typeface="Trebuchet MS"/>
                <a:cs typeface="Trebuchet MS"/>
              </a:rPr>
              <a:t>/a)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60">
                <a:latin typeface="Trebuchet MS"/>
                <a:cs typeface="Trebuchet MS"/>
              </a:rPr>
              <a:t>i.</a:t>
            </a:r>
            <a:r>
              <a:rPr dirty="0" sz="2000" spc="-220">
                <a:latin typeface="Trebuchet MS"/>
                <a:cs typeface="Trebuchet MS"/>
              </a:rPr>
              <a:t>e</a:t>
            </a:r>
            <a:r>
              <a:rPr dirty="0" sz="2000" spc="-300">
                <a:latin typeface="Trebuchet MS"/>
                <a:cs typeface="Trebuchet MS"/>
              </a:rPr>
              <a:t>.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29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Each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ele</a:t>
            </a:r>
            <a:r>
              <a:rPr dirty="0" sz="2000" spc="-195">
                <a:latin typeface="Trebuchet MS"/>
                <a:cs typeface="Trebuchet MS"/>
              </a:rPr>
              <a:t>m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50">
                <a:latin typeface="Trebuchet MS"/>
                <a:cs typeface="Trebuchet MS"/>
              </a:rPr>
              <a:t>n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55">
                <a:latin typeface="Trebuchet MS"/>
                <a:cs typeface="Trebuchet MS"/>
              </a:rPr>
              <a:t>R</a:t>
            </a:r>
            <a:r>
              <a:rPr dirty="0" baseline="25641" sz="1950" spc="112">
                <a:latin typeface="Trebuchet MS"/>
                <a:cs typeface="Trebuchet MS"/>
              </a:rPr>
              <a:t>*</a:t>
            </a:r>
            <a:r>
              <a:rPr dirty="0" baseline="25641" sz="1950">
                <a:latin typeface="Trebuchet MS"/>
                <a:cs typeface="Trebuchet MS"/>
              </a:rPr>
              <a:t>	</a:t>
            </a:r>
            <a:r>
              <a:rPr dirty="0" sz="2000" spc="-110">
                <a:latin typeface="Trebuchet MS"/>
                <a:cs typeface="Trebuchet MS"/>
              </a:rPr>
              <a:t>has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an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75">
                <a:latin typeface="Trebuchet MS"/>
                <a:cs typeface="Trebuchet MS"/>
              </a:rPr>
              <a:t>n</a:t>
            </a:r>
            <a:r>
              <a:rPr dirty="0" sz="2000" spc="-145">
                <a:latin typeface="Trebuchet MS"/>
                <a:cs typeface="Trebuchet MS"/>
              </a:rPr>
              <a:t>v</a:t>
            </a:r>
            <a:r>
              <a:rPr dirty="0" sz="2000" spc="-70">
                <a:latin typeface="Trebuchet MS"/>
                <a:cs typeface="Trebuchet MS"/>
              </a:rPr>
              <a:t>ers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85750" indent="-184785">
              <a:lnSpc>
                <a:spcPct val="100000"/>
              </a:lnSpc>
              <a:spcBef>
                <a:spcPts val="265"/>
              </a:spcBef>
              <a:buAutoNum type="arabicPeriod" startAt="5"/>
              <a:tabLst>
                <a:tab pos="286385" algn="l"/>
                <a:tab pos="2019935" algn="l"/>
              </a:tabLst>
            </a:pPr>
            <a:r>
              <a:rPr dirty="0" u="sng" sz="20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Commutativity</a:t>
            </a:r>
            <a:r>
              <a:rPr dirty="0" sz="2000" spc="-110">
                <a:latin typeface="Trebuchet MS"/>
                <a:cs typeface="Trebuchet MS"/>
              </a:rPr>
              <a:t>:	</a:t>
            </a:r>
            <a:r>
              <a:rPr dirty="0" sz="2000" spc="30">
                <a:latin typeface="Trebuchet MS"/>
                <a:cs typeface="Trebuchet MS"/>
              </a:rPr>
              <a:t>We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know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that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multiplication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real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numbers</a:t>
            </a:r>
            <a:r>
              <a:rPr dirty="0" sz="2000" spc="-90">
                <a:latin typeface="Trebuchet MS"/>
                <a:cs typeface="Trebuchet MS"/>
              </a:rPr>
              <a:t> 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commutative.</a:t>
            </a:r>
            <a:endParaRPr sz="2000">
              <a:latin typeface="Trebuchet MS"/>
              <a:cs typeface="Trebuchet MS"/>
            </a:endParaRPr>
          </a:p>
          <a:p>
            <a:pPr marL="799465">
              <a:lnSpc>
                <a:spcPct val="100000"/>
              </a:lnSpc>
              <a:spcBef>
                <a:spcPts val="505"/>
              </a:spcBef>
              <a:tabLst>
                <a:tab pos="1333500" algn="l"/>
                <a:tab pos="2096770" algn="l"/>
                <a:tab pos="2849245" algn="l"/>
              </a:tabLst>
            </a:pPr>
            <a:r>
              <a:rPr dirty="0" sz="2000" spc="-195">
                <a:latin typeface="Trebuchet MS"/>
                <a:cs typeface="Trebuchet MS"/>
              </a:rPr>
              <a:t>i</a:t>
            </a:r>
            <a:r>
              <a:rPr dirty="0" sz="2000" spc="-235">
                <a:latin typeface="Trebuchet MS"/>
                <a:cs typeface="Trebuchet MS"/>
              </a:rPr>
              <a:t>.</a:t>
            </a:r>
            <a:r>
              <a:rPr dirty="0" sz="2000" spc="-105">
                <a:latin typeface="Trebuchet MS"/>
                <a:cs typeface="Trebuchet MS"/>
              </a:rPr>
              <a:t>e</a:t>
            </a:r>
            <a:r>
              <a:rPr dirty="0" sz="2000" spc="-300">
                <a:latin typeface="Trebuchet MS"/>
                <a:cs typeface="Trebuchet MS"/>
              </a:rPr>
              <a:t>.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14">
                <a:latin typeface="Trebuchet MS"/>
                <a:cs typeface="Trebuchet MS"/>
              </a:rPr>
              <a:t>b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60">
                <a:latin typeface="Trebuchet MS"/>
                <a:cs typeface="Trebuchet MS"/>
              </a:rPr>
              <a:t>f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a,b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baseline="25641" sz="1950" spc="104">
                <a:latin typeface="Trebuchet MS"/>
                <a:cs typeface="Trebuchet MS"/>
              </a:rPr>
              <a:t>*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799465">
              <a:lnSpc>
                <a:spcPct val="100000"/>
              </a:lnSpc>
              <a:spcBef>
                <a:spcPts val="475"/>
              </a:spcBef>
              <a:tabLst>
                <a:tab pos="1946910" algn="l"/>
                <a:tab pos="2756535" algn="l"/>
              </a:tabLst>
            </a:pPr>
            <a:r>
              <a:rPr dirty="0" sz="2400" spc="40" b="1">
                <a:solidFill>
                  <a:srgbClr val="FF0000"/>
                </a:solidFill>
                <a:latin typeface="Trebuchet MS"/>
                <a:cs typeface="Trebuchet MS"/>
              </a:rPr>
              <a:t>Henc</a:t>
            </a:r>
            <a:r>
              <a:rPr dirty="0" sz="2400" spc="75" b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400" spc="-235" b="1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dirty="0" sz="24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2400" spc="40" b="1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dirty="0" sz="24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150" b="1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baseline="24305" sz="2400" spc="82" b="1">
                <a:solidFill>
                  <a:srgbClr val="FF0000"/>
                </a:solidFill>
                <a:latin typeface="Trebuchet MS"/>
                <a:cs typeface="Trebuchet MS"/>
              </a:rPr>
              <a:t>*</a:t>
            </a:r>
            <a:r>
              <a:rPr dirty="0" baseline="24305" sz="2400" spc="292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35" b="1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dirty="0" sz="24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2400" spc="-235" b="1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dirty="0" sz="2400" spc="-31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dirty="0" sz="240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24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rebuchet MS"/>
                <a:cs typeface="Trebuchet MS"/>
              </a:rPr>
              <a:t>an</a:t>
            </a:r>
            <a:r>
              <a:rPr dirty="0" sz="24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35" b="1">
                <a:solidFill>
                  <a:srgbClr val="FF0000"/>
                </a:solidFill>
                <a:latin typeface="Trebuchet MS"/>
                <a:cs typeface="Trebuchet MS"/>
              </a:rPr>
              <a:t>abe</a:t>
            </a:r>
            <a:r>
              <a:rPr dirty="0" sz="2400" spc="-30" b="1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2400" spc="-30" b="1">
                <a:solidFill>
                  <a:srgbClr val="FF0000"/>
                </a:solidFill>
                <a:latin typeface="Trebuchet MS"/>
                <a:cs typeface="Trebuchet MS"/>
              </a:rPr>
              <a:t>ian</a:t>
            </a:r>
            <a:r>
              <a:rPr dirty="0" sz="24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80" b="1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dirty="0" sz="2400" b="1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400" spc="10" b="1">
                <a:solidFill>
                  <a:srgbClr val="FF0000"/>
                </a:solidFill>
                <a:latin typeface="Trebuchet MS"/>
                <a:cs typeface="Trebuchet MS"/>
              </a:rPr>
              <a:t>ou</a:t>
            </a:r>
            <a:r>
              <a:rPr dirty="0" sz="2400" spc="-55" b="1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dirty="0" sz="2400" spc="-235" b="1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7341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50">
                <a:solidFill>
                  <a:srgbClr val="464652"/>
                </a:solidFill>
                <a:latin typeface="Cambria"/>
                <a:cs typeface="Cambria"/>
              </a:rPr>
              <a:t>Syllabus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3504"/>
            <a:ext cx="7873365" cy="483933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3670300" algn="l"/>
                <a:tab pos="4585335" algn="l"/>
              </a:tabLst>
            </a:pPr>
            <a:r>
              <a:rPr dirty="0" sz="2600" spc="30" b="1">
                <a:latin typeface="Trebuchet MS"/>
                <a:cs typeface="Trebuchet MS"/>
              </a:rPr>
              <a:t>Algebraic</a:t>
            </a:r>
            <a:r>
              <a:rPr dirty="0" sz="2600" spc="-55" b="1">
                <a:latin typeface="Trebuchet MS"/>
                <a:cs typeface="Trebuchet MS"/>
              </a:rPr>
              <a:t> </a:t>
            </a:r>
            <a:r>
              <a:rPr dirty="0" sz="2600" spc="15" b="1">
                <a:latin typeface="Trebuchet MS"/>
                <a:cs typeface="Trebuchet MS"/>
              </a:rPr>
              <a:t>Structures	</a:t>
            </a:r>
            <a:r>
              <a:rPr dirty="0" sz="2600" spc="-90" b="1">
                <a:latin typeface="Trebuchet MS"/>
                <a:cs typeface="Trebuchet MS"/>
              </a:rPr>
              <a:t>11	</a:t>
            </a:r>
            <a:r>
              <a:rPr dirty="0" sz="2600" spc="260" b="1">
                <a:latin typeface="Trebuchet MS"/>
                <a:cs typeface="Trebuchet MS"/>
              </a:rPr>
              <a:t>CO4</a:t>
            </a:r>
            <a:endParaRPr sz="2600">
              <a:latin typeface="Trebuchet MS"/>
              <a:cs typeface="Trebuchet MS"/>
            </a:endParaRPr>
          </a:p>
          <a:p>
            <a:pPr lvl="1" marL="12700" marR="566420">
              <a:lnSpc>
                <a:spcPts val="2810"/>
              </a:lnSpc>
              <a:spcBef>
                <a:spcPts val="640"/>
              </a:spcBef>
              <a:buFont typeface="Trebuchet MS"/>
              <a:buAutoNum type="arabicPeriod"/>
              <a:tabLst>
                <a:tab pos="927100" algn="l"/>
                <a:tab pos="927735" algn="l"/>
              </a:tabLst>
            </a:pPr>
            <a:r>
              <a:rPr dirty="0" sz="2600" spc="-60">
                <a:latin typeface="Trebuchet MS"/>
                <a:cs typeface="Trebuchet MS"/>
              </a:rPr>
              <a:t>Al</a:t>
            </a:r>
            <a:r>
              <a:rPr dirty="0" sz="2600" spc="-65">
                <a:latin typeface="Trebuchet MS"/>
                <a:cs typeface="Trebuchet MS"/>
              </a:rPr>
              <a:t>g</a:t>
            </a:r>
            <a:r>
              <a:rPr dirty="0" sz="2600" spc="-160">
                <a:latin typeface="Trebuchet MS"/>
                <a:cs typeface="Trebuchet MS"/>
              </a:rPr>
              <a:t>ebra</a:t>
            </a:r>
            <a:r>
              <a:rPr dirty="0" sz="2600" spc="-80">
                <a:latin typeface="Trebuchet MS"/>
                <a:cs typeface="Trebuchet MS"/>
              </a:rPr>
              <a:t>i</a:t>
            </a:r>
            <a:r>
              <a:rPr dirty="0" sz="2600" spc="-150">
                <a:latin typeface="Trebuchet MS"/>
                <a:cs typeface="Trebuchet MS"/>
              </a:rPr>
              <a:t>c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s</a:t>
            </a:r>
            <a:r>
              <a:rPr dirty="0" sz="2600" spc="-120">
                <a:latin typeface="Trebuchet MS"/>
                <a:cs typeface="Trebuchet MS"/>
              </a:rPr>
              <a:t>t</a:t>
            </a:r>
            <a:r>
              <a:rPr dirty="0" sz="2600" spc="-90">
                <a:latin typeface="Trebuchet MS"/>
                <a:cs typeface="Trebuchet MS"/>
              </a:rPr>
              <a:t>ructu</a:t>
            </a:r>
            <a:r>
              <a:rPr dirty="0" sz="2600" spc="-120">
                <a:latin typeface="Trebuchet MS"/>
                <a:cs typeface="Trebuchet MS"/>
              </a:rPr>
              <a:t>r</a:t>
            </a:r>
            <a:r>
              <a:rPr dirty="0" sz="2600" spc="-110">
                <a:latin typeface="Trebuchet MS"/>
                <a:cs typeface="Trebuchet MS"/>
              </a:rPr>
              <a:t>es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wit</a:t>
            </a:r>
            <a:r>
              <a:rPr dirty="0" sz="2600" spc="-145">
                <a:latin typeface="Trebuchet MS"/>
                <a:cs typeface="Trebuchet MS"/>
              </a:rPr>
              <a:t>h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one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b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80">
                <a:latin typeface="Trebuchet MS"/>
                <a:cs typeface="Trebuchet MS"/>
              </a:rPr>
              <a:t>a</a:t>
            </a:r>
            <a:r>
              <a:rPr dirty="0" sz="2600" spc="90">
                <a:latin typeface="Trebuchet MS"/>
                <a:cs typeface="Trebuchet MS"/>
              </a:rPr>
              <a:t>r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oper</a:t>
            </a:r>
            <a:r>
              <a:rPr dirty="0" sz="2600" spc="-100">
                <a:latin typeface="Trebuchet MS"/>
                <a:cs typeface="Trebuchet MS"/>
              </a:rPr>
              <a:t>a</a:t>
            </a:r>
            <a:r>
              <a:rPr dirty="0" sz="2600" spc="-145">
                <a:latin typeface="Trebuchet MS"/>
                <a:cs typeface="Trebuchet MS"/>
              </a:rPr>
              <a:t>tion:  </a:t>
            </a:r>
            <a:r>
              <a:rPr dirty="0" sz="2600" spc="-100">
                <a:latin typeface="Trebuchet MS"/>
                <a:cs typeface="Trebuchet MS"/>
              </a:rPr>
              <a:t>se</a:t>
            </a:r>
            <a:r>
              <a:rPr dirty="0" sz="2600" spc="-185">
                <a:latin typeface="Trebuchet MS"/>
                <a:cs typeface="Trebuchet MS"/>
              </a:rPr>
              <a:t>m</a:t>
            </a:r>
            <a:r>
              <a:rPr dirty="0" sz="2600" spc="-140">
                <a:latin typeface="Trebuchet MS"/>
                <a:cs typeface="Trebuchet MS"/>
              </a:rPr>
              <a:t>i</a:t>
            </a:r>
            <a:r>
              <a:rPr dirty="0" sz="2600" spc="-229">
                <a:latin typeface="Trebuchet MS"/>
                <a:cs typeface="Trebuchet MS"/>
              </a:rPr>
              <a:t>g</a:t>
            </a:r>
            <a:r>
              <a:rPr dirty="0" sz="2600" spc="-40">
                <a:latin typeface="Trebuchet MS"/>
                <a:cs typeface="Trebuchet MS"/>
              </a:rPr>
              <a:t>r</a:t>
            </a:r>
            <a:r>
              <a:rPr dirty="0" sz="2600" spc="-40">
                <a:latin typeface="Trebuchet MS"/>
                <a:cs typeface="Trebuchet MS"/>
              </a:rPr>
              <a:t>o</a:t>
            </a:r>
            <a:r>
              <a:rPr dirty="0" sz="2600" spc="-35">
                <a:latin typeface="Trebuchet MS"/>
                <a:cs typeface="Trebuchet MS"/>
              </a:rPr>
              <a:t>u</a:t>
            </a:r>
            <a:r>
              <a:rPr dirty="0" sz="2600" spc="-220">
                <a:latin typeface="Trebuchet MS"/>
                <a:cs typeface="Trebuchet MS"/>
              </a:rPr>
              <a:t>p</a:t>
            </a:r>
            <a:r>
              <a:rPr dirty="0" sz="2600" spc="-385">
                <a:latin typeface="Trebuchet MS"/>
                <a:cs typeface="Trebuchet MS"/>
              </a:rPr>
              <a:t>,</a:t>
            </a:r>
            <a:r>
              <a:rPr dirty="0" sz="2600" spc="-36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mono</a:t>
            </a:r>
            <a:r>
              <a:rPr dirty="0" sz="2600" spc="-30">
                <a:latin typeface="Trebuchet MS"/>
                <a:cs typeface="Trebuchet MS"/>
              </a:rPr>
              <a:t>i</a:t>
            </a:r>
            <a:r>
              <a:rPr dirty="0" sz="2600" spc="-90">
                <a:latin typeface="Trebuchet MS"/>
                <a:cs typeface="Trebuchet MS"/>
              </a:rPr>
              <a:t>ds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g</a:t>
            </a:r>
            <a:r>
              <a:rPr dirty="0" sz="2600" spc="-135">
                <a:latin typeface="Trebuchet MS"/>
                <a:cs typeface="Trebuchet MS"/>
              </a:rPr>
              <a:t>r</a:t>
            </a:r>
            <a:r>
              <a:rPr dirty="0" sz="2600" spc="-40">
                <a:latin typeface="Trebuchet MS"/>
                <a:cs typeface="Trebuchet MS"/>
              </a:rPr>
              <a:t>o</a:t>
            </a:r>
            <a:r>
              <a:rPr dirty="0" sz="2600" spc="-35">
                <a:latin typeface="Trebuchet MS"/>
                <a:cs typeface="Trebuchet MS"/>
              </a:rPr>
              <a:t>u</a:t>
            </a:r>
            <a:r>
              <a:rPr dirty="0" sz="2600" spc="-100">
                <a:latin typeface="Trebuchet MS"/>
                <a:cs typeface="Trebuchet MS"/>
              </a:rPr>
              <a:t>ps</a:t>
            </a:r>
            <a:endParaRPr sz="2600">
              <a:latin typeface="Trebuchet MS"/>
              <a:cs typeface="Trebuchet MS"/>
            </a:endParaRPr>
          </a:p>
          <a:p>
            <a:pPr lvl="1" marL="927100" indent="-915035">
              <a:lnSpc>
                <a:spcPct val="100000"/>
              </a:lnSpc>
              <a:spcBef>
                <a:spcPts val="245"/>
              </a:spcBef>
              <a:buFont typeface="Trebuchet MS"/>
              <a:buAutoNum type="arabicPeriod"/>
              <a:tabLst>
                <a:tab pos="927100" algn="l"/>
                <a:tab pos="927735" algn="l"/>
              </a:tabLst>
            </a:pPr>
            <a:r>
              <a:rPr dirty="0" sz="2600" spc="-90">
                <a:latin typeface="Trebuchet MS"/>
                <a:cs typeface="Trebuchet MS"/>
              </a:rPr>
              <a:t>Cyclic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groups,</a:t>
            </a:r>
            <a:r>
              <a:rPr dirty="0" sz="2600" spc="-35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Normal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subgroups</a:t>
            </a:r>
            <a:endParaRPr sz="2600">
              <a:latin typeface="Trebuchet MS"/>
              <a:cs typeface="Trebuchet MS"/>
            </a:endParaRPr>
          </a:p>
          <a:p>
            <a:pPr lvl="1" marL="927100" indent="-915035">
              <a:lnSpc>
                <a:spcPct val="100000"/>
              </a:lnSpc>
              <a:spcBef>
                <a:spcPts val="290"/>
              </a:spcBef>
              <a:buFont typeface="Trebuchet MS"/>
              <a:buAutoNum type="arabicPeriod"/>
              <a:tabLst>
                <a:tab pos="927100" algn="l"/>
                <a:tab pos="927735" algn="l"/>
              </a:tabLst>
            </a:pPr>
            <a:r>
              <a:rPr dirty="0" sz="2600" spc="-85">
                <a:latin typeface="Trebuchet MS"/>
                <a:cs typeface="Trebuchet MS"/>
              </a:rPr>
              <a:t>Ham</a:t>
            </a:r>
            <a:r>
              <a:rPr dirty="0" sz="2600" spc="-120">
                <a:latin typeface="Trebuchet MS"/>
                <a:cs typeface="Trebuchet MS"/>
              </a:rPr>
              <a:t>m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85">
                <a:latin typeface="Trebuchet MS"/>
                <a:cs typeface="Trebuchet MS"/>
              </a:rPr>
              <a:t>n</a:t>
            </a:r>
            <a:r>
              <a:rPr dirty="0" sz="2600" spc="-195">
                <a:latin typeface="Trebuchet MS"/>
                <a:cs typeface="Trebuchet MS"/>
              </a:rPr>
              <a:t>g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0">
                <a:latin typeface="Trebuchet MS"/>
                <a:cs typeface="Trebuchet MS"/>
              </a:rPr>
              <a:t>Code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,Min</a:t>
            </a:r>
            <a:r>
              <a:rPr dirty="0" sz="2600" spc="-80">
                <a:latin typeface="Trebuchet MS"/>
                <a:cs typeface="Trebuchet MS"/>
              </a:rPr>
              <a:t>i</a:t>
            </a:r>
            <a:r>
              <a:rPr dirty="0" sz="2600" spc="-180">
                <a:latin typeface="Trebuchet MS"/>
                <a:cs typeface="Trebuchet MS"/>
              </a:rPr>
              <a:t>m</a:t>
            </a:r>
            <a:r>
              <a:rPr dirty="0" sz="2600" spc="-135">
                <a:latin typeface="Trebuchet MS"/>
                <a:cs typeface="Trebuchet MS"/>
              </a:rPr>
              <a:t>um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Distance</a:t>
            </a:r>
            <a:endParaRPr sz="2600">
              <a:latin typeface="Trebuchet MS"/>
              <a:cs typeface="Trebuchet MS"/>
            </a:endParaRPr>
          </a:p>
          <a:p>
            <a:pPr lvl="1" marL="927100" indent="-915035">
              <a:lnSpc>
                <a:spcPct val="100000"/>
              </a:lnSpc>
              <a:spcBef>
                <a:spcPts val="290"/>
              </a:spcBef>
              <a:buFont typeface="Trebuchet MS"/>
              <a:buAutoNum type="arabicPeriod"/>
              <a:tabLst>
                <a:tab pos="927100" algn="l"/>
                <a:tab pos="927735" algn="l"/>
              </a:tabLst>
            </a:pPr>
            <a:r>
              <a:rPr dirty="0" sz="2600" spc="114">
                <a:latin typeface="Trebuchet MS"/>
                <a:cs typeface="Trebuchet MS"/>
              </a:rPr>
              <a:t>G</a:t>
            </a:r>
            <a:r>
              <a:rPr dirty="0" sz="2600" spc="5">
                <a:latin typeface="Trebuchet MS"/>
                <a:cs typeface="Trebuchet MS"/>
              </a:rPr>
              <a:t>r</a:t>
            </a:r>
            <a:r>
              <a:rPr dirty="0" sz="2600" spc="-40">
                <a:latin typeface="Trebuchet MS"/>
                <a:cs typeface="Trebuchet MS"/>
              </a:rPr>
              <a:t>o</a:t>
            </a:r>
            <a:r>
              <a:rPr dirty="0" sz="2600" spc="-35">
                <a:latin typeface="Trebuchet MS"/>
                <a:cs typeface="Trebuchet MS"/>
              </a:rPr>
              <a:t>u</a:t>
            </a:r>
            <a:r>
              <a:rPr dirty="0" sz="2600" spc="-150">
                <a:latin typeface="Trebuchet MS"/>
                <a:cs typeface="Trebuchet MS"/>
              </a:rPr>
              <a:t>p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codes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,e</a:t>
            </a:r>
            <a:r>
              <a:rPr dirty="0" sz="2600" spc="-254">
                <a:latin typeface="Trebuchet MS"/>
                <a:cs typeface="Trebuchet MS"/>
              </a:rPr>
              <a:t>n</a:t>
            </a:r>
            <a:r>
              <a:rPr dirty="0" sz="2600" spc="-114">
                <a:latin typeface="Trebuchet MS"/>
                <a:cs typeface="Trebuchet MS"/>
              </a:rPr>
              <a:t>cod</a:t>
            </a:r>
            <a:r>
              <a:rPr dirty="0" sz="2600" spc="-55">
                <a:latin typeface="Trebuchet MS"/>
                <a:cs typeface="Trebuchet MS"/>
              </a:rPr>
              <a:t>i</a:t>
            </a:r>
            <a:r>
              <a:rPr dirty="0" sz="2600" spc="-165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g</a:t>
            </a:r>
            <a:r>
              <a:rPr dirty="0" sz="2600" spc="-114">
                <a:latin typeface="Trebuchet MS"/>
                <a:cs typeface="Trebuchet MS"/>
              </a:rPr>
              <a:t>-</a:t>
            </a:r>
            <a:r>
              <a:rPr dirty="0" sz="2600" spc="-130">
                <a:latin typeface="Trebuchet MS"/>
                <a:cs typeface="Trebuchet MS"/>
              </a:rPr>
              <a:t>decoding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tech</a:t>
            </a:r>
            <a:r>
              <a:rPr dirty="0" sz="2600" spc="-155">
                <a:latin typeface="Trebuchet MS"/>
                <a:cs typeface="Trebuchet MS"/>
              </a:rPr>
              <a:t>n</a:t>
            </a:r>
            <a:r>
              <a:rPr dirty="0" sz="2600" spc="-114">
                <a:latin typeface="Trebuchet MS"/>
                <a:cs typeface="Trebuchet MS"/>
              </a:rPr>
              <a:t>i</a:t>
            </a:r>
            <a:r>
              <a:rPr dirty="0" sz="2600" spc="-204">
                <a:latin typeface="Trebuchet MS"/>
                <a:cs typeface="Trebuchet MS"/>
              </a:rPr>
              <a:t>q</a:t>
            </a:r>
            <a:r>
              <a:rPr dirty="0" sz="2600" spc="-114">
                <a:latin typeface="Trebuchet MS"/>
                <a:cs typeface="Trebuchet MS"/>
              </a:rPr>
              <a:t>ues</a:t>
            </a:r>
            <a:endParaRPr sz="2600">
              <a:latin typeface="Trebuchet MS"/>
              <a:cs typeface="Trebuchet MS"/>
            </a:endParaRPr>
          </a:p>
          <a:p>
            <a:pPr lvl="1" marL="927100" indent="-915035">
              <a:lnSpc>
                <a:spcPct val="100000"/>
              </a:lnSpc>
              <a:spcBef>
                <a:spcPts val="285"/>
              </a:spcBef>
              <a:buFont typeface="Trebuchet MS"/>
              <a:buAutoNum type="arabicPeriod"/>
              <a:tabLst>
                <a:tab pos="927100" algn="l"/>
                <a:tab pos="927735" algn="l"/>
              </a:tabLst>
            </a:pPr>
            <a:r>
              <a:rPr dirty="0" sz="2600" spc="-195">
                <a:latin typeface="Trebuchet MS"/>
                <a:cs typeface="Trebuchet MS"/>
              </a:rPr>
              <a:t>P</a:t>
            </a:r>
            <a:r>
              <a:rPr dirty="0" sz="2600" spc="-180">
                <a:latin typeface="Trebuchet MS"/>
                <a:cs typeface="Trebuchet MS"/>
              </a:rPr>
              <a:t>a</a:t>
            </a:r>
            <a:r>
              <a:rPr dirty="0" sz="2600" spc="-114">
                <a:latin typeface="Trebuchet MS"/>
                <a:cs typeface="Trebuchet MS"/>
              </a:rPr>
              <a:t>rity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check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Matrix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,Ma</a:t>
            </a:r>
            <a:r>
              <a:rPr dirty="0" sz="2600" spc="-105">
                <a:latin typeface="Trebuchet MS"/>
                <a:cs typeface="Trebuchet MS"/>
              </a:rPr>
              <a:t>x</a:t>
            </a:r>
            <a:r>
              <a:rPr dirty="0" sz="2600" spc="-90">
                <a:latin typeface="Trebuchet MS"/>
                <a:cs typeface="Trebuchet MS"/>
              </a:rPr>
              <a:t>i</a:t>
            </a:r>
            <a:r>
              <a:rPr dirty="0" sz="2600" spc="-265">
                <a:latin typeface="Trebuchet MS"/>
                <a:cs typeface="Trebuchet MS"/>
              </a:rPr>
              <a:t>m</a:t>
            </a:r>
            <a:r>
              <a:rPr dirty="0" sz="2600" spc="-135">
                <a:latin typeface="Trebuchet MS"/>
                <a:cs typeface="Trebuchet MS"/>
              </a:rPr>
              <a:t>um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Li</a:t>
            </a:r>
            <a:r>
              <a:rPr dirty="0" sz="2600" spc="-185">
                <a:latin typeface="Trebuchet MS"/>
                <a:cs typeface="Trebuchet MS"/>
              </a:rPr>
              <a:t>k</a:t>
            </a:r>
            <a:r>
              <a:rPr dirty="0" sz="2600" spc="-204">
                <a:latin typeface="Trebuchet MS"/>
                <a:cs typeface="Trebuchet MS"/>
              </a:rPr>
              <a:t>el</a:t>
            </a:r>
            <a:r>
              <a:rPr dirty="0" sz="2600" spc="-130">
                <a:latin typeface="Trebuchet MS"/>
                <a:cs typeface="Trebuchet MS"/>
              </a:rPr>
              <a:t>i</a:t>
            </a:r>
            <a:r>
              <a:rPr dirty="0" sz="2600" spc="-40">
                <a:latin typeface="Trebuchet MS"/>
                <a:cs typeface="Trebuchet MS"/>
              </a:rPr>
              <a:t>h</a:t>
            </a:r>
            <a:r>
              <a:rPr dirty="0" sz="2600" spc="-35">
                <a:latin typeface="Trebuchet MS"/>
                <a:cs typeface="Trebuchet MS"/>
              </a:rPr>
              <a:t>o</a:t>
            </a:r>
            <a:r>
              <a:rPr dirty="0" sz="2600" spc="-40">
                <a:latin typeface="Trebuchet MS"/>
                <a:cs typeface="Trebuchet MS"/>
              </a:rPr>
              <a:t>od</a:t>
            </a:r>
            <a:endParaRPr sz="2600">
              <a:latin typeface="Trebuchet MS"/>
              <a:cs typeface="Trebuchet MS"/>
            </a:endParaRPr>
          </a:p>
          <a:p>
            <a:pPr lvl="1" marL="12700" marR="5080">
              <a:lnSpc>
                <a:spcPct val="90000"/>
              </a:lnSpc>
              <a:spcBef>
                <a:spcPts val="6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600" spc="40" b="1">
                <a:latin typeface="Trebuchet MS"/>
                <a:cs typeface="Trebuchet MS"/>
              </a:rPr>
              <a:t>Mathematics </a:t>
            </a:r>
            <a:r>
              <a:rPr dirty="0" sz="2600" spc="-55" b="1">
                <a:latin typeface="Trebuchet MS"/>
                <a:cs typeface="Trebuchet MS"/>
              </a:rPr>
              <a:t>of </a:t>
            </a:r>
            <a:r>
              <a:rPr dirty="0" sz="2600" spc="40" b="1">
                <a:latin typeface="Trebuchet MS"/>
                <a:cs typeface="Trebuchet MS"/>
              </a:rPr>
              <a:t>Cryptography </a:t>
            </a:r>
            <a:r>
              <a:rPr dirty="0" sz="2600" spc="-114">
                <a:latin typeface="Trebuchet MS"/>
                <a:cs typeface="Trebuchet MS"/>
              </a:rPr>
              <a:t>- </a:t>
            </a:r>
            <a:r>
              <a:rPr dirty="0" sz="2600" spc="-65">
                <a:latin typeface="Trebuchet MS"/>
                <a:cs typeface="Trebuchet MS"/>
              </a:rPr>
              <a:t>Modular 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Arithmetic,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Matrices,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Linear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Congruence,</a:t>
            </a:r>
            <a:r>
              <a:rPr dirty="0" sz="2600" spc="-345">
                <a:latin typeface="Trebuchet MS"/>
                <a:cs typeface="Trebuchet MS"/>
              </a:rPr>
              <a:t> </a:t>
            </a:r>
            <a:r>
              <a:rPr dirty="0" sz="2600" spc="10">
                <a:latin typeface="Trebuchet MS"/>
                <a:cs typeface="Trebuchet MS"/>
              </a:rPr>
              <a:t>GF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Fields,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Primes </a:t>
            </a:r>
            <a:r>
              <a:rPr dirty="0" sz="2600" spc="-76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Rel</a:t>
            </a:r>
            <a:r>
              <a:rPr dirty="0" sz="2600" spc="-150">
                <a:latin typeface="Trebuchet MS"/>
                <a:cs typeface="Trebuchet MS"/>
              </a:rPr>
              <a:t>a</a:t>
            </a:r>
            <a:r>
              <a:rPr dirty="0" sz="2600" spc="-155">
                <a:latin typeface="Trebuchet MS"/>
                <a:cs typeface="Trebuchet MS"/>
              </a:rPr>
              <a:t>ted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70">
                <a:latin typeface="Trebuchet MS"/>
                <a:cs typeface="Trebuchet MS"/>
              </a:rPr>
              <a:t>Co</a:t>
            </a:r>
            <a:r>
              <a:rPr dirty="0" sz="2600" spc="70">
                <a:latin typeface="Trebuchet MS"/>
                <a:cs typeface="Trebuchet MS"/>
              </a:rPr>
              <a:t>n</a:t>
            </a:r>
            <a:r>
              <a:rPr dirty="0" sz="2600" spc="-95">
                <a:latin typeface="Trebuchet MS"/>
                <a:cs typeface="Trebuchet MS"/>
              </a:rPr>
              <a:t>gr</a:t>
            </a:r>
            <a:r>
              <a:rPr dirty="0" sz="2600" spc="-110">
                <a:latin typeface="Trebuchet MS"/>
                <a:cs typeface="Trebuchet MS"/>
              </a:rPr>
              <a:t>u</a:t>
            </a:r>
            <a:r>
              <a:rPr dirty="0" sz="2600" spc="-155">
                <a:latin typeface="Trebuchet MS"/>
                <a:cs typeface="Trebuchet MS"/>
              </a:rPr>
              <a:t>ence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E</a:t>
            </a:r>
            <a:r>
              <a:rPr dirty="0" sz="2600" spc="-114">
                <a:latin typeface="Trebuchet MS"/>
                <a:cs typeface="Trebuchet MS"/>
              </a:rPr>
              <a:t>q</a:t>
            </a:r>
            <a:r>
              <a:rPr dirty="0" sz="2600" spc="-195">
                <a:latin typeface="Trebuchet MS"/>
                <a:cs typeface="Trebuchet MS"/>
              </a:rPr>
              <a:t>u</a:t>
            </a:r>
            <a:r>
              <a:rPr dirty="0" sz="2600" spc="-180">
                <a:latin typeface="Trebuchet MS"/>
                <a:cs typeface="Trebuchet MS"/>
              </a:rPr>
              <a:t>a</a:t>
            </a:r>
            <a:r>
              <a:rPr dirty="0" sz="2600" spc="-95">
                <a:latin typeface="Trebuchet MS"/>
                <a:cs typeface="Trebuchet MS"/>
              </a:rPr>
              <a:t>tio</a:t>
            </a:r>
            <a:r>
              <a:rPr dirty="0" sz="2600" spc="-125">
                <a:latin typeface="Trebuchet MS"/>
                <a:cs typeface="Trebuchet MS"/>
              </a:rPr>
              <a:t>n</a:t>
            </a:r>
            <a:r>
              <a:rPr dirty="0" sz="2600" spc="-40">
                <a:latin typeface="Trebuchet MS"/>
                <a:cs typeface="Trebuchet MS"/>
              </a:rPr>
              <a:t>s</a:t>
            </a:r>
            <a:r>
              <a:rPr dirty="0" sz="2600" spc="-114">
                <a:latin typeface="Trebuchet MS"/>
                <a:cs typeface="Trebuchet MS"/>
              </a:rPr>
              <a:t>-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Pr</a:t>
            </a:r>
            <a:r>
              <a:rPr dirty="0" sz="2600" spc="-60">
                <a:latin typeface="Trebuchet MS"/>
                <a:cs typeface="Trebuchet MS"/>
              </a:rPr>
              <a:t>i</a:t>
            </a:r>
            <a:r>
              <a:rPr dirty="0" sz="2600" spc="-145">
                <a:latin typeface="Trebuchet MS"/>
                <a:cs typeface="Trebuchet MS"/>
              </a:rPr>
              <a:t>me</a:t>
            </a:r>
            <a:r>
              <a:rPr dirty="0" sz="2600" spc="-100">
                <a:latin typeface="Trebuchet MS"/>
                <a:cs typeface="Trebuchet MS"/>
              </a:rPr>
              <a:t>s</a:t>
            </a:r>
            <a:r>
              <a:rPr dirty="0" sz="2600" spc="-385">
                <a:latin typeface="Trebuchet MS"/>
                <a:cs typeface="Trebuchet MS"/>
              </a:rPr>
              <a:t>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Pr</a:t>
            </a:r>
            <a:r>
              <a:rPr dirty="0" sz="2600" spc="-60">
                <a:latin typeface="Trebuchet MS"/>
                <a:cs typeface="Trebuchet MS"/>
              </a:rPr>
              <a:t>i</a:t>
            </a:r>
            <a:r>
              <a:rPr dirty="0" sz="2600" spc="-220">
                <a:latin typeface="Trebuchet MS"/>
                <a:cs typeface="Trebuchet MS"/>
              </a:rPr>
              <a:t>mal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ty  </a:t>
            </a:r>
            <a:r>
              <a:rPr dirty="0" sz="2600" spc="-200">
                <a:latin typeface="Trebuchet MS"/>
                <a:cs typeface="Trebuchet MS"/>
              </a:rPr>
              <a:t>Testing, </a:t>
            </a:r>
            <a:r>
              <a:rPr dirty="0" sz="2600" spc="-150">
                <a:latin typeface="Trebuchet MS"/>
                <a:cs typeface="Trebuchet MS"/>
              </a:rPr>
              <a:t>Factorization, </a:t>
            </a:r>
            <a:r>
              <a:rPr dirty="0" sz="2600" spc="-90">
                <a:latin typeface="Trebuchet MS"/>
                <a:cs typeface="Trebuchet MS"/>
              </a:rPr>
              <a:t>Quadratics </a:t>
            </a:r>
            <a:r>
              <a:rPr dirty="0" sz="2600" spc="-95">
                <a:latin typeface="Trebuchet MS"/>
                <a:cs typeface="Trebuchet MS"/>
              </a:rPr>
              <a:t>Congruence, </a:t>
            </a:r>
            <a:r>
              <a:rPr dirty="0" sz="2600" spc="-75">
                <a:latin typeface="Trebuchet MS"/>
                <a:cs typeface="Trebuchet MS"/>
              </a:rPr>
              <a:t>Chinese 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reminder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theorem,</a:t>
            </a:r>
            <a:r>
              <a:rPr dirty="0" sz="2600" spc="-35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Exponentiation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and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Logarithm.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754" y="1334881"/>
            <a:ext cx="6755439" cy="40488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57683"/>
            <a:ext cx="7145020" cy="1487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Ex. </a:t>
            </a: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Determine </a:t>
            </a:r>
            <a:r>
              <a:rPr dirty="0" sz="2000" spc="100">
                <a:solidFill>
                  <a:srgbClr val="464652"/>
                </a:solidFill>
                <a:latin typeface="Cambria"/>
                <a:cs typeface="Cambria"/>
              </a:rPr>
              <a:t>whether </a:t>
            </a: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the set </a:t>
            </a:r>
            <a:r>
              <a:rPr dirty="0" sz="2000" spc="204">
                <a:solidFill>
                  <a:srgbClr val="464652"/>
                </a:solidFill>
                <a:latin typeface="Cambria"/>
                <a:cs typeface="Cambria"/>
              </a:rPr>
              <a:t>Z </a:t>
            </a:r>
            <a:r>
              <a:rPr dirty="0" sz="2000" spc="90">
                <a:solidFill>
                  <a:srgbClr val="464652"/>
                </a:solidFill>
                <a:latin typeface="Cambria"/>
                <a:cs typeface="Cambria"/>
              </a:rPr>
              <a:t>together </a:t>
            </a:r>
            <a:r>
              <a:rPr dirty="0" sz="2000" spc="85">
                <a:solidFill>
                  <a:srgbClr val="464652"/>
                </a:solidFill>
                <a:latin typeface="Cambria"/>
                <a:cs typeface="Cambria"/>
              </a:rPr>
              <a:t>with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the </a:t>
            </a: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binary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5">
                <a:solidFill>
                  <a:srgbClr val="464652"/>
                </a:solidFill>
                <a:latin typeface="Cambria"/>
                <a:cs typeface="Cambria"/>
              </a:rPr>
              <a:t>operation </a:t>
            </a: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a*b </a:t>
            </a:r>
            <a:r>
              <a:rPr dirty="0" sz="2000" spc="85">
                <a:solidFill>
                  <a:srgbClr val="464652"/>
                </a:solidFill>
                <a:latin typeface="Cambria"/>
                <a:cs typeface="Cambria"/>
              </a:rPr>
              <a:t>where 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a </a:t>
            </a:r>
            <a:r>
              <a:rPr dirty="0" sz="2000" spc="25">
                <a:solidFill>
                  <a:srgbClr val="464652"/>
                </a:solidFill>
                <a:latin typeface="Cambria"/>
                <a:cs typeface="Cambria"/>
              </a:rPr>
              <a:t>* </a:t>
            </a:r>
            <a:r>
              <a:rPr dirty="0" sz="2000" spc="145">
                <a:solidFill>
                  <a:srgbClr val="464652"/>
                </a:solidFill>
                <a:latin typeface="Cambria"/>
                <a:cs typeface="Cambria"/>
              </a:rPr>
              <a:t>b</a:t>
            </a:r>
            <a:r>
              <a:rPr dirty="0" sz="2000" spc="15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5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2000" spc="10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a </a:t>
            </a:r>
            <a:r>
              <a:rPr dirty="0" sz="2000" spc="95">
                <a:solidFill>
                  <a:srgbClr val="464652"/>
                </a:solidFill>
                <a:latin typeface="Cambria"/>
                <a:cs typeface="Cambria"/>
              </a:rPr>
              <a:t>+ </a:t>
            </a:r>
            <a:r>
              <a:rPr dirty="0" sz="2000" spc="145">
                <a:solidFill>
                  <a:srgbClr val="464652"/>
                </a:solidFill>
                <a:latin typeface="Cambria"/>
                <a:cs typeface="Cambria"/>
              </a:rPr>
              <a:t>b </a:t>
            </a:r>
            <a:r>
              <a:rPr dirty="0" sz="2000" spc="265">
                <a:solidFill>
                  <a:srgbClr val="464652"/>
                </a:solidFill>
                <a:latin typeface="Trebuchet MS"/>
                <a:cs typeface="Trebuchet MS"/>
              </a:rPr>
              <a:t>– </a:t>
            </a:r>
            <a:r>
              <a:rPr dirty="0" sz="2000" spc="160">
                <a:solidFill>
                  <a:srgbClr val="464652"/>
                </a:solidFill>
                <a:latin typeface="Cambria"/>
                <a:cs typeface="Cambria"/>
              </a:rPr>
              <a:t>ab </a:t>
            </a:r>
            <a:r>
              <a:rPr dirty="0" sz="2000" spc="110">
                <a:solidFill>
                  <a:srgbClr val="464652"/>
                </a:solidFill>
                <a:latin typeface="Cambria"/>
                <a:cs typeface="Cambria"/>
              </a:rPr>
              <a:t>is 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a </a:t>
            </a:r>
            <a:r>
              <a:rPr dirty="0" sz="2000" spc="130">
                <a:solidFill>
                  <a:srgbClr val="464652"/>
                </a:solidFill>
                <a:latin typeface="Cambria"/>
                <a:cs typeface="Cambria"/>
              </a:rPr>
              <a:t>semigroup, 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a 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monoid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55">
                <a:solidFill>
                  <a:srgbClr val="464652"/>
                </a:solidFill>
                <a:latin typeface="Cambria"/>
                <a:cs typeface="Cambria"/>
              </a:rPr>
              <a:t>or</a:t>
            </a:r>
            <a:r>
              <a:rPr dirty="0" sz="2000" spc="20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neither.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0">
                <a:solidFill>
                  <a:srgbClr val="464652"/>
                </a:solidFill>
                <a:latin typeface="Cambria"/>
                <a:cs typeface="Cambria"/>
              </a:rPr>
              <a:t>Also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0">
                <a:solidFill>
                  <a:srgbClr val="464652"/>
                </a:solidFill>
                <a:latin typeface="Cambria"/>
                <a:cs typeface="Cambria"/>
              </a:rPr>
              <a:t>determine</a:t>
            </a:r>
            <a:r>
              <a:rPr dirty="0" sz="2000" spc="15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40">
                <a:solidFill>
                  <a:srgbClr val="464652"/>
                </a:solidFill>
                <a:latin typeface="Cambria"/>
                <a:cs typeface="Cambria"/>
              </a:rPr>
              <a:t>if</a:t>
            </a:r>
            <a:r>
              <a:rPr dirty="0" sz="2000" spc="19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60">
                <a:solidFill>
                  <a:srgbClr val="464652"/>
                </a:solidFill>
                <a:latin typeface="Cambria"/>
                <a:cs typeface="Cambria"/>
              </a:rPr>
              <a:t>it</a:t>
            </a:r>
            <a:r>
              <a:rPr dirty="0" sz="2000" spc="19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5">
                <a:solidFill>
                  <a:srgbClr val="464652"/>
                </a:solidFill>
                <a:latin typeface="Cambria"/>
                <a:cs typeface="Cambria"/>
              </a:rPr>
              <a:t>is</a:t>
            </a:r>
            <a:r>
              <a:rPr dirty="0" sz="2000" spc="19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464652"/>
                </a:solidFill>
                <a:latin typeface="Cambria"/>
                <a:cs typeface="Cambria"/>
              </a:rPr>
              <a:t>commutative.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z="1950" spc="-26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938" y="1365323"/>
            <a:ext cx="5415332" cy="4347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18005"/>
            <a:ext cx="15875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6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2378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04">
                <a:solidFill>
                  <a:srgbClr val="464652"/>
                </a:solidFill>
                <a:latin typeface="Cambria"/>
                <a:cs typeface="Cambria"/>
              </a:rPr>
              <a:t>Modulo</a:t>
            </a:r>
            <a:r>
              <a:rPr dirty="0" sz="3200" spc="220">
                <a:solidFill>
                  <a:srgbClr val="464652"/>
                </a:solidFill>
                <a:latin typeface="Cambria"/>
                <a:cs typeface="Cambria"/>
              </a:rPr>
              <a:t> systems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178711"/>
            <a:ext cx="6349365" cy="6750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  <a:tabLst>
                <a:tab pos="2517775" algn="l"/>
                <a:tab pos="2743200" algn="l"/>
              </a:tabLst>
            </a:pPr>
            <a:r>
              <a:rPr dirty="0" u="sng" sz="1900" spc="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Addition</a:t>
            </a:r>
            <a:r>
              <a:rPr dirty="0" u="sng" sz="19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900" spc="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modulo</a:t>
            </a:r>
            <a:r>
              <a:rPr dirty="0" u="sng" sz="19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900" spc="18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sz="1900" spc="18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900" spc="30" b="1">
                <a:solidFill>
                  <a:srgbClr val="FF0000"/>
                </a:solidFill>
                <a:latin typeface="Trebuchet MS"/>
                <a:cs typeface="Trebuchet MS"/>
              </a:rPr>
              <a:t>(	</a:t>
            </a:r>
            <a:r>
              <a:rPr dirty="0" sz="1900" spc="65" b="1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dirty="0" baseline="-20000" sz="1875" spc="97" b="1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dirty="0" baseline="-20000" sz="1875" spc="-112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900" spc="30" b="1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  <a:tabLst>
                <a:tab pos="419734" algn="l"/>
              </a:tabLst>
            </a:pPr>
            <a:r>
              <a:rPr dirty="0" sz="1900" spc="-135">
                <a:latin typeface="Trebuchet MS"/>
                <a:cs typeface="Trebuchet MS"/>
              </a:rPr>
              <a:t>let	</a:t>
            </a:r>
            <a:r>
              <a:rPr dirty="0" sz="1900" spc="-120">
                <a:latin typeface="Trebuchet MS"/>
                <a:cs typeface="Trebuchet MS"/>
              </a:rPr>
              <a:t>m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be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00">
                <a:latin typeface="Trebuchet MS"/>
                <a:cs typeface="Trebuchet MS"/>
              </a:rPr>
              <a:t>positive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50">
                <a:latin typeface="Trebuchet MS"/>
                <a:cs typeface="Trebuchet MS"/>
              </a:rPr>
              <a:t>integer.</a:t>
            </a:r>
            <a:r>
              <a:rPr dirty="0" sz="1900" spc="-235">
                <a:latin typeface="Trebuchet MS"/>
                <a:cs typeface="Trebuchet MS"/>
              </a:rPr>
              <a:t> </a:t>
            </a:r>
            <a:r>
              <a:rPr dirty="0" sz="1900" spc="-35">
                <a:latin typeface="Trebuchet MS"/>
                <a:cs typeface="Trebuchet MS"/>
              </a:rPr>
              <a:t>For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45">
                <a:latin typeface="Trebuchet MS"/>
                <a:cs typeface="Trebuchet MS"/>
              </a:rPr>
              <a:t>any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60">
                <a:latin typeface="Trebuchet MS"/>
                <a:cs typeface="Trebuchet MS"/>
              </a:rPr>
              <a:t>two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00">
                <a:latin typeface="Trebuchet MS"/>
                <a:cs typeface="Trebuchet MS"/>
              </a:rPr>
              <a:t>positive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95">
                <a:latin typeface="Trebuchet MS"/>
                <a:cs typeface="Trebuchet MS"/>
              </a:rPr>
              <a:t>integers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60">
                <a:latin typeface="Trebuchet MS"/>
                <a:cs typeface="Trebuchet MS"/>
              </a:rPr>
              <a:t> </a:t>
            </a:r>
            <a:r>
              <a:rPr dirty="0" sz="1900" spc="-125">
                <a:latin typeface="Trebuchet MS"/>
                <a:cs typeface="Trebuchet MS"/>
              </a:rPr>
              <a:t>and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127" y="1828317"/>
            <a:ext cx="988060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2100"/>
              </a:lnSpc>
              <a:spcBef>
                <a:spcPts val="100"/>
              </a:spcBef>
              <a:tabLst>
                <a:tab pos="275590" algn="l"/>
                <a:tab pos="808990" algn="l"/>
              </a:tabLst>
            </a:pP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190">
                <a:latin typeface="Trebuchet MS"/>
                <a:cs typeface="Trebuchet MS"/>
              </a:rPr>
              <a:t>	</a:t>
            </a:r>
            <a:r>
              <a:rPr dirty="0" sz="1500" spc="85">
                <a:latin typeface="Trebuchet MS"/>
                <a:cs typeface="Trebuchet MS"/>
              </a:rPr>
              <a:t>+</a:t>
            </a:r>
            <a:r>
              <a:rPr dirty="0" baseline="-19444" sz="1500" spc="-97">
                <a:latin typeface="Trebuchet MS"/>
                <a:cs typeface="Trebuchet MS"/>
              </a:rPr>
              <a:t>m</a:t>
            </a:r>
            <a:r>
              <a:rPr dirty="0" baseline="-19444" sz="1500" spc="-97">
                <a:latin typeface="Trebuchet MS"/>
                <a:cs typeface="Trebuchet MS"/>
              </a:rPr>
              <a:t> </a:t>
            </a:r>
            <a:r>
              <a:rPr dirty="0" baseline="-19444" sz="1500" spc="-82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75">
                <a:latin typeface="Trebuchet MS"/>
                <a:cs typeface="Trebuchet MS"/>
              </a:rPr>
              <a:t>=  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500" spc="85">
                <a:latin typeface="Trebuchet MS"/>
                <a:cs typeface="Trebuchet MS"/>
              </a:rPr>
              <a:t>+</a:t>
            </a:r>
            <a:r>
              <a:rPr dirty="0" baseline="-19444" sz="1500" spc="-97">
                <a:latin typeface="Trebuchet MS"/>
                <a:cs typeface="Trebuchet MS"/>
              </a:rPr>
              <a:t>m</a:t>
            </a:r>
            <a:r>
              <a:rPr dirty="0" baseline="-19444" sz="1500">
                <a:latin typeface="Trebuchet MS"/>
                <a:cs typeface="Trebuchet MS"/>
              </a:rPr>
              <a:t> </a:t>
            </a:r>
            <a:r>
              <a:rPr dirty="0" baseline="-19444" sz="1500" spc="-82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110">
                <a:latin typeface="Trebuchet MS"/>
                <a:cs typeface="Trebuchet MS"/>
              </a:rPr>
              <a:t>=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1192" y="1828317"/>
            <a:ext cx="2117090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090" marR="5080" indent="-200025">
              <a:lnSpc>
                <a:spcPct val="112100"/>
              </a:lnSpc>
              <a:spcBef>
                <a:spcPts val="100"/>
              </a:spcBef>
              <a:tabLst>
                <a:tab pos="777240" algn="l"/>
                <a:tab pos="840105" algn="l"/>
                <a:tab pos="1089025" algn="l"/>
                <a:tab pos="1153160" algn="l"/>
              </a:tabLst>
            </a:pP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110">
                <a:latin typeface="Trebuchet MS"/>
                <a:cs typeface="Trebuchet MS"/>
              </a:rPr>
              <a:t>+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-130">
                <a:latin typeface="Trebuchet MS"/>
                <a:cs typeface="Trebuchet MS"/>
              </a:rPr>
              <a:t>i</a:t>
            </a:r>
            <a:r>
              <a:rPr dirty="0" sz="1900" spc="-229">
                <a:latin typeface="Trebuchet MS"/>
                <a:cs typeface="Trebuchet MS"/>
              </a:rPr>
              <a:t>f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110">
                <a:latin typeface="Trebuchet MS"/>
                <a:cs typeface="Trebuchet MS"/>
              </a:rPr>
              <a:t>+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110">
                <a:latin typeface="Trebuchet MS"/>
                <a:cs typeface="Trebuchet MS"/>
              </a:rPr>
              <a:t>&lt;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70">
                <a:latin typeface="Trebuchet MS"/>
                <a:cs typeface="Trebuchet MS"/>
              </a:rPr>
              <a:t>m  </a:t>
            </a:r>
            <a:r>
              <a:rPr dirty="0" sz="1900" spc="10">
                <a:latin typeface="Trebuchet MS"/>
                <a:cs typeface="Trebuchet MS"/>
              </a:rPr>
              <a:t>r</a:t>
            </a:r>
            <a:r>
              <a:rPr dirty="0" sz="1900">
                <a:latin typeface="Trebuchet MS"/>
                <a:cs typeface="Trebuchet MS"/>
              </a:rPr>
              <a:t>		</a:t>
            </a:r>
            <a:r>
              <a:rPr dirty="0" sz="1900" spc="-160">
                <a:latin typeface="Trebuchet MS"/>
                <a:cs typeface="Trebuchet MS"/>
              </a:rPr>
              <a:t>i</a:t>
            </a:r>
            <a:r>
              <a:rPr dirty="0" sz="1900" spc="-204">
                <a:latin typeface="Trebuchet MS"/>
                <a:cs typeface="Trebuchet MS"/>
              </a:rPr>
              <a:t>f</a:t>
            </a:r>
            <a:r>
              <a:rPr dirty="0" sz="1900">
                <a:latin typeface="Trebuchet MS"/>
                <a:cs typeface="Trebuchet MS"/>
              </a:rPr>
              <a:t>		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110">
                <a:latin typeface="Trebuchet MS"/>
                <a:cs typeface="Trebuchet MS"/>
              </a:rPr>
              <a:t>+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5">
                <a:latin typeface="Symbol"/>
                <a:cs typeface="Symbol"/>
              </a:rPr>
              <a:t></a:t>
            </a:r>
            <a:r>
              <a:rPr dirty="0" sz="1900" spc="55">
                <a:latin typeface="Times New Roman"/>
                <a:cs typeface="Times New Roman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m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8891" y="2154453"/>
            <a:ext cx="3500120" cy="67183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r" marR="58419">
              <a:lnSpc>
                <a:spcPct val="100000"/>
              </a:lnSpc>
              <a:spcBef>
                <a:spcPts val="365"/>
              </a:spcBef>
              <a:tabLst>
                <a:tab pos="748030" algn="l"/>
              </a:tabLst>
            </a:pPr>
            <a:r>
              <a:rPr dirty="0" sz="1900" spc="-50">
                <a:latin typeface="Trebuchet MS"/>
                <a:cs typeface="Trebuchet MS"/>
              </a:rPr>
              <a:t>w</a:t>
            </a:r>
            <a:r>
              <a:rPr dirty="0" sz="1900" spc="-80">
                <a:latin typeface="Trebuchet MS"/>
                <a:cs typeface="Trebuchet MS"/>
              </a:rPr>
              <a:t>he</a:t>
            </a:r>
            <a:r>
              <a:rPr dirty="0" sz="1900" spc="-85">
                <a:latin typeface="Trebuchet MS"/>
                <a:cs typeface="Trebuchet MS"/>
              </a:rPr>
              <a:t>r</a:t>
            </a:r>
            <a:r>
              <a:rPr dirty="0" sz="1900" spc="-130">
                <a:latin typeface="Trebuchet MS"/>
                <a:cs typeface="Trebuchet MS"/>
              </a:rPr>
              <a:t>e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10">
                <a:latin typeface="Trebuchet MS"/>
                <a:cs typeface="Trebuchet MS"/>
              </a:rPr>
              <a:t>r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75">
                <a:latin typeface="Trebuchet MS"/>
                <a:cs typeface="Trebuchet MS"/>
              </a:rPr>
              <a:t>i</a:t>
            </a:r>
            <a:r>
              <a:rPr dirty="0" sz="1900" spc="-100">
                <a:latin typeface="Trebuchet MS"/>
                <a:cs typeface="Trebuchet MS"/>
              </a:rPr>
              <a:t>s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the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25">
                <a:latin typeface="Trebuchet MS"/>
                <a:cs typeface="Trebuchet MS"/>
              </a:rPr>
              <a:t>r</a:t>
            </a:r>
            <a:r>
              <a:rPr dirty="0" sz="1900" spc="-125">
                <a:latin typeface="Trebuchet MS"/>
                <a:cs typeface="Trebuchet MS"/>
              </a:rPr>
              <a:t>em</a:t>
            </a:r>
            <a:r>
              <a:rPr dirty="0" sz="1900" spc="-125">
                <a:latin typeface="Trebuchet MS"/>
                <a:cs typeface="Trebuchet MS"/>
              </a:rPr>
              <a:t>aind</a:t>
            </a:r>
            <a:r>
              <a:rPr dirty="0" sz="1900" spc="-135">
                <a:latin typeface="Trebuchet MS"/>
                <a:cs typeface="Trebuchet MS"/>
              </a:rPr>
              <a:t>e</a:t>
            </a:r>
            <a:r>
              <a:rPr dirty="0" sz="1900" spc="10">
                <a:latin typeface="Trebuchet MS"/>
                <a:cs typeface="Trebuchet MS"/>
              </a:rPr>
              <a:t>r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obtained</a:t>
            </a:r>
            <a:endParaRPr sz="19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260"/>
              </a:spcBef>
            </a:pPr>
            <a:r>
              <a:rPr dirty="0" sz="1900" spc="-140">
                <a:latin typeface="Trebuchet MS"/>
                <a:cs typeface="Trebuchet MS"/>
              </a:rPr>
              <a:t>b</a:t>
            </a:r>
            <a:r>
              <a:rPr dirty="0" sz="1900" spc="-110">
                <a:latin typeface="Trebuchet MS"/>
                <a:cs typeface="Trebuchet MS"/>
              </a:rPr>
              <a:t>y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45">
                <a:latin typeface="Trebuchet MS"/>
                <a:cs typeface="Trebuchet MS"/>
              </a:rPr>
              <a:t>d</a:t>
            </a:r>
            <a:r>
              <a:rPr dirty="0" sz="1900" spc="-70">
                <a:latin typeface="Trebuchet MS"/>
                <a:cs typeface="Trebuchet MS"/>
              </a:rPr>
              <a:t>i</a:t>
            </a:r>
            <a:r>
              <a:rPr dirty="0" sz="1900" spc="-95">
                <a:latin typeface="Trebuchet MS"/>
                <a:cs typeface="Trebuchet MS"/>
              </a:rPr>
              <a:t>vi</a:t>
            </a:r>
            <a:r>
              <a:rPr dirty="0" sz="1900" spc="-130">
                <a:latin typeface="Trebuchet MS"/>
                <a:cs typeface="Trebuchet MS"/>
              </a:rPr>
              <a:t>d</a:t>
            </a:r>
            <a:r>
              <a:rPr dirty="0" sz="1900" spc="-120">
                <a:latin typeface="Trebuchet MS"/>
                <a:cs typeface="Trebuchet MS"/>
              </a:rPr>
              <a:t>in</a:t>
            </a:r>
            <a:r>
              <a:rPr dirty="0" sz="1900" spc="-140">
                <a:latin typeface="Trebuchet MS"/>
                <a:cs typeface="Trebuchet MS"/>
              </a:rPr>
              <a:t>g</a:t>
            </a:r>
            <a:r>
              <a:rPr dirty="0" sz="1900" spc="-75">
                <a:latin typeface="Trebuchet MS"/>
                <a:cs typeface="Trebuchet MS"/>
              </a:rPr>
              <a:t> </a:t>
            </a:r>
            <a:r>
              <a:rPr dirty="0" sz="1900" spc="-80">
                <a:latin typeface="Trebuchet MS"/>
                <a:cs typeface="Trebuchet MS"/>
              </a:rPr>
              <a:t>(</a:t>
            </a:r>
            <a:r>
              <a:rPr dirty="0" sz="1900" spc="-40">
                <a:latin typeface="Trebuchet MS"/>
                <a:cs typeface="Trebuchet MS"/>
              </a:rPr>
              <a:t>a</a:t>
            </a:r>
            <a:r>
              <a:rPr dirty="0" sz="1900" spc="-50">
                <a:latin typeface="Trebuchet MS"/>
                <a:cs typeface="Trebuchet MS"/>
              </a:rPr>
              <a:t>+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 spc="-85">
                <a:latin typeface="Trebuchet MS"/>
                <a:cs typeface="Trebuchet MS"/>
              </a:rPr>
              <a:t>)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w</a:t>
            </a:r>
            <a:r>
              <a:rPr dirty="0" sz="1900" spc="-45">
                <a:latin typeface="Trebuchet MS"/>
                <a:cs typeface="Trebuchet MS"/>
              </a:rPr>
              <a:t>i</a:t>
            </a:r>
            <a:r>
              <a:rPr dirty="0" sz="1900" spc="-110">
                <a:latin typeface="Trebuchet MS"/>
                <a:cs typeface="Trebuchet MS"/>
              </a:rPr>
              <a:t>th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200">
                <a:latin typeface="Trebuchet MS"/>
                <a:cs typeface="Trebuchet MS"/>
              </a:rPr>
              <a:t>m.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140" y="2800098"/>
            <a:ext cx="6334125" cy="171640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330"/>
              </a:spcBef>
              <a:tabLst>
                <a:tab pos="676275" algn="l"/>
                <a:tab pos="1744345" algn="l"/>
                <a:tab pos="2958465" algn="l"/>
              </a:tabLst>
            </a:pPr>
            <a:r>
              <a:rPr dirty="0" sz="2200" spc="-25" b="1">
                <a:latin typeface="Trebuchet MS"/>
                <a:cs typeface="Trebuchet MS"/>
              </a:rPr>
              <a:t>Ex.	</a:t>
            </a:r>
            <a:r>
              <a:rPr dirty="0" sz="2200" spc="-80" b="1">
                <a:latin typeface="Trebuchet MS"/>
                <a:cs typeface="Trebuchet MS"/>
              </a:rPr>
              <a:t>14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spc="-25" b="1">
                <a:latin typeface="Trebuchet MS"/>
                <a:cs typeface="Trebuchet MS"/>
              </a:rPr>
              <a:t>+</a:t>
            </a:r>
            <a:r>
              <a:rPr dirty="0" baseline="-21072" sz="2175" spc="-37" b="1">
                <a:latin typeface="Trebuchet MS"/>
                <a:cs typeface="Trebuchet MS"/>
              </a:rPr>
              <a:t>6  </a:t>
            </a:r>
            <a:r>
              <a:rPr dirty="0" sz="2200" spc="-80" b="1">
                <a:latin typeface="Trebuchet MS"/>
                <a:cs typeface="Trebuchet MS"/>
              </a:rPr>
              <a:t>8	</a:t>
            </a:r>
            <a:r>
              <a:rPr dirty="0" sz="2200" spc="-10" b="1">
                <a:latin typeface="Trebuchet MS"/>
                <a:cs typeface="Trebuchet MS"/>
              </a:rPr>
              <a:t>=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-80" b="1">
                <a:latin typeface="Trebuchet MS"/>
                <a:cs typeface="Trebuchet MS"/>
              </a:rPr>
              <a:t>22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%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-80" b="1">
                <a:latin typeface="Trebuchet MS"/>
                <a:cs typeface="Trebuchet MS"/>
              </a:rPr>
              <a:t>6	</a:t>
            </a:r>
            <a:r>
              <a:rPr dirty="0" sz="2200" spc="-10" b="1">
                <a:latin typeface="Trebuchet MS"/>
                <a:cs typeface="Trebuchet MS"/>
              </a:rPr>
              <a:t>=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-80" b="1">
                <a:latin typeface="Trebuchet MS"/>
                <a:cs typeface="Trebuchet MS"/>
              </a:rPr>
              <a:t>4</a:t>
            </a:r>
            <a:endParaRPr sz="22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29"/>
              </a:spcBef>
              <a:tabLst>
                <a:tab pos="755015" algn="l"/>
                <a:tab pos="2932430" algn="l"/>
              </a:tabLst>
            </a:pPr>
            <a:r>
              <a:rPr dirty="0" sz="2200" spc="-25" b="1">
                <a:latin typeface="Trebuchet MS"/>
                <a:cs typeface="Trebuchet MS"/>
              </a:rPr>
              <a:t>Ex.	</a:t>
            </a:r>
            <a:r>
              <a:rPr dirty="0" sz="2200" spc="-80" b="1">
                <a:latin typeface="Trebuchet MS"/>
                <a:cs typeface="Trebuchet MS"/>
              </a:rPr>
              <a:t>9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-35" b="1">
                <a:latin typeface="Trebuchet MS"/>
                <a:cs typeface="Trebuchet MS"/>
              </a:rPr>
              <a:t>+</a:t>
            </a:r>
            <a:r>
              <a:rPr dirty="0" baseline="-21072" sz="2175" spc="-52" b="1">
                <a:latin typeface="Trebuchet MS"/>
                <a:cs typeface="Trebuchet MS"/>
              </a:rPr>
              <a:t>12</a:t>
            </a:r>
            <a:r>
              <a:rPr dirty="0" baseline="-21072" sz="2175" spc="-7" b="1">
                <a:latin typeface="Trebuchet MS"/>
                <a:cs typeface="Trebuchet MS"/>
              </a:rPr>
              <a:t> </a:t>
            </a:r>
            <a:r>
              <a:rPr dirty="0" sz="2200" spc="-45" b="1">
                <a:latin typeface="Trebuchet MS"/>
                <a:cs typeface="Trebuchet MS"/>
              </a:rPr>
              <a:t>3=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-80" b="1">
                <a:latin typeface="Trebuchet MS"/>
                <a:cs typeface="Trebuchet MS"/>
              </a:rPr>
              <a:t>12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%</a:t>
            </a:r>
            <a:r>
              <a:rPr dirty="0" sz="2200" spc="-35" b="1">
                <a:latin typeface="Trebuchet MS"/>
                <a:cs typeface="Trebuchet MS"/>
              </a:rPr>
              <a:t> </a:t>
            </a:r>
            <a:r>
              <a:rPr dirty="0" sz="2200" spc="-80" b="1">
                <a:latin typeface="Trebuchet MS"/>
                <a:cs typeface="Trebuchet MS"/>
              </a:rPr>
              <a:t>12	</a:t>
            </a:r>
            <a:r>
              <a:rPr dirty="0" sz="2200" spc="-10" b="1">
                <a:latin typeface="Trebuchet MS"/>
                <a:cs typeface="Trebuchet MS"/>
              </a:rPr>
              <a:t>=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80" b="1">
                <a:latin typeface="Trebuchet MS"/>
                <a:cs typeface="Trebuchet MS"/>
              </a:rPr>
              <a:t>0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tabLst>
                <a:tab pos="2954655" algn="l"/>
              </a:tabLst>
            </a:pPr>
            <a:r>
              <a:rPr dirty="0" u="sng" sz="19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Multiplication</a:t>
            </a:r>
            <a:r>
              <a:rPr dirty="0" u="sng" sz="19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900" spc="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modulo</a:t>
            </a:r>
            <a:r>
              <a:rPr dirty="0" u="sng" sz="19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9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sz="1900" spc="-5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900" spc="30" b="1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dirty="0" sz="19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dirty="0" baseline="-19444" sz="1500" spc="-7" b="1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dirty="0" baseline="-19444" sz="15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500" spc="25" b="1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75"/>
              </a:spcBef>
              <a:tabLst>
                <a:tab pos="445134" algn="l"/>
              </a:tabLst>
            </a:pPr>
            <a:r>
              <a:rPr dirty="0" sz="1900" spc="-135">
                <a:latin typeface="Trebuchet MS"/>
                <a:cs typeface="Trebuchet MS"/>
              </a:rPr>
              <a:t>let	</a:t>
            </a:r>
            <a:r>
              <a:rPr dirty="0" sz="1900" spc="-114">
                <a:latin typeface="Trebuchet MS"/>
                <a:cs typeface="Trebuchet MS"/>
              </a:rPr>
              <a:t>p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be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00">
                <a:latin typeface="Trebuchet MS"/>
                <a:cs typeface="Trebuchet MS"/>
              </a:rPr>
              <a:t>positive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50">
                <a:latin typeface="Trebuchet MS"/>
                <a:cs typeface="Trebuchet MS"/>
              </a:rPr>
              <a:t>integer.</a:t>
            </a:r>
            <a:r>
              <a:rPr dirty="0" sz="1900" spc="-245">
                <a:latin typeface="Trebuchet MS"/>
                <a:cs typeface="Trebuchet MS"/>
              </a:rPr>
              <a:t> </a:t>
            </a:r>
            <a:r>
              <a:rPr dirty="0" sz="1900" spc="-35">
                <a:latin typeface="Trebuchet MS"/>
                <a:cs typeface="Trebuchet MS"/>
              </a:rPr>
              <a:t>For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45">
                <a:latin typeface="Trebuchet MS"/>
                <a:cs typeface="Trebuchet MS"/>
              </a:rPr>
              <a:t>any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60">
                <a:latin typeface="Trebuchet MS"/>
                <a:cs typeface="Trebuchet MS"/>
              </a:rPr>
              <a:t>two </a:t>
            </a:r>
            <a:r>
              <a:rPr dirty="0" sz="1900" spc="-100">
                <a:latin typeface="Trebuchet MS"/>
                <a:cs typeface="Trebuchet MS"/>
              </a:rPr>
              <a:t>positive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95">
                <a:latin typeface="Trebuchet MS"/>
                <a:cs typeface="Trebuchet MS"/>
              </a:rPr>
              <a:t>integers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25">
                <a:latin typeface="Trebuchet MS"/>
                <a:cs typeface="Trebuchet MS"/>
              </a:rPr>
              <a:t>and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427" y="4491380"/>
            <a:ext cx="1020444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55880">
              <a:lnSpc>
                <a:spcPct val="112100"/>
              </a:lnSpc>
              <a:spcBef>
                <a:spcPts val="100"/>
              </a:spcBef>
              <a:tabLst>
                <a:tab pos="288290" algn="l"/>
                <a:tab pos="323215" algn="l"/>
                <a:tab pos="780415" algn="l"/>
                <a:tab pos="815340" algn="l"/>
              </a:tabLst>
            </a:pPr>
            <a:r>
              <a:rPr dirty="0" sz="1900" spc="-190">
                <a:latin typeface="Trebuchet MS"/>
                <a:cs typeface="Trebuchet MS"/>
              </a:rPr>
              <a:t>a	</a:t>
            </a:r>
            <a:r>
              <a:rPr dirty="0" sz="1500" spc="-30">
                <a:latin typeface="Symbol"/>
                <a:cs typeface="Symbol"/>
              </a:rPr>
              <a:t></a:t>
            </a:r>
            <a:r>
              <a:rPr dirty="0" baseline="-19444" sz="1500" spc="-44">
                <a:latin typeface="Trebuchet MS"/>
                <a:cs typeface="Trebuchet MS"/>
              </a:rPr>
              <a:t>p</a:t>
            </a:r>
            <a:r>
              <a:rPr dirty="0" baseline="-19444" sz="1500" spc="359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	</a:t>
            </a:r>
            <a:r>
              <a:rPr dirty="0" sz="1900" spc="110">
                <a:latin typeface="Trebuchet MS"/>
                <a:cs typeface="Trebuchet MS"/>
              </a:rPr>
              <a:t>= </a:t>
            </a:r>
            <a:r>
              <a:rPr dirty="0" sz="1900" spc="-555">
                <a:latin typeface="Trebuchet MS"/>
                <a:cs typeface="Trebuchet MS"/>
              </a:rPr>
              <a:t> 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>
                <a:latin typeface="Trebuchet MS"/>
                <a:cs typeface="Trebuchet MS"/>
              </a:rPr>
              <a:t>		</a:t>
            </a:r>
            <a:r>
              <a:rPr dirty="0" sz="1500">
                <a:latin typeface="Symbol"/>
                <a:cs typeface="Symbol"/>
              </a:rPr>
              <a:t></a:t>
            </a:r>
            <a:r>
              <a:rPr dirty="0" baseline="-19444" sz="1500" spc="-89">
                <a:latin typeface="Trebuchet MS"/>
                <a:cs typeface="Trebuchet MS"/>
              </a:rPr>
              <a:t>p</a:t>
            </a:r>
            <a:r>
              <a:rPr dirty="0" baseline="-19444" sz="1500">
                <a:latin typeface="Trebuchet MS"/>
                <a:cs typeface="Trebuchet MS"/>
              </a:rPr>
              <a:t> </a:t>
            </a:r>
            <a:r>
              <a:rPr dirty="0" baseline="-19444" sz="1500" spc="-89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>
                <a:latin typeface="Trebuchet MS"/>
                <a:cs typeface="Trebuchet MS"/>
              </a:rPr>
              <a:t>		</a:t>
            </a:r>
            <a:r>
              <a:rPr dirty="0" sz="1900" spc="110">
                <a:latin typeface="Trebuchet MS"/>
                <a:cs typeface="Trebuchet MS"/>
              </a:rPr>
              <a:t>=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0043" y="4491380"/>
            <a:ext cx="1846580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marR="5080" indent="-234950">
              <a:lnSpc>
                <a:spcPct val="112100"/>
              </a:lnSpc>
              <a:spcBef>
                <a:spcPts val="100"/>
              </a:spcBef>
              <a:tabLst>
                <a:tab pos="835660" algn="l"/>
                <a:tab pos="875030" algn="l"/>
                <a:tab pos="1147445" algn="l"/>
              </a:tabLst>
            </a:pP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-130">
                <a:latin typeface="Trebuchet MS"/>
                <a:cs typeface="Trebuchet MS"/>
              </a:rPr>
              <a:t>i</a:t>
            </a:r>
            <a:r>
              <a:rPr dirty="0" sz="1900" spc="-229">
                <a:latin typeface="Trebuchet MS"/>
                <a:cs typeface="Trebuchet MS"/>
              </a:rPr>
              <a:t>f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110">
                <a:latin typeface="Trebuchet MS"/>
                <a:cs typeface="Trebuchet MS"/>
              </a:rPr>
              <a:t>&lt;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80">
                <a:latin typeface="Trebuchet MS"/>
                <a:cs typeface="Trebuchet MS"/>
              </a:rPr>
              <a:t>p  </a:t>
            </a:r>
            <a:r>
              <a:rPr dirty="0" sz="1900" spc="10">
                <a:latin typeface="Trebuchet MS"/>
                <a:cs typeface="Trebuchet MS"/>
              </a:rPr>
              <a:t>r		</a:t>
            </a:r>
            <a:r>
              <a:rPr dirty="0" sz="1900" spc="-185">
                <a:latin typeface="Trebuchet MS"/>
                <a:cs typeface="Trebuchet MS"/>
              </a:rPr>
              <a:t>if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707" y="4817516"/>
            <a:ext cx="4508500" cy="67183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956310" algn="l"/>
                <a:tab pos="1706245" algn="l"/>
              </a:tabLst>
            </a:pPr>
            <a:r>
              <a:rPr dirty="0" sz="1900" spc="-190">
                <a:latin typeface="Trebuchet MS"/>
                <a:cs typeface="Trebuchet MS"/>
              </a:rPr>
              <a:t>a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b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5">
                <a:latin typeface="Symbol"/>
                <a:cs typeface="Symbol"/>
              </a:rPr>
              <a:t>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p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-55">
                <a:latin typeface="Trebuchet MS"/>
                <a:cs typeface="Trebuchet MS"/>
              </a:rPr>
              <a:t>w</a:t>
            </a:r>
            <a:r>
              <a:rPr dirty="0" sz="1900" spc="-80">
                <a:latin typeface="Trebuchet MS"/>
                <a:cs typeface="Trebuchet MS"/>
              </a:rPr>
              <a:t>he</a:t>
            </a:r>
            <a:r>
              <a:rPr dirty="0" sz="1900" spc="-85">
                <a:latin typeface="Trebuchet MS"/>
                <a:cs typeface="Trebuchet MS"/>
              </a:rPr>
              <a:t>r</a:t>
            </a:r>
            <a:r>
              <a:rPr dirty="0" sz="1900" spc="-130">
                <a:latin typeface="Trebuchet MS"/>
                <a:cs typeface="Trebuchet MS"/>
              </a:rPr>
              <a:t>e</a:t>
            </a:r>
            <a:r>
              <a:rPr dirty="0" sz="1900">
                <a:latin typeface="Trebuchet MS"/>
                <a:cs typeface="Trebuchet MS"/>
              </a:rPr>
              <a:t>	</a:t>
            </a:r>
            <a:r>
              <a:rPr dirty="0" sz="1900" spc="10">
                <a:latin typeface="Trebuchet MS"/>
                <a:cs typeface="Trebuchet MS"/>
              </a:rPr>
              <a:t>r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75">
                <a:latin typeface="Trebuchet MS"/>
                <a:cs typeface="Trebuchet MS"/>
              </a:rPr>
              <a:t>i</a:t>
            </a:r>
            <a:r>
              <a:rPr dirty="0" sz="1900" spc="-100">
                <a:latin typeface="Trebuchet MS"/>
                <a:cs typeface="Trebuchet MS"/>
              </a:rPr>
              <a:t>s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the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25">
                <a:latin typeface="Trebuchet MS"/>
                <a:cs typeface="Trebuchet MS"/>
              </a:rPr>
              <a:t>r</a:t>
            </a:r>
            <a:r>
              <a:rPr dirty="0" sz="1900" spc="-125">
                <a:latin typeface="Trebuchet MS"/>
                <a:cs typeface="Trebuchet MS"/>
              </a:rPr>
              <a:t>em</a:t>
            </a:r>
            <a:r>
              <a:rPr dirty="0" sz="1900" spc="-125">
                <a:latin typeface="Trebuchet MS"/>
                <a:cs typeface="Trebuchet MS"/>
              </a:rPr>
              <a:t>aind</a:t>
            </a:r>
            <a:r>
              <a:rPr dirty="0" sz="1900" spc="-135">
                <a:latin typeface="Trebuchet MS"/>
                <a:cs typeface="Trebuchet MS"/>
              </a:rPr>
              <a:t>e</a:t>
            </a:r>
            <a:r>
              <a:rPr dirty="0" sz="1900" spc="10">
                <a:latin typeface="Trebuchet MS"/>
                <a:cs typeface="Trebuchet MS"/>
              </a:rPr>
              <a:t>r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obtained</a:t>
            </a:r>
            <a:endParaRPr sz="1900">
              <a:latin typeface="Trebuchet MS"/>
              <a:cs typeface="Trebuchet MS"/>
            </a:endParaRPr>
          </a:p>
          <a:p>
            <a:pPr marL="2302510">
              <a:lnSpc>
                <a:spcPct val="100000"/>
              </a:lnSpc>
              <a:spcBef>
                <a:spcPts val="260"/>
              </a:spcBef>
            </a:pPr>
            <a:r>
              <a:rPr dirty="0" sz="1900" spc="-140">
                <a:latin typeface="Trebuchet MS"/>
                <a:cs typeface="Trebuchet MS"/>
              </a:rPr>
              <a:t>b</a:t>
            </a:r>
            <a:r>
              <a:rPr dirty="0" sz="1900" spc="-110">
                <a:latin typeface="Trebuchet MS"/>
                <a:cs typeface="Trebuchet MS"/>
              </a:rPr>
              <a:t>y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45">
                <a:latin typeface="Trebuchet MS"/>
                <a:cs typeface="Trebuchet MS"/>
              </a:rPr>
              <a:t>d</a:t>
            </a:r>
            <a:r>
              <a:rPr dirty="0" sz="1900" spc="-70">
                <a:latin typeface="Trebuchet MS"/>
                <a:cs typeface="Trebuchet MS"/>
              </a:rPr>
              <a:t>i</a:t>
            </a:r>
            <a:r>
              <a:rPr dirty="0" sz="1900" spc="-95">
                <a:latin typeface="Trebuchet MS"/>
                <a:cs typeface="Trebuchet MS"/>
              </a:rPr>
              <a:t>vi</a:t>
            </a:r>
            <a:r>
              <a:rPr dirty="0" sz="1900" spc="-130">
                <a:latin typeface="Trebuchet MS"/>
                <a:cs typeface="Trebuchet MS"/>
              </a:rPr>
              <a:t>d</a:t>
            </a:r>
            <a:r>
              <a:rPr dirty="0" sz="1900" spc="-120">
                <a:latin typeface="Trebuchet MS"/>
                <a:cs typeface="Trebuchet MS"/>
              </a:rPr>
              <a:t>in</a:t>
            </a:r>
            <a:r>
              <a:rPr dirty="0" sz="1900" spc="-140">
                <a:latin typeface="Trebuchet MS"/>
                <a:cs typeface="Trebuchet MS"/>
              </a:rPr>
              <a:t>g</a:t>
            </a:r>
            <a:r>
              <a:rPr dirty="0" sz="1900" spc="-75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(</a:t>
            </a:r>
            <a:r>
              <a:rPr dirty="0" sz="1900" spc="-175">
                <a:latin typeface="Trebuchet MS"/>
                <a:cs typeface="Trebuchet MS"/>
              </a:rPr>
              <a:t>a</a:t>
            </a:r>
            <a:r>
              <a:rPr dirty="0" sz="1900" spc="-100">
                <a:latin typeface="Trebuchet MS"/>
                <a:cs typeface="Trebuchet MS"/>
              </a:rPr>
              <a:t>b)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w</a:t>
            </a:r>
            <a:r>
              <a:rPr dirty="0" sz="1900" spc="-45">
                <a:latin typeface="Trebuchet MS"/>
                <a:cs typeface="Trebuchet MS"/>
              </a:rPr>
              <a:t>i</a:t>
            </a:r>
            <a:r>
              <a:rPr dirty="0" sz="1900" spc="-110">
                <a:latin typeface="Trebuchet MS"/>
                <a:cs typeface="Trebuchet MS"/>
              </a:rPr>
              <a:t>th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80">
                <a:latin typeface="Trebuchet MS"/>
                <a:cs typeface="Trebuchet MS"/>
              </a:rPr>
              <a:t>p</a:t>
            </a:r>
            <a:r>
              <a:rPr dirty="0" sz="1900" spc="-285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540" y="5483758"/>
            <a:ext cx="128143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 spc="-25" b="1">
                <a:latin typeface="Trebuchet MS"/>
                <a:cs typeface="Trebuchet MS"/>
              </a:rPr>
              <a:t>Ex.</a:t>
            </a:r>
            <a:r>
              <a:rPr dirty="0" sz="2600" spc="350" b="1">
                <a:latin typeface="Trebuchet MS"/>
                <a:cs typeface="Trebuchet MS"/>
              </a:rPr>
              <a:t> </a:t>
            </a:r>
            <a:r>
              <a:rPr dirty="0" sz="2600" spc="-90" b="1">
                <a:latin typeface="Trebuchet MS"/>
                <a:cs typeface="Trebuchet MS"/>
              </a:rPr>
              <a:t>3</a:t>
            </a:r>
            <a:r>
              <a:rPr dirty="0" sz="2600" spc="260" b="1">
                <a:latin typeface="Trebuchet MS"/>
                <a:cs typeface="Trebuchet MS"/>
              </a:rPr>
              <a:t> </a:t>
            </a:r>
            <a:r>
              <a:rPr dirty="0" sz="1900" spc="-25">
                <a:latin typeface="Symbol"/>
                <a:cs typeface="Symbol"/>
              </a:rPr>
              <a:t></a:t>
            </a:r>
            <a:r>
              <a:rPr dirty="0" baseline="-21241" sz="2550" spc="-37" b="1">
                <a:latin typeface="Trebuchet MS"/>
                <a:cs typeface="Trebuchet MS"/>
              </a:rPr>
              <a:t>5</a:t>
            </a:r>
            <a:endParaRPr baseline="-21241" sz="25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0682" y="5483758"/>
            <a:ext cx="625729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03860" algn="l"/>
                <a:tab pos="1238250" algn="l"/>
                <a:tab pos="1847214" algn="l"/>
                <a:tab pos="2199005" algn="l"/>
                <a:tab pos="2636520" algn="l"/>
                <a:tab pos="3003550" algn="l"/>
                <a:tab pos="4114165" algn="l"/>
                <a:tab pos="4538345" algn="l"/>
                <a:tab pos="4919980" algn="l"/>
                <a:tab pos="5358765" algn="l"/>
                <a:tab pos="5725160" algn="l"/>
              </a:tabLst>
            </a:pPr>
            <a:r>
              <a:rPr dirty="0" sz="2600" spc="-90" b="1">
                <a:latin typeface="Trebuchet MS"/>
                <a:cs typeface="Trebuchet MS"/>
              </a:rPr>
              <a:t>4	</a:t>
            </a:r>
            <a:r>
              <a:rPr dirty="0" sz="2600" spc="-5" b="1">
                <a:latin typeface="Trebuchet MS"/>
                <a:cs typeface="Trebuchet MS"/>
              </a:rPr>
              <a:t>=</a:t>
            </a:r>
            <a:r>
              <a:rPr dirty="0" sz="2600" spc="-60" b="1">
                <a:latin typeface="Trebuchet MS"/>
                <a:cs typeface="Trebuchet MS"/>
              </a:rPr>
              <a:t> </a:t>
            </a:r>
            <a:r>
              <a:rPr dirty="0" sz="2600" spc="-90" b="1">
                <a:latin typeface="Trebuchet MS"/>
                <a:cs typeface="Trebuchet MS"/>
              </a:rPr>
              <a:t>2	</a:t>
            </a:r>
            <a:r>
              <a:rPr dirty="0" sz="2600" spc="-250" b="1">
                <a:latin typeface="Trebuchet MS"/>
                <a:cs typeface="Trebuchet MS"/>
              </a:rPr>
              <a:t>,	</a:t>
            </a:r>
            <a:r>
              <a:rPr dirty="0" sz="2600" spc="-90" b="1">
                <a:latin typeface="Trebuchet MS"/>
                <a:cs typeface="Trebuchet MS"/>
              </a:rPr>
              <a:t>5	</a:t>
            </a:r>
            <a:r>
              <a:rPr dirty="0" sz="1900" spc="-25">
                <a:latin typeface="Symbol"/>
                <a:cs typeface="Symbol"/>
              </a:rPr>
              <a:t></a:t>
            </a:r>
            <a:r>
              <a:rPr dirty="0" baseline="-21241" sz="2550" spc="-37" b="1">
                <a:latin typeface="Trebuchet MS"/>
                <a:cs typeface="Trebuchet MS"/>
              </a:rPr>
              <a:t>5	</a:t>
            </a:r>
            <a:r>
              <a:rPr dirty="0" sz="2600" spc="-90" b="1">
                <a:latin typeface="Trebuchet MS"/>
                <a:cs typeface="Trebuchet MS"/>
              </a:rPr>
              <a:t>4	</a:t>
            </a:r>
            <a:r>
              <a:rPr dirty="0" sz="2600" spc="-5" b="1">
                <a:latin typeface="Trebuchet MS"/>
                <a:cs typeface="Trebuchet MS"/>
              </a:rPr>
              <a:t>=</a:t>
            </a:r>
            <a:r>
              <a:rPr dirty="0" sz="2600" spc="-70" b="1">
                <a:latin typeface="Trebuchet MS"/>
                <a:cs typeface="Trebuchet MS"/>
              </a:rPr>
              <a:t> </a:t>
            </a:r>
            <a:r>
              <a:rPr dirty="0" sz="2600" spc="-90" b="1">
                <a:latin typeface="Trebuchet MS"/>
                <a:cs typeface="Trebuchet MS"/>
              </a:rPr>
              <a:t>0	</a:t>
            </a:r>
            <a:r>
              <a:rPr dirty="0" sz="2600" spc="-250" b="1">
                <a:latin typeface="Trebuchet MS"/>
                <a:cs typeface="Trebuchet MS"/>
              </a:rPr>
              <a:t>,	</a:t>
            </a:r>
            <a:r>
              <a:rPr dirty="0" sz="2600" spc="-90" b="1">
                <a:latin typeface="Trebuchet MS"/>
                <a:cs typeface="Trebuchet MS"/>
              </a:rPr>
              <a:t>2	</a:t>
            </a:r>
            <a:r>
              <a:rPr dirty="0" sz="1900" spc="-25">
                <a:latin typeface="Symbol"/>
                <a:cs typeface="Symbol"/>
              </a:rPr>
              <a:t></a:t>
            </a:r>
            <a:r>
              <a:rPr dirty="0" baseline="-21241" sz="2550" spc="-37" b="1">
                <a:latin typeface="Trebuchet MS"/>
                <a:cs typeface="Trebuchet MS"/>
              </a:rPr>
              <a:t>5	</a:t>
            </a:r>
            <a:r>
              <a:rPr dirty="0" sz="2600" spc="-90" b="1">
                <a:latin typeface="Trebuchet MS"/>
                <a:cs typeface="Trebuchet MS"/>
              </a:rPr>
              <a:t>2	</a:t>
            </a:r>
            <a:r>
              <a:rPr dirty="0" sz="2600" spc="-5" b="1">
                <a:latin typeface="Trebuchet MS"/>
                <a:cs typeface="Trebuchet MS"/>
              </a:rPr>
              <a:t>=</a:t>
            </a:r>
            <a:r>
              <a:rPr dirty="0" sz="2600" spc="-110" b="1">
                <a:latin typeface="Trebuchet MS"/>
                <a:cs typeface="Trebuchet MS"/>
              </a:rPr>
              <a:t> </a:t>
            </a:r>
            <a:r>
              <a:rPr dirty="0" sz="2600" spc="-90" b="1"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466089"/>
            <a:ext cx="731456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Ex.</a:t>
            </a:r>
            <a:r>
              <a:rPr dirty="0" sz="2000" spc="18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:</a:t>
            </a:r>
            <a:r>
              <a:rPr dirty="0" sz="2000" spc="24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0" b="1">
                <a:solidFill>
                  <a:srgbClr val="464652"/>
                </a:solidFill>
                <a:latin typeface="Cambria"/>
                <a:cs typeface="Cambria"/>
              </a:rPr>
              <a:t>Show</a:t>
            </a:r>
            <a:r>
              <a:rPr dirty="0" sz="2000" spc="21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60" b="1">
                <a:solidFill>
                  <a:srgbClr val="464652"/>
                </a:solidFill>
                <a:latin typeface="Cambria"/>
                <a:cs typeface="Cambria"/>
              </a:rPr>
              <a:t>that</a:t>
            </a:r>
            <a:r>
              <a:rPr dirty="0" sz="2000" spc="24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50" b="1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 b="1">
                <a:solidFill>
                  <a:srgbClr val="464652"/>
                </a:solidFill>
                <a:latin typeface="Cambria"/>
                <a:cs typeface="Cambria"/>
              </a:rPr>
              <a:t>set</a:t>
            </a:r>
            <a:r>
              <a:rPr dirty="0" sz="2000" spc="24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265" b="1">
                <a:solidFill>
                  <a:srgbClr val="464652"/>
                </a:solidFill>
                <a:latin typeface="Cambria"/>
                <a:cs typeface="Cambria"/>
              </a:rPr>
              <a:t>G</a:t>
            </a: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{0,1,2,3,4,5}</a:t>
            </a:r>
            <a:r>
              <a:rPr dirty="0" sz="2000" spc="229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5" b="1">
                <a:solidFill>
                  <a:srgbClr val="464652"/>
                </a:solidFill>
                <a:latin typeface="Cambria"/>
                <a:cs typeface="Cambria"/>
              </a:rPr>
              <a:t>is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0" b="1">
                <a:solidFill>
                  <a:srgbClr val="464652"/>
                </a:solidFill>
                <a:latin typeface="Cambria"/>
                <a:cs typeface="Cambria"/>
              </a:rPr>
              <a:t>a</a:t>
            </a:r>
            <a:r>
              <a:rPr dirty="0" sz="2000" spc="229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85" b="1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0" b="1">
                <a:solidFill>
                  <a:srgbClr val="464652"/>
                </a:solidFill>
                <a:latin typeface="Cambria"/>
                <a:cs typeface="Cambria"/>
              </a:rPr>
              <a:t>with </a:t>
            </a:r>
            <a:r>
              <a:rPr dirty="0" sz="2000" spc="-4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4" b="1">
                <a:solidFill>
                  <a:srgbClr val="464652"/>
                </a:solidFill>
                <a:latin typeface="Cambria"/>
                <a:cs typeface="Cambria"/>
              </a:rPr>
              <a:t>respect</a:t>
            </a:r>
            <a:r>
              <a:rPr dirty="0" sz="2000" spc="21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5" b="1">
                <a:solidFill>
                  <a:srgbClr val="464652"/>
                </a:solidFill>
                <a:latin typeface="Cambria"/>
                <a:cs typeface="Cambria"/>
              </a:rPr>
              <a:t>to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0" b="1">
                <a:solidFill>
                  <a:srgbClr val="464652"/>
                </a:solidFill>
                <a:latin typeface="Cambria"/>
                <a:cs typeface="Cambria"/>
              </a:rPr>
              <a:t>addition</a:t>
            </a:r>
            <a:r>
              <a:rPr dirty="0" sz="2000" spc="21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4" b="1">
                <a:solidFill>
                  <a:srgbClr val="464652"/>
                </a:solidFill>
                <a:latin typeface="Cambria"/>
                <a:cs typeface="Cambria"/>
              </a:rPr>
              <a:t>modulo</a:t>
            </a:r>
            <a:r>
              <a:rPr dirty="0" sz="2000" spc="204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5" b="1">
                <a:solidFill>
                  <a:srgbClr val="464652"/>
                </a:solidFill>
                <a:latin typeface="Cambria"/>
                <a:cs typeface="Cambria"/>
              </a:rPr>
              <a:t>6.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178788"/>
            <a:ext cx="4182110" cy="7632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sz="2000" spc="-85">
                <a:latin typeface="Trebuchet MS"/>
                <a:cs typeface="Trebuchet MS"/>
              </a:rPr>
              <a:t>Solution:The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composition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table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  <a:p>
            <a:pPr marL="1504315">
              <a:lnSpc>
                <a:spcPct val="100000"/>
              </a:lnSpc>
              <a:spcBef>
                <a:spcPts val="505"/>
              </a:spcBef>
              <a:tabLst>
                <a:tab pos="2225040" algn="l"/>
                <a:tab pos="2842895" algn="l"/>
                <a:tab pos="3458210" algn="l"/>
                <a:tab pos="4003675" algn="l"/>
              </a:tabLst>
            </a:pPr>
            <a:r>
              <a:rPr dirty="0" sz="2000" spc="50">
                <a:latin typeface="Trebuchet MS"/>
                <a:cs typeface="Trebuchet MS"/>
              </a:rPr>
              <a:t>+</a:t>
            </a:r>
            <a:r>
              <a:rPr dirty="0" baseline="-21367" sz="1950" spc="75">
                <a:latin typeface="Trebuchet MS"/>
                <a:cs typeface="Trebuchet MS"/>
              </a:rPr>
              <a:t>6	</a:t>
            </a:r>
            <a:r>
              <a:rPr dirty="0" sz="2000" spc="-50">
                <a:latin typeface="Trebuchet MS"/>
                <a:cs typeface="Trebuchet MS"/>
              </a:rPr>
              <a:t>0	1	2	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598" y="1917928"/>
            <a:ext cx="153035" cy="22339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000" spc="-5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5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0"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0"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 spc="-50"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0"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0240" y="1546514"/>
            <a:ext cx="3002915" cy="260540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90170">
              <a:lnSpc>
                <a:spcPct val="100000"/>
              </a:lnSpc>
              <a:spcBef>
                <a:spcPts val="605"/>
              </a:spcBef>
              <a:tabLst>
                <a:tab pos="474980" algn="l"/>
              </a:tabLst>
            </a:pPr>
            <a:r>
              <a:rPr dirty="0" sz="2000" spc="-50">
                <a:latin typeface="Trebuchet MS"/>
                <a:cs typeface="Trebuchet MS"/>
              </a:rPr>
              <a:t>4	5</a:t>
            </a:r>
            <a:endParaRPr sz="2000">
              <a:latin typeface="Trebuchet MS"/>
              <a:cs typeface="Trebuchet MS"/>
            </a:endParaRPr>
          </a:p>
          <a:p>
            <a:pPr algn="r" marR="55244">
              <a:lnSpc>
                <a:spcPct val="100000"/>
              </a:lnSpc>
              <a:spcBef>
                <a:spcPts val="509"/>
              </a:spcBef>
              <a:tabLst>
                <a:tab pos="615315" algn="l"/>
                <a:tab pos="1230630" algn="l"/>
                <a:tab pos="1776730" algn="l"/>
                <a:tab pos="2324100" algn="l"/>
                <a:tab pos="2799080" algn="l"/>
              </a:tabLst>
            </a:pPr>
            <a:r>
              <a:rPr dirty="0" sz="2000" spc="-5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3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4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  <a:p>
            <a:pPr algn="r" marR="39370">
              <a:lnSpc>
                <a:spcPct val="100000"/>
              </a:lnSpc>
              <a:spcBef>
                <a:spcPts val="490"/>
              </a:spcBef>
              <a:tabLst>
                <a:tab pos="615315" algn="l"/>
                <a:tab pos="1231265" algn="l"/>
                <a:tab pos="1778635" algn="l"/>
                <a:tab pos="2324735" algn="l"/>
                <a:tab pos="2799715" algn="l"/>
              </a:tabLst>
            </a:pPr>
            <a:r>
              <a:rPr dirty="0" sz="2000" spc="-50">
                <a:latin typeface="Trebuchet MS"/>
                <a:cs typeface="Trebuchet MS"/>
              </a:rPr>
              <a:t>1	2	3	4	5	0</a:t>
            </a:r>
            <a:endParaRPr sz="20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05"/>
              </a:spcBef>
              <a:tabLst>
                <a:tab pos="650875" algn="l"/>
                <a:tab pos="1266825" algn="l"/>
                <a:tab pos="1814195" algn="l"/>
                <a:tab pos="2359660" algn="l"/>
                <a:tab pos="2834640" algn="l"/>
              </a:tabLst>
            </a:pPr>
            <a:r>
              <a:rPr dirty="0" sz="2000" spc="-50">
                <a:latin typeface="Trebuchet MS"/>
                <a:cs typeface="Trebuchet MS"/>
              </a:rPr>
              <a:t>2	3	4	5	0	1</a:t>
            </a:r>
            <a:endParaRPr sz="2000">
              <a:latin typeface="Trebuchet MS"/>
              <a:cs typeface="Trebuchet MS"/>
            </a:endParaRPr>
          </a:p>
          <a:p>
            <a:pPr algn="r" marR="55244">
              <a:lnSpc>
                <a:spcPct val="100000"/>
              </a:lnSpc>
              <a:spcBef>
                <a:spcPts val="505"/>
              </a:spcBef>
              <a:tabLst>
                <a:tab pos="614680" algn="l"/>
                <a:tab pos="1230630" algn="l"/>
                <a:tab pos="1776730" algn="l"/>
                <a:tab pos="2324100" algn="l"/>
                <a:tab pos="2798445" algn="l"/>
              </a:tabLst>
            </a:pPr>
            <a:r>
              <a:rPr dirty="0" sz="2000" spc="-50">
                <a:latin typeface="Trebuchet MS"/>
                <a:cs typeface="Trebuchet MS"/>
              </a:rPr>
              <a:t>3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4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5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algn="r" marR="55244">
              <a:lnSpc>
                <a:spcPct val="100000"/>
              </a:lnSpc>
              <a:spcBef>
                <a:spcPts val="495"/>
              </a:spcBef>
              <a:tabLst>
                <a:tab pos="614680" algn="l"/>
                <a:tab pos="1230630" algn="l"/>
                <a:tab pos="1776730" algn="l"/>
                <a:tab pos="2324100" algn="l"/>
                <a:tab pos="2798445" algn="l"/>
              </a:tabLst>
            </a:pPr>
            <a:r>
              <a:rPr dirty="0" sz="2000" spc="-50">
                <a:latin typeface="Trebuchet MS"/>
                <a:cs typeface="Trebuchet MS"/>
              </a:rPr>
              <a:t>4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5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algn="r" marR="55244">
              <a:lnSpc>
                <a:spcPct val="100000"/>
              </a:lnSpc>
              <a:spcBef>
                <a:spcPts val="500"/>
              </a:spcBef>
              <a:tabLst>
                <a:tab pos="614680" algn="l"/>
                <a:tab pos="1230630" algn="l"/>
                <a:tab pos="1776730" algn="l"/>
                <a:tab pos="2324100" algn="l"/>
                <a:tab pos="2798445" algn="l"/>
              </a:tabLst>
            </a:pPr>
            <a:r>
              <a:rPr dirty="0" sz="2000" spc="-50">
                <a:latin typeface="Trebuchet MS"/>
                <a:cs typeface="Trebuchet MS"/>
              </a:rPr>
              <a:t>5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3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" y="4557521"/>
            <a:ext cx="7992109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marR="30480" indent="-448945">
              <a:lnSpc>
                <a:spcPct val="100000"/>
              </a:lnSpc>
              <a:spcBef>
                <a:spcPts val="100"/>
              </a:spcBef>
              <a:tabLst>
                <a:tab pos="2565400" algn="l"/>
                <a:tab pos="5886450" algn="l"/>
              </a:tabLst>
            </a:pPr>
            <a:r>
              <a:rPr dirty="0" sz="2000" spc="-130" b="1">
                <a:latin typeface="Trebuchet MS"/>
                <a:cs typeface="Trebuchet MS"/>
              </a:rPr>
              <a:t>1.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u="sng" sz="2000" spc="6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Closu</a:t>
            </a:r>
            <a:r>
              <a:rPr dirty="0" u="sng" sz="2000" spc="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sng" sz="2000" spc="-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sng" sz="2000" spc="-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sng" sz="2000" spc="-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sng" sz="2000" spc="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ope</a:t>
            </a:r>
            <a:r>
              <a:rPr dirty="0" u="sng" sz="2000" spc="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dirty="0" u="sng" sz="2000" spc="-2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05">
                <a:latin typeface="Trebuchet MS"/>
                <a:cs typeface="Trebuchet MS"/>
              </a:rPr>
              <a:t>Since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90">
                <a:latin typeface="Trebuchet MS"/>
                <a:cs typeface="Trebuchet MS"/>
              </a:rPr>
              <a:t>tr</a:t>
            </a:r>
            <a:r>
              <a:rPr dirty="0" sz="2000" spc="-60">
                <a:latin typeface="Trebuchet MS"/>
                <a:cs typeface="Trebuchet MS"/>
              </a:rPr>
              <a:t>i</a:t>
            </a:r>
            <a:r>
              <a:rPr dirty="0" sz="2000" spc="-85">
                <a:latin typeface="Trebuchet MS"/>
                <a:cs typeface="Trebuchet MS"/>
              </a:rPr>
              <a:t>es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composition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tab</a:t>
            </a:r>
            <a:r>
              <a:rPr dirty="0" sz="2000" spc="-105">
                <a:latin typeface="Trebuchet MS"/>
                <a:cs typeface="Trebuchet MS"/>
              </a:rPr>
              <a:t>l</a:t>
            </a:r>
            <a:r>
              <a:rPr dirty="0" sz="2000" spc="-185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</a:t>
            </a:r>
            <a:r>
              <a:rPr dirty="0" sz="2000" spc="-125">
                <a:latin typeface="Trebuchet MS"/>
                <a:cs typeface="Trebuchet MS"/>
              </a:rPr>
              <a:t>r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95">
                <a:latin typeface="Trebuchet MS"/>
                <a:cs typeface="Trebuchet MS"/>
              </a:rPr>
              <a:t>e  </a:t>
            </a:r>
            <a:r>
              <a:rPr dirty="0" sz="2000" spc="-114">
                <a:latin typeface="Trebuchet MS"/>
                <a:cs typeface="Trebuchet MS"/>
              </a:rPr>
              <a:t>elements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given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set,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closed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under	</a:t>
            </a:r>
            <a:r>
              <a:rPr dirty="0" sz="2000" spc="55">
                <a:latin typeface="Trebuchet MS"/>
                <a:cs typeface="Trebuchet MS"/>
              </a:rPr>
              <a:t>+</a:t>
            </a:r>
            <a:r>
              <a:rPr dirty="0" baseline="-21367" sz="1950" spc="82">
                <a:latin typeface="Trebuchet MS"/>
                <a:cs typeface="Trebuchet MS"/>
              </a:rPr>
              <a:t>6</a:t>
            </a:r>
            <a:r>
              <a:rPr dirty="0" baseline="-21367" sz="1950" spc="487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1600200"/>
            <a:ext cx="3733800" cy="2514600"/>
          </a:xfrm>
          <a:custGeom>
            <a:avLst/>
            <a:gdLst/>
            <a:ahLst/>
            <a:cxnLst/>
            <a:rect l="l" t="t" r="r" b="b"/>
            <a:pathLst>
              <a:path w="3733800" h="2514600">
                <a:moveTo>
                  <a:pt x="685800" y="0"/>
                </a:moveTo>
                <a:lnTo>
                  <a:pt x="687324" y="2514600"/>
                </a:lnTo>
              </a:path>
              <a:path w="3733800" h="2514600">
                <a:moveTo>
                  <a:pt x="0" y="304800"/>
                </a:moveTo>
                <a:lnTo>
                  <a:pt x="3733800" y="306324"/>
                </a:lnTo>
              </a:path>
            </a:pathLst>
          </a:custGeom>
          <a:ln w="9360">
            <a:solidFill>
              <a:srgbClr val="5B524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5358"/>
            <a:ext cx="11233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0">
                <a:solidFill>
                  <a:srgbClr val="464652"/>
                </a:solidFill>
                <a:latin typeface="Cambria"/>
                <a:cs typeface="Cambria"/>
              </a:rPr>
              <a:t>Contd.,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40865"/>
            <a:ext cx="7924165" cy="4565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9560" indent="-20129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90195" algn="l"/>
                <a:tab pos="4559300" algn="l"/>
              </a:tabLst>
            </a:pPr>
            <a:r>
              <a:rPr dirty="0" u="sng" sz="20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2000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</a:t>
            </a:r>
            <a:r>
              <a:rPr dirty="0" u="sng" sz="20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sng" sz="20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ia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iv</a:t>
            </a:r>
            <a:r>
              <a:rPr dirty="0" u="sng" sz="20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</a:t>
            </a:r>
            <a:r>
              <a:rPr dirty="0" sz="2000" spc="-20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na</a:t>
            </a:r>
            <a:r>
              <a:rPr dirty="0" sz="2000" spc="-20">
                <a:latin typeface="Trebuchet MS"/>
                <a:cs typeface="Trebuchet MS"/>
              </a:rPr>
              <a:t>r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operat</a:t>
            </a:r>
            <a:r>
              <a:rPr dirty="0" sz="2000" spc="-5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+</a:t>
            </a:r>
            <a:r>
              <a:rPr dirty="0" baseline="-21367" sz="1950" spc="-30">
                <a:latin typeface="Trebuchet MS"/>
                <a:cs typeface="Trebuchet MS"/>
              </a:rPr>
              <a:t>6</a:t>
            </a:r>
            <a:r>
              <a:rPr dirty="0" baseline="-21367" sz="1950" spc="209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35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s</a:t>
            </a:r>
            <a:r>
              <a:rPr dirty="0" sz="2000" spc="-40">
                <a:latin typeface="Trebuchet MS"/>
                <a:cs typeface="Trebuchet MS"/>
              </a:rPr>
              <a:t>so</a:t>
            </a:r>
            <a:r>
              <a:rPr dirty="0" sz="2000" spc="-55">
                <a:latin typeface="Trebuchet MS"/>
                <a:cs typeface="Trebuchet MS"/>
              </a:rPr>
              <a:t>c</a:t>
            </a:r>
            <a:r>
              <a:rPr dirty="0" sz="2000" spc="-160">
                <a:latin typeface="Trebuchet MS"/>
                <a:cs typeface="Trebuchet MS"/>
              </a:rPr>
              <a:t>ia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95">
                <a:latin typeface="Trebuchet MS"/>
                <a:cs typeface="Trebuchet MS"/>
              </a:rPr>
              <a:t>i</a:t>
            </a:r>
            <a:r>
              <a:rPr dirty="0" sz="2000" spc="-185">
                <a:latin typeface="Trebuchet MS"/>
                <a:cs typeface="Trebuchet MS"/>
              </a:rPr>
              <a:t>v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50">
                <a:latin typeface="Trebuchet MS"/>
                <a:cs typeface="Trebuchet MS"/>
              </a:rPr>
              <a:t>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G.</a:t>
            </a:r>
            <a:endParaRPr sz="2000">
              <a:latin typeface="Trebuchet MS"/>
              <a:cs typeface="Trebuchet MS"/>
            </a:endParaRPr>
          </a:p>
          <a:p>
            <a:pPr marL="786765">
              <a:lnSpc>
                <a:spcPct val="100000"/>
              </a:lnSpc>
              <a:spcBef>
                <a:spcPts val="1705"/>
              </a:spcBef>
              <a:tabLst>
                <a:tab pos="1647189" algn="l"/>
                <a:tab pos="3288029" algn="l"/>
                <a:tab pos="4826000" algn="l"/>
              </a:tabLst>
            </a:pPr>
            <a:r>
              <a:rPr dirty="0" sz="2000" spc="-70">
                <a:latin typeface="Trebuchet MS"/>
                <a:cs typeface="Trebuchet MS"/>
              </a:rPr>
              <a:t>for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ex.	</a:t>
            </a:r>
            <a:r>
              <a:rPr dirty="0" sz="2000" spc="-70">
                <a:latin typeface="Trebuchet MS"/>
                <a:cs typeface="Trebuchet MS"/>
              </a:rPr>
              <a:t>(2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+</a:t>
            </a:r>
            <a:r>
              <a:rPr dirty="0" baseline="-21367" sz="1950" spc="82">
                <a:latin typeface="Trebuchet MS"/>
                <a:cs typeface="Trebuchet MS"/>
              </a:rPr>
              <a:t>6</a:t>
            </a:r>
            <a:r>
              <a:rPr dirty="0" baseline="-21367" sz="1950" spc="502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3)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+</a:t>
            </a:r>
            <a:r>
              <a:rPr dirty="0" baseline="-21367" sz="1950" spc="75">
                <a:latin typeface="Trebuchet MS"/>
                <a:cs typeface="Trebuchet MS"/>
              </a:rPr>
              <a:t>6 </a:t>
            </a:r>
            <a:r>
              <a:rPr dirty="0" baseline="-21367" sz="1950" spc="10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4	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5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+</a:t>
            </a:r>
            <a:r>
              <a:rPr dirty="0" baseline="-21367" sz="1950" spc="82">
                <a:latin typeface="Trebuchet MS"/>
                <a:cs typeface="Trebuchet MS"/>
              </a:rPr>
              <a:t>6</a:t>
            </a:r>
            <a:r>
              <a:rPr dirty="0" baseline="-21367" sz="1950" spc="209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4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3	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1765300">
              <a:lnSpc>
                <a:spcPct val="100000"/>
              </a:lnSpc>
              <a:spcBef>
                <a:spcPts val="1689"/>
              </a:spcBef>
              <a:tabLst>
                <a:tab pos="3359150" algn="l"/>
              </a:tabLst>
            </a:pP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+</a:t>
            </a:r>
            <a:r>
              <a:rPr dirty="0" baseline="-21367" sz="1950" spc="82">
                <a:latin typeface="Trebuchet MS"/>
                <a:cs typeface="Trebuchet MS"/>
              </a:rPr>
              <a:t>6</a:t>
            </a:r>
            <a:r>
              <a:rPr dirty="0" baseline="-21367" sz="1950" spc="-44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3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+</a:t>
            </a:r>
            <a:r>
              <a:rPr dirty="0" baseline="-21367" sz="1950" spc="82">
                <a:latin typeface="Trebuchet MS"/>
                <a:cs typeface="Trebuchet MS"/>
              </a:rPr>
              <a:t>6 </a:t>
            </a:r>
            <a:r>
              <a:rPr dirty="0" baseline="-21367" sz="1950" spc="10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4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)	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+</a:t>
            </a:r>
            <a:r>
              <a:rPr dirty="0" baseline="-21367" sz="1950" spc="82">
                <a:latin typeface="Trebuchet MS"/>
                <a:cs typeface="Trebuchet MS"/>
              </a:rPr>
              <a:t>6</a:t>
            </a:r>
            <a:r>
              <a:rPr dirty="0" baseline="-21367" sz="1950" spc="187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315595" indent="-227329">
              <a:lnSpc>
                <a:spcPct val="100000"/>
              </a:lnSpc>
              <a:spcBef>
                <a:spcPts val="1705"/>
              </a:spcBef>
              <a:buAutoNum type="arabicPeriod" startAt="3"/>
              <a:tabLst>
                <a:tab pos="316230" algn="l"/>
              </a:tabLst>
            </a:pPr>
            <a:r>
              <a:rPr dirty="0" u="sng" sz="20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Ide</a:t>
            </a:r>
            <a:r>
              <a:rPr dirty="0" u="sng" sz="20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ty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30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0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iden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14">
                <a:latin typeface="Trebuchet MS"/>
                <a:cs typeface="Trebuchet MS"/>
              </a:rPr>
              <a:t>i</a:t>
            </a:r>
            <a:r>
              <a:rPr dirty="0" sz="2000" spc="-145">
                <a:latin typeface="Trebuchet MS"/>
                <a:cs typeface="Trebuchet MS"/>
              </a:rPr>
              <a:t>t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eleme</a:t>
            </a:r>
            <a:r>
              <a:rPr dirty="0" sz="2000" spc="-120">
                <a:latin typeface="Trebuchet MS"/>
                <a:cs typeface="Trebuchet MS"/>
              </a:rPr>
              <a:t>n</a:t>
            </a:r>
            <a:r>
              <a:rPr dirty="0" sz="2000" spc="-210">
                <a:latin typeface="Trebuchet MS"/>
                <a:cs typeface="Trebuchet MS"/>
              </a:rPr>
              <a:t>t.</a:t>
            </a:r>
            <a:endParaRPr sz="2000">
              <a:latin typeface="Trebuchet MS"/>
              <a:cs typeface="Trebuchet MS"/>
            </a:endParaRPr>
          </a:p>
          <a:p>
            <a:pPr marL="316230" marR="43180" indent="-316230">
              <a:lnSpc>
                <a:spcPct val="155800"/>
              </a:lnSpc>
              <a:spcBef>
                <a:spcPts val="464"/>
              </a:spcBef>
              <a:buAutoNum type="arabicPeriod" startAt="3"/>
              <a:tabLst>
                <a:tab pos="316230" algn="l"/>
                <a:tab pos="1939289" algn="l"/>
                <a:tab pos="2404745" algn="l"/>
                <a:tab pos="3874770" algn="l"/>
              </a:tabLst>
            </a:pP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u="sng" sz="20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Inverse</a:t>
            </a:r>
            <a:r>
              <a:rPr dirty="0" sz="2000" spc="-114">
                <a:latin typeface="Trebuchet MS"/>
                <a:cs typeface="Trebuchet MS"/>
              </a:rPr>
              <a:t>: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From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composition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table,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we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see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that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inverse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elements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0,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1,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2,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3,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4,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5	</a:t>
            </a:r>
            <a:r>
              <a:rPr dirty="0" sz="2000" spc="-125">
                <a:latin typeface="Trebuchet MS"/>
                <a:cs typeface="Trebuchet MS"/>
              </a:rPr>
              <a:t>are	</a:t>
            </a:r>
            <a:r>
              <a:rPr dirty="0" sz="2000" spc="-175">
                <a:latin typeface="Trebuchet MS"/>
                <a:cs typeface="Trebuchet MS"/>
              </a:rPr>
              <a:t>0,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5,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4,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3,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2,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	</a:t>
            </a:r>
            <a:r>
              <a:rPr dirty="0" sz="2000" spc="-135">
                <a:latin typeface="Trebuchet MS"/>
                <a:cs typeface="Trebuchet MS"/>
              </a:rPr>
              <a:t>respectively</a:t>
            </a:r>
            <a:r>
              <a:rPr dirty="0" sz="2400" spc="-135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16230" marR="405130" indent="-316230">
              <a:lnSpc>
                <a:spcPct val="172500"/>
              </a:lnSpc>
              <a:spcBef>
                <a:spcPts val="65"/>
              </a:spcBef>
              <a:buAutoNum type="arabicPeriod" startAt="3"/>
              <a:tabLst>
                <a:tab pos="316230" algn="l"/>
                <a:tab pos="4830445" algn="l"/>
                <a:tab pos="5200650" algn="l"/>
              </a:tabLst>
            </a:pPr>
            <a:r>
              <a:rPr dirty="0" sz="2000" spc="-105">
                <a:latin typeface="Trebuchet MS"/>
                <a:cs typeface="Trebuchet MS"/>
              </a:rPr>
              <a:t>Commutativity: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corresponding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rows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columns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table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are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identical.Therefore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binary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operation	</a:t>
            </a:r>
            <a:r>
              <a:rPr dirty="0" sz="2000" spc="55">
                <a:latin typeface="Trebuchet MS"/>
                <a:cs typeface="Trebuchet MS"/>
              </a:rPr>
              <a:t>+</a:t>
            </a:r>
            <a:r>
              <a:rPr dirty="0" baseline="-21367" sz="1950" spc="82">
                <a:latin typeface="Trebuchet MS"/>
                <a:cs typeface="Trebuchet MS"/>
              </a:rPr>
              <a:t>6	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commutative.</a:t>
            </a:r>
            <a:endParaRPr sz="2000">
              <a:latin typeface="Trebuchet MS"/>
              <a:cs typeface="Trebuchet MS"/>
            </a:endParaRPr>
          </a:p>
          <a:p>
            <a:pPr marL="158750">
              <a:lnSpc>
                <a:spcPct val="100000"/>
              </a:lnSpc>
              <a:spcBef>
                <a:spcPts val="1870"/>
              </a:spcBef>
            </a:pPr>
            <a:r>
              <a:rPr dirty="0" sz="2000" spc="140" b="1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dirty="0" sz="2000" spc="105" b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000" spc="-25" b="1">
                <a:solidFill>
                  <a:srgbClr val="FF0000"/>
                </a:solidFill>
                <a:latin typeface="Trebuchet MS"/>
                <a:cs typeface="Trebuchet MS"/>
              </a:rPr>
              <a:t>nc</a:t>
            </a:r>
            <a:r>
              <a:rPr dirty="0" sz="2000" b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000" spc="-195" b="1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dirty="0" sz="2000" spc="-2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45" b="1">
                <a:solidFill>
                  <a:srgbClr val="FF0000"/>
                </a:solidFill>
                <a:latin typeface="Trebuchet MS"/>
                <a:cs typeface="Trebuchet MS"/>
              </a:rPr>
              <a:t>(G,</a:t>
            </a:r>
            <a:r>
              <a:rPr dirty="0" sz="2000" spc="-2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dirty="0" baseline="-21367" sz="1950" spc="-44" b="1">
                <a:solidFill>
                  <a:srgbClr val="FF0000"/>
                </a:solidFill>
                <a:latin typeface="Trebuchet MS"/>
                <a:cs typeface="Trebuchet MS"/>
              </a:rPr>
              <a:t>6</a:t>
            </a:r>
            <a:r>
              <a:rPr dirty="0" baseline="-21367" sz="1950" spc="209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35" b="1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dirty="0" sz="20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20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Trebuchet MS"/>
                <a:cs typeface="Trebuchet MS"/>
              </a:rPr>
              <a:t>an</a:t>
            </a:r>
            <a:r>
              <a:rPr dirty="0" sz="20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5" b="1">
                <a:solidFill>
                  <a:srgbClr val="FF0000"/>
                </a:solidFill>
                <a:latin typeface="Trebuchet MS"/>
                <a:cs typeface="Trebuchet MS"/>
              </a:rPr>
              <a:t>ab</a:t>
            </a:r>
            <a:r>
              <a:rPr dirty="0" sz="2000" spc="-25" b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000" spc="-50" b="1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2000" spc="-60" b="1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2000" spc="-10" b="1">
                <a:solidFill>
                  <a:srgbClr val="FF0000"/>
                </a:solidFill>
                <a:latin typeface="Trebuchet MS"/>
                <a:cs typeface="Trebuchet MS"/>
              </a:rPr>
              <a:t>an</a:t>
            </a:r>
            <a:r>
              <a:rPr dirty="0" sz="20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dirty="0" sz="2000" spc="10" b="1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000" spc="15" b="1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dirty="0" sz="2000" spc="5" b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dirty="0" sz="2000" spc="-70" b="1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dirty="0" sz="2000" spc="-195" b="1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1848" y="905636"/>
            <a:ext cx="2475865" cy="1543050"/>
            <a:chOff x="6411848" y="905636"/>
            <a:chExt cx="2475865" cy="15430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0611" y="914399"/>
              <a:ext cx="2442972" cy="1524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21373" y="915161"/>
              <a:ext cx="2443480" cy="1524000"/>
            </a:xfrm>
            <a:custGeom>
              <a:avLst/>
              <a:gdLst/>
              <a:ahLst/>
              <a:cxnLst/>
              <a:rect l="l" t="t" r="r" b="b"/>
              <a:pathLst>
                <a:path w="2443479" h="1524000">
                  <a:moveTo>
                    <a:pt x="513587" y="1524000"/>
                  </a:moveTo>
                  <a:lnTo>
                    <a:pt x="818387" y="1524000"/>
                  </a:lnTo>
                  <a:lnTo>
                    <a:pt x="818387" y="0"/>
                  </a:lnTo>
                  <a:lnTo>
                    <a:pt x="513587" y="0"/>
                  </a:lnTo>
                  <a:lnTo>
                    <a:pt x="513587" y="1524000"/>
                  </a:lnTo>
                  <a:close/>
                </a:path>
                <a:path w="2443479" h="1524000">
                  <a:moveTo>
                    <a:pt x="0" y="457200"/>
                  </a:moveTo>
                  <a:lnTo>
                    <a:pt x="2442972" y="457200"/>
                  </a:lnTo>
                  <a:lnTo>
                    <a:pt x="2442972" y="228600"/>
                  </a:lnTo>
                  <a:lnTo>
                    <a:pt x="0" y="2286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34961" y="1143761"/>
              <a:ext cx="1943100" cy="1263650"/>
            </a:xfrm>
            <a:custGeom>
              <a:avLst/>
              <a:gdLst/>
              <a:ahLst/>
              <a:cxnLst/>
              <a:rect l="l" t="t" r="r" b="b"/>
              <a:pathLst>
                <a:path w="1943100" h="1263650">
                  <a:moveTo>
                    <a:pt x="0" y="114300"/>
                  </a:moveTo>
                  <a:lnTo>
                    <a:pt x="29394" y="46798"/>
                  </a:lnTo>
                  <a:lnTo>
                    <a:pt x="62380" y="22055"/>
                  </a:lnTo>
                  <a:lnTo>
                    <a:pt x="104217" y="5827"/>
                  </a:lnTo>
                  <a:lnTo>
                    <a:pt x="152400" y="0"/>
                  </a:lnTo>
                  <a:lnTo>
                    <a:pt x="200582" y="5827"/>
                  </a:lnTo>
                  <a:lnTo>
                    <a:pt x="242419" y="22055"/>
                  </a:lnTo>
                  <a:lnTo>
                    <a:pt x="275405" y="46798"/>
                  </a:lnTo>
                  <a:lnTo>
                    <a:pt x="297033" y="78175"/>
                  </a:lnTo>
                  <a:lnTo>
                    <a:pt x="304800" y="114300"/>
                  </a:lnTo>
                  <a:lnTo>
                    <a:pt x="297033" y="150424"/>
                  </a:lnTo>
                  <a:lnTo>
                    <a:pt x="275405" y="181801"/>
                  </a:lnTo>
                  <a:lnTo>
                    <a:pt x="242419" y="206544"/>
                  </a:lnTo>
                  <a:lnTo>
                    <a:pt x="200582" y="222772"/>
                  </a:lnTo>
                  <a:lnTo>
                    <a:pt x="152400" y="228600"/>
                  </a:lnTo>
                  <a:lnTo>
                    <a:pt x="104217" y="222772"/>
                  </a:lnTo>
                  <a:lnTo>
                    <a:pt x="62380" y="206544"/>
                  </a:lnTo>
                  <a:lnTo>
                    <a:pt x="29394" y="181801"/>
                  </a:lnTo>
                  <a:lnTo>
                    <a:pt x="7766" y="150424"/>
                  </a:lnTo>
                  <a:lnTo>
                    <a:pt x="0" y="114300"/>
                  </a:lnTo>
                  <a:close/>
                </a:path>
                <a:path w="1943100" h="1263650">
                  <a:moveTo>
                    <a:pt x="1638300" y="332232"/>
                  </a:moveTo>
                  <a:lnTo>
                    <a:pt x="1667694" y="264730"/>
                  </a:lnTo>
                  <a:lnTo>
                    <a:pt x="1700680" y="239987"/>
                  </a:lnTo>
                  <a:lnTo>
                    <a:pt x="1742517" y="223759"/>
                  </a:lnTo>
                  <a:lnTo>
                    <a:pt x="1790700" y="217932"/>
                  </a:lnTo>
                  <a:lnTo>
                    <a:pt x="1838882" y="223759"/>
                  </a:lnTo>
                  <a:lnTo>
                    <a:pt x="1880719" y="239987"/>
                  </a:lnTo>
                  <a:lnTo>
                    <a:pt x="1913705" y="264730"/>
                  </a:lnTo>
                  <a:lnTo>
                    <a:pt x="1935333" y="296107"/>
                  </a:lnTo>
                  <a:lnTo>
                    <a:pt x="1943100" y="332232"/>
                  </a:lnTo>
                  <a:lnTo>
                    <a:pt x="1935333" y="368356"/>
                  </a:lnTo>
                  <a:lnTo>
                    <a:pt x="1913705" y="399733"/>
                  </a:lnTo>
                  <a:lnTo>
                    <a:pt x="1880719" y="424476"/>
                  </a:lnTo>
                  <a:lnTo>
                    <a:pt x="1838882" y="440704"/>
                  </a:lnTo>
                  <a:lnTo>
                    <a:pt x="1790700" y="446532"/>
                  </a:lnTo>
                  <a:lnTo>
                    <a:pt x="1742517" y="440704"/>
                  </a:lnTo>
                  <a:lnTo>
                    <a:pt x="1700680" y="424476"/>
                  </a:lnTo>
                  <a:lnTo>
                    <a:pt x="1667694" y="399733"/>
                  </a:lnTo>
                  <a:lnTo>
                    <a:pt x="1646066" y="368356"/>
                  </a:lnTo>
                  <a:lnTo>
                    <a:pt x="1638300" y="332232"/>
                  </a:lnTo>
                  <a:close/>
                </a:path>
                <a:path w="1943100" h="1263650">
                  <a:moveTo>
                    <a:pt x="1336548" y="495300"/>
                  </a:moveTo>
                  <a:lnTo>
                    <a:pt x="1365942" y="427798"/>
                  </a:lnTo>
                  <a:lnTo>
                    <a:pt x="1398928" y="403055"/>
                  </a:lnTo>
                  <a:lnTo>
                    <a:pt x="1440765" y="386827"/>
                  </a:lnTo>
                  <a:lnTo>
                    <a:pt x="1488948" y="381000"/>
                  </a:lnTo>
                  <a:lnTo>
                    <a:pt x="1537130" y="386827"/>
                  </a:lnTo>
                  <a:lnTo>
                    <a:pt x="1578967" y="403055"/>
                  </a:lnTo>
                  <a:lnTo>
                    <a:pt x="1611953" y="427798"/>
                  </a:lnTo>
                  <a:lnTo>
                    <a:pt x="1633581" y="459175"/>
                  </a:lnTo>
                  <a:lnTo>
                    <a:pt x="1641348" y="495300"/>
                  </a:lnTo>
                  <a:lnTo>
                    <a:pt x="1633581" y="531424"/>
                  </a:lnTo>
                  <a:lnTo>
                    <a:pt x="1611953" y="562801"/>
                  </a:lnTo>
                  <a:lnTo>
                    <a:pt x="1578967" y="587544"/>
                  </a:lnTo>
                  <a:lnTo>
                    <a:pt x="1537130" y="603772"/>
                  </a:lnTo>
                  <a:lnTo>
                    <a:pt x="1488948" y="609600"/>
                  </a:lnTo>
                  <a:lnTo>
                    <a:pt x="1440765" y="603772"/>
                  </a:lnTo>
                  <a:lnTo>
                    <a:pt x="1398928" y="587544"/>
                  </a:lnTo>
                  <a:lnTo>
                    <a:pt x="1365942" y="562801"/>
                  </a:lnTo>
                  <a:lnTo>
                    <a:pt x="1344314" y="531424"/>
                  </a:lnTo>
                  <a:lnTo>
                    <a:pt x="1336548" y="495300"/>
                  </a:lnTo>
                  <a:close/>
                </a:path>
                <a:path w="1943100" h="1263650">
                  <a:moveTo>
                    <a:pt x="1031748" y="713232"/>
                  </a:moveTo>
                  <a:lnTo>
                    <a:pt x="1061142" y="645730"/>
                  </a:lnTo>
                  <a:lnTo>
                    <a:pt x="1094128" y="620987"/>
                  </a:lnTo>
                  <a:lnTo>
                    <a:pt x="1135965" y="604759"/>
                  </a:lnTo>
                  <a:lnTo>
                    <a:pt x="1184148" y="598932"/>
                  </a:lnTo>
                  <a:lnTo>
                    <a:pt x="1232330" y="604759"/>
                  </a:lnTo>
                  <a:lnTo>
                    <a:pt x="1274167" y="620987"/>
                  </a:lnTo>
                  <a:lnTo>
                    <a:pt x="1307153" y="645730"/>
                  </a:lnTo>
                  <a:lnTo>
                    <a:pt x="1328781" y="677107"/>
                  </a:lnTo>
                  <a:lnTo>
                    <a:pt x="1336548" y="713232"/>
                  </a:lnTo>
                  <a:lnTo>
                    <a:pt x="1328781" y="749356"/>
                  </a:lnTo>
                  <a:lnTo>
                    <a:pt x="1307153" y="780733"/>
                  </a:lnTo>
                  <a:lnTo>
                    <a:pt x="1274167" y="805476"/>
                  </a:lnTo>
                  <a:lnTo>
                    <a:pt x="1232330" y="821704"/>
                  </a:lnTo>
                  <a:lnTo>
                    <a:pt x="1184148" y="827532"/>
                  </a:lnTo>
                  <a:lnTo>
                    <a:pt x="1135965" y="821704"/>
                  </a:lnTo>
                  <a:lnTo>
                    <a:pt x="1094128" y="805476"/>
                  </a:lnTo>
                  <a:lnTo>
                    <a:pt x="1061142" y="780733"/>
                  </a:lnTo>
                  <a:lnTo>
                    <a:pt x="1039514" y="749356"/>
                  </a:lnTo>
                  <a:lnTo>
                    <a:pt x="1031748" y="713232"/>
                  </a:lnTo>
                  <a:close/>
                </a:path>
                <a:path w="1943100" h="1263650">
                  <a:moveTo>
                    <a:pt x="726948" y="941832"/>
                  </a:moveTo>
                  <a:lnTo>
                    <a:pt x="756342" y="874330"/>
                  </a:lnTo>
                  <a:lnTo>
                    <a:pt x="789328" y="849587"/>
                  </a:lnTo>
                  <a:lnTo>
                    <a:pt x="831165" y="833359"/>
                  </a:lnTo>
                  <a:lnTo>
                    <a:pt x="879348" y="827532"/>
                  </a:lnTo>
                  <a:lnTo>
                    <a:pt x="927530" y="833359"/>
                  </a:lnTo>
                  <a:lnTo>
                    <a:pt x="969367" y="849587"/>
                  </a:lnTo>
                  <a:lnTo>
                    <a:pt x="1002353" y="874330"/>
                  </a:lnTo>
                  <a:lnTo>
                    <a:pt x="1023981" y="905707"/>
                  </a:lnTo>
                  <a:lnTo>
                    <a:pt x="1031748" y="941832"/>
                  </a:lnTo>
                  <a:lnTo>
                    <a:pt x="1023981" y="977956"/>
                  </a:lnTo>
                  <a:lnTo>
                    <a:pt x="1002353" y="1009333"/>
                  </a:lnTo>
                  <a:lnTo>
                    <a:pt x="969367" y="1034076"/>
                  </a:lnTo>
                  <a:lnTo>
                    <a:pt x="927530" y="1050304"/>
                  </a:lnTo>
                  <a:lnTo>
                    <a:pt x="879348" y="1056132"/>
                  </a:lnTo>
                  <a:lnTo>
                    <a:pt x="831165" y="1050304"/>
                  </a:lnTo>
                  <a:lnTo>
                    <a:pt x="789328" y="1034076"/>
                  </a:lnTo>
                  <a:lnTo>
                    <a:pt x="756342" y="1009333"/>
                  </a:lnTo>
                  <a:lnTo>
                    <a:pt x="734714" y="977956"/>
                  </a:lnTo>
                  <a:lnTo>
                    <a:pt x="726948" y="941832"/>
                  </a:lnTo>
                  <a:close/>
                </a:path>
                <a:path w="1943100" h="1263650">
                  <a:moveTo>
                    <a:pt x="393192" y="1149096"/>
                  </a:moveTo>
                  <a:lnTo>
                    <a:pt x="422586" y="1081594"/>
                  </a:lnTo>
                  <a:lnTo>
                    <a:pt x="455572" y="1056851"/>
                  </a:lnTo>
                  <a:lnTo>
                    <a:pt x="497409" y="1040623"/>
                  </a:lnTo>
                  <a:lnTo>
                    <a:pt x="545592" y="1034796"/>
                  </a:lnTo>
                  <a:lnTo>
                    <a:pt x="593774" y="1040623"/>
                  </a:lnTo>
                  <a:lnTo>
                    <a:pt x="635611" y="1056851"/>
                  </a:lnTo>
                  <a:lnTo>
                    <a:pt x="668597" y="1081594"/>
                  </a:lnTo>
                  <a:lnTo>
                    <a:pt x="690225" y="1112971"/>
                  </a:lnTo>
                  <a:lnTo>
                    <a:pt x="697992" y="1149096"/>
                  </a:lnTo>
                  <a:lnTo>
                    <a:pt x="690225" y="1185220"/>
                  </a:lnTo>
                  <a:lnTo>
                    <a:pt x="668597" y="1216597"/>
                  </a:lnTo>
                  <a:lnTo>
                    <a:pt x="635611" y="1241340"/>
                  </a:lnTo>
                  <a:lnTo>
                    <a:pt x="593774" y="1257568"/>
                  </a:lnTo>
                  <a:lnTo>
                    <a:pt x="545592" y="1263396"/>
                  </a:lnTo>
                  <a:lnTo>
                    <a:pt x="497409" y="1257568"/>
                  </a:lnTo>
                  <a:lnTo>
                    <a:pt x="455572" y="1241340"/>
                  </a:lnTo>
                  <a:lnTo>
                    <a:pt x="422586" y="1216597"/>
                  </a:lnTo>
                  <a:lnTo>
                    <a:pt x="400958" y="1185220"/>
                  </a:lnTo>
                  <a:lnTo>
                    <a:pt x="393192" y="1149096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466089"/>
            <a:ext cx="7314565" cy="1106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495040" algn="l"/>
              </a:tabLst>
            </a:pP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Ex.</a:t>
            </a:r>
            <a:r>
              <a:rPr dirty="0" sz="2000" spc="18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:</a:t>
            </a:r>
            <a:r>
              <a:rPr dirty="0" sz="2000" spc="24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0" b="1">
                <a:solidFill>
                  <a:srgbClr val="464652"/>
                </a:solidFill>
                <a:latin typeface="Cambria"/>
                <a:cs typeface="Cambria"/>
              </a:rPr>
              <a:t>Show</a:t>
            </a:r>
            <a:r>
              <a:rPr dirty="0" sz="2000" spc="21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60" b="1">
                <a:solidFill>
                  <a:srgbClr val="464652"/>
                </a:solidFill>
                <a:latin typeface="Cambria"/>
                <a:cs typeface="Cambria"/>
              </a:rPr>
              <a:t>that</a:t>
            </a:r>
            <a:r>
              <a:rPr dirty="0" sz="2000" spc="24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50" b="1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 b="1">
                <a:solidFill>
                  <a:srgbClr val="464652"/>
                </a:solidFill>
                <a:latin typeface="Cambria"/>
                <a:cs typeface="Cambria"/>
              </a:rPr>
              <a:t>set</a:t>
            </a:r>
            <a:r>
              <a:rPr dirty="0" sz="2000" spc="24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265" b="1">
                <a:solidFill>
                  <a:srgbClr val="464652"/>
                </a:solidFill>
                <a:latin typeface="Cambria"/>
                <a:cs typeface="Cambria"/>
              </a:rPr>
              <a:t>G</a:t>
            </a: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{1,2,3,4,5,6}</a:t>
            </a:r>
            <a:r>
              <a:rPr dirty="0" sz="2000" spc="229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5" b="1">
                <a:solidFill>
                  <a:srgbClr val="464652"/>
                </a:solidFill>
                <a:latin typeface="Cambria"/>
                <a:cs typeface="Cambria"/>
              </a:rPr>
              <a:t>is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0" b="1">
                <a:solidFill>
                  <a:srgbClr val="464652"/>
                </a:solidFill>
                <a:latin typeface="Cambria"/>
                <a:cs typeface="Cambria"/>
              </a:rPr>
              <a:t>a</a:t>
            </a:r>
            <a:r>
              <a:rPr dirty="0" sz="2000" spc="229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85" b="1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0" b="1">
                <a:solidFill>
                  <a:srgbClr val="464652"/>
                </a:solidFill>
                <a:latin typeface="Cambria"/>
                <a:cs typeface="Cambria"/>
              </a:rPr>
              <a:t>with </a:t>
            </a:r>
            <a:r>
              <a:rPr dirty="0" sz="2000" spc="-4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4" b="1">
                <a:solidFill>
                  <a:srgbClr val="464652"/>
                </a:solidFill>
                <a:latin typeface="Cambria"/>
                <a:cs typeface="Cambria"/>
              </a:rPr>
              <a:t>respect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5" b="1">
                <a:solidFill>
                  <a:srgbClr val="464652"/>
                </a:solidFill>
                <a:latin typeface="Cambria"/>
                <a:cs typeface="Cambria"/>
              </a:rPr>
              <a:t>to</a:t>
            </a:r>
            <a:r>
              <a:rPr dirty="0" sz="2000" spc="24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5" b="1">
                <a:solidFill>
                  <a:srgbClr val="464652"/>
                </a:solidFill>
                <a:latin typeface="Cambria"/>
                <a:cs typeface="Cambria"/>
              </a:rPr>
              <a:t>multiplication	</a:t>
            </a:r>
            <a:r>
              <a:rPr dirty="0" sz="2000" spc="114" b="1">
                <a:solidFill>
                  <a:srgbClr val="464652"/>
                </a:solidFill>
                <a:latin typeface="Cambria"/>
                <a:cs typeface="Cambria"/>
              </a:rPr>
              <a:t>modulo</a:t>
            </a:r>
            <a:r>
              <a:rPr dirty="0" sz="2000" spc="18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5" b="1">
                <a:solidFill>
                  <a:srgbClr val="464652"/>
                </a:solidFill>
                <a:latin typeface="Cambria"/>
                <a:cs typeface="Cambria"/>
              </a:rPr>
              <a:t>7.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spc="-85">
                <a:latin typeface="Trebuchet MS"/>
                <a:cs typeface="Trebuchet MS"/>
              </a:rPr>
              <a:t>Solution:The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composition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table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4120" y="1600200"/>
          <a:ext cx="4124325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/>
                <a:gridCol w="648335"/>
                <a:gridCol w="593090"/>
                <a:gridCol w="559435"/>
                <a:gridCol w="546735"/>
                <a:gridCol w="520064"/>
                <a:gridCol w="640714"/>
              </a:tblGrid>
              <a:tr h="381762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 spc="-1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baseline="-21367" sz="1950" spc="-15">
                          <a:latin typeface="Trebuchet MS"/>
                          <a:cs typeface="Trebuchet MS"/>
                        </a:rPr>
                        <a:t>7</a:t>
                      </a:r>
                      <a:endParaRPr baseline="-21367" sz="195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R w="9525">
                      <a:solidFill>
                        <a:srgbClr val="5B5248"/>
                      </a:solidFill>
                      <a:prstDash val="solid"/>
                    </a:lnR>
                    <a:lnB w="12700">
                      <a:solidFill>
                        <a:srgbClr val="5B5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841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L w="9525">
                      <a:solidFill>
                        <a:srgbClr val="5B5248"/>
                      </a:solidFill>
                      <a:prstDash val="solid"/>
                    </a:lnL>
                    <a:lnB w="12700">
                      <a:solidFill>
                        <a:srgbClr val="5B5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B w="12700">
                      <a:solidFill>
                        <a:srgbClr val="5B5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B w="12700">
                      <a:solidFill>
                        <a:srgbClr val="5B5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B w="12700">
                      <a:solidFill>
                        <a:srgbClr val="5B5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B w="12700">
                      <a:solidFill>
                        <a:srgbClr val="5B5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B w="12700">
                      <a:solidFill>
                        <a:srgbClr val="5B5248"/>
                      </a:solidFill>
                      <a:prstDash val="solid"/>
                    </a:lnB>
                  </a:tcPr>
                </a:tc>
              </a:tr>
              <a:tr h="35977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R w="9525">
                      <a:solidFill>
                        <a:srgbClr val="5B5248"/>
                      </a:solidFill>
                      <a:prstDash val="solid"/>
                    </a:lnR>
                    <a:lnT w="12700">
                      <a:solidFill>
                        <a:srgbClr val="5B52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9525">
                      <a:solidFill>
                        <a:srgbClr val="5B5248"/>
                      </a:solidFill>
                      <a:prstDash val="solid"/>
                    </a:lnL>
                    <a:lnT w="12700">
                      <a:solidFill>
                        <a:srgbClr val="5B52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5B52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5B52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5B52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5B52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5B5248"/>
                      </a:solidFill>
                      <a:prstDash val="solid"/>
                    </a:lnT>
                  </a:tcPr>
                </a:tc>
              </a:tr>
              <a:tr h="36804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R w="9525">
                      <a:solidFill>
                        <a:srgbClr val="5B524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9525">
                      <a:solidFill>
                        <a:srgbClr val="5B524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49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49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95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</a:tr>
              <a:tr h="36893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R w="9525">
                      <a:solidFill>
                        <a:srgbClr val="5B524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9525">
                      <a:solidFill>
                        <a:srgbClr val="5B524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977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</a:tr>
              <a:tr h="3681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R w="9525">
                      <a:solidFill>
                        <a:srgbClr val="5B524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9525">
                      <a:solidFill>
                        <a:srgbClr val="5B524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72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</a:tr>
              <a:tr h="36804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R w="9525">
                      <a:solidFill>
                        <a:srgbClr val="5B524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9525">
                      <a:solidFill>
                        <a:srgbClr val="5B524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0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/>
                </a:tc>
              </a:tr>
              <a:tr h="37606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R w="9525">
                      <a:solidFill>
                        <a:srgbClr val="5B524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9525">
                      <a:solidFill>
                        <a:srgbClr val="5B524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72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0540" y="4189552"/>
            <a:ext cx="7729855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301240" algn="l"/>
              </a:tabLst>
            </a:pPr>
            <a:r>
              <a:rPr dirty="0" sz="2000" spc="-175">
                <a:latin typeface="Trebuchet MS"/>
                <a:cs typeface="Trebuchet MS"/>
              </a:rPr>
              <a:t>1.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Closu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sng" sz="20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sng" sz="20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op</a:t>
            </a:r>
            <a:r>
              <a:rPr dirty="0" u="sng" sz="20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sng" sz="20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sng" sz="2000" spc="-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ty: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55">
                <a:latin typeface="Trebuchet MS"/>
                <a:cs typeface="Trebuchet MS"/>
              </a:rPr>
              <a:t>S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40">
                <a:latin typeface="Trebuchet MS"/>
                <a:cs typeface="Trebuchet MS"/>
              </a:rPr>
              <a:t>n</a:t>
            </a:r>
            <a:r>
              <a:rPr dirty="0" sz="2000" spc="-125">
                <a:latin typeface="Trebuchet MS"/>
                <a:cs typeface="Trebuchet MS"/>
              </a:rPr>
              <a:t>ce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all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0">
                <a:latin typeface="Trebuchet MS"/>
                <a:cs typeface="Trebuchet MS"/>
              </a:rPr>
              <a:t>h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en</a:t>
            </a:r>
            <a:r>
              <a:rPr dirty="0" sz="2000" spc="-90">
                <a:latin typeface="Trebuchet MS"/>
                <a:cs typeface="Trebuchet MS"/>
              </a:rPr>
              <a:t>t</a:t>
            </a:r>
            <a:r>
              <a:rPr dirty="0" sz="2000" spc="-75">
                <a:latin typeface="Trebuchet MS"/>
                <a:cs typeface="Trebuchet MS"/>
              </a:rPr>
              <a:t>ries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0">
                <a:latin typeface="Trebuchet MS"/>
                <a:cs typeface="Trebuchet MS"/>
              </a:rPr>
              <a:t>h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c</a:t>
            </a:r>
            <a:r>
              <a:rPr dirty="0" sz="2000" spc="-55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mposit</a:t>
            </a:r>
            <a:r>
              <a:rPr dirty="0" sz="2000" spc="-14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tab</a:t>
            </a:r>
            <a:r>
              <a:rPr dirty="0" sz="2000" spc="-95">
                <a:latin typeface="Trebuchet MS"/>
                <a:cs typeface="Trebuchet MS"/>
              </a:rPr>
              <a:t>l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</a:t>
            </a:r>
            <a:r>
              <a:rPr dirty="0" sz="2000" spc="-125">
                <a:latin typeface="Trebuchet MS"/>
                <a:cs typeface="Trebuchet MS"/>
              </a:rPr>
              <a:t>r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0">
                <a:latin typeface="Trebuchet MS"/>
                <a:cs typeface="Trebuchet MS"/>
              </a:rPr>
              <a:t>h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486409">
              <a:lnSpc>
                <a:spcPct val="100000"/>
              </a:lnSpc>
              <a:spcBef>
                <a:spcPts val="5"/>
              </a:spcBef>
            </a:pPr>
            <a:r>
              <a:rPr dirty="0" sz="2000" spc="-110">
                <a:latin typeface="Trebuchet MS"/>
                <a:cs typeface="Trebuchet MS"/>
              </a:rPr>
              <a:t>ele</a:t>
            </a:r>
            <a:r>
              <a:rPr dirty="0" sz="2000" spc="-195">
                <a:latin typeface="Trebuchet MS"/>
                <a:cs typeface="Trebuchet MS"/>
              </a:rPr>
              <a:t>m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85">
                <a:latin typeface="Trebuchet MS"/>
                <a:cs typeface="Trebuchet MS"/>
              </a:rPr>
              <a:t>ts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gi</a:t>
            </a:r>
            <a:r>
              <a:rPr dirty="0" sz="2000" spc="-190">
                <a:latin typeface="Trebuchet MS"/>
                <a:cs typeface="Trebuchet MS"/>
              </a:rPr>
              <a:t>v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set,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closed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un</a:t>
            </a:r>
            <a:r>
              <a:rPr dirty="0" sz="2000" spc="-70">
                <a:latin typeface="Trebuchet MS"/>
                <a:cs typeface="Trebuchet MS"/>
              </a:rPr>
              <a:t>der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</a:t>
            </a:r>
            <a:r>
              <a:rPr dirty="0" baseline="-21367" sz="1950" spc="-30">
                <a:latin typeface="Trebuchet MS"/>
                <a:cs typeface="Trebuchet MS"/>
              </a:rPr>
              <a:t>7</a:t>
            </a:r>
            <a:r>
              <a:rPr dirty="0" baseline="-21367" sz="1950" spc="217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2440" y="767841"/>
            <a:ext cx="7924165" cy="5139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Contd.,</a:t>
            </a:r>
            <a:endParaRPr sz="2000">
              <a:latin typeface="Cambria"/>
              <a:cs typeface="Cambria"/>
            </a:endParaRPr>
          </a:p>
          <a:p>
            <a:pPr marL="277495" marR="1653539" indent="-277495">
              <a:lnSpc>
                <a:spcPct val="171100"/>
              </a:lnSpc>
              <a:spcBef>
                <a:spcPts val="405"/>
              </a:spcBef>
              <a:buAutoNum type="arabicPeriod" startAt="2"/>
              <a:tabLst>
                <a:tab pos="277495" algn="l"/>
                <a:tab pos="1634489" algn="l"/>
                <a:tab pos="3187065" algn="l"/>
                <a:tab pos="4314825" algn="l"/>
                <a:tab pos="4608830" algn="l"/>
                <a:tab pos="4716145" algn="l"/>
              </a:tabLst>
            </a:pPr>
            <a:r>
              <a:rPr dirty="0" u="sng" sz="20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2000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</a:t>
            </a:r>
            <a:r>
              <a:rPr dirty="0" u="sng" sz="20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sng" sz="20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ia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iv</a:t>
            </a:r>
            <a:r>
              <a:rPr dirty="0" u="sng" sz="20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</a:t>
            </a:r>
            <a:r>
              <a:rPr dirty="0" sz="2000" spc="-20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na</a:t>
            </a:r>
            <a:r>
              <a:rPr dirty="0" sz="2000" spc="-20">
                <a:latin typeface="Trebuchet MS"/>
                <a:cs typeface="Trebuchet MS"/>
              </a:rPr>
              <a:t>r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operat</a:t>
            </a:r>
            <a:r>
              <a:rPr dirty="0" sz="2000" spc="-5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</a:t>
            </a:r>
            <a:r>
              <a:rPr dirty="0" baseline="-21367" sz="1950" spc="-30">
                <a:latin typeface="Trebuchet MS"/>
                <a:cs typeface="Trebuchet MS"/>
              </a:rPr>
              <a:t>7</a:t>
            </a:r>
            <a:r>
              <a:rPr dirty="0" baseline="-21367" sz="1950">
                <a:latin typeface="Trebuchet MS"/>
                <a:cs typeface="Trebuchet MS"/>
              </a:rPr>
              <a:t>	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35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s</a:t>
            </a:r>
            <a:r>
              <a:rPr dirty="0" sz="2000" spc="-40">
                <a:latin typeface="Trebuchet MS"/>
                <a:cs typeface="Trebuchet MS"/>
              </a:rPr>
              <a:t>so</a:t>
            </a:r>
            <a:r>
              <a:rPr dirty="0" sz="2000" spc="-55">
                <a:latin typeface="Trebuchet MS"/>
                <a:cs typeface="Trebuchet MS"/>
              </a:rPr>
              <a:t>c</a:t>
            </a:r>
            <a:r>
              <a:rPr dirty="0" sz="2000" spc="-160">
                <a:latin typeface="Trebuchet MS"/>
                <a:cs typeface="Trebuchet MS"/>
              </a:rPr>
              <a:t>ia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95">
                <a:latin typeface="Trebuchet MS"/>
                <a:cs typeface="Trebuchet MS"/>
              </a:rPr>
              <a:t>i</a:t>
            </a:r>
            <a:r>
              <a:rPr dirty="0" sz="2000" spc="-185">
                <a:latin typeface="Trebuchet MS"/>
                <a:cs typeface="Trebuchet MS"/>
              </a:rPr>
              <a:t>v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50">
                <a:latin typeface="Trebuchet MS"/>
                <a:cs typeface="Trebuchet MS"/>
              </a:rPr>
              <a:t>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G.  </a:t>
            </a:r>
            <a:r>
              <a:rPr dirty="0" sz="2000" spc="-70">
                <a:latin typeface="Trebuchet MS"/>
                <a:cs typeface="Trebuchet MS"/>
              </a:rPr>
              <a:t>for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ex.	</a:t>
            </a:r>
            <a:r>
              <a:rPr dirty="0" sz="2000" spc="-70">
                <a:latin typeface="Trebuchet MS"/>
                <a:cs typeface="Trebuchet MS"/>
              </a:rPr>
              <a:t>(2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Symbol"/>
                <a:cs typeface="Symbol"/>
              </a:rPr>
              <a:t></a:t>
            </a:r>
            <a:r>
              <a:rPr dirty="0" baseline="-21367" sz="1950" spc="-15">
                <a:latin typeface="Trebuchet MS"/>
                <a:cs typeface="Trebuchet MS"/>
              </a:rPr>
              <a:t>7</a:t>
            </a:r>
            <a:r>
              <a:rPr dirty="0" baseline="-21367" sz="1950" spc="209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3)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Symbol"/>
                <a:cs typeface="Symbol"/>
              </a:rPr>
              <a:t></a:t>
            </a:r>
            <a:r>
              <a:rPr dirty="0" baseline="-21367" sz="1950" spc="-15">
                <a:latin typeface="Trebuchet MS"/>
                <a:cs typeface="Trebuchet MS"/>
              </a:rPr>
              <a:t>7</a:t>
            </a:r>
            <a:r>
              <a:rPr dirty="0" baseline="-21367" sz="1950" spc="209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4	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6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Symbol"/>
                <a:cs typeface="Symbol"/>
              </a:rPr>
              <a:t></a:t>
            </a:r>
            <a:r>
              <a:rPr dirty="0" baseline="-21367" sz="1950" spc="-15">
                <a:latin typeface="Trebuchet MS"/>
                <a:cs typeface="Trebuchet MS"/>
              </a:rPr>
              <a:t>7</a:t>
            </a:r>
            <a:r>
              <a:rPr dirty="0" baseline="-21367" sz="1950" spc="2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4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3		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1752600">
              <a:lnSpc>
                <a:spcPct val="100000"/>
              </a:lnSpc>
              <a:spcBef>
                <a:spcPts val="1689"/>
              </a:spcBef>
              <a:tabLst>
                <a:tab pos="3305810" algn="l"/>
              </a:tabLst>
            </a:pP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Symbol"/>
                <a:cs typeface="Symbol"/>
              </a:rPr>
              <a:t></a:t>
            </a:r>
            <a:r>
              <a:rPr dirty="0" baseline="-21367" sz="1950" spc="-15">
                <a:latin typeface="Trebuchet MS"/>
                <a:cs typeface="Trebuchet MS"/>
              </a:rPr>
              <a:t>7</a:t>
            </a:r>
            <a:r>
              <a:rPr dirty="0" baseline="-21367" sz="1950" spc="232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3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Symbol"/>
                <a:cs typeface="Symbol"/>
              </a:rPr>
              <a:t></a:t>
            </a:r>
            <a:r>
              <a:rPr dirty="0" baseline="-21367" sz="1950" spc="-15">
                <a:latin typeface="Trebuchet MS"/>
                <a:cs typeface="Trebuchet MS"/>
              </a:rPr>
              <a:t>7</a:t>
            </a:r>
            <a:r>
              <a:rPr dirty="0" baseline="-21367" sz="1950" spc="232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4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)	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Symbol"/>
                <a:cs typeface="Symbol"/>
              </a:rPr>
              <a:t></a:t>
            </a:r>
            <a:r>
              <a:rPr dirty="0" baseline="-21367" sz="1950" spc="-15">
                <a:latin typeface="Trebuchet MS"/>
                <a:cs typeface="Trebuchet MS"/>
              </a:rPr>
              <a:t>7</a:t>
            </a:r>
            <a:r>
              <a:rPr dirty="0" baseline="-21367" sz="1950" spc="187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5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302895" indent="-227329">
              <a:lnSpc>
                <a:spcPct val="100000"/>
              </a:lnSpc>
              <a:spcBef>
                <a:spcPts val="1705"/>
              </a:spcBef>
              <a:buAutoNum type="arabicPeriod" startAt="3"/>
              <a:tabLst>
                <a:tab pos="303530" algn="l"/>
              </a:tabLst>
            </a:pPr>
            <a:r>
              <a:rPr dirty="0" u="sng" sz="20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Ide</a:t>
            </a:r>
            <a:r>
              <a:rPr dirty="0" u="sng" sz="20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0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ty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30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iden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14">
                <a:latin typeface="Trebuchet MS"/>
                <a:cs typeface="Trebuchet MS"/>
              </a:rPr>
              <a:t>i</a:t>
            </a:r>
            <a:r>
              <a:rPr dirty="0" sz="2000" spc="-145">
                <a:latin typeface="Trebuchet MS"/>
                <a:cs typeface="Trebuchet MS"/>
              </a:rPr>
              <a:t>t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eleme</a:t>
            </a:r>
            <a:r>
              <a:rPr dirty="0" sz="2000" spc="-120">
                <a:latin typeface="Trebuchet MS"/>
                <a:cs typeface="Trebuchet MS"/>
              </a:rPr>
              <a:t>n</a:t>
            </a:r>
            <a:r>
              <a:rPr dirty="0" sz="2000" spc="-210">
                <a:latin typeface="Trebuchet MS"/>
                <a:cs typeface="Trebuchet MS"/>
              </a:rPr>
              <a:t>t.</a:t>
            </a:r>
            <a:endParaRPr sz="2000">
              <a:latin typeface="Trebuchet MS"/>
              <a:cs typeface="Trebuchet MS"/>
            </a:endParaRPr>
          </a:p>
          <a:p>
            <a:pPr marL="303530" marR="55880" indent="-303530">
              <a:lnSpc>
                <a:spcPct val="155800"/>
              </a:lnSpc>
              <a:spcBef>
                <a:spcPts val="459"/>
              </a:spcBef>
              <a:buAutoNum type="arabicPeriod" startAt="3"/>
              <a:tabLst>
                <a:tab pos="303530" algn="l"/>
                <a:tab pos="2346960" algn="l"/>
                <a:tab pos="3817620" algn="l"/>
              </a:tabLst>
            </a:pP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u="sng" sz="20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Inverse</a:t>
            </a:r>
            <a:r>
              <a:rPr dirty="0" sz="2000" spc="-114">
                <a:latin typeface="Trebuchet MS"/>
                <a:cs typeface="Trebuchet MS"/>
              </a:rPr>
              <a:t>: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From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composition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table,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we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see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that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inverse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elements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1,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2,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3,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4.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5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,6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are	</a:t>
            </a:r>
            <a:r>
              <a:rPr dirty="0" sz="2000" spc="-175">
                <a:latin typeface="Trebuchet MS"/>
                <a:cs typeface="Trebuchet MS"/>
              </a:rPr>
              <a:t>1,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4,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5,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2,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3,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6	</a:t>
            </a:r>
            <a:r>
              <a:rPr dirty="0" sz="2000" spc="-135">
                <a:latin typeface="Trebuchet MS"/>
                <a:cs typeface="Trebuchet MS"/>
              </a:rPr>
              <a:t>respectively</a:t>
            </a:r>
            <a:r>
              <a:rPr dirty="0" sz="2400" spc="-135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03530" marR="417830" indent="-303530">
              <a:lnSpc>
                <a:spcPct val="172500"/>
              </a:lnSpc>
              <a:spcBef>
                <a:spcPts val="70"/>
              </a:spcBef>
              <a:buAutoNum type="arabicPeriod" startAt="3"/>
              <a:tabLst>
                <a:tab pos="303530" algn="l"/>
              </a:tabLst>
            </a:pPr>
            <a:r>
              <a:rPr dirty="0" sz="2000" spc="-105">
                <a:latin typeface="Trebuchet MS"/>
                <a:cs typeface="Trebuchet MS"/>
              </a:rPr>
              <a:t>Commutativity: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corresponding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rows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columns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table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are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identical.Therefore</a:t>
            </a:r>
            <a:r>
              <a:rPr dirty="0" sz="2000" spc="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binary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operation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Symbol"/>
                <a:cs typeface="Symbol"/>
              </a:rPr>
              <a:t></a:t>
            </a:r>
            <a:r>
              <a:rPr dirty="0" baseline="-21367" sz="1950" spc="-15">
                <a:latin typeface="Trebuchet MS"/>
                <a:cs typeface="Trebuchet MS"/>
              </a:rPr>
              <a:t>7</a:t>
            </a:r>
            <a:r>
              <a:rPr dirty="0" baseline="-21367" sz="1950" spc="217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commutative.</a:t>
            </a:r>
            <a:endParaRPr sz="20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1870"/>
              </a:spcBef>
            </a:pPr>
            <a:r>
              <a:rPr dirty="0" sz="2000" spc="140" b="1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dirty="0" sz="2000" spc="105" b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000" spc="-25" b="1">
                <a:solidFill>
                  <a:srgbClr val="FF0000"/>
                </a:solidFill>
                <a:latin typeface="Trebuchet MS"/>
                <a:cs typeface="Trebuchet MS"/>
              </a:rPr>
              <a:t>nc</a:t>
            </a:r>
            <a:r>
              <a:rPr dirty="0" sz="2000" b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000" spc="-195" b="1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dirty="0" sz="2000" spc="-2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45" b="1">
                <a:solidFill>
                  <a:srgbClr val="FF0000"/>
                </a:solidFill>
                <a:latin typeface="Trebuchet MS"/>
                <a:cs typeface="Trebuchet MS"/>
              </a:rPr>
              <a:t>(G,</a:t>
            </a:r>
            <a:r>
              <a:rPr dirty="0" sz="2000" spc="-2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dirty="0" baseline="-21367" sz="1950" spc="-44" b="1">
                <a:solidFill>
                  <a:srgbClr val="FF0000"/>
                </a:solidFill>
                <a:latin typeface="Trebuchet MS"/>
                <a:cs typeface="Trebuchet MS"/>
              </a:rPr>
              <a:t>7</a:t>
            </a:r>
            <a:r>
              <a:rPr dirty="0" baseline="-21367" sz="1950" spc="232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35" b="1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dirty="0" sz="20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20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Trebuchet MS"/>
                <a:cs typeface="Trebuchet MS"/>
              </a:rPr>
              <a:t>an</a:t>
            </a:r>
            <a:r>
              <a:rPr dirty="0" sz="20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5" b="1">
                <a:solidFill>
                  <a:srgbClr val="FF0000"/>
                </a:solidFill>
                <a:latin typeface="Trebuchet MS"/>
                <a:cs typeface="Trebuchet MS"/>
              </a:rPr>
              <a:t>ab</a:t>
            </a:r>
            <a:r>
              <a:rPr dirty="0" sz="2000" spc="-25" b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000" spc="-50" b="1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2000" spc="-60" b="1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2000" spc="-10" b="1">
                <a:solidFill>
                  <a:srgbClr val="FF0000"/>
                </a:solidFill>
                <a:latin typeface="Trebuchet MS"/>
                <a:cs typeface="Trebuchet MS"/>
              </a:rPr>
              <a:t>an</a:t>
            </a:r>
            <a:r>
              <a:rPr dirty="0" sz="20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dirty="0" sz="2000" spc="10" b="1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000" spc="15" b="1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dirty="0" sz="2000" spc="5" b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dirty="0" sz="2000" spc="-70" b="1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dirty="0" sz="2000" spc="-195" b="1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6524" y="1676400"/>
            <a:ext cx="2680332" cy="168554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0731"/>
            <a:ext cx="6838950" cy="17932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7100" algn="l"/>
              </a:tabLst>
            </a:pP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Ex.</a:t>
            </a:r>
            <a:r>
              <a:rPr dirty="0" sz="2000" spc="18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:	</a:t>
            </a:r>
            <a:r>
              <a:rPr dirty="0" sz="2000" spc="155" b="1">
                <a:solidFill>
                  <a:srgbClr val="464652"/>
                </a:solidFill>
                <a:latin typeface="Cambria"/>
                <a:cs typeface="Cambria"/>
              </a:rPr>
              <a:t>Let</a:t>
            </a:r>
            <a:r>
              <a:rPr dirty="0" sz="2000" spc="21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0" b="1">
                <a:solidFill>
                  <a:srgbClr val="464652"/>
                </a:solidFill>
                <a:latin typeface="Cambria"/>
                <a:cs typeface="Cambria"/>
              </a:rPr>
              <a:t>Z4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55" b="1">
                <a:solidFill>
                  <a:srgbClr val="464652"/>
                </a:solidFill>
                <a:latin typeface="Cambria"/>
                <a:cs typeface="Cambria"/>
              </a:rPr>
              <a:t>i.e.</a:t>
            </a:r>
            <a:r>
              <a:rPr dirty="0" sz="2000" spc="21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270" b="1">
                <a:solidFill>
                  <a:srgbClr val="464652"/>
                </a:solidFill>
                <a:latin typeface="Cambria"/>
                <a:cs typeface="Cambria"/>
              </a:rPr>
              <a:t>G</a:t>
            </a:r>
            <a:r>
              <a:rPr dirty="0" sz="2000" spc="229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464652"/>
                </a:solidFill>
                <a:latin typeface="Cambria"/>
                <a:cs typeface="Cambria"/>
              </a:rPr>
              <a:t>{0,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5" b="1">
                <a:solidFill>
                  <a:srgbClr val="464652"/>
                </a:solidFill>
                <a:latin typeface="Cambria"/>
                <a:cs typeface="Cambria"/>
              </a:rPr>
              <a:t>1,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5" b="1">
                <a:solidFill>
                  <a:srgbClr val="464652"/>
                </a:solidFill>
                <a:latin typeface="Cambria"/>
                <a:cs typeface="Cambria"/>
              </a:rPr>
              <a:t>2,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64652"/>
                </a:solidFill>
                <a:latin typeface="Cambria"/>
                <a:cs typeface="Cambria"/>
              </a:rPr>
              <a:t>3}</a:t>
            </a:r>
            <a:endParaRPr sz="2000">
              <a:latin typeface="Cambria"/>
              <a:cs typeface="Cambria"/>
            </a:endParaRPr>
          </a:p>
          <a:p>
            <a:pPr marL="266700" indent="-254635">
              <a:lnSpc>
                <a:spcPct val="100000"/>
              </a:lnSpc>
              <a:buSzPct val="95000"/>
              <a:buAutoNum type="romanLcParenBoth"/>
              <a:tabLst>
                <a:tab pos="267335" algn="l"/>
              </a:tabLst>
            </a:pPr>
            <a:r>
              <a:rPr dirty="0" sz="2000" spc="65" b="1">
                <a:solidFill>
                  <a:srgbClr val="464652"/>
                </a:solidFill>
                <a:latin typeface="Cambria"/>
                <a:cs typeface="Cambria"/>
              </a:rPr>
              <a:t>Prepare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0" b="1">
                <a:solidFill>
                  <a:srgbClr val="464652"/>
                </a:solidFill>
                <a:latin typeface="Cambria"/>
                <a:cs typeface="Cambria"/>
              </a:rPr>
              <a:t>its</a:t>
            </a:r>
            <a:r>
              <a:rPr dirty="0" sz="2000" spc="24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 b="1">
                <a:solidFill>
                  <a:srgbClr val="464652"/>
                </a:solidFill>
                <a:latin typeface="Cambria"/>
                <a:cs typeface="Cambria"/>
              </a:rPr>
              <a:t>composition</a:t>
            </a:r>
            <a:r>
              <a:rPr dirty="0" sz="2000" spc="20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0" b="1">
                <a:solidFill>
                  <a:srgbClr val="464652"/>
                </a:solidFill>
                <a:latin typeface="Cambria"/>
                <a:cs typeface="Cambria"/>
              </a:rPr>
              <a:t>table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0" b="1">
                <a:solidFill>
                  <a:srgbClr val="464652"/>
                </a:solidFill>
                <a:latin typeface="Cambria"/>
                <a:cs typeface="Cambria"/>
              </a:rPr>
              <a:t>with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4" b="1">
                <a:solidFill>
                  <a:srgbClr val="464652"/>
                </a:solidFill>
                <a:latin typeface="Cambria"/>
                <a:cs typeface="Cambria"/>
              </a:rPr>
              <a:t>respect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5" b="1">
                <a:solidFill>
                  <a:srgbClr val="464652"/>
                </a:solidFill>
                <a:latin typeface="Cambria"/>
                <a:cs typeface="Cambria"/>
              </a:rPr>
              <a:t>to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60" b="1">
                <a:solidFill>
                  <a:srgbClr val="464652"/>
                </a:solidFill>
                <a:latin typeface="Cambria"/>
                <a:cs typeface="Cambria"/>
              </a:rPr>
              <a:t>‘x4’</a:t>
            </a:r>
            <a:endParaRPr sz="2000">
              <a:latin typeface="Cambria"/>
              <a:cs typeface="Cambria"/>
            </a:endParaRPr>
          </a:p>
          <a:p>
            <a:pPr marL="443230" indent="-431165">
              <a:lnSpc>
                <a:spcPct val="100000"/>
              </a:lnSpc>
              <a:buSzPct val="95000"/>
              <a:buAutoNum type="romanLcParenBoth"/>
              <a:tabLst>
                <a:tab pos="443865" algn="l"/>
              </a:tabLst>
            </a:pPr>
            <a:r>
              <a:rPr dirty="0" sz="2000" spc="110" b="1">
                <a:solidFill>
                  <a:srgbClr val="464652"/>
                </a:solidFill>
                <a:latin typeface="Cambria"/>
                <a:cs typeface="Cambria"/>
              </a:rPr>
              <a:t>Is</a:t>
            </a:r>
            <a:r>
              <a:rPr dirty="0" sz="2000" spc="21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0" b="1">
                <a:solidFill>
                  <a:srgbClr val="464652"/>
                </a:solidFill>
                <a:latin typeface="Cambria"/>
                <a:cs typeface="Cambria"/>
              </a:rPr>
              <a:t>it</a:t>
            </a:r>
            <a:r>
              <a:rPr dirty="0" sz="2000" spc="21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0" b="1">
                <a:solidFill>
                  <a:srgbClr val="464652"/>
                </a:solidFill>
                <a:latin typeface="Cambria"/>
                <a:cs typeface="Cambria"/>
              </a:rPr>
              <a:t>a</a:t>
            </a: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85" b="1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r>
              <a:rPr dirty="0" sz="2000" spc="204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415" b="1">
                <a:solidFill>
                  <a:srgbClr val="464652"/>
                </a:solidFill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927100" algn="l"/>
                <a:tab pos="1841500" algn="l"/>
                <a:tab pos="2755900" algn="l"/>
              </a:tabLst>
            </a:pPr>
            <a:r>
              <a:rPr dirty="0" sz="2000" spc="-110">
                <a:latin typeface="Trebuchet MS"/>
                <a:cs typeface="Trebuchet MS"/>
              </a:rPr>
              <a:t>Le</a:t>
            </a:r>
            <a:r>
              <a:rPr dirty="0" sz="2000" spc="-80">
                <a:latin typeface="Trebuchet MS"/>
                <a:cs typeface="Trebuchet MS"/>
              </a:rPr>
              <a:t>t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70">
                <a:latin typeface="Trebuchet MS"/>
                <a:cs typeface="Trebuchet MS"/>
              </a:rPr>
              <a:t>{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0,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1,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2,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3</a:t>
            </a:r>
            <a:r>
              <a:rPr dirty="0" sz="2000" spc="-135">
                <a:latin typeface="Trebuchet MS"/>
                <a:cs typeface="Trebuchet MS"/>
              </a:rPr>
              <a:t>,</a:t>
            </a:r>
            <a:r>
              <a:rPr dirty="0" sz="2000" spc="-7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dirty="0" sz="2000" spc="-105">
                <a:latin typeface="Trebuchet MS"/>
                <a:cs typeface="Trebuchet MS"/>
              </a:rPr>
              <a:t>(i</a:t>
            </a:r>
            <a:r>
              <a:rPr dirty="0" sz="2000" spc="-110">
                <a:latin typeface="Trebuchet MS"/>
                <a:cs typeface="Trebuchet MS"/>
              </a:rPr>
              <a:t>)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35">
                <a:latin typeface="Trebuchet MS"/>
                <a:cs typeface="Trebuchet MS"/>
              </a:rPr>
              <a:t>C</a:t>
            </a:r>
            <a:r>
              <a:rPr dirty="0" sz="2000" spc="11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mposit</a:t>
            </a:r>
            <a:r>
              <a:rPr dirty="0" sz="2000" spc="-14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tab</a:t>
            </a:r>
            <a:r>
              <a:rPr dirty="0" sz="2000" spc="-95">
                <a:latin typeface="Trebuchet MS"/>
                <a:cs typeface="Trebuchet MS"/>
              </a:rPr>
              <a:t>l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wit</a:t>
            </a:r>
            <a:r>
              <a:rPr dirty="0" sz="2000" spc="-110">
                <a:latin typeface="Trebuchet MS"/>
                <a:cs typeface="Trebuchet MS"/>
              </a:rPr>
              <a:t>h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</a:t>
            </a:r>
            <a:r>
              <a:rPr dirty="0" sz="2000" spc="-110">
                <a:latin typeface="Trebuchet MS"/>
                <a:cs typeface="Trebuchet MS"/>
              </a:rPr>
              <a:t>espect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‘X4’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269" y="2034906"/>
          <a:ext cx="3899535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/>
                <a:gridCol w="841375"/>
                <a:gridCol w="915034"/>
                <a:gridCol w="915035"/>
                <a:gridCol w="595629"/>
              </a:tblGrid>
              <a:tr h="338072">
                <a:tc>
                  <a:txBody>
                    <a:bodyPr/>
                    <a:lstStyle/>
                    <a:p>
                      <a:pPr marL="39370">
                        <a:lnSpc>
                          <a:spcPts val="2260"/>
                        </a:lnSpc>
                      </a:pPr>
                      <a:r>
                        <a:rPr dirty="0" sz="2000" spc="125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600" spc="125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9525">
                      <a:solidFill>
                        <a:srgbClr val="717B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2260"/>
                        </a:lnSpc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717BA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ts val="2260"/>
                        </a:lnSpc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R w="9525">
                      <a:solidFill>
                        <a:srgbClr val="717B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17BA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  <a:tr h="381126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R w="9525">
                      <a:solidFill>
                        <a:srgbClr val="717B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17BA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  <a:tr h="381126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R w="9525">
                      <a:solidFill>
                        <a:srgbClr val="717B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17BA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  <a:tr h="369967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R w="9525">
                      <a:solidFill>
                        <a:srgbClr val="717B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17BA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5940" y="3909440"/>
            <a:ext cx="762762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  <a:tab pos="927100" algn="l"/>
              </a:tabLst>
            </a:pPr>
            <a:r>
              <a:rPr dirty="0" sz="2000" spc="-110">
                <a:latin typeface="Trebuchet MS"/>
                <a:cs typeface="Trebuchet MS"/>
              </a:rPr>
              <a:t>(ii)	</a:t>
            </a:r>
            <a:r>
              <a:rPr dirty="0" sz="2000" spc="-130">
                <a:latin typeface="Trebuchet MS"/>
                <a:cs typeface="Trebuchet MS"/>
              </a:rPr>
              <a:t>(a)	</a:t>
            </a: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closed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under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operation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X4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because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elements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55">
                <a:latin typeface="Trebuchet MS"/>
                <a:cs typeface="Trebuchet MS"/>
              </a:rPr>
              <a:t>be</a:t>
            </a:r>
            <a:r>
              <a:rPr dirty="0" sz="2000" spc="-80">
                <a:latin typeface="Trebuchet MS"/>
                <a:cs typeface="Trebuchet MS"/>
              </a:rPr>
              <a:t>l</a:t>
            </a:r>
            <a:r>
              <a:rPr dirty="0" sz="2000" spc="-65">
                <a:latin typeface="Trebuchet MS"/>
                <a:cs typeface="Trebuchet MS"/>
              </a:rPr>
              <a:t>ongs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c</a:t>
            </a:r>
            <a:r>
              <a:rPr dirty="0" sz="2000" spc="-55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mposit</a:t>
            </a:r>
            <a:r>
              <a:rPr dirty="0" sz="2000" spc="-14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tab</a:t>
            </a:r>
            <a:r>
              <a:rPr dirty="0" sz="2000" spc="-95">
                <a:latin typeface="Trebuchet MS"/>
                <a:cs typeface="Trebuchet MS"/>
              </a:rPr>
              <a:t>l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</a:t>
            </a:r>
            <a:r>
              <a:rPr dirty="0" sz="2000" spc="-125">
                <a:latin typeface="Trebuchet MS"/>
                <a:cs typeface="Trebuchet MS"/>
              </a:rPr>
              <a:t>r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be</a:t>
            </a:r>
            <a:r>
              <a:rPr dirty="0" sz="2000" spc="-80">
                <a:latin typeface="Trebuchet MS"/>
                <a:cs typeface="Trebuchet MS"/>
              </a:rPr>
              <a:t>l</a:t>
            </a:r>
            <a:r>
              <a:rPr dirty="0" sz="2000" spc="-70">
                <a:latin typeface="Trebuchet MS"/>
                <a:cs typeface="Trebuchet MS"/>
              </a:rPr>
              <a:t>ong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G.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2286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525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846" y="1322704"/>
            <a:ext cx="5098551" cy="47794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18005"/>
            <a:ext cx="15875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6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endParaRPr sz="19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6752" y="1495412"/>
            <a:ext cx="3048372" cy="14093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162786"/>
            <a:ext cx="4084954" cy="23888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600" spc="-65">
                <a:latin typeface="Trebuchet MS"/>
                <a:cs typeface="Trebuchet MS"/>
              </a:rPr>
              <a:t>I</a:t>
            </a:r>
            <a:r>
              <a:rPr dirty="0" sz="2600" spc="-165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95">
                <a:latin typeface="Trebuchet MS"/>
                <a:cs typeface="Trebuchet MS"/>
              </a:rPr>
              <a:t>erse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600" spc="-65">
                <a:latin typeface="Trebuchet MS"/>
                <a:cs typeface="Trebuchet MS"/>
              </a:rPr>
              <a:t>I</a:t>
            </a:r>
            <a:r>
              <a:rPr dirty="0" sz="2600" spc="-165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95">
                <a:latin typeface="Trebuchet MS"/>
                <a:cs typeface="Trebuchet MS"/>
              </a:rPr>
              <a:t>erse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3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2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do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n</a:t>
            </a:r>
            <a:r>
              <a:rPr dirty="0" sz="2600" spc="-35">
                <a:latin typeface="Trebuchet MS"/>
                <a:cs typeface="Trebuchet MS"/>
              </a:rPr>
              <a:t>o</a:t>
            </a:r>
            <a:r>
              <a:rPr dirty="0" sz="2600" spc="-165">
                <a:latin typeface="Trebuchet MS"/>
                <a:cs typeface="Trebuchet MS"/>
              </a:rPr>
              <a:t>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h</a:t>
            </a:r>
            <a:r>
              <a:rPr dirty="0" sz="2600" spc="-345">
                <a:latin typeface="Trebuchet MS"/>
                <a:cs typeface="Trebuchet MS"/>
              </a:rPr>
              <a:t>a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215">
                <a:latin typeface="Trebuchet MS"/>
                <a:cs typeface="Trebuchet MS"/>
              </a:rPr>
              <a:t>n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90">
                <a:latin typeface="Trebuchet MS"/>
                <a:cs typeface="Trebuchet MS"/>
              </a:rPr>
              <a:t>ers</a:t>
            </a:r>
            <a:r>
              <a:rPr dirty="0" sz="2600" spc="-65">
                <a:latin typeface="Trebuchet MS"/>
                <a:cs typeface="Trebuchet MS"/>
              </a:rPr>
              <a:t>e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7BA2"/>
              </a:buClr>
              <a:buFont typeface="Microsoft Sans Serif"/>
              <a:buChar char=""/>
            </a:pPr>
            <a:endParaRPr sz="37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sz="2600" spc="235">
                <a:latin typeface="Trebuchet MS"/>
                <a:cs typeface="Trebuchet MS"/>
              </a:rPr>
              <a:t>O</a:t>
            </a:r>
            <a:r>
              <a:rPr dirty="0" sz="2600" spc="-385">
                <a:latin typeface="Trebuchet MS"/>
                <a:cs typeface="Trebuchet MS"/>
              </a:rPr>
              <a:t>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(G</a:t>
            </a:r>
            <a:r>
              <a:rPr dirty="0" sz="2600" spc="-90">
                <a:latin typeface="Trebuchet MS"/>
                <a:cs typeface="Trebuchet MS"/>
              </a:rPr>
              <a:t>,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×</a:t>
            </a:r>
            <a:r>
              <a:rPr dirty="0" sz="2600" spc="-90">
                <a:latin typeface="Trebuchet MS"/>
                <a:cs typeface="Trebuchet MS"/>
              </a:rPr>
              <a:t>4)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n</a:t>
            </a:r>
            <a:r>
              <a:rPr dirty="0" sz="2600" spc="-65">
                <a:latin typeface="Trebuchet MS"/>
                <a:cs typeface="Trebuchet MS"/>
              </a:rPr>
              <a:t>ot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g</a:t>
            </a:r>
            <a:r>
              <a:rPr dirty="0" sz="2600" spc="-135">
                <a:latin typeface="Trebuchet MS"/>
                <a:cs typeface="Trebuchet MS"/>
              </a:rPr>
              <a:t>r</a:t>
            </a:r>
            <a:r>
              <a:rPr dirty="0" sz="2600" spc="-40">
                <a:latin typeface="Trebuchet MS"/>
                <a:cs typeface="Trebuchet MS"/>
              </a:rPr>
              <a:t>o</a:t>
            </a:r>
            <a:r>
              <a:rPr dirty="0" sz="2600" spc="-35">
                <a:latin typeface="Trebuchet MS"/>
                <a:cs typeface="Trebuchet MS"/>
              </a:rPr>
              <a:t>u</a:t>
            </a:r>
            <a:r>
              <a:rPr dirty="0" sz="2600" spc="-220">
                <a:latin typeface="Trebuchet MS"/>
                <a:cs typeface="Trebuchet MS"/>
              </a:rPr>
              <a:t>p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6752" y="1495412"/>
            <a:ext cx="3048372" cy="1409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2873"/>
            <a:ext cx="31369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5">
                <a:solidFill>
                  <a:srgbClr val="464652"/>
                </a:solidFill>
                <a:latin typeface="Cambria"/>
                <a:cs typeface="Cambria"/>
              </a:rPr>
              <a:t>Algebraic</a:t>
            </a:r>
            <a:r>
              <a:rPr dirty="0" sz="2800" spc="23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800" spc="185">
                <a:solidFill>
                  <a:srgbClr val="464652"/>
                </a:solidFill>
                <a:latin typeface="Cambria"/>
                <a:cs typeface="Cambria"/>
              </a:rPr>
              <a:t>systems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383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290"/>
              </a:spcBef>
              <a:buClr>
                <a:srgbClr val="A40020"/>
              </a:buClr>
              <a:buSzPct val="73684"/>
              <a:buFont typeface="Wingdings"/>
              <a:buChar char=""/>
              <a:tabLst>
                <a:tab pos="527685" algn="l"/>
                <a:tab pos="528320" algn="l"/>
              </a:tabLst>
            </a:pPr>
            <a:r>
              <a:rPr dirty="0" sz="1900" spc="330" b="1">
                <a:latin typeface="Trebuchet MS"/>
                <a:cs typeface="Trebuchet MS"/>
              </a:rPr>
              <a:t>N</a:t>
            </a:r>
            <a:r>
              <a:rPr dirty="0" sz="1900" spc="-50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=</a:t>
            </a:r>
            <a:r>
              <a:rPr dirty="0" sz="1900" spc="-45" b="1">
                <a:latin typeface="Trebuchet MS"/>
                <a:cs typeface="Trebuchet MS"/>
              </a:rPr>
              <a:t> </a:t>
            </a:r>
            <a:r>
              <a:rPr dirty="0" sz="1900" spc="-80" b="1">
                <a:latin typeface="Trebuchet MS"/>
                <a:cs typeface="Trebuchet MS"/>
              </a:rPr>
              <a:t>{1,2,3,4,…..</a:t>
            </a:r>
            <a:r>
              <a:rPr dirty="0" sz="1900" spc="-80">
                <a:latin typeface="Symbol"/>
                <a:cs typeface="Symbol"/>
              </a:rPr>
              <a:t></a:t>
            </a:r>
            <a:r>
              <a:rPr dirty="0" sz="1900" spc="60">
                <a:latin typeface="Times New Roman"/>
                <a:cs typeface="Times New Roman"/>
              </a:rPr>
              <a:t> </a:t>
            </a:r>
            <a:r>
              <a:rPr dirty="0" sz="1900" spc="-95" b="1">
                <a:latin typeface="Trebuchet MS"/>
                <a:cs typeface="Trebuchet MS"/>
              </a:rPr>
              <a:t>}</a:t>
            </a:r>
            <a:r>
              <a:rPr dirty="0" sz="1900" spc="-50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=</a:t>
            </a:r>
            <a:r>
              <a:rPr dirty="0" sz="1900" spc="-45" b="1">
                <a:latin typeface="Trebuchet MS"/>
                <a:cs typeface="Trebuchet MS"/>
              </a:rPr>
              <a:t> </a:t>
            </a:r>
            <a:r>
              <a:rPr dirty="0" sz="1900" spc="40" b="1">
                <a:latin typeface="Trebuchet MS"/>
                <a:cs typeface="Trebuchet MS"/>
              </a:rPr>
              <a:t>Set</a:t>
            </a:r>
            <a:r>
              <a:rPr dirty="0" sz="1900" spc="-20" b="1">
                <a:latin typeface="Trebuchet MS"/>
                <a:cs typeface="Trebuchet MS"/>
              </a:rPr>
              <a:t> </a:t>
            </a:r>
            <a:r>
              <a:rPr dirty="0" sz="1900" spc="-40" b="1">
                <a:latin typeface="Trebuchet MS"/>
                <a:cs typeface="Trebuchet MS"/>
              </a:rPr>
              <a:t>of</a:t>
            </a:r>
            <a:r>
              <a:rPr dirty="0" sz="1900" spc="-50" b="1">
                <a:latin typeface="Trebuchet MS"/>
                <a:cs typeface="Trebuchet MS"/>
              </a:rPr>
              <a:t> </a:t>
            </a:r>
            <a:r>
              <a:rPr dirty="0" sz="1900" spc="-35" b="1">
                <a:latin typeface="Trebuchet MS"/>
                <a:cs typeface="Trebuchet MS"/>
              </a:rPr>
              <a:t>all</a:t>
            </a:r>
            <a:r>
              <a:rPr dirty="0" sz="1900" spc="-40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natural </a:t>
            </a:r>
            <a:r>
              <a:rPr dirty="0" sz="1900" spc="-15" b="1">
                <a:latin typeface="Trebuchet MS"/>
                <a:cs typeface="Trebuchet MS"/>
              </a:rPr>
              <a:t>numbers.</a:t>
            </a:r>
            <a:endParaRPr sz="19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  <a:spcBef>
                <a:spcPts val="1190"/>
              </a:spcBef>
            </a:pPr>
            <a:r>
              <a:rPr dirty="0" sz="1900" spc="254" b="1">
                <a:latin typeface="Trebuchet MS"/>
                <a:cs typeface="Trebuchet MS"/>
              </a:rPr>
              <a:t>Z</a:t>
            </a:r>
            <a:r>
              <a:rPr dirty="0" sz="1900" spc="-50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=</a:t>
            </a:r>
            <a:r>
              <a:rPr dirty="0" sz="1900" spc="-40" b="1">
                <a:latin typeface="Trebuchet MS"/>
                <a:cs typeface="Trebuchet MS"/>
              </a:rPr>
              <a:t> </a:t>
            </a:r>
            <a:r>
              <a:rPr dirty="0" sz="1900" spc="-95" b="1">
                <a:latin typeface="Trebuchet MS"/>
                <a:cs typeface="Trebuchet MS"/>
              </a:rPr>
              <a:t>{</a:t>
            </a:r>
            <a:r>
              <a:rPr dirty="0" sz="1900" spc="-55" b="1">
                <a:latin typeface="Trebuchet MS"/>
                <a:cs typeface="Trebuchet MS"/>
              </a:rPr>
              <a:t> </a:t>
            </a:r>
            <a:r>
              <a:rPr dirty="0" sz="1900" spc="-130" b="1">
                <a:latin typeface="Trebuchet MS"/>
                <a:cs typeface="Trebuchet MS"/>
              </a:rPr>
              <a:t>0,</a:t>
            </a:r>
            <a:r>
              <a:rPr dirty="0" sz="1900" spc="290" b="1">
                <a:latin typeface="Trebuchet MS"/>
                <a:cs typeface="Trebuchet MS"/>
              </a:rPr>
              <a:t> </a:t>
            </a:r>
            <a:r>
              <a:rPr dirty="0" sz="1900" spc="-5">
                <a:latin typeface="Symbol"/>
                <a:cs typeface="Symbol"/>
              </a:rPr>
              <a:t>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130" b="1">
                <a:latin typeface="Trebuchet MS"/>
                <a:cs typeface="Trebuchet MS"/>
              </a:rPr>
              <a:t>1,</a:t>
            </a:r>
            <a:r>
              <a:rPr dirty="0" sz="1900" spc="295" b="1">
                <a:latin typeface="Trebuchet MS"/>
                <a:cs typeface="Trebuchet MS"/>
              </a:rPr>
              <a:t> </a:t>
            </a:r>
            <a:r>
              <a:rPr dirty="0" sz="1900" spc="-5">
                <a:latin typeface="Symbol"/>
                <a:cs typeface="Symbol"/>
              </a:rPr>
              <a:t>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130" b="1">
                <a:latin typeface="Trebuchet MS"/>
                <a:cs typeface="Trebuchet MS"/>
              </a:rPr>
              <a:t>2,</a:t>
            </a:r>
            <a:r>
              <a:rPr dirty="0" sz="1900" spc="290" b="1">
                <a:latin typeface="Trebuchet MS"/>
                <a:cs typeface="Trebuchet MS"/>
              </a:rPr>
              <a:t> </a:t>
            </a:r>
            <a:r>
              <a:rPr dirty="0" sz="1900" spc="-5">
                <a:latin typeface="Symbol"/>
                <a:cs typeface="Symbol"/>
              </a:rPr>
              <a:t>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 spc="-130" b="1">
                <a:latin typeface="Trebuchet MS"/>
                <a:cs typeface="Trebuchet MS"/>
              </a:rPr>
              <a:t>3,</a:t>
            </a:r>
            <a:r>
              <a:rPr dirty="0" sz="1900" spc="290" b="1">
                <a:latin typeface="Trebuchet MS"/>
                <a:cs typeface="Trebuchet MS"/>
              </a:rPr>
              <a:t> </a:t>
            </a:r>
            <a:r>
              <a:rPr dirty="0" sz="1900" spc="-5">
                <a:latin typeface="Symbol"/>
                <a:cs typeface="Symbol"/>
              </a:rPr>
              <a:t>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70" b="1">
                <a:latin typeface="Trebuchet MS"/>
                <a:cs typeface="Trebuchet MS"/>
              </a:rPr>
              <a:t>4</a:t>
            </a:r>
            <a:r>
              <a:rPr dirty="0" sz="1900" spc="-50" b="1">
                <a:latin typeface="Trebuchet MS"/>
                <a:cs typeface="Trebuchet MS"/>
              </a:rPr>
              <a:t> </a:t>
            </a:r>
            <a:r>
              <a:rPr dirty="0" sz="1900" spc="-185" b="1">
                <a:latin typeface="Trebuchet MS"/>
                <a:cs typeface="Trebuchet MS"/>
              </a:rPr>
              <a:t>,</a:t>
            </a:r>
            <a:r>
              <a:rPr dirty="0" sz="1900" spc="-85" b="1">
                <a:latin typeface="Trebuchet MS"/>
                <a:cs typeface="Trebuchet MS"/>
              </a:rPr>
              <a:t> </a:t>
            </a:r>
            <a:r>
              <a:rPr dirty="0" sz="1900" spc="40" b="1">
                <a:latin typeface="Trebuchet MS"/>
                <a:cs typeface="Trebuchet MS"/>
              </a:rPr>
              <a:t>…..</a:t>
            </a:r>
            <a:r>
              <a:rPr dirty="0" sz="1900" spc="-250" b="1">
                <a:latin typeface="Trebuchet MS"/>
                <a:cs typeface="Trebuchet MS"/>
              </a:rPr>
              <a:t> </a:t>
            </a:r>
            <a:r>
              <a:rPr dirty="0" sz="1900" spc="-45">
                <a:latin typeface="Symbol"/>
                <a:cs typeface="Symbol"/>
              </a:rPr>
              <a:t></a:t>
            </a:r>
            <a:r>
              <a:rPr dirty="0" sz="1900" spc="-45" b="1">
                <a:latin typeface="Trebuchet MS"/>
                <a:cs typeface="Trebuchet MS"/>
              </a:rPr>
              <a:t>}</a:t>
            </a:r>
            <a:r>
              <a:rPr dirty="0" sz="1900" spc="-70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=</a:t>
            </a:r>
            <a:r>
              <a:rPr dirty="0" sz="1900" spc="-40" b="1">
                <a:latin typeface="Trebuchet MS"/>
                <a:cs typeface="Trebuchet MS"/>
              </a:rPr>
              <a:t> </a:t>
            </a:r>
            <a:r>
              <a:rPr dirty="0" sz="1900" spc="40" b="1">
                <a:latin typeface="Trebuchet MS"/>
                <a:cs typeface="Trebuchet MS"/>
              </a:rPr>
              <a:t>Set</a:t>
            </a:r>
            <a:r>
              <a:rPr dirty="0" sz="1900" spc="-35" b="1">
                <a:latin typeface="Trebuchet MS"/>
                <a:cs typeface="Trebuchet MS"/>
              </a:rPr>
              <a:t> </a:t>
            </a:r>
            <a:r>
              <a:rPr dirty="0" sz="1900" spc="-40" b="1">
                <a:latin typeface="Trebuchet MS"/>
                <a:cs typeface="Trebuchet MS"/>
              </a:rPr>
              <a:t>of</a:t>
            </a:r>
            <a:r>
              <a:rPr dirty="0" sz="1900" spc="-45" b="1">
                <a:latin typeface="Trebuchet MS"/>
                <a:cs typeface="Trebuchet MS"/>
              </a:rPr>
              <a:t> </a:t>
            </a:r>
            <a:r>
              <a:rPr dirty="0" sz="1900" spc="-35" b="1">
                <a:latin typeface="Trebuchet MS"/>
                <a:cs typeface="Trebuchet MS"/>
              </a:rPr>
              <a:t>all</a:t>
            </a:r>
            <a:r>
              <a:rPr dirty="0" sz="1900" spc="-55" b="1">
                <a:latin typeface="Trebuchet MS"/>
                <a:cs typeface="Trebuchet MS"/>
              </a:rPr>
              <a:t> </a:t>
            </a:r>
            <a:r>
              <a:rPr dirty="0" sz="1900" spc="-30" b="1">
                <a:latin typeface="Trebuchet MS"/>
                <a:cs typeface="Trebuchet MS"/>
              </a:rPr>
              <a:t>integers.</a:t>
            </a:r>
            <a:endParaRPr sz="19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  <a:spcBef>
                <a:spcPts val="1190"/>
              </a:spcBef>
            </a:pPr>
            <a:r>
              <a:rPr dirty="0" sz="1900" spc="310" b="1">
                <a:latin typeface="Trebuchet MS"/>
                <a:cs typeface="Trebuchet MS"/>
              </a:rPr>
              <a:t>Q</a:t>
            </a:r>
            <a:r>
              <a:rPr dirty="0" sz="1900" spc="-50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=</a:t>
            </a:r>
            <a:r>
              <a:rPr dirty="0" sz="1900" spc="-35" b="1">
                <a:latin typeface="Trebuchet MS"/>
                <a:cs typeface="Trebuchet MS"/>
              </a:rPr>
              <a:t> </a:t>
            </a:r>
            <a:r>
              <a:rPr dirty="0" sz="1900" spc="40" b="1">
                <a:latin typeface="Trebuchet MS"/>
                <a:cs typeface="Trebuchet MS"/>
              </a:rPr>
              <a:t>Set</a:t>
            </a:r>
            <a:r>
              <a:rPr dirty="0" sz="1900" spc="-35" b="1">
                <a:latin typeface="Trebuchet MS"/>
                <a:cs typeface="Trebuchet MS"/>
              </a:rPr>
              <a:t> </a:t>
            </a:r>
            <a:r>
              <a:rPr dirty="0" sz="1900" spc="-40" b="1">
                <a:latin typeface="Trebuchet MS"/>
                <a:cs typeface="Trebuchet MS"/>
              </a:rPr>
              <a:t>of </a:t>
            </a:r>
            <a:r>
              <a:rPr dirty="0" sz="1900" spc="-35" b="1">
                <a:latin typeface="Trebuchet MS"/>
                <a:cs typeface="Trebuchet MS"/>
              </a:rPr>
              <a:t>all</a:t>
            </a:r>
            <a:r>
              <a:rPr dirty="0" sz="1900" spc="-50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rational</a:t>
            </a:r>
            <a:r>
              <a:rPr dirty="0" sz="1900" spc="-25" b="1">
                <a:latin typeface="Trebuchet MS"/>
                <a:cs typeface="Trebuchet MS"/>
              </a:rPr>
              <a:t> </a:t>
            </a:r>
            <a:r>
              <a:rPr dirty="0" sz="1900" spc="-15" b="1">
                <a:latin typeface="Trebuchet MS"/>
                <a:cs typeface="Trebuchet MS"/>
              </a:rPr>
              <a:t>numbers,</a:t>
            </a:r>
            <a:r>
              <a:rPr dirty="0" sz="1900" spc="350" b="1">
                <a:latin typeface="Trebuchet MS"/>
                <a:cs typeface="Trebuchet MS"/>
              </a:rPr>
              <a:t> </a:t>
            </a:r>
            <a:r>
              <a:rPr dirty="0" sz="1900" spc="120" b="1">
                <a:latin typeface="Trebuchet MS"/>
                <a:cs typeface="Trebuchet MS"/>
              </a:rPr>
              <a:t>R</a:t>
            </a:r>
            <a:r>
              <a:rPr dirty="0" sz="1900" spc="-40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=</a:t>
            </a:r>
            <a:r>
              <a:rPr dirty="0" sz="1900" spc="-40" b="1">
                <a:latin typeface="Trebuchet MS"/>
                <a:cs typeface="Trebuchet MS"/>
              </a:rPr>
              <a:t> </a:t>
            </a:r>
            <a:r>
              <a:rPr dirty="0" sz="1900" spc="40" b="1">
                <a:latin typeface="Trebuchet MS"/>
                <a:cs typeface="Trebuchet MS"/>
              </a:rPr>
              <a:t>Set</a:t>
            </a:r>
            <a:r>
              <a:rPr dirty="0" sz="1900" spc="-30" b="1">
                <a:latin typeface="Trebuchet MS"/>
                <a:cs typeface="Trebuchet MS"/>
              </a:rPr>
              <a:t> </a:t>
            </a:r>
            <a:r>
              <a:rPr dirty="0" sz="1900" spc="-40" b="1">
                <a:latin typeface="Trebuchet MS"/>
                <a:cs typeface="Trebuchet MS"/>
              </a:rPr>
              <a:t>of </a:t>
            </a:r>
            <a:r>
              <a:rPr dirty="0" sz="1900" spc="-35" b="1">
                <a:latin typeface="Trebuchet MS"/>
                <a:cs typeface="Trebuchet MS"/>
              </a:rPr>
              <a:t>all</a:t>
            </a:r>
            <a:r>
              <a:rPr dirty="0" sz="1900" spc="-55" b="1">
                <a:latin typeface="Trebuchet MS"/>
                <a:cs typeface="Trebuchet MS"/>
              </a:rPr>
              <a:t> </a:t>
            </a:r>
            <a:r>
              <a:rPr dirty="0" sz="1900" spc="-25" b="1">
                <a:latin typeface="Trebuchet MS"/>
                <a:cs typeface="Trebuchet MS"/>
              </a:rPr>
              <a:t>real</a:t>
            </a:r>
            <a:r>
              <a:rPr dirty="0" sz="1900" spc="-35" b="1">
                <a:latin typeface="Trebuchet MS"/>
                <a:cs typeface="Trebuchet MS"/>
              </a:rPr>
              <a:t> </a:t>
            </a:r>
            <a:r>
              <a:rPr dirty="0" sz="1900" spc="-15" b="1">
                <a:latin typeface="Trebuchet MS"/>
                <a:cs typeface="Trebuchet MS"/>
              </a:rPr>
              <a:t>numbers.</a:t>
            </a:r>
            <a:endParaRPr sz="1900">
              <a:latin typeface="Trebuchet MS"/>
              <a:cs typeface="Trebuchet MS"/>
            </a:endParaRPr>
          </a:p>
          <a:p>
            <a:pPr marL="461009" indent="-448945">
              <a:lnSpc>
                <a:spcPct val="100000"/>
              </a:lnSpc>
              <a:spcBef>
                <a:spcPts val="1175"/>
              </a:spcBef>
              <a:buClr>
                <a:srgbClr val="A40020"/>
              </a:buClr>
              <a:buSzPct val="73684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1900" spc="20" b="1">
                <a:latin typeface="Trebuchet MS"/>
                <a:cs typeface="Trebuchet MS"/>
              </a:rPr>
              <a:t>Binary</a:t>
            </a:r>
            <a:r>
              <a:rPr dirty="0" sz="1900" spc="130" b="1">
                <a:latin typeface="Trebuchet MS"/>
                <a:cs typeface="Trebuchet MS"/>
              </a:rPr>
              <a:t> </a:t>
            </a:r>
            <a:r>
              <a:rPr dirty="0" sz="1900" spc="10" b="1">
                <a:latin typeface="Trebuchet MS"/>
                <a:cs typeface="Trebuchet MS"/>
              </a:rPr>
              <a:t>Operation:</a:t>
            </a:r>
            <a:r>
              <a:rPr dirty="0" sz="1900" spc="-65" b="1">
                <a:latin typeface="Trebuchet MS"/>
                <a:cs typeface="Trebuchet MS"/>
              </a:rPr>
              <a:t> </a:t>
            </a:r>
            <a:r>
              <a:rPr dirty="0" sz="1900" spc="-60"/>
              <a:t>The</a:t>
            </a:r>
            <a:r>
              <a:rPr dirty="0" sz="1900" spc="125"/>
              <a:t> </a:t>
            </a:r>
            <a:r>
              <a:rPr dirty="0" sz="1900" spc="-95"/>
              <a:t>binary</a:t>
            </a:r>
            <a:r>
              <a:rPr dirty="0" sz="1900" spc="125"/>
              <a:t> </a:t>
            </a:r>
            <a:r>
              <a:rPr dirty="0" sz="1900" spc="-60"/>
              <a:t>operator</a:t>
            </a:r>
            <a:r>
              <a:rPr dirty="0" sz="1900" spc="130"/>
              <a:t> </a:t>
            </a:r>
            <a:r>
              <a:rPr dirty="0" sz="1900" spc="90"/>
              <a:t>*</a:t>
            </a:r>
            <a:r>
              <a:rPr dirty="0" sz="1900" spc="114"/>
              <a:t> </a:t>
            </a:r>
            <a:r>
              <a:rPr dirty="0" sz="1900" spc="-90"/>
              <a:t>is</a:t>
            </a:r>
            <a:r>
              <a:rPr dirty="0" sz="1900" spc="114"/>
              <a:t> </a:t>
            </a:r>
            <a:r>
              <a:rPr dirty="0" sz="1900" spc="-120"/>
              <a:t>said</a:t>
            </a:r>
            <a:r>
              <a:rPr dirty="0" sz="1900" spc="130"/>
              <a:t> </a:t>
            </a:r>
            <a:r>
              <a:rPr dirty="0" sz="1900" spc="-50"/>
              <a:t>to</a:t>
            </a:r>
            <a:r>
              <a:rPr dirty="0" sz="1900" spc="125"/>
              <a:t> </a:t>
            </a:r>
            <a:r>
              <a:rPr dirty="0" sz="1900" spc="-120"/>
              <a:t>be</a:t>
            </a:r>
            <a:r>
              <a:rPr dirty="0" sz="1900" spc="114"/>
              <a:t> </a:t>
            </a:r>
            <a:r>
              <a:rPr dirty="0" sz="1900" spc="-190"/>
              <a:t>a</a:t>
            </a:r>
            <a:r>
              <a:rPr dirty="0" sz="1900" spc="120"/>
              <a:t> </a:t>
            </a:r>
            <a:r>
              <a:rPr dirty="0" sz="1900" spc="-95"/>
              <a:t>binary</a:t>
            </a:r>
            <a:r>
              <a:rPr dirty="0" sz="1900" spc="125"/>
              <a:t> </a:t>
            </a:r>
            <a:r>
              <a:rPr dirty="0" sz="1900" spc="-80"/>
              <a:t>operation</a:t>
            </a:r>
            <a:endParaRPr sz="1900">
              <a:latin typeface="Trebuchet MS"/>
              <a:cs typeface="Trebuchet MS"/>
            </a:endParaRPr>
          </a:p>
          <a:p>
            <a:pPr marL="461009">
              <a:lnSpc>
                <a:spcPct val="100000"/>
              </a:lnSpc>
              <a:spcBef>
                <a:spcPts val="685"/>
              </a:spcBef>
            </a:pPr>
            <a:r>
              <a:rPr dirty="0" sz="1900" spc="-90"/>
              <a:t>(closed</a:t>
            </a:r>
            <a:r>
              <a:rPr dirty="0" sz="1900" spc="-55"/>
              <a:t> </a:t>
            </a:r>
            <a:r>
              <a:rPr dirty="0" sz="1900" spc="-80"/>
              <a:t>operation)</a:t>
            </a:r>
            <a:r>
              <a:rPr dirty="0" sz="1900" spc="-40"/>
              <a:t> </a:t>
            </a:r>
            <a:r>
              <a:rPr dirty="0" sz="1900" spc="-35"/>
              <a:t>on</a:t>
            </a:r>
            <a:r>
              <a:rPr dirty="0" sz="1900" spc="-50"/>
              <a:t> </a:t>
            </a:r>
            <a:r>
              <a:rPr dirty="0" sz="1900" spc="-190"/>
              <a:t>a</a:t>
            </a:r>
            <a:r>
              <a:rPr dirty="0" sz="1900" spc="-35"/>
              <a:t> </a:t>
            </a:r>
            <a:r>
              <a:rPr dirty="0" sz="1900" spc="-50"/>
              <a:t>non</a:t>
            </a:r>
            <a:r>
              <a:rPr dirty="0" sz="1900" spc="-55"/>
              <a:t> </a:t>
            </a:r>
            <a:r>
              <a:rPr dirty="0" sz="1900" spc="-120"/>
              <a:t>empty</a:t>
            </a:r>
            <a:r>
              <a:rPr dirty="0" sz="1900" spc="-35"/>
              <a:t> </a:t>
            </a:r>
            <a:r>
              <a:rPr dirty="0" sz="1900" spc="-100"/>
              <a:t>set</a:t>
            </a:r>
            <a:r>
              <a:rPr dirty="0" sz="1900" spc="-229"/>
              <a:t> </a:t>
            </a:r>
            <a:r>
              <a:rPr dirty="0" sz="1900" spc="-75"/>
              <a:t>A,</a:t>
            </a:r>
            <a:r>
              <a:rPr dirty="0" sz="1900" spc="-240"/>
              <a:t> </a:t>
            </a:r>
            <a:r>
              <a:rPr dirty="0" sz="1900" spc="-180"/>
              <a:t>if</a:t>
            </a:r>
            <a:endParaRPr sz="1900"/>
          </a:p>
          <a:p>
            <a:pPr marL="546100">
              <a:lnSpc>
                <a:spcPct val="100000"/>
              </a:lnSpc>
              <a:spcBef>
                <a:spcPts val="1190"/>
              </a:spcBef>
              <a:tabLst>
                <a:tab pos="1864360" algn="l"/>
                <a:tab pos="2846070" algn="l"/>
                <a:tab pos="3959860" algn="l"/>
              </a:tabLst>
            </a:pPr>
            <a:r>
              <a:rPr dirty="0" sz="1900" spc="-10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9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900" spc="65" b="1">
                <a:solidFill>
                  <a:srgbClr val="FF0000"/>
                </a:solidFill>
                <a:latin typeface="Trebuchet MS"/>
                <a:cs typeface="Trebuchet MS"/>
              </a:rPr>
              <a:t>*</a:t>
            </a:r>
            <a:r>
              <a:rPr dirty="0" sz="1900" spc="-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900" b="1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dirty="0" sz="19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900" spc="-5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dirty="0" sz="1900" spc="-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00" spc="275" b="1">
                <a:solidFill>
                  <a:srgbClr val="FF0000"/>
                </a:solidFill>
                <a:latin typeface="Trebuchet MS"/>
                <a:cs typeface="Trebuchet MS"/>
              </a:rPr>
              <a:t>A	</a:t>
            </a:r>
            <a:r>
              <a:rPr dirty="0" sz="1900" spc="-25" b="1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dirty="0" sz="1900" spc="-35" b="1">
                <a:solidFill>
                  <a:srgbClr val="FF0000"/>
                </a:solidFill>
                <a:latin typeface="Trebuchet MS"/>
                <a:cs typeface="Trebuchet MS"/>
              </a:rPr>
              <a:t> all	</a:t>
            </a:r>
            <a:r>
              <a:rPr dirty="0" sz="1900" spc="-95" b="1">
                <a:solidFill>
                  <a:srgbClr val="FF0000"/>
                </a:solidFill>
                <a:latin typeface="Trebuchet MS"/>
                <a:cs typeface="Trebuchet MS"/>
              </a:rPr>
              <a:t>a,</a:t>
            </a:r>
            <a:r>
              <a:rPr dirty="0" sz="1900" spc="-2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900" b="1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dirty="0" sz="1900" spc="-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900" spc="-5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dirty="0" sz="1900" spc="-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00" spc="275" b="1">
                <a:solidFill>
                  <a:srgbClr val="FF0000"/>
                </a:solidFill>
                <a:latin typeface="Trebuchet MS"/>
                <a:cs typeface="Trebuchet MS"/>
              </a:rPr>
              <a:t>A	</a:t>
            </a:r>
            <a:r>
              <a:rPr dirty="0" sz="1900" spc="30" b="1">
                <a:solidFill>
                  <a:srgbClr val="FF0000"/>
                </a:solidFill>
                <a:latin typeface="Trebuchet MS"/>
                <a:cs typeface="Trebuchet MS"/>
              </a:rPr>
              <a:t>(Closure</a:t>
            </a:r>
            <a:r>
              <a:rPr dirty="0" sz="19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900" spc="-15" b="1">
                <a:solidFill>
                  <a:srgbClr val="FF0000"/>
                </a:solidFill>
                <a:latin typeface="Trebuchet MS"/>
                <a:cs typeface="Trebuchet MS"/>
              </a:rPr>
              <a:t>property).</a:t>
            </a:r>
            <a:endParaRPr sz="1900">
              <a:latin typeface="Trebuchet MS"/>
              <a:cs typeface="Trebuchet MS"/>
            </a:endParaRPr>
          </a:p>
          <a:p>
            <a:pPr marL="412115">
              <a:lnSpc>
                <a:spcPct val="100000"/>
              </a:lnSpc>
              <a:spcBef>
                <a:spcPts val="1185"/>
              </a:spcBef>
            </a:pPr>
            <a:r>
              <a:rPr dirty="0" sz="1900" spc="-75"/>
              <a:t>Ex:The</a:t>
            </a:r>
            <a:r>
              <a:rPr dirty="0" sz="1900" spc="-35"/>
              <a:t> </a:t>
            </a:r>
            <a:r>
              <a:rPr dirty="0" sz="1900" spc="-100"/>
              <a:t>set</a:t>
            </a:r>
            <a:r>
              <a:rPr dirty="0" sz="1900" spc="-50"/>
              <a:t> </a:t>
            </a:r>
            <a:r>
              <a:rPr dirty="0" sz="1900" spc="265"/>
              <a:t>N</a:t>
            </a:r>
            <a:r>
              <a:rPr dirty="0" sz="1900" spc="-35"/>
              <a:t> </a:t>
            </a:r>
            <a:r>
              <a:rPr dirty="0" sz="1900" spc="-85"/>
              <a:t>is</a:t>
            </a:r>
            <a:r>
              <a:rPr dirty="0" sz="1900" spc="-55"/>
              <a:t> </a:t>
            </a:r>
            <a:r>
              <a:rPr dirty="0" sz="1900" spc="-85"/>
              <a:t>closed</a:t>
            </a:r>
            <a:r>
              <a:rPr dirty="0" sz="1900" spc="-40"/>
              <a:t> </a:t>
            </a:r>
            <a:r>
              <a:rPr dirty="0" sz="1900" spc="-100"/>
              <a:t>with</a:t>
            </a:r>
            <a:r>
              <a:rPr dirty="0" sz="1900" spc="-55"/>
              <a:t> </a:t>
            </a:r>
            <a:r>
              <a:rPr dirty="0" sz="1900" spc="-95"/>
              <a:t>respect</a:t>
            </a:r>
            <a:r>
              <a:rPr dirty="0" sz="1900" spc="-50"/>
              <a:t> to</a:t>
            </a:r>
            <a:r>
              <a:rPr dirty="0" sz="1900" spc="-30"/>
              <a:t> </a:t>
            </a:r>
            <a:r>
              <a:rPr dirty="0" sz="1900" spc="-105"/>
              <a:t>addition</a:t>
            </a:r>
            <a:r>
              <a:rPr dirty="0" sz="1900" spc="-55"/>
              <a:t> </a:t>
            </a:r>
            <a:r>
              <a:rPr dirty="0" sz="1900" spc="-125"/>
              <a:t>and</a:t>
            </a:r>
            <a:r>
              <a:rPr dirty="0" sz="1900" spc="-40"/>
              <a:t> </a:t>
            </a:r>
            <a:r>
              <a:rPr dirty="0" sz="1900" spc="-120"/>
              <a:t>multiplication</a:t>
            </a:r>
            <a:endParaRPr sz="1900"/>
          </a:p>
          <a:p>
            <a:pPr marL="945515">
              <a:lnSpc>
                <a:spcPct val="100000"/>
              </a:lnSpc>
              <a:spcBef>
                <a:spcPts val="1180"/>
              </a:spcBef>
            </a:pPr>
            <a:r>
              <a:rPr dirty="0" sz="1900" spc="-125"/>
              <a:t>bu</a:t>
            </a:r>
            <a:r>
              <a:rPr dirty="0" sz="1900" spc="-85"/>
              <a:t>t</a:t>
            </a:r>
            <a:r>
              <a:rPr dirty="0" sz="1900" spc="-30"/>
              <a:t> </a:t>
            </a:r>
            <a:r>
              <a:rPr dirty="0" sz="1900" spc="-65"/>
              <a:t>not</a:t>
            </a:r>
            <a:r>
              <a:rPr dirty="0" sz="1900" spc="-50"/>
              <a:t> </a:t>
            </a:r>
            <a:r>
              <a:rPr dirty="0" sz="1900" spc="-160"/>
              <a:t>w</a:t>
            </a:r>
            <a:r>
              <a:rPr dirty="0" sz="1900" spc="-285"/>
              <a:t>.</a:t>
            </a:r>
            <a:r>
              <a:rPr dirty="0" sz="1900" spc="-180"/>
              <a:t>r</a:t>
            </a:r>
            <a:r>
              <a:rPr dirty="0" sz="1900" spc="-285"/>
              <a:t>.</a:t>
            </a:r>
            <a:r>
              <a:rPr dirty="0" sz="1900" spc="-125"/>
              <a:t>t</a:t>
            </a:r>
            <a:r>
              <a:rPr dirty="0" sz="1900" spc="-65"/>
              <a:t> </a:t>
            </a:r>
            <a:r>
              <a:rPr dirty="0" sz="1900" spc="-95"/>
              <a:t>sub</a:t>
            </a:r>
            <a:r>
              <a:rPr dirty="0" sz="1900" spc="-70"/>
              <a:t>t</a:t>
            </a:r>
            <a:r>
              <a:rPr dirty="0" sz="1900" spc="-95"/>
              <a:t>ra</a:t>
            </a:r>
            <a:r>
              <a:rPr dirty="0" sz="1900" spc="-110"/>
              <a:t>c</a:t>
            </a:r>
            <a:r>
              <a:rPr dirty="0" sz="1900" spc="-145"/>
              <a:t>t</a:t>
            </a:r>
            <a:r>
              <a:rPr dirty="0" sz="1900" spc="-100"/>
              <a:t>i</a:t>
            </a:r>
            <a:r>
              <a:rPr dirty="0" sz="1900" spc="-35"/>
              <a:t>on</a:t>
            </a:r>
            <a:r>
              <a:rPr dirty="0" sz="1900" spc="-50"/>
              <a:t> </a:t>
            </a:r>
            <a:r>
              <a:rPr dirty="0" sz="1900" spc="-200"/>
              <a:t>a</a:t>
            </a:r>
            <a:r>
              <a:rPr dirty="0" sz="1900" spc="-90"/>
              <a:t>nd</a:t>
            </a:r>
            <a:r>
              <a:rPr dirty="0" sz="1900" spc="-45"/>
              <a:t> </a:t>
            </a:r>
            <a:r>
              <a:rPr dirty="0" sz="1900" spc="-145"/>
              <a:t>d</a:t>
            </a:r>
            <a:r>
              <a:rPr dirty="0" sz="1900" spc="-70"/>
              <a:t>i</a:t>
            </a:r>
            <a:r>
              <a:rPr dirty="0" sz="1900" spc="-100"/>
              <a:t>visi</a:t>
            </a:r>
            <a:r>
              <a:rPr dirty="0" sz="1900" spc="-35"/>
              <a:t>on</a:t>
            </a:r>
            <a:r>
              <a:rPr dirty="0" sz="1900" spc="-285"/>
              <a:t>.</a:t>
            </a:r>
            <a:endParaRPr sz="1900"/>
          </a:p>
          <a:p>
            <a:pPr marL="461009" marR="5080" indent="-448945">
              <a:lnSpc>
                <a:spcPct val="130000"/>
              </a:lnSpc>
              <a:spcBef>
                <a:spcPts val="505"/>
              </a:spcBef>
              <a:buClr>
                <a:srgbClr val="A40020"/>
              </a:buClr>
              <a:buSzPct val="73684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1900" spc="20" b="1">
                <a:latin typeface="Trebuchet MS"/>
                <a:cs typeface="Trebuchet MS"/>
              </a:rPr>
              <a:t>Algebraic</a:t>
            </a:r>
            <a:r>
              <a:rPr dirty="0" sz="1900" spc="155" b="1">
                <a:latin typeface="Trebuchet MS"/>
                <a:cs typeface="Trebuchet MS"/>
              </a:rPr>
              <a:t> </a:t>
            </a:r>
            <a:r>
              <a:rPr dirty="0" sz="1900" spc="10" b="1">
                <a:latin typeface="Trebuchet MS"/>
                <a:cs typeface="Trebuchet MS"/>
              </a:rPr>
              <a:t>System:</a:t>
            </a:r>
            <a:r>
              <a:rPr dirty="0" sz="1900" spc="165" b="1">
                <a:latin typeface="Trebuchet MS"/>
                <a:cs typeface="Trebuchet MS"/>
              </a:rPr>
              <a:t> </a:t>
            </a:r>
            <a:r>
              <a:rPr dirty="0" sz="1900" spc="140"/>
              <a:t>A</a:t>
            </a:r>
            <a:r>
              <a:rPr dirty="0" sz="1900" spc="160"/>
              <a:t> </a:t>
            </a:r>
            <a:r>
              <a:rPr dirty="0" sz="1900" spc="-100"/>
              <a:t>set</a:t>
            </a:r>
            <a:r>
              <a:rPr dirty="0" sz="1900" spc="170"/>
              <a:t> </a:t>
            </a:r>
            <a:r>
              <a:rPr dirty="0" sz="1900" spc="-150"/>
              <a:t>‘A’</a:t>
            </a:r>
            <a:r>
              <a:rPr dirty="0" sz="1900" spc="155"/>
              <a:t> </a:t>
            </a:r>
            <a:r>
              <a:rPr dirty="0" sz="1900" spc="-100"/>
              <a:t>with</a:t>
            </a:r>
            <a:r>
              <a:rPr dirty="0" sz="1900" spc="145"/>
              <a:t> </a:t>
            </a:r>
            <a:r>
              <a:rPr dirty="0" sz="1900" spc="-65"/>
              <a:t>one</a:t>
            </a:r>
            <a:r>
              <a:rPr dirty="0" sz="1900" spc="165"/>
              <a:t> </a:t>
            </a:r>
            <a:r>
              <a:rPr dirty="0" sz="1900" spc="15"/>
              <a:t>or</a:t>
            </a:r>
            <a:r>
              <a:rPr dirty="0" sz="1900" spc="155"/>
              <a:t> </a:t>
            </a:r>
            <a:r>
              <a:rPr dirty="0" sz="1900" spc="-60"/>
              <a:t>more</a:t>
            </a:r>
            <a:r>
              <a:rPr dirty="0" sz="1900" spc="165"/>
              <a:t> </a:t>
            </a:r>
            <a:r>
              <a:rPr dirty="0" sz="1900" spc="-90"/>
              <a:t>binary(closed)</a:t>
            </a:r>
            <a:r>
              <a:rPr dirty="0" sz="1900" spc="170"/>
              <a:t> </a:t>
            </a:r>
            <a:r>
              <a:rPr dirty="0" sz="1900" spc="-75"/>
              <a:t>operations </a:t>
            </a:r>
            <a:r>
              <a:rPr dirty="0" sz="1900" spc="-560"/>
              <a:t> </a:t>
            </a:r>
            <a:r>
              <a:rPr dirty="0" sz="1900" spc="-130"/>
              <a:t>defined</a:t>
            </a:r>
            <a:r>
              <a:rPr dirty="0" sz="1900" spc="-75"/>
              <a:t> </a:t>
            </a:r>
            <a:r>
              <a:rPr dirty="0" sz="1900" spc="-35"/>
              <a:t>on </a:t>
            </a:r>
            <a:r>
              <a:rPr dirty="0" sz="1900" spc="-125"/>
              <a:t>it</a:t>
            </a:r>
            <a:r>
              <a:rPr dirty="0" sz="1900" spc="-55"/>
              <a:t> </a:t>
            </a:r>
            <a:r>
              <a:rPr dirty="0" sz="1900" spc="-85"/>
              <a:t>is</a:t>
            </a:r>
            <a:r>
              <a:rPr dirty="0" sz="1900" spc="-55"/>
              <a:t> </a:t>
            </a:r>
            <a:r>
              <a:rPr dirty="0" sz="1900" spc="-140"/>
              <a:t>called</a:t>
            </a:r>
            <a:r>
              <a:rPr dirty="0" sz="1900" spc="-45"/>
              <a:t> </a:t>
            </a:r>
            <a:r>
              <a:rPr dirty="0" sz="1900" spc="-145"/>
              <a:t>an</a:t>
            </a:r>
            <a:r>
              <a:rPr dirty="0" sz="1900" spc="-45"/>
              <a:t> </a:t>
            </a:r>
            <a:r>
              <a:rPr dirty="0" sz="1900" spc="-130"/>
              <a:t>algebraic</a:t>
            </a:r>
            <a:r>
              <a:rPr dirty="0" sz="1900" spc="-25"/>
              <a:t> </a:t>
            </a:r>
            <a:r>
              <a:rPr dirty="0" sz="1900" spc="-120"/>
              <a:t>system.</a:t>
            </a:r>
            <a:endParaRPr sz="19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  <a:spcBef>
                <a:spcPts val="1190"/>
              </a:spcBef>
              <a:tabLst>
                <a:tab pos="1824355" algn="l"/>
                <a:tab pos="3906520" algn="l"/>
              </a:tabLst>
            </a:pPr>
            <a:r>
              <a:rPr dirty="0" sz="1900" spc="-40"/>
              <a:t>E</a:t>
            </a:r>
            <a:r>
              <a:rPr dirty="0" sz="1900" spc="-45"/>
              <a:t>x</a:t>
            </a:r>
            <a:r>
              <a:rPr dirty="0" sz="1900" spc="-285"/>
              <a:t>:</a:t>
            </a:r>
            <a:r>
              <a:rPr dirty="0" sz="1900" spc="280"/>
              <a:t> </a:t>
            </a:r>
            <a:r>
              <a:rPr dirty="0" sz="1900" spc="-45"/>
              <a:t>(N</a:t>
            </a:r>
            <a:r>
              <a:rPr dirty="0" sz="1900" spc="-30"/>
              <a:t>,</a:t>
            </a:r>
            <a:r>
              <a:rPr dirty="0" sz="1900" spc="-225"/>
              <a:t> </a:t>
            </a:r>
            <a:r>
              <a:rPr dirty="0" sz="1900" spc="110"/>
              <a:t>+</a:t>
            </a:r>
            <a:r>
              <a:rPr dirty="0" sz="1900" spc="-50"/>
              <a:t> </a:t>
            </a:r>
            <a:r>
              <a:rPr dirty="0" sz="1900" spc="-190"/>
              <a:t>)</a:t>
            </a:r>
            <a:r>
              <a:rPr dirty="0" sz="1900" spc="-185"/>
              <a:t>,</a:t>
            </a:r>
            <a:r>
              <a:rPr dirty="0" sz="1900"/>
              <a:t>	</a:t>
            </a:r>
            <a:r>
              <a:rPr dirty="0" sz="1900" spc="-75"/>
              <a:t>(Z</a:t>
            </a:r>
            <a:r>
              <a:rPr dirty="0" sz="1900" spc="-55"/>
              <a:t>,</a:t>
            </a:r>
            <a:r>
              <a:rPr dirty="0" sz="1900" spc="-245"/>
              <a:t> </a:t>
            </a:r>
            <a:r>
              <a:rPr dirty="0" sz="1900" spc="-110"/>
              <a:t>+</a:t>
            </a:r>
            <a:r>
              <a:rPr dirty="0" sz="1900" spc="-75"/>
              <a:t>,</a:t>
            </a:r>
            <a:r>
              <a:rPr dirty="0" sz="1900"/>
              <a:t> </a:t>
            </a:r>
            <a:r>
              <a:rPr dirty="0" sz="1900" spc="-280"/>
              <a:t> </a:t>
            </a:r>
            <a:r>
              <a:rPr dirty="0" sz="1900" spc="250"/>
              <a:t>–</a:t>
            </a:r>
            <a:r>
              <a:rPr dirty="0" sz="1900" spc="-45"/>
              <a:t> </a:t>
            </a:r>
            <a:r>
              <a:rPr dirty="0" sz="1900" spc="-190"/>
              <a:t>)</a:t>
            </a:r>
            <a:r>
              <a:rPr dirty="0" sz="1900" spc="-185"/>
              <a:t>,</a:t>
            </a:r>
            <a:r>
              <a:rPr dirty="0" sz="1900" spc="280"/>
              <a:t> </a:t>
            </a:r>
            <a:r>
              <a:rPr dirty="0" sz="1900" spc="-125"/>
              <a:t>(R</a:t>
            </a:r>
            <a:r>
              <a:rPr dirty="0" sz="1900" spc="-95"/>
              <a:t>,</a:t>
            </a:r>
            <a:r>
              <a:rPr dirty="0" sz="1900" spc="-240"/>
              <a:t> </a:t>
            </a:r>
            <a:r>
              <a:rPr dirty="0" sz="1900" spc="-110"/>
              <a:t>+</a:t>
            </a:r>
            <a:r>
              <a:rPr dirty="0" sz="1900" spc="-75"/>
              <a:t>,</a:t>
            </a:r>
            <a:r>
              <a:rPr dirty="0" sz="1900" spc="-235"/>
              <a:t> </a:t>
            </a:r>
            <a:r>
              <a:rPr dirty="0" sz="1900" spc="-185" b="1">
                <a:latin typeface="Trebuchet MS"/>
                <a:cs typeface="Trebuchet MS"/>
              </a:rPr>
              <a:t>.</a:t>
            </a:r>
            <a:r>
              <a:rPr dirty="0" sz="1900" spc="-235" b="1">
                <a:latin typeface="Trebuchet MS"/>
                <a:cs typeface="Trebuchet MS"/>
              </a:rPr>
              <a:t> </a:t>
            </a:r>
            <a:r>
              <a:rPr dirty="0" sz="1900" spc="-185" b="1">
                <a:latin typeface="Trebuchet MS"/>
                <a:cs typeface="Trebuchet MS"/>
              </a:rPr>
              <a:t>,</a:t>
            </a:r>
            <a:r>
              <a:rPr dirty="0" sz="1900" spc="-235" b="1">
                <a:latin typeface="Trebuchet MS"/>
                <a:cs typeface="Trebuchet MS"/>
              </a:rPr>
              <a:t> </a:t>
            </a:r>
            <a:r>
              <a:rPr dirty="0" sz="1900" spc="250" b="1">
                <a:latin typeface="Trebuchet MS"/>
                <a:cs typeface="Trebuchet MS"/>
              </a:rPr>
              <a:t>–</a:t>
            </a:r>
            <a:r>
              <a:rPr dirty="0" sz="1900" b="1">
                <a:latin typeface="Trebuchet MS"/>
                <a:cs typeface="Trebuchet MS"/>
              </a:rPr>
              <a:t>	</a:t>
            </a:r>
            <a:r>
              <a:rPr dirty="0" sz="1900" spc="-85"/>
              <a:t>)</a:t>
            </a:r>
            <a:r>
              <a:rPr dirty="0" sz="1900" spc="-50"/>
              <a:t> </a:t>
            </a:r>
            <a:r>
              <a:rPr dirty="0" sz="1900" spc="-105"/>
              <a:t>a</a:t>
            </a:r>
            <a:r>
              <a:rPr dirty="0" sz="1900" spc="-120"/>
              <a:t>r</a:t>
            </a:r>
            <a:r>
              <a:rPr dirty="0" sz="1900" spc="-130"/>
              <a:t>e</a:t>
            </a:r>
            <a:r>
              <a:rPr dirty="0" sz="1900" spc="-40"/>
              <a:t> </a:t>
            </a:r>
            <a:r>
              <a:rPr dirty="0" sz="1900" spc="-150"/>
              <a:t>al</a:t>
            </a:r>
            <a:r>
              <a:rPr dirty="0" sz="1900" spc="-195"/>
              <a:t>g</a:t>
            </a:r>
            <a:r>
              <a:rPr dirty="0" sz="1900" spc="-85"/>
              <a:t>eb</a:t>
            </a:r>
            <a:r>
              <a:rPr dirty="0" sz="1900" spc="-55"/>
              <a:t>r</a:t>
            </a:r>
            <a:r>
              <a:rPr dirty="0" sz="1900" spc="-145"/>
              <a:t>aic</a:t>
            </a:r>
            <a:r>
              <a:rPr dirty="0" sz="1900" spc="-40"/>
              <a:t> </a:t>
            </a:r>
            <a:r>
              <a:rPr dirty="0" sz="1900" spc="-80"/>
              <a:t>syst</a:t>
            </a:r>
            <a:r>
              <a:rPr dirty="0" sz="1900" spc="-125"/>
              <a:t>em</a:t>
            </a:r>
            <a:r>
              <a:rPr dirty="0" sz="1900" spc="-35"/>
              <a:t>s</a:t>
            </a:r>
            <a:r>
              <a:rPr dirty="0" sz="1900" spc="-285"/>
              <a:t>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4993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25">
                <a:solidFill>
                  <a:srgbClr val="464652"/>
                </a:solidFill>
                <a:latin typeface="Cambria"/>
                <a:cs typeface="Cambria"/>
              </a:rPr>
              <a:t>Cyclic </a:t>
            </a:r>
            <a:r>
              <a:rPr dirty="0" sz="3200" spc="185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501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750" algn="l"/>
              </a:tabLst>
            </a:pPr>
            <a:r>
              <a:rPr dirty="0" sz="2400" spc="185"/>
              <a:t>A </a:t>
            </a:r>
            <a:r>
              <a:rPr dirty="0" sz="2400" spc="-45" b="1">
                <a:latin typeface="Trebuchet MS"/>
                <a:cs typeface="Trebuchet MS"/>
              </a:rPr>
              <a:t>cyclic </a:t>
            </a:r>
            <a:r>
              <a:rPr dirty="0" sz="2400" spc="20" b="1">
                <a:latin typeface="Trebuchet MS"/>
                <a:cs typeface="Trebuchet MS"/>
              </a:rPr>
              <a:t>group </a:t>
            </a:r>
            <a:r>
              <a:rPr dirty="0" sz="2400" spc="-105"/>
              <a:t>is </a:t>
            </a:r>
            <a:r>
              <a:rPr dirty="0" sz="2400" spc="-240"/>
              <a:t>a </a:t>
            </a:r>
            <a:r>
              <a:rPr dirty="0" sz="2400" spc="-90"/>
              <a:t>group </a:t>
            </a:r>
            <a:r>
              <a:rPr dirty="0" sz="2400" spc="-165"/>
              <a:t>that </a:t>
            </a:r>
            <a:r>
              <a:rPr dirty="0" sz="2400" spc="-170"/>
              <a:t>can </a:t>
            </a:r>
            <a:r>
              <a:rPr dirty="0" sz="2400" spc="-150"/>
              <a:t>be </a:t>
            </a:r>
            <a:r>
              <a:rPr dirty="0" sz="2400" spc="-145"/>
              <a:t>generated </a:t>
            </a:r>
            <a:r>
              <a:rPr dirty="0" sz="2400" spc="-155"/>
              <a:t>by </a:t>
            </a:r>
            <a:r>
              <a:rPr dirty="0" sz="2400" spc="-240"/>
              <a:t>a </a:t>
            </a:r>
            <a:r>
              <a:rPr dirty="0" sz="2400" spc="-150"/>
              <a:t>single </a:t>
            </a:r>
            <a:r>
              <a:rPr dirty="0" sz="2400" spc="-145"/>
              <a:t> </a:t>
            </a:r>
            <a:r>
              <a:rPr dirty="0" sz="2400" spc="-180"/>
              <a:t>element.</a:t>
            </a:r>
            <a:endParaRPr sz="2400">
              <a:latin typeface="Trebuchet MS"/>
              <a:cs typeface="Trebuchet MS"/>
            </a:endParaRPr>
          </a:p>
          <a:p>
            <a:pPr algn="just" marL="285115" marR="5715" indent="-273050">
              <a:lnSpc>
                <a:spcPct val="150100"/>
              </a:lnSpc>
              <a:spcBef>
                <a:spcPts val="59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750" algn="l"/>
              </a:tabLst>
            </a:pPr>
            <a:r>
              <a:rPr dirty="0" sz="2400" spc="-95"/>
              <a:t>Every </a:t>
            </a:r>
            <a:r>
              <a:rPr dirty="0" sz="2400" spc="-155"/>
              <a:t>element </a:t>
            </a:r>
            <a:r>
              <a:rPr dirty="0" sz="2400" spc="-130"/>
              <a:t>of </a:t>
            </a:r>
            <a:r>
              <a:rPr dirty="0" sz="2400" spc="-240"/>
              <a:t>a</a:t>
            </a:r>
            <a:r>
              <a:rPr dirty="0" sz="2400" spc="-235"/>
              <a:t> </a:t>
            </a:r>
            <a:r>
              <a:rPr dirty="0" sz="2400" spc="-155"/>
              <a:t>cyclic </a:t>
            </a:r>
            <a:r>
              <a:rPr dirty="0" sz="2400" spc="-90"/>
              <a:t>group </a:t>
            </a:r>
            <a:r>
              <a:rPr dirty="0" sz="2400" spc="-105"/>
              <a:t>is </a:t>
            </a:r>
            <a:r>
              <a:rPr dirty="0" sz="2400" spc="-240"/>
              <a:t>a</a:t>
            </a:r>
            <a:r>
              <a:rPr dirty="0" sz="2400" spc="-235"/>
              <a:t> </a:t>
            </a:r>
            <a:r>
              <a:rPr dirty="0" sz="2400" spc="-80"/>
              <a:t>power </a:t>
            </a:r>
            <a:r>
              <a:rPr dirty="0" sz="2400" spc="-130"/>
              <a:t>of </a:t>
            </a:r>
            <a:r>
              <a:rPr dirty="0" sz="2400" spc="-85"/>
              <a:t>some </a:t>
            </a:r>
            <a:r>
              <a:rPr dirty="0" sz="2400" spc="-155"/>
              <a:t>specific </a:t>
            </a:r>
            <a:r>
              <a:rPr dirty="0" sz="2400" spc="-150"/>
              <a:t> </a:t>
            </a:r>
            <a:r>
              <a:rPr dirty="0" sz="2400" spc="-175"/>
              <a:t>el</a:t>
            </a:r>
            <a:r>
              <a:rPr dirty="0" sz="2400" spc="-165"/>
              <a:t>em</a:t>
            </a:r>
            <a:r>
              <a:rPr dirty="0" sz="2400" spc="-130"/>
              <a:t>e</a:t>
            </a:r>
            <a:r>
              <a:rPr dirty="0" sz="2400" spc="-135"/>
              <a:t>nt</a:t>
            </a:r>
            <a:r>
              <a:rPr dirty="0" sz="2400" spc="-75"/>
              <a:t> </a:t>
            </a:r>
            <a:r>
              <a:rPr dirty="0" sz="2400" spc="-125"/>
              <a:t>whi</a:t>
            </a:r>
            <a:r>
              <a:rPr dirty="0" sz="2400" spc="-110"/>
              <a:t>c</a:t>
            </a:r>
            <a:r>
              <a:rPr dirty="0" sz="2400" spc="-114"/>
              <a:t>h</a:t>
            </a:r>
            <a:r>
              <a:rPr dirty="0" sz="2400" spc="-60"/>
              <a:t> </a:t>
            </a:r>
            <a:r>
              <a:rPr dirty="0" sz="2400" spc="-105"/>
              <a:t>is</a:t>
            </a:r>
            <a:r>
              <a:rPr dirty="0" sz="2400" spc="-60"/>
              <a:t> </a:t>
            </a:r>
            <a:r>
              <a:rPr dirty="0" sz="2400" spc="-180"/>
              <a:t>calle</a:t>
            </a:r>
            <a:r>
              <a:rPr dirty="0" sz="2400" spc="-114"/>
              <a:t>d</a:t>
            </a:r>
            <a:r>
              <a:rPr dirty="0" sz="2400" spc="-75"/>
              <a:t> </a:t>
            </a:r>
            <a:r>
              <a:rPr dirty="0" sz="2400" spc="-240"/>
              <a:t>a</a:t>
            </a:r>
            <a:r>
              <a:rPr dirty="0" sz="2400" spc="-60"/>
              <a:t> </a:t>
            </a:r>
            <a:r>
              <a:rPr dirty="0" sz="2400" spc="50" b="1">
                <a:latin typeface="Trebuchet MS"/>
                <a:cs typeface="Trebuchet MS"/>
              </a:rPr>
              <a:t>g</a:t>
            </a:r>
            <a:r>
              <a:rPr dirty="0" sz="2400" spc="5" b="1">
                <a:latin typeface="Trebuchet MS"/>
                <a:cs typeface="Trebuchet MS"/>
              </a:rPr>
              <a:t>enerator</a:t>
            </a:r>
            <a:r>
              <a:rPr dirty="0" sz="2400" spc="-360"/>
              <a:t>.</a:t>
            </a:r>
            <a:endParaRPr sz="24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501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750" algn="l"/>
              </a:tabLst>
            </a:pPr>
            <a:r>
              <a:rPr dirty="0" sz="2400" spc="185"/>
              <a:t>A </a:t>
            </a:r>
            <a:r>
              <a:rPr dirty="0" sz="2400" spc="-150"/>
              <a:t>cyclic </a:t>
            </a:r>
            <a:r>
              <a:rPr dirty="0" sz="2400" spc="-90"/>
              <a:t>group </a:t>
            </a:r>
            <a:r>
              <a:rPr dirty="0" sz="2400" spc="-165"/>
              <a:t>can </a:t>
            </a:r>
            <a:r>
              <a:rPr dirty="0" sz="2400" spc="-150"/>
              <a:t>be </a:t>
            </a:r>
            <a:r>
              <a:rPr dirty="0" sz="2400" spc="-145"/>
              <a:t>generated </a:t>
            </a:r>
            <a:r>
              <a:rPr dirty="0" sz="2400" spc="-155"/>
              <a:t>by </a:t>
            </a:r>
            <a:r>
              <a:rPr dirty="0" sz="2400" spc="-240"/>
              <a:t>a </a:t>
            </a:r>
            <a:r>
              <a:rPr dirty="0" sz="2400" spc="-105"/>
              <a:t>generator </a:t>
            </a:r>
            <a:r>
              <a:rPr dirty="0" sz="2400" spc="-320"/>
              <a:t>‘g’, </a:t>
            </a:r>
            <a:r>
              <a:rPr dirty="0" sz="2400" spc="-110"/>
              <a:t>such </a:t>
            </a:r>
            <a:r>
              <a:rPr dirty="0" sz="2400" spc="-170"/>
              <a:t>that </a:t>
            </a:r>
            <a:r>
              <a:rPr dirty="0" sz="2400" spc="-165"/>
              <a:t> </a:t>
            </a:r>
            <a:r>
              <a:rPr dirty="0" sz="2400" spc="-114"/>
              <a:t>every</a:t>
            </a:r>
            <a:r>
              <a:rPr dirty="0" sz="2400" spc="170"/>
              <a:t> </a:t>
            </a:r>
            <a:r>
              <a:rPr dirty="0" sz="2400" spc="-80"/>
              <a:t>other</a:t>
            </a:r>
            <a:r>
              <a:rPr dirty="0" sz="2400" spc="180"/>
              <a:t> </a:t>
            </a:r>
            <a:r>
              <a:rPr dirty="0" sz="2400" spc="-160"/>
              <a:t>element</a:t>
            </a:r>
            <a:r>
              <a:rPr dirty="0" sz="2400" spc="185"/>
              <a:t> </a:t>
            </a:r>
            <a:r>
              <a:rPr dirty="0" sz="2400" spc="-130"/>
              <a:t>of</a:t>
            </a:r>
            <a:r>
              <a:rPr dirty="0" sz="2400" spc="160"/>
              <a:t> </a:t>
            </a:r>
            <a:r>
              <a:rPr dirty="0" sz="2400" spc="-140"/>
              <a:t>the</a:t>
            </a:r>
            <a:r>
              <a:rPr dirty="0" sz="2400" spc="185"/>
              <a:t> </a:t>
            </a:r>
            <a:r>
              <a:rPr dirty="0" sz="2400" spc="-90"/>
              <a:t>group</a:t>
            </a:r>
            <a:r>
              <a:rPr dirty="0" sz="2400" spc="175"/>
              <a:t> </a:t>
            </a:r>
            <a:r>
              <a:rPr dirty="0" sz="2400" spc="-165"/>
              <a:t>can</a:t>
            </a:r>
            <a:r>
              <a:rPr dirty="0" sz="2400" spc="190"/>
              <a:t> </a:t>
            </a:r>
            <a:r>
              <a:rPr dirty="0" sz="2400" spc="-150"/>
              <a:t>be</a:t>
            </a:r>
            <a:r>
              <a:rPr dirty="0" sz="2400" spc="165"/>
              <a:t> </a:t>
            </a:r>
            <a:r>
              <a:rPr dirty="0" sz="2400" spc="-120"/>
              <a:t>written</a:t>
            </a:r>
            <a:r>
              <a:rPr dirty="0" sz="2400" spc="190"/>
              <a:t> </a:t>
            </a:r>
            <a:r>
              <a:rPr dirty="0" sz="2400" spc="-150"/>
              <a:t>as</a:t>
            </a:r>
            <a:r>
              <a:rPr dirty="0" sz="2400" spc="180"/>
              <a:t> </a:t>
            </a:r>
            <a:r>
              <a:rPr dirty="0" sz="2400" spc="-240"/>
              <a:t>a</a:t>
            </a:r>
            <a:r>
              <a:rPr dirty="0" sz="2400" spc="170"/>
              <a:t> </a:t>
            </a:r>
            <a:r>
              <a:rPr dirty="0" sz="2400" spc="-80"/>
              <a:t>power </a:t>
            </a:r>
            <a:r>
              <a:rPr dirty="0" sz="2400" spc="-710"/>
              <a:t> </a:t>
            </a:r>
            <a:r>
              <a:rPr dirty="0" sz="2400" spc="-155"/>
              <a:t>o</a:t>
            </a:r>
            <a:r>
              <a:rPr dirty="0" sz="2400" spc="-105"/>
              <a:t>f</a:t>
            </a:r>
            <a:r>
              <a:rPr dirty="0" sz="2400" spc="-55"/>
              <a:t> </a:t>
            </a:r>
            <a:r>
              <a:rPr dirty="0" sz="2400" spc="-145"/>
              <a:t>the</a:t>
            </a:r>
            <a:r>
              <a:rPr dirty="0" sz="2400" spc="-70"/>
              <a:t> </a:t>
            </a:r>
            <a:r>
              <a:rPr dirty="0" sz="2400" spc="-140"/>
              <a:t>gener</a:t>
            </a:r>
            <a:r>
              <a:rPr dirty="0" sz="2400" spc="-155"/>
              <a:t>a</a:t>
            </a:r>
            <a:r>
              <a:rPr dirty="0" sz="2400" spc="-35"/>
              <a:t>tor</a:t>
            </a:r>
            <a:r>
              <a:rPr dirty="0" sz="2400" spc="-295"/>
              <a:t> </a:t>
            </a:r>
            <a:r>
              <a:rPr dirty="0" sz="2400" spc="-320"/>
              <a:t>‘g</a:t>
            </a:r>
            <a:r>
              <a:rPr dirty="0" sz="2400" spc="-265"/>
              <a:t>’</a:t>
            </a:r>
            <a:r>
              <a:rPr dirty="0" sz="2400" spc="-360"/>
              <a:t>.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979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60">
                <a:solidFill>
                  <a:srgbClr val="464652"/>
                </a:solidFill>
                <a:latin typeface="Cambria"/>
                <a:cs typeface="Cambria"/>
              </a:rPr>
              <a:t>Subgroup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0337" rIns="0" bIns="0" rtlCol="0" vert="horz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dirty="0" spc="-130"/>
              <a:t>Let </a:t>
            </a:r>
            <a:r>
              <a:rPr dirty="0" spc="-105"/>
              <a:t>(A, </a:t>
            </a:r>
            <a:r>
              <a:rPr dirty="0"/>
              <a:t>*) </a:t>
            </a:r>
            <a:r>
              <a:rPr dirty="0" spc="-155"/>
              <a:t>be </a:t>
            </a:r>
            <a:r>
              <a:rPr dirty="0" spc="-254"/>
              <a:t>a </a:t>
            </a:r>
            <a:r>
              <a:rPr dirty="0" spc="-95"/>
              <a:t>group </a:t>
            </a:r>
            <a:r>
              <a:rPr dirty="0" spc="-165"/>
              <a:t>and </a:t>
            </a:r>
            <a:r>
              <a:rPr dirty="0" spc="-10"/>
              <a:t>B </a:t>
            </a:r>
            <a:r>
              <a:rPr dirty="0" spc="-155"/>
              <a:t>be </a:t>
            </a:r>
            <a:r>
              <a:rPr dirty="0" spc="-254"/>
              <a:t>a </a:t>
            </a:r>
            <a:r>
              <a:rPr dirty="0" spc="-120"/>
              <a:t>subset </a:t>
            </a:r>
            <a:r>
              <a:rPr dirty="0" spc="-135"/>
              <a:t>of </a:t>
            </a:r>
            <a:r>
              <a:rPr dirty="0" spc="-95"/>
              <a:t>A, </a:t>
            </a:r>
            <a:r>
              <a:rPr dirty="0" spc="-175"/>
              <a:t>(B, </a:t>
            </a:r>
            <a:r>
              <a:rPr dirty="0"/>
              <a:t>*) </a:t>
            </a:r>
            <a:r>
              <a:rPr dirty="0" spc="-110"/>
              <a:t>is </a:t>
            </a:r>
            <a:r>
              <a:rPr dirty="0" spc="-150"/>
              <a:t>said </a:t>
            </a:r>
            <a:r>
              <a:rPr dirty="0" spc="-65"/>
              <a:t>to </a:t>
            </a:r>
            <a:r>
              <a:rPr dirty="0" spc="-770"/>
              <a:t> </a:t>
            </a:r>
            <a:r>
              <a:rPr dirty="0" spc="-160"/>
              <a:t>be</a:t>
            </a:r>
            <a:r>
              <a:rPr dirty="0" spc="-60"/>
              <a:t> </a:t>
            </a:r>
            <a:r>
              <a:rPr dirty="0" spc="-254"/>
              <a:t>a</a:t>
            </a:r>
            <a:r>
              <a:rPr dirty="0" spc="-55"/>
              <a:t> </a:t>
            </a:r>
            <a:r>
              <a:rPr dirty="0" spc="15" b="1">
                <a:latin typeface="Trebuchet MS"/>
                <a:cs typeface="Trebuchet MS"/>
              </a:rPr>
              <a:t>subgroup</a:t>
            </a:r>
            <a:r>
              <a:rPr dirty="0" spc="-70" b="1">
                <a:latin typeface="Trebuchet MS"/>
                <a:cs typeface="Trebuchet MS"/>
              </a:rPr>
              <a:t> </a:t>
            </a:r>
            <a:r>
              <a:rPr dirty="0" spc="-135"/>
              <a:t>of</a:t>
            </a:r>
            <a:r>
              <a:rPr dirty="0" spc="-350"/>
              <a:t> </a:t>
            </a:r>
            <a:r>
              <a:rPr dirty="0" spc="200"/>
              <a:t>A</a:t>
            </a:r>
            <a:r>
              <a:rPr dirty="0" spc="-50"/>
              <a:t> </a:t>
            </a:r>
            <a:r>
              <a:rPr dirty="0" spc="-245"/>
              <a:t>if</a:t>
            </a:r>
            <a:r>
              <a:rPr dirty="0" spc="-65"/>
              <a:t> </a:t>
            </a:r>
            <a:r>
              <a:rPr dirty="0" spc="-175"/>
              <a:t>(B,</a:t>
            </a:r>
            <a:r>
              <a:rPr dirty="0" spc="-325"/>
              <a:t> </a:t>
            </a:r>
            <a:r>
              <a:rPr dirty="0" spc="5"/>
              <a:t>*)</a:t>
            </a:r>
            <a:r>
              <a:rPr dirty="0" spc="-65"/>
              <a:t> </a:t>
            </a:r>
            <a:r>
              <a:rPr dirty="0" spc="-114"/>
              <a:t>is</a:t>
            </a:r>
            <a:r>
              <a:rPr dirty="0" spc="-55"/>
              <a:t> </a:t>
            </a:r>
            <a:r>
              <a:rPr dirty="0" spc="-114"/>
              <a:t>also</a:t>
            </a:r>
            <a:r>
              <a:rPr dirty="0" spc="-60"/>
              <a:t> </a:t>
            </a:r>
            <a:r>
              <a:rPr dirty="0" spc="-254"/>
              <a:t>a</a:t>
            </a:r>
            <a:r>
              <a:rPr dirty="0" spc="-60"/>
              <a:t> </a:t>
            </a:r>
            <a:r>
              <a:rPr dirty="0" spc="-90"/>
              <a:t>group</a:t>
            </a:r>
            <a:r>
              <a:rPr dirty="0" spc="-85"/>
              <a:t> </a:t>
            </a:r>
            <a:r>
              <a:rPr dirty="0" spc="-155"/>
              <a:t>by</a:t>
            </a:r>
            <a:r>
              <a:rPr dirty="0" spc="-75"/>
              <a:t> </a:t>
            </a:r>
            <a:r>
              <a:rPr dirty="0" spc="-215"/>
              <a:t>itself.</a:t>
            </a:r>
          </a:p>
          <a:p>
            <a:pPr marL="12700" marR="145415">
              <a:lnSpc>
                <a:spcPct val="100000"/>
              </a:lnSpc>
            </a:pPr>
            <a:r>
              <a:rPr dirty="0" spc="-95"/>
              <a:t>Suppose</a:t>
            </a:r>
            <a:r>
              <a:rPr dirty="0" spc="-80"/>
              <a:t> </a:t>
            </a:r>
            <a:r>
              <a:rPr dirty="0" spc="-145"/>
              <a:t>we</a:t>
            </a:r>
            <a:r>
              <a:rPr dirty="0" spc="-55"/>
              <a:t> </a:t>
            </a:r>
            <a:r>
              <a:rPr dirty="0" spc="-155"/>
              <a:t>want</a:t>
            </a:r>
            <a:r>
              <a:rPr dirty="0" spc="-60"/>
              <a:t> </a:t>
            </a:r>
            <a:r>
              <a:rPr dirty="0" spc="-65"/>
              <a:t>to</a:t>
            </a:r>
            <a:r>
              <a:rPr dirty="0" spc="-55"/>
              <a:t> </a:t>
            </a:r>
            <a:r>
              <a:rPr dirty="0" spc="-130"/>
              <a:t>check</a:t>
            </a:r>
            <a:r>
              <a:rPr dirty="0" spc="-60"/>
              <a:t> </a:t>
            </a:r>
            <a:r>
              <a:rPr dirty="0" spc="-120"/>
              <a:t>whether</a:t>
            </a:r>
            <a:r>
              <a:rPr dirty="0" spc="-80"/>
              <a:t> </a:t>
            </a:r>
            <a:r>
              <a:rPr dirty="0" spc="-175"/>
              <a:t>(B,</a:t>
            </a:r>
            <a:r>
              <a:rPr dirty="0" spc="-315"/>
              <a:t> </a:t>
            </a:r>
            <a:r>
              <a:rPr dirty="0" spc="5"/>
              <a:t>*)</a:t>
            </a:r>
            <a:r>
              <a:rPr dirty="0" spc="-60"/>
              <a:t> </a:t>
            </a:r>
            <a:r>
              <a:rPr dirty="0" spc="-114"/>
              <a:t>is</a:t>
            </a:r>
            <a:r>
              <a:rPr dirty="0" spc="-60"/>
              <a:t> </a:t>
            </a:r>
            <a:r>
              <a:rPr dirty="0" spc="-254"/>
              <a:t>a</a:t>
            </a:r>
            <a:r>
              <a:rPr dirty="0" spc="-55"/>
              <a:t> </a:t>
            </a:r>
            <a:r>
              <a:rPr dirty="0" spc="-100"/>
              <a:t>subgroup</a:t>
            </a:r>
            <a:r>
              <a:rPr dirty="0" spc="-90"/>
              <a:t> </a:t>
            </a:r>
            <a:r>
              <a:rPr dirty="0" spc="-95"/>
              <a:t>for </a:t>
            </a:r>
            <a:r>
              <a:rPr dirty="0" spc="-770"/>
              <a:t> </a:t>
            </a:r>
            <a:r>
              <a:rPr dirty="0" spc="-254"/>
              <a:t>a</a:t>
            </a:r>
            <a:r>
              <a:rPr dirty="0" spc="-60"/>
              <a:t> </a:t>
            </a:r>
            <a:r>
              <a:rPr dirty="0" spc="-235"/>
              <a:t>g</a:t>
            </a:r>
            <a:r>
              <a:rPr dirty="0" spc="-130"/>
              <a:t>i</a:t>
            </a:r>
            <a:r>
              <a:rPr dirty="0" spc="-185"/>
              <a:t>v</a:t>
            </a:r>
            <a:r>
              <a:rPr dirty="0" spc="-145"/>
              <a:t>en</a:t>
            </a:r>
            <a:r>
              <a:rPr dirty="0" spc="-70"/>
              <a:t> </a:t>
            </a:r>
            <a:r>
              <a:rPr dirty="0" spc="-120"/>
              <a:t>subset</a:t>
            </a:r>
            <a:r>
              <a:rPr dirty="0" spc="-60"/>
              <a:t> </a:t>
            </a:r>
            <a:r>
              <a:rPr dirty="0" spc="-10"/>
              <a:t>B</a:t>
            </a:r>
            <a:r>
              <a:rPr dirty="0" spc="-70"/>
              <a:t> </a:t>
            </a:r>
            <a:r>
              <a:rPr dirty="0" spc="-135"/>
              <a:t>of</a:t>
            </a:r>
            <a:r>
              <a:rPr dirty="0" spc="-320"/>
              <a:t> </a:t>
            </a:r>
            <a:r>
              <a:rPr dirty="0" spc="-114"/>
              <a:t>A</a:t>
            </a:r>
            <a:r>
              <a:rPr dirty="0" spc="70"/>
              <a:t>.</a:t>
            </a:r>
            <a:r>
              <a:rPr dirty="0" spc="265"/>
              <a:t>W</a:t>
            </a:r>
            <a:r>
              <a:rPr dirty="0" spc="-175"/>
              <a:t>e</a:t>
            </a:r>
            <a:r>
              <a:rPr dirty="0" spc="-60"/>
              <a:t> </a:t>
            </a:r>
            <a:r>
              <a:rPr dirty="0" spc="-105"/>
              <a:t>note</a:t>
            </a:r>
            <a:r>
              <a:rPr dirty="0" spc="-60"/>
              <a:t> </a:t>
            </a:r>
            <a:r>
              <a:rPr dirty="0" spc="-180"/>
              <a:t>that</a:t>
            </a:r>
          </a:p>
          <a:p>
            <a:pPr marL="12700" marR="657225">
              <a:lnSpc>
                <a:spcPts val="3720"/>
              </a:lnSpc>
              <a:spcBef>
                <a:spcPts val="225"/>
              </a:spcBef>
            </a:pPr>
            <a:r>
              <a:rPr dirty="0" spc="-90"/>
              <a:t>1.We</a:t>
            </a:r>
            <a:r>
              <a:rPr dirty="0" spc="-80"/>
              <a:t> </a:t>
            </a:r>
            <a:r>
              <a:rPr dirty="0" spc="-95"/>
              <a:t>should</a:t>
            </a:r>
            <a:r>
              <a:rPr dirty="0" spc="-70"/>
              <a:t> </a:t>
            </a:r>
            <a:r>
              <a:rPr dirty="0" spc="-140"/>
              <a:t>test</a:t>
            </a:r>
            <a:r>
              <a:rPr dirty="0" spc="-55"/>
              <a:t> </a:t>
            </a:r>
            <a:r>
              <a:rPr dirty="0" spc="-120"/>
              <a:t>whether</a:t>
            </a:r>
            <a:r>
              <a:rPr dirty="0" spc="-70"/>
              <a:t> </a:t>
            </a:r>
            <a:r>
              <a:rPr dirty="0" spc="130"/>
              <a:t>*</a:t>
            </a:r>
            <a:r>
              <a:rPr dirty="0" spc="-60"/>
              <a:t> </a:t>
            </a:r>
            <a:r>
              <a:rPr dirty="0" spc="-114"/>
              <a:t>is</a:t>
            </a:r>
            <a:r>
              <a:rPr dirty="0" spc="-55"/>
              <a:t> </a:t>
            </a:r>
            <a:r>
              <a:rPr dirty="0" spc="-254"/>
              <a:t>a</a:t>
            </a:r>
            <a:r>
              <a:rPr dirty="0" spc="-55"/>
              <a:t> </a:t>
            </a:r>
            <a:r>
              <a:rPr dirty="0" spc="-114"/>
              <a:t>closed</a:t>
            </a:r>
            <a:r>
              <a:rPr dirty="0" spc="-55"/>
              <a:t> </a:t>
            </a:r>
            <a:r>
              <a:rPr dirty="0" spc="-105"/>
              <a:t>operation</a:t>
            </a:r>
            <a:r>
              <a:rPr dirty="0" spc="-80"/>
              <a:t> </a:t>
            </a:r>
            <a:r>
              <a:rPr dirty="0" spc="-40"/>
              <a:t>on</a:t>
            </a:r>
            <a:r>
              <a:rPr dirty="0" spc="-55"/>
              <a:t> </a:t>
            </a:r>
            <a:r>
              <a:rPr dirty="0" spc="-195"/>
              <a:t>B. </a:t>
            </a:r>
            <a:r>
              <a:rPr dirty="0" spc="-770"/>
              <a:t> </a:t>
            </a:r>
            <a:r>
              <a:rPr dirty="0" spc="-265"/>
              <a:t>2</a:t>
            </a:r>
            <a:r>
              <a:rPr dirty="0" spc="-175"/>
              <a:t>.</a:t>
            </a:r>
            <a:r>
              <a:rPr dirty="0" spc="130"/>
              <a:t>*</a:t>
            </a:r>
            <a:r>
              <a:rPr dirty="0" spc="-70"/>
              <a:t> </a:t>
            </a:r>
            <a:r>
              <a:rPr dirty="0" spc="-100"/>
              <a:t>i</a:t>
            </a:r>
            <a:r>
              <a:rPr dirty="0" spc="-130"/>
              <a:t>s</a:t>
            </a:r>
            <a:r>
              <a:rPr dirty="0" spc="-65"/>
              <a:t> </a:t>
            </a:r>
            <a:r>
              <a:rPr dirty="0" spc="-60"/>
              <a:t>k</a:t>
            </a:r>
            <a:r>
              <a:rPr dirty="0" spc="-40"/>
              <a:t>n</a:t>
            </a:r>
            <a:r>
              <a:rPr dirty="0" spc="-60"/>
              <a:t>o</a:t>
            </a:r>
            <a:r>
              <a:rPr dirty="0" spc="-110"/>
              <a:t>w</a:t>
            </a:r>
            <a:r>
              <a:rPr dirty="0" spc="-80"/>
              <a:t>n</a:t>
            </a:r>
            <a:r>
              <a:rPr dirty="0" spc="-75"/>
              <a:t> </a:t>
            </a:r>
            <a:r>
              <a:rPr dirty="0" spc="-65"/>
              <a:t>to</a:t>
            </a:r>
            <a:r>
              <a:rPr dirty="0" spc="-60"/>
              <a:t> </a:t>
            </a:r>
            <a:r>
              <a:rPr dirty="0" spc="-160"/>
              <a:t>be</a:t>
            </a:r>
            <a:r>
              <a:rPr dirty="0" spc="-60"/>
              <a:t> </a:t>
            </a:r>
            <a:r>
              <a:rPr dirty="0" spc="-190"/>
              <a:t>an</a:t>
            </a:r>
            <a:r>
              <a:rPr dirty="0" spc="-55"/>
              <a:t> </a:t>
            </a:r>
            <a:r>
              <a:rPr dirty="0" spc="-125"/>
              <a:t>as</a:t>
            </a:r>
            <a:r>
              <a:rPr dirty="0" spc="-125"/>
              <a:t>s</a:t>
            </a:r>
            <a:r>
              <a:rPr dirty="0" spc="-130"/>
              <a:t>oci</a:t>
            </a:r>
            <a:r>
              <a:rPr dirty="0" spc="-145"/>
              <a:t>a</a:t>
            </a:r>
            <a:r>
              <a:rPr dirty="0" spc="-140"/>
              <a:t>ti</a:t>
            </a:r>
            <a:r>
              <a:rPr dirty="0" spc="-250"/>
              <a:t>v</a:t>
            </a:r>
            <a:r>
              <a:rPr dirty="0" spc="-175"/>
              <a:t>e</a:t>
            </a:r>
            <a:r>
              <a:rPr dirty="0" spc="-75"/>
              <a:t> </a:t>
            </a:r>
            <a:r>
              <a:rPr dirty="0" spc="-55"/>
              <a:t>o</a:t>
            </a:r>
            <a:r>
              <a:rPr dirty="0" spc="-50"/>
              <a:t>p</a:t>
            </a:r>
            <a:r>
              <a:rPr dirty="0" spc="-165"/>
              <a:t>erat</a:t>
            </a:r>
            <a:r>
              <a:rPr dirty="0" spc="-95"/>
              <a:t>i</a:t>
            </a:r>
            <a:r>
              <a:rPr dirty="0" spc="-40"/>
              <a:t>o</a:t>
            </a:r>
            <a:r>
              <a:rPr dirty="0" spc="-35"/>
              <a:t>n</a:t>
            </a:r>
            <a:r>
              <a:rPr dirty="0" spc="-385"/>
              <a:t>.</a:t>
            </a:r>
          </a:p>
          <a:p>
            <a:pPr marL="12700" marR="5080">
              <a:lnSpc>
                <a:spcPct val="109700"/>
              </a:lnSpc>
              <a:spcBef>
                <a:spcPts val="75"/>
              </a:spcBef>
            </a:pPr>
            <a:r>
              <a:rPr dirty="0" spc="-110"/>
              <a:t>3.The</a:t>
            </a:r>
            <a:r>
              <a:rPr dirty="0" spc="-60"/>
              <a:t> </a:t>
            </a:r>
            <a:r>
              <a:rPr dirty="0" spc="-155"/>
              <a:t>identity</a:t>
            </a:r>
            <a:r>
              <a:rPr dirty="0" spc="-80"/>
              <a:t> </a:t>
            </a:r>
            <a:r>
              <a:rPr dirty="0" spc="-135"/>
              <a:t>of</a:t>
            </a:r>
            <a:r>
              <a:rPr dirty="0" spc="-60"/>
              <a:t> </a:t>
            </a:r>
            <a:r>
              <a:rPr dirty="0" spc="-105"/>
              <a:t>(A,</a:t>
            </a:r>
            <a:r>
              <a:rPr dirty="0" spc="-320"/>
              <a:t> </a:t>
            </a:r>
            <a:r>
              <a:rPr dirty="0"/>
              <a:t>*)</a:t>
            </a:r>
            <a:r>
              <a:rPr dirty="0" spc="-65"/>
              <a:t> </a:t>
            </a:r>
            <a:r>
              <a:rPr dirty="0" spc="-130"/>
              <a:t>must</a:t>
            </a:r>
            <a:r>
              <a:rPr dirty="0" spc="-55"/>
              <a:t> </a:t>
            </a:r>
            <a:r>
              <a:rPr dirty="0" spc="-160"/>
              <a:t>be</a:t>
            </a:r>
            <a:r>
              <a:rPr dirty="0" spc="-55"/>
              <a:t> </a:t>
            </a:r>
            <a:r>
              <a:rPr dirty="0" spc="-150"/>
              <a:t>in</a:t>
            </a:r>
            <a:r>
              <a:rPr dirty="0" spc="-70"/>
              <a:t> </a:t>
            </a:r>
            <a:r>
              <a:rPr dirty="0" spc="-10"/>
              <a:t>B</a:t>
            </a:r>
            <a:r>
              <a:rPr dirty="0" spc="-55"/>
              <a:t> </a:t>
            </a:r>
            <a:r>
              <a:rPr dirty="0" spc="-155"/>
              <a:t>as</a:t>
            </a:r>
            <a:r>
              <a:rPr dirty="0" spc="-65"/>
              <a:t> </a:t>
            </a:r>
            <a:r>
              <a:rPr dirty="0" spc="-155"/>
              <a:t>the</a:t>
            </a:r>
            <a:r>
              <a:rPr dirty="0" spc="-60"/>
              <a:t> </a:t>
            </a:r>
            <a:r>
              <a:rPr dirty="0" spc="-155"/>
              <a:t>identity</a:t>
            </a:r>
            <a:r>
              <a:rPr dirty="0" spc="-80"/>
              <a:t> </a:t>
            </a:r>
            <a:r>
              <a:rPr dirty="0" spc="-135"/>
              <a:t>of</a:t>
            </a:r>
            <a:r>
              <a:rPr dirty="0" spc="-55"/>
              <a:t> </a:t>
            </a:r>
            <a:r>
              <a:rPr dirty="0" spc="-175"/>
              <a:t>(B,</a:t>
            </a:r>
            <a:r>
              <a:rPr dirty="0" spc="-330"/>
              <a:t> </a:t>
            </a:r>
            <a:r>
              <a:rPr dirty="0"/>
              <a:t>*) </a:t>
            </a:r>
            <a:r>
              <a:rPr dirty="0" spc="5"/>
              <a:t> </a:t>
            </a:r>
            <a:r>
              <a:rPr dirty="0" spc="-160"/>
              <a:t>4.Since</a:t>
            </a:r>
            <a:r>
              <a:rPr dirty="0" spc="-75"/>
              <a:t> </a:t>
            </a:r>
            <a:r>
              <a:rPr dirty="0" spc="-150"/>
              <a:t>the</a:t>
            </a:r>
            <a:r>
              <a:rPr dirty="0" spc="-60"/>
              <a:t> </a:t>
            </a:r>
            <a:r>
              <a:rPr dirty="0" spc="-130"/>
              <a:t>inverse</a:t>
            </a:r>
            <a:r>
              <a:rPr dirty="0" spc="-80"/>
              <a:t> </a:t>
            </a:r>
            <a:r>
              <a:rPr dirty="0" spc="-135"/>
              <a:t>of</a:t>
            </a:r>
            <a:r>
              <a:rPr dirty="0" spc="-60"/>
              <a:t> </a:t>
            </a:r>
            <a:r>
              <a:rPr dirty="0" spc="-125"/>
              <a:t>every</a:t>
            </a:r>
            <a:r>
              <a:rPr dirty="0" spc="-60"/>
              <a:t> </a:t>
            </a:r>
            <a:r>
              <a:rPr dirty="0" spc="-165"/>
              <a:t>element</a:t>
            </a:r>
            <a:r>
              <a:rPr dirty="0" spc="-75"/>
              <a:t> </a:t>
            </a:r>
            <a:r>
              <a:rPr dirty="0" spc="-150"/>
              <a:t>in</a:t>
            </a:r>
            <a:r>
              <a:rPr dirty="0" spc="-320"/>
              <a:t> </a:t>
            </a:r>
            <a:r>
              <a:rPr dirty="0" spc="200"/>
              <a:t>A</a:t>
            </a:r>
            <a:r>
              <a:rPr dirty="0" spc="-60"/>
              <a:t> </a:t>
            </a:r>
            <a:r>
              <a:rPr dirty="0" spc="-114"/>
              <a:t>is</a:t>
            </a:r>
            <a:r>
              <a:rPr dirty="0" spc="-60"/>
              <a:t> </a:t>
            </a:r>
            <a:r>
              <a:rPr dirty="0" spc="-140"/>
              <a:t>unique</a:t>
            </a:r>
            <a:r>
              <a:rPr dirty="0" spc="-85"/>
              <a:t> </a:t>
            </a:r>
            <a:r>
              <a:rPr dirty="0" spc="-95"/>
              <a:t>for</a:t>
            </a:r>
            <a:r>
              <a:rPr dirty="0" spc="-60"/>
              <a:t> </a:t>
            </a:r>
            <a:r>
              <a:rPr dirty="0" spc="-125"/>
              <a:t>every </a:t>
            </a:r>
            <a:r>
              <a:rPr dirty="0" spc="-770"/>
              <a:t> </a:t>
            </a:r>
            <a:r>
              <a:rPr dirty="0" spc="-165"/>
              <a:t>element</a:t>
            </a:r>
            <a:r>
              <a:rPr dirty="0" spc="-60"/>
              <a:t> </a:t>
            </a:r>
            <a:r>
              <a:rPr dirty="0" spc="-150"/>
              <a:t>b</a:t>
            </a:r>
            <a:r>
              <a:rPr dirty="0" spc="-80"/>
              <a:t> </a:t>
            </a:r>
            <a:r>
              <a:rPr dirty="0" spc="-150"/>
              <a:t>in</a:t>
            </a:r>
            <a:r>
              <a:rPr dirty="0" spc="-50"/>
              <a:t> </a:t>
            </a:r>
            <a:r>
              <a:rPr dirty="0" spc="-195"/>
              <a:t>B,</a:t>
            </a:r>
            <a:r>
              <a:rPr dirty="0" spc="-320"/>
              <a:t> </a:t>
            </a:r>
            <a:r>
              <a:rPr dirty="0" spc="-145"/>
              <a:t>we</a:t>
            </a:r>
            <a:r>
              <a:rPr dirty="0" spc="-60"/>
              <a:t> </a:t>
            </a:r>
            <a:r>
              <a:rPr dirty="0" spc="-130"/>
              <a:t>must</a:t>
            </a:r>
            <a:r>
              <a:rPr dirty="0" spc="-60"/>
              <a:t> </a:t>
            </a:r>
            <a:r>
              <a:rPr dirty="0" spc="-135"/>
              <a:t>check</a:t>
            </a:r>
            <a:r>
              <a:rPr dirty="0" spc="-70"/>
              <a:t> </a:t>
            </a:r>
            <a:r>
              <a:rPr dirty="0" spc="-180"/>
              <a:t>that</a:t>
            </a:r>
            <a:r>
              <a:rPr dirty="0" spc="-60"/>
              <a:t> </a:t>
            </a:r>
            <a:r>
              <a:rPr dirty="0" spc="-135"/>
              <a:t>its</a:t>
            </a:r>
            <a:r>
              <a:rPr dirty="0" spc="-70"/>
              <a:t> </a:t>
            </a:r>
            <a:r>
              <a:rPr dirty="0" spc="-125"/>
              <a:t>inverse</a:t>
            </a:r>
            <a:r>
              <a:rPr dirty="0" spc="-80"/>
              <a:t> </a:t>
            </a:r>
            <a:r>
              <a:rPr dirty="0" spc="-114"/>
              <a:t>is</a:t>
            </a:r>
            <a:r>
              <a:rPr dirty="0" spc="-65"/>
              <a:t> </a:t>
            </a:r>
            <a:r>
              <a:rPr dirty="0" spc="-120"/>
              <a:t>also</a:t>
            </a:r>
            <a:r>
              <a:rPr dirty="0" spc="-65"/>
              <a:t> </a:t>
            </a:r>
            <a:r>
              <a:rPr dirty="0" spc="-150"/>
              <a:t>in</a:t>
            </a:r>
            <a:r>
              <a:rPr dirty="0" spc="-70"/>
              <a:t> </a:t>
            </a:r>
            <a:r>
              <a:rPr dirty="0" spc="-195"/>
              <a:t>B.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50145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15">
                <a:solidFill>
                  <a:srgbClr val="464652"/>
                </a:solidFill>
                <a:latin typeface="Cambria"/>
                <a:cs typeface="Cambria"/>
              </a:rPr>
              <a:t>Generation</a:t>
            </a:r>
            <a:r>
              <a:rPr dirty="0" sz="3200" spc="2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70">
                <a:solidFill>
                  <a:srgbClr val="464652"/>
                </a:solidFill>
                <a:latin typeface="Cambria"/>
                <a:cs typeface="Cambria"/>
              </a:rPr>
              <a:t>of</a:t>
            </a:r>
            <a:r>
              <a:rPr dirty="0" sz="3200" spc="2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65">
                <a:solidFill>
                  <a:srgbClr val="464652"/>
                </a:solidFill>
                <a:latin typeface="Cambria"/>
                <a:cs typeface="Cambria"/>
              </a:rPr>
              <a:t>Subgroups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8757"/>
            <a:ext cx="7940675" cy="1687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130">
                <a:latin typeface="Trebuchet MS"/>
                <a:cs typeface="Trebuchet MS"/>
              </a:rPr>
              <a:t>Let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(G,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*)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group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and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let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 </a:t>
            </a:r>
            <a:r>
              <a:rPr dirty="0" sz="2600" spc="-160">
                <a:latin typeface="Trebuchet MS"/>
                <a:cs typeface="Trebuchet MS"/>
              </a:rPr>
              <a:t>be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non-empty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subset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G.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Then </a:t>
            </a:r>
            <a:r>
              <a:rPr dirty="0" sz="2600" spc="-155">
                <a:latin typeface="Trebuchet MS"/>
                <a:cs typeface="Trebuchet MS"/>
              </a:rPr>
              <a:t>the </a:t>
            </a:r>
            <a:r>
              <a:rPr dirty="0" sz="2600" spc="-100">
                <a:latin typeface="Trebuchet MS"/>
                <a:cs typeface="Trebuchet MS"/>
              </a:rPr>
              <a:t>subgroup </a:t>
            </a:r>
            <a:r>
              <a:rPr dirty="0" sz="2600" spc="-150">
                <a:latin typeface="Trebuchet MS"/>
                <a:cs typeface="Trebuchet MS"/>
              </a:rPr>
              <a:t>generated </a:t>
            </a:r>
            <a:r>
              <a:rPr dirty="0" sz="2600" spc="-155">
                <a:latin typeface="Trebuchet MS"/>
                <a:cs typeface="Trebuchet MS"/>
              </a:rPr>
              <a:t>by </a:t>
            </a:r>
            <a:r>
              <a:rPr dirty="0" sz="2600" spc="-229">
                <a:latin typeface="Trebuchet MS"/>
                <a:cs typeface="Trebuchet MS"/>
              </a:rPr>
              <a:t>S, </a:t>
            </a:r>
            <a:r>
              <a:rPr dirty="0" sz="2600" spc="-120">
                <a:latin typeface="Trebuchet MS"/>
                <a:cs typeface="Trebuchet MS"/>
              </a:rPr>
              <a:t>denoted </a:t>
            </a:r>
            <a:r>
              <a:rPr dirty="0" sz="2600" spc="-155">
                <a:latin typeface="Trebuchet MS"/>
                <a:cs typeface="Trebuchet MS"/>
              </a:rPr>
              <a:t>by </a:t>
            </a:r>
            <a:r>
              <a:rPr dirty="0" sz="2600" spc="155">
                <a:latin typeface="Trebuchet MS"/>
                <a:cs typeface="Trebuchet MS"/>
              </a:rPr>
              <a:t>&lt; </a:t>
            </a:r>
            <a:r>
              <a:rPr dirty="0" sz="2600" spc="-60">
                <a:latin typeface="Trebuchet MS"/>
                <a:cs typeface="Trebuchet MS"/>
              </a:rPr>
              <a:t>S </a:t>
            </a:r>
            <a:r>
              <a:rPr dirty="0" sz="2600" spc="155">
                <a:latin typeface="Trebuchet MS"/>
                <a:cs typeface="Trebuchet MS"/>
              </a:rPr>
              <a:t>&gt; </a:t>
            </a:r>
            <a:r>
              <a:rPr dirty="0" sz="2600" spc="-120">
                <a:latin typeface="Trebuchet MS"/>
                <a:cs typeface="Trebuchet MS"/>
              </a:rPr>
              <a:t>is 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defi</a:t>
            </a:r>
            <a:r>
              <a:rPr dirty="0" sz="2600" spc="-204">
                <a:latin typeface="Trebuchet MS"/>
                <a:cs typeface="Trebuchet MS"/>
              </a:rPr>
              <a:t>n</a:t>
            </a:r>
            <a:r>
              <a:rPr dirty="0" sz="2600" spc="-150">
                <a:latin typeface="Trebuchet MS"/>
                <a:cs typeface="Trebuchet MS"/>
              </a:rPr>
              <a:t>ed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as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40">
                <a:latin typeface="Trebuchet MS"/>
                <a:cs typeface="Trebuchet MS"/>
              </a:rPr>
              <a:t>(i)</a:t>
            </a:r>
            <a:r>
              <a:rPr dirty="0" sz="2600" spc="-170">
                <a:latin typeface="Trebuchet MS"/>
                <a:cs typeface="Trebuchet MS"/>
              </a:rPr>
              <a:t>I</a:t>
            </a:r>
            <a:r>
              <a:rPr dirty="0" sz="2600" spc="-220">
                <a:latin typeface="Trebuchet MS"/>
                <a:cs typeface="Trebuchet MS"/>
              </a:rPr>
              <a:t>f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eleme</a:t>
            </a:r>
            <a:r>
              <a:rPr dirty="0" sz="2600" spc="-160">
                <a:latin typeface="Trebuchet MS"/>
                <a:cs typeface="Trebuchet MS"/>
              </a:rPr>
              <a:t>n</a:t>
            </a:r>
            <a:r>
              <a:rPr dirty="0" sz="2600" spc="-165">
                <a:latin typeface="Trebuchet MS"/>
                <a:cs typeface="Trebuchet MS"/>
              </a:rPr>
              <a:t>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25">
                <a:latin typeface="Trebuchet MS"/>
                <a:cs typeface="Trebuchet MS"/>
              </a:rPr>
              <a:t>S,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then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also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eleme</a:t>
            </a:r>
            <a:r>
              <a:rPr dirty="0" sz="2600" spc="-160">
                <a:latin typeface="Trebuchet MS"/>
                <a:cs typeface="Trebuchet MS"/>
              </a:rPr>
              <a:t>n</a:t>
            </a:r>
            <a:r>
              <a:rPr dirty="0" sz="2600" spc="-165">
                <a:latin typeface="Trebuchet MS"/>
                <a:cs typeface="Trebuchet MS"/>
              </a:rPr>
              <a:t>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&lt;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&gt;.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76194"/>
            <a:ext cx="38544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65">
                <a:latin typeface="Trebuchet MS"/>
                <a:cs typeface="Trebuchet MS"/>
              </a:rPr>
              <a:t>(i</a:t>
            </a:r>
            <a:r>
              <a:rPr dirty="0" sz="2600" spc="-140">
                <a:latin typeface="Trebuchet MS"/>
                <a:cs typeface="Trebuchet MS"/>
              </a:rPr>
              <a:t>i</a:t>
            </a:r>
            <a:r>
              <a:rPr dirty="0" sz="2600" spc="-114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21633"/>
            <a:ext cx="457834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55">
                <a:latin typeface="Trebuchet MS"/>
                <a:cs typeface="Trebuchet MS"/>
              </a:rPr>
              <a:t>(iii)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900340"/>
            <a:ext cx="6738620" cy="14439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700"/>
              </a:spcBef>
              <a:buSzPct val="96153"/>
              <a:buAutoNum type="alphaLcParenBoth"/>
              <a:tabLst>
                <a:tab pos="368300" algn="l"/>
              </a:tabLst>
            </a:pPr>
            <a:r>
              <a:rPr dirty="0" sz="2600" spc="-215">
                <a:latin typeface="Trebuchet MS"/>
                <a:cs typeface="Trebuchet MS"/>
              </a:rPr>
              <a:t>i</a:t>
            </a:r>
            <a:r>
              <a:rPr dirty="0" sz="2600" spc="-275">
                <a:latin typeface="Trebuchet MS"/>
                <a:cs typeface="Trebuchet MS"/>
              </a:rPr>
              <a:t>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x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&lt;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&gt;,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then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x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0">
                <a:latin typeface="Trebuchet MS"/>
                <a:cs typeface="Trebuchet MS"/>
              </a:rPr>
              <a:t>a</a:t>
            </a:r>
            <a:r>
              <a:rPr dirty="0" sz="2600" spc="-65">
                <a:latin typeface="Trebuchet MS"/>
                <a:cs typeface="Trebuchet MS"/>
              </a:rPr>
              <a:t>ls</a:t>
            </a:r>
            <a:r>
              <a:rPr dirty="0" sz="2600" spc="-90">
                <a:latin typeface="Trebuchet MS"/>
                <a:cs typeface="Trebuchet MS"/>
              </a:rPr>
              <a:t>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&lt;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&gt;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  <a:buSzPct val="96153"/>
              <a:buAutoNum type="alphaLcParenBoth"/>
              <a:tabLst>
                <a:tab pos="392430" algn="l"/>
              </a:tabLst>
            </a:pPr>
            <a:r>
              <a:rPr dirty="0" sz="2600" spc="-170">
                <a:latin typeface="Trebuchet MS"/>
                <a:cs typeface="Trebuchet MS"/>
              </a:rPr>
              <a:t>i</a:t>
            </a:r>
            <a:r>
              <a:rPr dirty="0" sz="2600" spc="-310">
                <a:latin typeface="Trebuchet MS"/>
                <a:cs typeface="Trebuchet MS"/>
              </a:rPr>
              <a:t>f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85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sz="2600" spc="-150">
                <a:latin typeface="Trebuchet MS"/>
                <a:cs typeface="Trebuchet MS"/>
              </a:rPr>
              <a:t>r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&lt;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&gt;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then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30">
                <a:latin typeface="Trebuchet MS"/>
                <a:cs typeface="Trebuchet MS"/>
              </a:rPr>
              <a:t>*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90">
                <a:latin typeface="Trebuchet MS"/>
                <a:cs typeface="Trebuchet MS"/>
              </a:rPr>
              <a:t>a</a:t>
            </a:r>
            <a:r>
              <a:rPr dirty="0" sz="2600" spc="-160">
                <a:latin typeface="Trebuchet MS"/>
                <a:cs typeface="Trebuchet MS"/>
              </a:rPr>
              <a:t>l</a:t>
            </a:r>
            <a:r>
              <a:rPr dirty="0" sz="2600" spc="-5">
                <a:latin typeface="Trebuchet MS"/>
                <a:cs typeface="Trebuchet MS"/>
              </a:rPr>
              <a:t>so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i</a:t>
            </a:r>
            <a:r>
              <a:rPr dirty="0" sz="2600" spc="-120">
                <a:latin typeface="Trebuchet MS"/>
                <a:cs typeface="Trebuchet MS"/>
              </a:rPr>
              <a:t>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&lt;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10">
                <a:latin typeface="Trebuchet MS"/>
                <a:cs typeface="Trebuchet MS"/>
              </a:rPr>
              <a:t>&gt;  </a:t>
            </a:r>
            <a:r>
              <a:rPr dirty="0" sz="2600" spc="145">
                <a:latin typeface="Trebuchet MS"/>
                <a:cs typeface="Trebuchet MS"/>
              </a:rPr>
              <a:t>O</a:t>
            </a:r>
            <a:r>
              <a:rPr dirty="0" sz="2600" spc="125">
                <a:latin typeface="Trebuchet MS"/>
                <a:cs typeface="Trebuchet MS"/>
              </a:rPr>
              <a:t>n</a:t>
            </a:r>
            <a:r>
              <a:rPr dirty="0" sz="2600" spc="-220">
                <a:latin typeface="Trebuchet MS"/>
                <a:cs typeface="Trebuchet MS"/>
              </a:rPr>
              <a:t>l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eleme</a:t>
            </a:r>
            <a:r>
              <a:rPr dirty="0" sz="2600" spc="-160">
                <a:latin typeface="Trebuchet MS"/>
                <a:cs typeface="Trebuchet MS"/>
              </a:rPr>
              <a:t>n</a:t>
            </a:r>
            <a:r>
              <a:rPr dirty="0" sz="2600" spc="-110">
                <a:latin typeface="Trebuchet MS"/>
                <a:cs typeface="Trebuchet MS"/>
              </a:rPr>
              <a:t>ts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o</a:t>
            </a:r>
            <a:r>
              <a:rPr dirty="0" sz="2600" spc="-50">
                <a:latin typeface="Trebuchet MS"/>
                <a:cs typeface="Trebuchet MS"/>
              </a:rPr>
              <a:t>b</a:t>
            </a:r>
            <a:r>
              <a:rPr dirty="0" sz="2600" spc="-165">
                <a:latin typeface="Trebuchet MS"/>
                <a:cs typeface="Trebuchet MS"/>
              </a:rPr>
              <a:t>tai</a:t>
            </a:r>
            <a:r>
              <a:rPr dirty="0" sz="2600" spc="-215">
                <a:latin typeface="Trebuchet MS"/>
                <a:cs typeface="Trebuchet MS"/>
              </a:rPr>
              <a:t>n</a:t>
            </a:r>
            <a:r>
              <a:rPr dirty="0" sz="2600" spc="-150">
                <a:latin typeface="Trebuchet MS"/>
                <a:cs typeface="Trebuchet MS"/>
              </a:rPr>
              <a:t>ed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fin</a:t>
            </a:r>
            <a:r>
              <a:rPr dirty="0" sz="2600" spc="-145">
                <a:latin typeface="Trebuchet MS"/>
                <a:cs typeface="Trebuchet MS"/>
              </a:rPr>
              <a:t>i</a:t>
            </a:r>
            <a:r>
              <a:rPr dirty="0" sz="2600" spc="-170">
                <a:latin typeface="Trebuchet MS"/>
                <a:cs typeface="Trebuchet MS"/>
              </a:rPr>
              <a:t>te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n</a:t>
            </a:r>
            <a:r>
              <a:rPr dirty="0" sz="2600" spc="-150">
                <a:latin typeface="Trebuchet MS"/>
                <a:cs typeface="Trebuchet MS"/>
              </a:rPr>
              <a:t>um</a:t>
            </a:r>
            <a:r>
              <a:rPr dirty="0" sz="2600" spc="-114">
                <a:latin typeface="Trebuchet MS"/>
                <a:cs typeface="Trebuchet MS"/>
              </a:rPr>
              <a:t>b</a:t>
            </a:r>
            <a:r>
              <a:rPr dirty="0" sz="2600" spc="-80">
                <a:latin typeface="Trebuchet MS"/>
                <a:cs typeface="Trebuchet MS"/>
              </a:rPr>
              <a:t>er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241587"/>
            <a:ext cx="7596505" cy="144399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600" spc="-130">
                <a:latin typeface="Trebuchet MS"/>
                <a:cs typeface="Trebuchet MS"/>
              </a:rPr>
              <a:t>iteratio</a:t>
            </a:r>
            <a:r>
              <a:rPr dirty="0" sz="2600" spc="-155">
                <a:latin typeface="Trebuchet MS"/>
                <a:cs typeface="Trebuchet MS"/>
              </a:rPr>
              <a:t>n</a:t>
            </a:r>
            <a:r>
              <a:rPr dirty="0" sz="2600" spc="-50">
                <a:latin typeface="Trebuchet MS"/>
                <a:cs typeface="Trebuchet MS"/>
              </a:rPr>
              <a:t>s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(</a:t>
            </a:r>
            <a:r>
              <a:rPr dirty="0" sz="2600" spc="-185">
                <a:latin typeface="Trebuchet MS"/>
                <a:cs typeface="Trebuchet MS"/>
              </a:rPr>
              <a:t>a)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and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(b</a:t>
            </a:r>
            <a:r>
              <a:rPr dirty="0" sz="2600" spc="-110">
                <a:latin typeface="Trebuchet MS"/>
                <a:cs typeface="Trebuchet MS"/>
              </a:rPr>
              <a:t>)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sz="2600" spc="-145">
                <a:latin typeface="Trebuchet MS"/>
                <a:cs typeface="Trebuchet MS"/>
              </a:rPr>
              <a:t>r</a:t>
            </a:r>
            <a:r>
              <a:rPr dirty="0" sz="2600" spc="-170">
                <a:latin typeface="Trebuchet MS"/>
                <a:cs typeface="Trebuchet MS"/>
              </a:rPr>
              <a:t>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&lt;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&gt;.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50" b="1">
                <a:latin typeface="Trebuchet MS"/>
                <a:cs typeface="Trebuchet MS"/>
              </a:rPr>
              <a:t>Step</a:t>
            </a:r>
            <a:r>
              <a:rPr dirty="0" sz="2600" spc="-70" b="1">
                <a:latin typeface="Trebuchet MS"/>
                <a:cs typeface="Trebuchet MS"/>
              </a:rPr>
              <a:t> </a:t>
            </a:r>
            <a:r>
              <a:rPr dirty="0" sz="2600" spc="5" b="1">
                <a:latin typeface="Trebuchet MS"/>
                <a:cs typeface="Trebuchet MS"/>
              </a:rPr>
              <a:t>(i)</a:t>
            </a:r>
            <a:r>
              <a:rPr dirty="0" sz="2600" spc="-65" b="1">
                <a:latin typeface="Trebuchet MS"/>
                <a:cs typeface="Trebuchet MS"/>
              </a:rPr>
              <a:t> </a:t>
            </a:r>
            <a:r>
              <a:rPr dirty="0" sz="2600" spc="-125" b="1">
                <a:latin typeface="Trebuchet MS"/>
                <a:cs typeface="Trebuchet MS"/>
              </a:rPr>
              <a:t>:</a:t>
            </a:r>
            <a:r>
              <a:rPr dirty="0" sz="2600" spc="-125">
                <a:latin typeface="Trebuchet MS"/>
                <a:cs typeface="Trebuchet MS"/>
              </a:rPr>
              <a:t>Guarantees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that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set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contained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&lt;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 </a:t>
            </a:r>
            <a:r>
              <a:rPr dirty="0" sz="2600" spc="155">
                <a:latin typeface="Trebuchet MS"/>
                <a:cs typeface="Trebuchet MS"/>
              </a:rPr>
              <a:t>&gt;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841500" algn="l"/>
              </a:tabLst>
            </a:pPr>
            <a:r>
              <a:rPr dirty="0" sz="2600" spc="50" b="1">
                <a:latin typeface="Trebuchet MS"/>
                <a:cs typeface="Trebuchet MS"/>
              </a:rPr>
              <a:t>Step</a:t>
            </a:r>
            <a:r>
              <a:rPr dirty="0" sz="2600" spc="-65" b="1">
                <a:latin typeface="Trebuchet MS"/>
                <a:cs typeface="Trebuchet MS"/>
              </a:rPr>
              <a:t> </a:t>
            </a:r>
            <a:r>
              <a:rPr dirty="0" sz="2600" spc="-15" b="1">
                <a:latin typeface="Trebuchet MS"/>
                <a:cs typeface="Trebuchet MS"/>
              </a:rPr>
              <a:t>(ii)</a:t>
            </a:r>
            <a:r>
              <a:rPr dirty="0" sz="2600" spc="-60" b="1">
                <a:latin typeface="Trebuchet MS"/>
                <a:cs typeface="Trebuchet MS"/>
              </a:rPr>
              <a:t> </a:t>
            </a:r>
            <a:r>
              <a:rPr dirty="0" sz="2600" spc="-250" b="1">
                <a:latin typeface="Trebuchet MS"/>
                <a:cs typeface="Trebuchet MS"/>
              </a:rPr>
              <a:t>:	</a:t>
            </a:r>
            <a:r>
              <a:rPr dirty="0" sz="2600" spc="-114">
                <a:latin typeface="Trebuchet MS"/>
                <a:cs typeface="Trebuchet MS"/>
              </a:rPr>
              <a:t>Guarantees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that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&lt;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&gt;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subgroup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G.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663" y="1328792"/>
            <a:ext cx="7127007" cy="43897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466089"/>
            <a:ext cx="6997065" cy="1179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04520" algn="l"/>
                <a:tab pos="927100" algn="l"/>
              </a:tabLst>
            </a:pP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Ex.	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:	</a:t>
            </a:r>
            <a:r>
              <a:rPr dirty="0" sz="2000" spc="125" b="1">
                <a:solidFill>
                  <a:srgbClr val="464652"/>
                </a:solidFill>
                <a:latin typeface="Cambria"/>
                <a:cs typeface="Cambria"/>
              </a:rPr>
              <a:t>Generate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85" b="1">
                <a:solidFill>
                  <a:srgbClr val="464652"/>
                </a:solidFill>
                <a:latin typeface="Cambria"/>
                <a:cs typeface="Cambria"/>
              </a:rPr>
              <a:t>subgroup</a:t>
            </a:r>
            <a:r>
              <a:rPr dirty="0" sz="2000" spc="21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5" b="1">
                <a:solidFill>
                  <a:srgbClr val="464652"/>
                </a:solidFill>
                <a:latin typeface="Cambria"/>
                <a:cs typeface="Cambria"/>
              </a:rPr>
              <a:t>by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 b="1">
                <a:solidFill>
                  <a:srgbClr val="464652"/>
                </a:solidFill>
                <a:latin typeface="Cambria"/>
                <a:cs typeface="Cambria"/>
              </a:rPr>
              <a:t>2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in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464652"/>
                </a:solidFill>
                <a:latin typeface="Cambria"/>
                <a:cs typeface="Cambria"/>
              </a:rPr>
              <a:t>(Z,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64652"/>
                </a:solidFill>
                <a:latin typeface="Cambria"/>
                <a:cs typeface="Cambria"/>
              </a:rPr>
              <a:t>+).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For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 b="1">
                <a:solidFill>
                  <a:srgbClr val="464652"/>
                </a:solidFill>
                <a:latin typeface="Cambria"/>
                <a:cs typeface="Cambria"/>
              </a:rPr>
              <a:t>set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464652"/>
                </a:solidFill>
                <a:latin typeface="Cambria"/>
                <a:cs typeface="Cambria"/>
              </a:rPr>
              <a:t>(Z,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-85" b="1">
                <a:solidFill>
                  <a:srgbClr val="464652"/>
                </a:solidFill>
                <a:latin typeface="Cambria"/>
                <a:cs typeface="Cambria"/>
              </a:rPr>
              <a:t>+) </a:t>
            </a:r>
            <a:r>
              <a:rPr dirty="0" sz="2000" spc="-4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 b="1">
                <a:solidFill>
                  <a:srgbClr val="464652"/>
                </a:solidFill>
                <a:latin typeface="Cambria"/>
                <a:cs typeface="Cambria"/>
              </a:rPr>
              <a:t>identity</a:t>
            </a:r>
            <a:r>
              <a:rPr dirty="0" sz="2000" spc="21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0" b="1">
                <a:solidFill>
                  <a:srgbClr val="464652"/>
                </a:solidFill>
                <a:latin typeface="Cambria"/>
                <a:cs typeface="Cambria"/>
              </a:rPr>
              <a:t>element</a:t>
            </a:r>
            <a:r>
              <a:rPr dirty="0" sz="2000" spc="21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5" b="1">
                <a:solidFill>
                  <a:srgbClr val="464652"/>
                </a:solidFill>
                <a:latin typeface="Cambria"/>
                <a:cs typeface="Cambria"/>
              </a:rPr>
              <a:t>is</a:t>
            </a:r>
            <a:r>
              <a:rPr dirty="0" sz="2000" spc="24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75" b="1">
                <a:solidFill>
                  <a:srgbClr val="464652"/>
                </a:solidFill>
                <a:latin typeface="Cambria"/>
                <a:cs typeface="Cambria"/>
              </a:rPr>
              <a:t>'0'.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950" spc="-26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0889"/>
            <a:ext cx="59620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Ex.</a:t>
            </a:r>
            <a:r>
              <a:rPr dirty="0" sz="2000" spc="18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0" b="1">
                <a:solidFill>
                  <a:srgbClr val="464652"/>
                </a:solidFill>
                <a:latin typeface="Cambria"/>
                <a:cs typeface="Cambria"/>
              </a:rPr>
              <a:t>:Find</a:t>
            </a: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55" b="1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85" b="1">
                <a:solidFill>
                  <a:srgbClr val="464652"/>
                </a:solidFill>
                <a:latin typeface="Cambria"/>
                <a:cs typeface="Cambria"/>
              </a:rPr>
              <a:t>subgroup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0" b="1">
                <a:solidFill>
                  <a:srgbClr val="464652"/>
                </a:solidFill>
                <a:latin typeface="Cambria"/>
                <a:cs typeface="Cambria"/>
              </a:rPr>
              <a:t>generated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5" b="1">
                <a:solidFill>
                  <a:srgbClr val="464652"/>
                </a:solidFill>
                <a:latin typeface="Cambria"/>
                <a:cs typeface="Cambria"/>
              </a:rPr>
              <a:t>by</a:t>
            </a:r>
            <a:r>
              <a:rPr dirty="0" sz="20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-45" b="1">
                <a:solidFill>
                  <a:srgbClr val="464652"/>
                </a:solidFill>
                <a:latin typeface="Cambria"/>
                <a:cs typeface="Cambria"/>
              </a:rPr>
              <a:t>[2]</a:t>
            </a:r>
            <a:r>
              <a:rPr dirty="0" sz="2000" spc="24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in</a:t>
            </a:r>
            <a:r>
              <a:rPr dirty="0" sz="2000" spc="229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 b="1">
                <a:solidFill>
                  <a:srgbClr val="464652"/>
                </a:solidFill>
                <a:latin typeface="Cambria"/>
                <a:cs typeface="Cambria"/>
              </a:rPr>
              <a:t>Z</a:t>
            </a:r>
            <a:r>
              <a:rPr dirty="0" sz="1600" spc="135" b="1">
                <a:solidFill>
                  <a:srgbClr val="464652"/>
                </a:solidFill>
                <a:latin typeface="Cambria"/>
                <a:cs typeface="Cambria"/>
              </a:rPr>
              <a:t>5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663" y="1359235"/>
            <a:ext cx="5549345" cy="4383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18005"/>
            <a:ext cx="15875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6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endParaRPr sz="195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4250" y="1822450"/>
          <a:ext cx="2762250" cy="127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30504">
                <a:tc>
                  <a:txBody>
                    <a:bodyPr/>
                    <a:lstStyle/>
                    <a:p>
                      <a:pPr marL="279400">
                        <a:lnSpc>
                          <a:spcPts val="1175"/>
                        </a:lnSpc>
                      </a:pPr>
                      <a:r>
                        <a:rPr dirty="0" sz="1000" spc="15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800" spc="15">
                          <a:latin typeface="Trebuchet MS"/>
                          <a:cs typeface="Trebuchet MS"/>
                        </a:rPr>
                        <a:t>5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6795">
                <a:tc>
                  <a:txBody>
                    <a:bodyPr/>
                    <a:lstStyle/>
                    <a:p>
                      <a:pPr algn="r" marR="76200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62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62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62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75"/>
                        </a:lnSpc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r" marR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86841"/>
            <a:ext cx="68084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4520" algn="l"/>
                <a:tab pos="927100" algn="l"/>
                <a:tab pos="3368040" algn="l"/>
              </a:tabLst>
            </a:pP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Ex.	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:	</a:t>
            </a:r>
            <a:r>
              <a:rPr dirty="0" sz="2000" spc="135">
                <a:solidFill>
                  <a:srgbClr val="464652"/>
                </a:solidFill>
                <a:latin typeface="Cambria"/>
                <a:cs typeface="Cambria"/>
              </a:rPr>
              <a:t>Consider</a:t>
            </a:r>
            <a:r>
              <a:rPr dirty="0" sz="2000" spc="15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21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0">
                <a:solidFill>
                  <a:srgbClr val="464652"/>
                </a:solidFill>
                <a:latin typeface="Cambria"/>
                <a:cs typeface="Cambria"/>
              </a:rPr>
              <a:t>set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A	</a:t>
            </a:r>
            <a:r>
              <a:rPr dirty="0" sz="2000" spc="95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464652"/>
                </a:solidFill>
                <a:latin typeface="Cambria"/>
                <a:cs typeface="Cambria"/>
              </a:rPr>
              <a:t>{1,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2,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3,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4,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5,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-45">
                <a:solidFill>
                  <a:srgbClr val="464652"/>
                </a:solidFill>
                <a:latin typeface="Cambria"/>
                <a:cs typeface="Cambria"/>
              </a:rPr>
              <a:t>6}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464652"/>
                </a:solidFill>
                <a:latin typeface="Cambria"/>
                <a:cs typeface="Cambria"/>
              </a:rPr>
              <a:t>under</a:t>
            </a:r>
            <a:r>
              <a:rPr dirty="0" sz="2000" spc="1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91641"/>
            <a:ext cx="30899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multiplication</a:t>
            </a:r>
            <a:r>
              <a:rPr dirty="0" sz="2000" spc="1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0">
                <a:solidFill>
                  <a:srgbClr val="464652"/>
                </a:solidFill>
                <a:latin typeface="Cambria"/>
                <a:cs typeface="Cambria"/>
              </a:rPr>
              <a:t>modulo</a:t>
            </a:r>
            <a:r>
              <a:rPr dirty="0" sz="2000" spc="14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7.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996441"/>
            <a:ext cx="798322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425700">
              <a:lnSpc>
                <a:spcPct val="100000"/>
              </a:lnSpc>
              <a:spcBef>
                <a:spcPts val="105"/>
              </a:spcBef>
            </a:pPr>
            <a:r>
              <a:rPr dirty="0" sz="2000" spc="65">
                <a:solidFill>
                  <a:srgbClr val="464652"/>
                </a:solidFill>
                <a:latin typeface="Cambria"/>
                <a:cs typeface="Cambria"/>
              </a:rPr>
              <a:t>(a)Find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multiplication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5">
                <a:solidFill>
                  <a:srgbClr val="464652"/>
                </a:solidFill>
                <a:latin typeface="Cambria"/>
                <a:cs typeface="Cambria"/>
              </a:rPr>
              <a:t>table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464652"/>
                </a:solidFill>
                <a:latin typeface="Cambria"/>
                <a:cs typeface="Cambria"/>
              </a:rPr>
              <a:t>for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204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5">
                <a:solidFill>
                  <a:srgbClr val="464652"/>
                </a:solidFill>
                <a:latin typeface="Cambria"/>
                <a:cs typeface="Cambria"/>
              </a:rPr>
              <a:t>above </a:t>
            </a:r>
            <a:r>
              <a:rPr dirty="0" sz="2000" spc="-42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55">
                <a:solidFill>
                  <a:srgbClr val="464652"/>
                </a:solidFill>
                <a:latin typeface="Cambria"/>
                <a:cs typeface="Cambria"/>
              </a:rPr>
              <a:t>(b)Find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21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0">
                <a:solidFill>
                  <a:srgbClr val="464652"/>
                </a:solidFill>
                <a:latin typeface="Cambria"/>
                <a:cs typeface="Cambria"/>
              </a:rPr>
              <a:t>inverses</a:t>
            </a:r>
            <a:r>
              <a:rPr dirty="0" sz="2000" spc="14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45">
                <a:solidFill>
                  <a:srgbClr val="464652"/>
                </a:solidFill>
                <a:latin typeface="Cambria"/>
                <a:cs typeface="Cambria"/>
              </a:rPr>
              <a:t>of</a:t>
            </a:r>
            <a:r>
              <a:rPr dirty="0" sz="2000" spc="19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2,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464652"/>
                </a:solidFill>
                <a:latin typeface="Cambria"/>
                <a:cs typeface="Cambria"/>
              </a:rPr>
              <a:t>3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and</a:t>
            </a:r>
            <a:r>
              <a:rPr dirty="0" sz="2000" spc="20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5,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464652"/>
                </a:solidFill>
                <a:latin typeface="Cambria"/>
                <a:cs typeface="Cambria"/>
              </a:rPr>
              <a:t>6</a:t>
            </a:r>
            <a:endParaRPr sz="2000">
              <a:latin typeface="Cambria"/>
              <a:cs typeface="Cambria"/>
            </a:endParaRPr>
          </a:p>
          <a:p>
            <a:pPr marL="298450" indent="-286385">
              <a:lnSpc>
                <a:spcPct val="100000"/>
              </a:lnSpc>
              <a:buSzPct val="95000"/>
              <a:buAutoNum type="alphaLcParenBoth" startAt="3"/>
              <a:tabLst>
                <a:tab pos="299085" algn="l"/>
              </a:tabLst>
            </a:pPr>
            <a:r>
              <a:rPr dirty="0" sz="2000" spc="65">
                <a:solidFill>
                  <a:srgbClr val="464652"/>
                </a:solidFill>
                <a:latin typeface="Cambria"/>
                <a:cs typeface="Cambria"/>
              </a:rPr>
              <a:t>Prove</a:t>
            </a:r>
            <a:r>
              <a:rPr dirty="0" sz="2000" spc="15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464652"/>
                </a:solidFill>
                <a:latin typeface="Cambria"/>
                <a:cs typeface="Cambria"/>
              </a:rPr>
              <a:t>that</a:t>
            </a:r>
            <a:r>
              <a:rPr dirty="0" sz="2000" spc="20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65">
                <a:solidFill>
                  <a:srgbClr val="464652"/>
                </a:solidFill>
                <a:latin typeface="Cambria"/>
                <a:cs typeface="Cambria"/>
              </a:rPr>
              <a:t>it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0">
                <a:solidFill>
                  <a:srgbClr val="464652"/>
                </a:solidFill>
                <a:latin typeface="Cambria"/>
                <a:cs typeface="Cambria"/>
              </a:rPr>
              <a:t>is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 a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5">
                <a:solidFill>
                  <a:srgbClr val="464652"/>
                </a:solidFill>
                <a:latin typeface="Cambria"/>
                <a:cs typeface="Cambria"/>
              </a:rPr>
              <a:t>cyclic</a:t>
            </a:r>
            <a:r>
              <a:rPr dirty="0" sz="2000" spc="1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buSzPct val="95000"/>
              <a:buAutoNum type="alphaLcParenBoth" startAt="3"/>
              <a:tabLst>
                <a:tab pos="324485" algn="l"/>
              </a:tabLst>
            </a:pPr>
            <a:r>
              <a:rPr dirty="0" sz="2000" spc="145">
                <a:solidFill>
                  <a:srgbClr val="464652"/>
                </a:solidFill>
                <a:latin typeface="Cambria"/>
                <a:cs typeface="Cambria"/>
              </a:rPr>
              <a:t>Find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21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0">
                <a:solidFill>
                  <a:srgbClr val="464652"/>
                </a:solidFill>
                <a:latin typeface="Cambria"/>
                <a:cs typeface="Cambria"/>
              </a:rPr>
              <a:t>orders</a:t>
            </a:r>
            <a:r>
              <a:rPr dirty="0" sz="2000" spc="14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and</a:t>
            </a:r>
            <a:r>
              <a:rPr dirty="0" sz="2000" spc="204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464652"/>
                </a:solidFill>
                <a:latin typeface="Cambria"/>
                <a:cs typeface="Cambria"/>
              </a:rPr>
              <a:t>subgroups</a:t>
            </a:r>
            <a:r>
              <a:rPr dirty="0" sz="2000" spc="1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0">
                <a:solidFill>
                  <a:srgbClr val="464652"/>
                </a:solidFill>
                <a:latin typeface="Cambria"/>
                <a:cs typeface="Cambria"/>
              </a:rPr>
              <a:t>generated</a:t>
            </a:r>
            <a:r>
              <a:rPr dirty="0" sz="2000" spc="15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5">
                <a:solidFill>
                  <a:srgbClr val="464652"/>
                </a:solidFill>
                <a:latin typeface="Cambria"/>
                <a:cs typeface="Cambria"/>
              </a:rPr>
              <a:t>by</a:t>
            </a:r>
            <a:r>
              <a:rPr dirty="0" sz="2000" spc="1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464652"/>
                </a:solidFill>
                <a:latin typeface="Cambria"/>
                <a:cs typeface="Cambria"/>
              </a:rPr>
              <a:t>{3,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-45">
                <a:solidFill>
                  <a:srgbClr val="464652"/>
                </a:solidFill>
                <a:latin typeface="Cambria"/>
                <a:cs typeface="Cambria"/>
              </a:rPr>
              <a:t>4}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and</a:t>
            </a:r>
            <a:r>
              <a:rPr dirty="0" sz="2000" spc="20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464652"/>
                </a:solidFill>
                <a:latin typeface="Cambria"/>
                <a:cs typeface="Cambria"/>
              </a:rPr>
              <a:t>{2, </a:t>
            </a:r>
            <a:r>
              <a:rPr dirty="0" sz="2000" spc="-42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-35">
                <a:solidFill>
                  <a:srgbClr val="464652"/>
                </a:solidFill>
                <a:latin typeface="Cambria"/>
                <a:cs typeface="Cambria"/>
              </a:rPr>
              <a:t>3}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980" y="2534538"/>
            <a:ext cx="9309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>
                <a:latin typeface="Trebuchet MS"/>
                <a:cs typeface="Trebuchet MS"/>
              </a:rPr>
              <a:t>Solution: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75050" y="2671826"/>
          <a:ext cx="5016500" cy="352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408305"/>
                <a:gridCol w="283845"/>
                <a:gridCol w="304800"/>
                <a:gridCol w="125730"/>
                <a:gridCol w="713740"/>
                <a:gridCol w="713739"/>
                <a:gridCol w="713739"/>
                <a:gridCol w="713739"/>
                <a:gridCol w="593725"/>
                <a:gridCol w="119379"/>
              </a:tblGrid>
              <a:tr h="141986">
                <a:tc gridSpan="2" rowSpan="2"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100" spc="-3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2100" spc="-30">
                          <a:latin typeface="Trebuchet MS"/>
                          <a:cs typeface="Trebuchet MS"/>
                        </a:rPr>
                        <a:t>7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702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2140"/>
                        </a:lnSpc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  <a:lnT w="1905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39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700"/>
                        </a:lnSpc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1700"/>
                        </a:lnSpc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ts val="1700"/>
                        </a:lnSpc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ts val="1700"/>
                        </a:lnSpc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ts val="1700"/>
                        </a:lnSpc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ts val="1700"/>
                        </a:lnSpc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700"/>
                        </a:lnSpc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EBEF"/>
                    </a:solidFill>
                  </a:tcPr>
                </a:tc>
              </a:tr>
              <a:tr h="2590800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120014">
                        <a:lnSpc>
                          <a:spcPts val="1190"/>
                        </a:lnSpc>
                        <a:spcBef>
                          <a:spcPts val="166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AFE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EBEBE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dirty="0" sz="2100">
                          <a:latin typeface="Trebuchet MS"/>
                          <a:cs typeface="Trebuchet MS"/>
                        </a:rPr>
                        <a:t>1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9862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89375" y="2376932"/>
            <a:ext cx="3922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Mult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pl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 spc="-5">
                <a:latin typeface="Times New Roman"/>
                <a:cs typeface="Times New Roman"/>
              </a:rPr>
              <a:t>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Times New Roman"/>
                <a:cs typeface="Times New Roman"/>
              </a:rPr>
              <a:t>odulo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7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82561" y="3588258"/>
            <a:ext cx="228600" cy="451484"/>
          </a:xfrm>
          <a:custGeom>
            <a:avLst/>
            <a:gdLst/>
            <a:ahLst/>
            <a:cxnLst/>
            <a:rect l="l" t="t" r="r" b="b"/>
            <a:pathLst>
              <a:path w="228600" h="451485">
                <a:moveTo>
                  <a:pt x="0" y="225551"/>
                </a:moveTo>
                <a:lnTo>
                  <a:pt x="4083" y="165585"/>
                </a:lnTo>
                <a:lnTo>
                  <a:pt x="15606" y="111703"/>
                </a:lnTo>
                <a:lnTo>
                  <a:pt x="33480" y="66055"/>
                </a:lnTo>
                <a:lnTo>
                  <a:pt x="56613" y="30790"/>
                </a:lnTo>
                <a:lnTo>
                  <a:pt x="114300" y="0"/>
                </a:lnTo>
                <a:lnTo>
                  <a:pt x="144682" y="8055"/>
                </a:lnTo>
                <a:lnTo>
                  <a:pt x="195119" y="66055"/>
                </a:lnTo>
                <a:lnTo>
                  <a:pt x="212993" y="111703"/>
                </a:lnTo>
                <a:lnTo>
                  <a:pt x="224516" y="165585"/>
                </a:lnTo>
                <a:lnTo>
                  <a:pt x="228600" y="225551"/>
                </a:lnTo>
                <a:lnTo>
                  <a:pt x="224516" y="285518"/>
                </a:lnTo>
                <a:lnTo>
                  <a:pt x="212993" y="339400"/>
                </a:lnTo>
                <a:lnTo>
                  <a:pt x="195119" y="385048"/>
                </a:lnTo>
                <a:lnTo>
                  <a:pt x="171986" y="420313"/>
                </a:lnTo>
                <a:lnTo>
                  <a:pt x="114300" y="451103"/>
                </a:lnTo>
                <a:lnTo>
                  <a:pt x="83917" y="443048"/>
                </a:lnTo>
                <a:lnTo>
                  <a:pt x="33480" y="385048"/>
                </a:lnTo>
                <a:lnTo>
                  <a:pt x="15606" y="339400"/>
                </a:lnTo>
                <a:lnTo>
                  <a:pt x="4083" y="285518"/>
                </a:lnTo>
                <a:lnTo>
                  <a:pt x="0" y="225551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68361" y="4112514"/>
            <a:ext cx="228600" cy="451484"/>
          </a:xfrm>
          <a:custGeom>
            <a:avLst/>
            <a:gdLst/>
            <a:ahLst/>
            <a:cxnLst/>
            <a:rect l="l" t="t" r="r" b="b"/>
            <a:pathLst>
              <a:path w="228600" h="451485">
                <a:moveTo>
                  <a:pt x="0" y="225552"/>
                </a:moveTo>
                <a:lnTo>
                  <a:pt x="4083" y="165585"/>
                </a:lnTo>
                <a:lnTo>
                  <a:pt x="15606" y="111703"/>
                </a:lnTo>
                <a:lnTo>
                  <a:pt x="33480" y="66055"/>
                </a:lnTo>
                <a:lnTo>
                  <a:pt x="56613" y="30790"/>
                </a:lnTo>
                <a:lnTo>
                  <a:pt x="114300" y="0"/>
                </a:lnTo>
                <a:lnTo>
                  <a:pt x="144682" y="8055"/>
                </a:lnTo>
                <a:lnTo>
                  <a:pt x="195119" y="66055"/>
                </a:lnTo>
                <a:lnTo>
                  <a:pt x="212993" y="111703"/>
                </a:lnTo>
                <a:lnTo>
                  <a:pt x="224516" y="165585"/>
                </a:lnTo>
                <a:lnTo>
                  <a:pt x="228600" y="225552"/>
                </a:lnTo>
                <a:lnTo>
                  <a:pt x="224516" y="285518"/>
                </a:lnTo>
                <a:lnTo>
                  <a:pt x="212993" y="339400"/>
                </a:lnTo>
                <a:lnTo>
                  <a:pt x="195119" y="385048"/>
                </a:lnTo>
                <a:lnTo>
                  <a:pt x="171986" y="420313"/>
                </a:lnTo>
                <a:lnTo>
                  <a:pt x="114300" y="451104"/>
                </a:lnTo>
                <a:lnTo>
                  <a:pt x="83917" y="443048"/>
                </a:lnTo>
                <a:lnTo>
                  <a:pt x="33480" y="385048"/>
                </a:lnTo>
                <a:lnTo>
                  <a:pt x="15606" y="339400"/>
                </a:lnTo>
                <a:lnTo>
                  <a:pt x="4083" y="285518"/>
                </a:lnTo>
                <a:lnTo>
                  <a:pt x="0" y="225552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58661" y="5106161"/>
            <a:ext cx="228600" cy="451484"/>
          </a:xfrm>
          <a:custGeom>
            <a:avLst/>
            <a:gdLst/>
            <a:ahLst/>
            <a:cxnLst/>
            <a:rect l="l" t="t" r="r" b="b"/>
            <a:pathLst>
              <a:path w="228600" h="451485">
                <a:moveTo>
                  <a:pt x="0" y="225551"/>
                </a:moveTo>
                <a:lnTo>
                  <a:pt x="4083" y="165585"/>
                </a:lnTo>
                <a:lnTo>
                  <a:pt x="15606" y="111703"/>
                </a:lnTo>
                <a:lnTo>
                  <a:pt x="33480" y="66055"/>
                </a:lnTo>
                <a:lnTo>
                  <a:pt x="56613" y="30790"/>
                </a:lnTo>
                <a:lnTo>
                  <a:pt x="114300" y="0"/>
                </a:lnTo>
                <a:lnTo>
                  <a:pt x="144682" y="8055"/>
                </a:lnTo>
                <a:lnTo>
                  <a:pt x="195119" y="66055"/>
                </a:lnTo>
                <a:lnTo>
                  <a:pt x="212993" y="111703"/>
                </a:lnTo>
                <a:lnTo>
                  <a:pt x="224516" y="165585"/>
                </a:lnTo>
                <a:lnTo>
                  <a:pt x="228600" y="225551"/>
                </a:lnTo>
                <a:lnTo>
                  <a:pt x="224516" y="285518"/>
                </a:lnTo>
                <a:lnTo>
                  <a:pt x="212993" y="339400"/>
                </a:lnTo>
                <a:lnTo>
                  <a:pt x="195119" y="385048"/>
                </a:lnTo>
                <a:lnTo>
                  <a:pt x="171986" y="420313"/>
                </a:lnTo>
                <a:lnTo>
                  <a:pt x="114300" y="451103"/>
                </a:lnTo>
                <a:lnTo>
                  <a:pt x="83917" y="443048"/>
                </a:lnTo>
                <a:lnTo>
                  <a:pt x="33480" y="385048"/>
                </a:lnTo>
                <a:lnTo>
                  <a:pt x="15606" y="339400"/>
                </a:lnTo>
                <a:lnTo>
                  <a:pt x="4083" y="285518"/>
                </a:lnTo>
                <a:lnTo>
                  <a:pt x="0" y="225551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30361" y="5578602"/>
            <a:ext cx="228600" cy="451484"/>
          </a:xfrm>
          <a:custGeom>
            <a:avLst/>
            <a:gdLst/>
            <a:ahLst/>
            <a:cxnLst/>
            <a:rect l="l" t="t" r="r" b="b"/>
            <a:pathLst>
              <a:path w="228600" h="451485">
                <a:moveTo>
                  <a:pt x="0" y="225552"/>
                </a:moveTo>
                <a:lnTo>
                  <a:pt x="4083" y="165589"/>
                </a:lnTo>
                <a:lnTo>
                  <a:pt x="15606" y="111709"/>
                </a:lnTo>
                <a:lnTo>
                  <a:pt x="33480" y="66060"/>
                </a:lnTo>
                <a:lnTo>
                  <a:pt x="56613" y="30793"/>
                </a:lnTo>
                <a:lnTo>
                  <a:pt x="114300" y="0"/>
                </a:lnTo>
                <a:lnTo>
                  <a:pt x="144682" y="8056"/>
                </a:lnTo>
                <a:lnTo>
                  <a:pt x="195119" y="66060"/>
                </a:lnTo>
                <a:lnTo>
                  <a:pt x="212993" y="111709"/>
                </a:lnTo>
                <a:lnTo>
                  <a:pt x="224516" y="165589"/>
                </a:lnTo>
                <a:lnTo>
                  <a:pt x="228600" y="225552"/>
                </a:lnTo>
                <a:lnTo>
                  <a:pt x="224516" y="285514"/>
                </a:lnTo>
                <a:lnTo>
                  <a:pt x="212993" y="339394"/>
                </a:lnTo>
                <a:lnTo>
                  <a:pt x="195119" y="385043"/>
                </a:lnTo>
                <a:lnTo>
                  <a:pt x="171986" y="420310"/>
                </a:lnTo>
                <a:lnTo>
                  <a:pt x="114300" y="451104"/>
                </a:lnTo>
                <a:lnTo>
                  <a:pt x="83917" y="443047"/>
                </a:lnTo>
                <a:lnTo>
                  <a:pt x="33480" y="385043"/>
                </a:lnTo>
                <a:lnTo>
                  <a:pt x="15606" y="339394"/>
                </a:lnTo>
                <a:lnTo>
                  <a:pt x="4083" y="285514"/>
                </a:lnTo>
                <a:lnTo>
                  <a:pt x="0" y="225552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8089" y="2995210"/>
          <a:ext cx="1960245" cy="165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/>
                <a:gridCol w="236854"/>
                <a:gridCol w="857250"/>
              </a:tblGrid>
              <a:tr h="277188">
                <a:tc>
                  <a:txBody>
                    <a:bodyPr/>
                    <a:lstStyle/>
                    <a:p>
                      <a:pPr algn="ctr" marR="25400">
                        <a:lnSpc>
                          <a:spcPts val="2075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2075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075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274320">
                <a:tc>
                  <a:txBody>
                    <a:bodyPr/>
                    <a:lstStyle/>
                    <a:p>
                      <a:pPr algn="ctr" marR="25400">
                        <a:lnSpc>
                          <a:spcPts val="20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20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06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algn="ctr" marR="25400">
                        <a:lnSpc>
                          <a:spcPts val="20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20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06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ctr" marR="25400">
                        <a:lnSpc>
                          <a:spcPts val="20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20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06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4510">
                <a:tc>
                  <a:txBody>
                    <a:bodyPr/>
                    <a:lstStyle/>
                    <a:p>
                      <a:pPr algn="ctr" marR="25400">
                        <a:lnSpc>
                          <a:spcPts val="20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20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06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7379">
                <a:tc>
                  <a:txBody>
                    <a:bodyPr/>
                    <a:lstStyle/>
                    <a:p>
                      <a:pPr algn="ctr" marR="25400">
                        <a:lnSpc>
                          <a:spcPts val="208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208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2085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77139" y="4630039"/>
            <a:ext cx="304990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inverse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other.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5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inverse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other.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Inverse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34761" y="4624578"/>
            <a:ext cx="228600" cy="451484"/>
          </a:xfrm>
          <a:custGeom>
            <a:avLst/>
            <a:gdLst/>
            <a:ahLst/>
            <a:cxnLst/>
            <a:rect l="l" t="t" r="r" b="b"/>
            <a:pathLst>
              <a:path w="228600" h="451485">
                <a:moveTo>
                  <a:pt x="0" y="225552"/>
                </a:moveTo>
                <a:lnTo>
                  <a:pt x="4083" y="165585"/>
                </a:lnTo>
                <a:lnTo>
                  <a:pt x="15606" y="111703"/>
                </a:lnTo>
                <a:lnTo>
                  <a:pt x="33480" y="66055"/>
                </a:lnTo>
                <a:lnTo>
                  <a:pt x="56613" y="30790"/>
                </a:lnTo>
                <a:lnTo>
                  <a:pt x="114300" y="0"/>
                </a:lnTo>
                <a:lnTo>
                  <a:pt x="144682" y="8055"/>
                </a:lnTo>
                <a:lnTo>
                  <a:pt x="195119" y="66055"/>
                </a:lnTo>
                <a:lnTo>
                  <a:pt x="212993" y="111703"/>
                </a:lnTo>
                <a:lnTo>
                  <a:pt x="224516" y="165585"/>
                </a:lnTo>
                <a:lnTo>
                  <a:pt x="228600" y="225552"/>
                </a:lnTo>
                <a:lnTo>
                  <a:pt x="224516" y="285518"/>
                </a:lnTo>
                <a:lnTo>
                  <a:pt x="212993" y="339400"/>
                </a:lnTo>
                <a:lnTo>
                  <a:pt x="195119" y="385048"/>
                </a:lnTo>
                <a:lnTo>
                  <a:pt x="171986" y="420313"/>
                </a:lnTo>
                <a:lnTo>
                  <a:pt x="114300" y="451104"/>
                </a:lnTo>
                <a:lnTo>
                  <a:pt x="83917" y="443048"/>
                </a:lnTo>
                <a:lnTo>
                  <a:pt x="33480" y="385048"/>
                </a:lnTo>
                <a:lnTo>
                  <a:pt x="15606" y="339400"/>
                </a:lnTo>
                <a:lnTo>
                  <a:pt x="4083" y="285518"/>
                </a:lnTo>
                <a:lnTo>
                  <a:pt x="0" y="225552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533400"/>
            <a:ext cx="5418354" cy="392347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46650" y="333375"/>
          <a:ext cx="3905250" cy="307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554990"/>
                <a:gridCol w="554990"/>
                <a:gridCol w="554989"/>
                <a:gridCol w="554989"/>
                <a:gridCol w="554989"/>
                <a:gridCol w="554989"/>
              </a:tblGrid>
              <a:tr h="617727"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 spc="-2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600" spc="-25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</a:tr>
              <a:tr h="2449322"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67" y="658943"/>
            <a:ext cx="4341382" cy="43093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6374" y="436509"/>
            <a:ext cx="3848376" cy="477247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1334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340">
                <a:solidFill>
                  <a:srgbClr val="464652"/>
                </a:solidFill>
                <a:latin typeface="Cambria"/>
                <a:cs typeface="Cambria"/>
              </a:rPr>
              <a:t>C</a:t>
            </a:r>
            <a:r>
              <a:rPr dirty="0" sz="3200" spc="325">
                <a:solidFill>
                  <a:srgbClr val="464652"/>
                </a:solidFill>
                <a:latin typeface="Cambria"/>
                <a:cs typeface="Cambria"/>
              </a:rPr>
              <a:t>o</a:t>
            </a:r>
            <a:r>
              <a:rPr dirty="0" sz="3200" spc="170">
                <a:solidFill>
                  <a:srgbClr val="464652"/>
                </a:solidFill>
                <a:latin typeface="Cambria"/>
                <a:cs typeface="Cambria"/>
              </a:rPr>
              <a:t>set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8074659" cy="4826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0">
                <a:latin typeface="Trebuchet MS"/>
                <a:cs typeface="Trebuchet MS"/>
              </a:rPr>
              <a:t>Let </a:t>
            </a:r>
            <a:r>
              <a:rPr dirty="0" sz="2000" spc="-95">
                <a:latin typeface="Trebuchet MS"/>
                <a:cs typeface="Trebuchet MS"/>
              </a:rPr>
              <a:t>(G, </a:t>
            </a:r>
            <a:r>
              <a:rPr dirty="0" sz="2000" spc="5">
                <a:latin typeface="Trebuchet MS"/>
                <a:cs typeface="Trebuchet MS"/>
              </a:rPr>
              <a:t>*) </a:t>
            </a:r>
            <a:r>
              <a:rPr dirty="0" sz="2000" spc="-120">
                <a:latin typeface="Trebuchet MS"/>
                <a:cs typeface="Trebuchet MS"/>
              </a:rPr>
              <a:t>be </a:t>
            </a:r>
            <a:r>
              <a:rPr dirty="0" sz="2000" spc="-200">
                <a:latin typeface="Trebuchet MS"/>
                <a:cs typeface="Trebuchet MS"/>
              </a:rPr>
              <a:t>a </a:t>
            </a:r>
            <a:r>
              <a:rPr dirty="0" sz="2000" spc="-75">
                <a:latin typeface="Trebuchet MS"/>
                <a:cs typeface="Trebuchet MS"/>
              </a:rPr>
              <a:t>group </a:t>
            </a:r>
            <a:r>
              <a:rPr dirty="0" sz="2000" spc="-135">
                <a:latin typeface="Trebuchet MS"/>
                <a:cs typeface="Trebuchet MS"/>
              </a:rPr>
              <a:t>and </a:t>
            </a:r>
            <a:r>
              <a:rPr dirty="0" sz="2000" spc="-145">
                <a:latin typeface="Trebuchet MS"/>
                <a:cs typeface="Trebuchet MS"/>
              </a:rPr>
              <a:t>let </a:t>
            </a:r>
            <a:r>
              <a:rPr dirty="0" sz="2000" spc="150">
                <a:latin typeface="Trebuchet MS"/>
                <a:cs typeface="Trebuchet MS"/>
              </a:rPr>
              <a:t>H </a:t>
            </a:r>
            <a:r>
              <a:rPr dirty="0" sz="2000" spc="-120">
                <a:latin typeface="Trebuchet MS"/>
                <a:cs typeface="Trebuchet MS"/>
              </a:rPr>
              <a:t>be </a:t>
            </a:r>
            <a:r>
              <a:rPr dirty="0" sz="2000" spc="-200">
                <a:latin typeface="Trebuchet MS"/>
                <a:cs typeface="Trebuchet MS"/>
              </a:rPr>
              <a:t>a </a:t>
            </a:r>
            <a:r>
              <a:rPr dirty="0" sz="2000" spc="-80">
                <a:latin typeface="Trebuchet MS"/>
                <a:cs typeface="Trebuchet MS"/>
              </a:rPr>
              <a:t>subgroup </a:t>
            </a:r>
            <a:r>
              <a:rPr dirty="0" sz="2000" spc="-110">
                <a:latin typeface="Trebuchet MS"/>
                <a:cs typeface="Trebuchet MS"/>
              </a:rPr>
              <a:t>of </a:t>
            </a:r>
            <a:r>
              <a:rPr dirty="0" sz="2000" spc="-85">
                <a:latin typeface="Trebuchet MS"/>
                <a:cs typeface="Trebuchet MS"/>
              </a:rPr>
              <a:t>G. </a:t>
            </a:r>
            <a:r>
              <a:rPr dirty="0" sz="2000" spc="-40">
                <a:latin typeface="Trebuchet MS"/>
                <a:cs typeface="Trebuchet MS"/>
              </a:rPr>
              <a:t>For </a:t>
            </a:r>
            <a:r>
              <a:rPr dirty="0" sz="2000" spc="-250">
                <a:latin typeface="Trebuchet MS"/>
                <a:cs typeface="Trebuchet MS"/>
              </a:rPr>
              <a:t>a, </a:t>
            </a:r>
            <a:r>
              <a:rPr dirty="0" sz="2000" spc="-114">
                <a:latin typeface="Trebuchet MS"/>
                <a:cs typeface="Trebuchet MS"/>
              </a:rPr>
              <a:t>b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G, </a:t>
            </a:r>
            <a:r>
              <a:rPr dirty="0" sz="2000" spc="-110">
                <a:latin typeface="Trebuchet MS"/>
                <a:cs typeface="Trebuchet MS"/>
              </a:rPr>
              <a:t>we </a:t>
            </a:r>
            <a:r>
              <a:rPr dirty="0" sz="2000" spc="-150">
                <a:latin typeface="Trebuchet MS"/>
                <a:cs typeface="Trebuchet MS"/>
              </a:rPr>
              <a:t>say </a:t>
            </a:r>
            <a:r>
              <a:rPr dirty="0" sz="2000" spc="-200">
                <a:latin typeface="Trebuchet MS"/>
                <a:cs typeface="Trebuchet MS"/>
              </a:rPr>
              <a:t>a </a:t>
            </a:r>
            <a:r>
              <a:rPr dirty="0" sz="2000" spc="-85">
                <a:latin typeface="Trebuchet MS"/>
                <a:cs typeface="Trebuchet MS"/>
              </a:rPr>
              <a:t>is 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congruent </a:t>
            </a:r>
            <a:r>
              <a:rPr dirty="0" sz="2000" spc="-55">
                <a:latin typeface="Trebuchet MS"/>
                <a:cs typeface="Trebuchet MS"/>
              </a:rPr>
              <a:t>to </a:t>
            </a:r>
            <a:r>
              <a:rPr dirty="0" sz="2000" spc="-114">
                <a:latin typeface="Trebuchet MS"/>
                <a:cs typeface="Trebuchet MS"/>
              </a:rPr>
              <a:t>b </a:t>
            </a:r>
            <a:r>
              <a:rPr dirty="0" sz="2000" spc="-70">
                <a:latin typeface="Trebuchet MS"/>
                <a:cs typeface="Trebuchet MS"/>
              </a:rPr>
              <a:t>modulo </a:t>
            </a:r>
            <a:r>
              <a:rPr dirty="0" sz="2000" spc="-75">
                <a:latin typeface="Trebuchet MS"/>
                <a:cs typeface="Trebuchet MS"/>
              </a:rPr>
              <a:t>H, </a:t>
            </a:r>
            <a:r>
              <a:rPr dirty="0" sz="2000" spc="-95">
                <a:latin typeface="Trebuchet MS"/>
                <a:cs typeface="Trebuchet MS"/>
              </a:rPr>
              <a:t>written </a:t>
            </a:r>
            <a:r>
              <a:rPr dirty="0" sz="2000" spc="-120">
                <a:latin typeface="Trebuchet MS"/>
                <a:cs typeface="Trebuchet MS"/>
              </a:rPr>
              <a:t>as </a:t>
            </a:r>
            <a:r>
              <a:rPr dirty="0" sz="2000" spc="-195">
                <a:latin typeface="Trebuchet MS"/>
                <a:cs typeface="Trebuchet MS"/>
              </a:rPr>
              <a:t>a </a:t>
            </a:r>
            <a:r>
              <a:rPr dirty="0" sz="2000">
                <a:latin typeface="Symbol"/>
                <a:cs typeface="Symbol"/>
              </a:rPr>
              <a:t>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 </a:t>
            </a:r>
            <a:r>
              <a:rPr dirty="0" sz="2000" spc="-65">
                <a:latin typeface="Trebuchet MS"/>
                <a:cs typeface="Trebuchet MS"/>
              </a:rPr>
              <a:t>mod </a:t>
            </a:r>
            <a:r>
              <a:rPr dirty="0" sz="2000" spc="-75">
                <a:latin typeface="Trebuchet MS"/>
                <a:cs typeface="Trebuchet MS"/>
              </a:rPr>
              <a:t>H, </a:t>
            </a:r>
            <a:r>
              <a:rPr dirty="0" sz="2000" spc="-185">
                <a:latin typeface="Trebuchet MS"/>
                <a:cs typeface="Trebuchet MS"/>
              </a:rPr>
              <a:t>if </a:t>
            </a:r>
            <a:r>
              <a:rPr dirty="0" sz="2000" spc="-195">
                <a:latin typeface="Trebuchet MS"/>
                <a:cs typeface="Trebuchet MS"/>
              </a:rPr>
              <a:t>a </a:t>
            </a:r>
            <a:r>
              <a:rPr dirty="0" sz="2000" spc="100">
                <a:latin typeface="Trebuchet MS"/>
                <a:cs typeface="Trebuchet MS"/>
              </a:rPr>
              <a:t>* </a:t>
            </a:r>
            <a:r>
              <a:rPr dirty="0" sz="2000" spc="30">
                <a:latin typeface="Trebuchet MS"/>
                <a:cs typeface="Trebuchet MS"/>
              </a:rPr>
              <a:t>b–1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H. </a:t>
            </a:r>
            <a:r>
              <a:rPr dirty="0" sz="2000" spc="15">
                <a:latin typeface="Trebuchet MS"/>
                <a:cs typeface="Trebuchet MS"/>
              </a:rPr>
              <a:t>One </a:t>
            </a:r>
            <a:r>
              <a:rPr dirty="0" sz="2000" spc="-140">
                <a:latin typeface="Trebuchet MS"/>
                <a:cs typeface="Trebuchet MS"/>
              </a:rPr>
              <a:t>can </a:t>
            </a:r>
            <a:r>
              <a:rPr dirty="0" sz="2000" spc="-135">
                <a:latin typeface="Trebuchet MS"/>
                <a:cs typeface="Trebuchet MS"/>
              </a:rPr>
              <a:t> easily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see </a:t>
            </a:r>
            <a:r>
              <a:rPr dirty="0" sz="2000" spc="-135">
                <a:latin typeface="Trebuchet MS"/>
                <a:cs typeface="Trebuchet MS"/>
              </a:rPr>
              <a:t>that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congruence </a:t>
            </a:r>
            <a:r>
              <a:rPr dirty="0" sz="2000" spc="-110">
                <a:latin typeface="Trebuchet MS"/>
                <a:cs typeface="Trebuchet MS"/>
              </a:rPr>
              <a:t>relation </a:t>
            </a:r>
            <a:r>
              <a:rPr dirty="0" sz="2000" spc="-85">
                <a:latin typeface="Trebuchet MS"/>
                <a:cs typeface="Trebuchet MS"/>
              </a:rPr>
              <a:t>is </a:t>
            </a:r>
            <a:r>
              <a:rPr dirty="0" sz="2000" spc="-150">
                <a:latin typeface="Trebuchet MS"/>
                <a:cs typeface="Trebuchet MS"/>
              </a:rPr>
              <a:t>an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equivalence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relation </a:t>
            </a:r>
            <a:r>
              <a:rPr dirty="0" sz="2000" spc="-35">
                <a:latin typeface="Trebuchet MS"/>
                <a:cs typeface="Trebuchet MS"/>
              </a:rPr>
              <a:t>on </a:t>
            </a:r>
            <a:r>
              <a:rPr dirty="0" sz="2000" spc="-85">
                <a:latin typeface="Trebuchet MS"/>
                <a:cs typeface="Trebuchet MS"/>
              </a:rPr>
              <a:t>G. </a:t>
            </a:r>
            <a:r>
              <a:rPr dirty="0" sz="2000" spc="-105">
                <a:latin typeface="Trebuchet MS"/>
                <a:cs typeface="Trebuchet MS"/>
              </a:rPr>
              <a:t>It 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therefore </a:t>
            </a:r>
            <a:r>
              <a:rPr dirty="0" sz="2000" spc="-95">
                <a:latin typeface="Trebuchet MS"/>
                <a:cs typeface="Trebuchet MS"/>
              </a:rPr>
              <a:t>partitions </a:t>
            </a:r>
            <a:r>
              <a:rPr dirty="0" sz="2000" spc="130">
                <a:latin typeface="Trebuchet MS"/>
                <a:cs typeface="Trebuchet MS"/>
              </a:rPr>
              <a:t>G </a:t>
            </a:r>
            <a:r>
              <a:rPr dirty="0" sz="2000" spc="-85">
                <a:latin typeface="Trebuchet MS"/>
                <a:cs typeface="Trebuchet MS"/>
              </a:rPr>
              <a:t>into </a:t>
            </a:r>
            <a:r>
              <a:rPr dirty="0" sz="2000" spc="-135">
                <a:latin typeface="Trebuchet MS"/>
                <a:cs typeface="Trebuchet MS"/>
              </a:rPr>
              <a:t>equivalent </a:t>
            </a:r>
            <a:r>
              <a:rPr dirty="0" sz="2000" spc="-110">
                <a:latin typeface="Trebuchet MS"/>
                <a:cs typeface="Trebuchet MS"/>
              </a:rPr>
              <a:t>classes </a:t>
            </a:r>
            <a:r>
              <a:rPr dirty="0" sz="2000" spc="-140">
                <a:latin typeface="Trebuchet MS"/>
                <a:cs typeface="Trebuchet MS"/>
              </a:rPr>
              <a:t>called </a:t>
            </a:r>
            <a:r>
              <a:rPr dirty="0" sz="2000" spc="-120">
                <a:latin typeface="Trebuchet MS"/>
                <a:cs typeface="Trebuchet MS"/>
              </a:rPr>
              <a:t>as </a:t>
            </a:r>
            <a:r>
              <a:rPr dirty="0" sz="2000" spc="-5" b="1">
                <a:latin typeface="Trebuchet MS"/>
                <a:cs typeface="Trebuchet MS"/>
              </a:rPr>
              <a:t>cosets </a:t>
            </a:r>
            <a:r>
              <a:rPr dirty="0" sz="2000" spc="-110">
                <a:latin typeface="Trebuchet MS"/>
                <a:cs typeface="Trebuchet MS"/>
              </a:rPr>
              <a:t>of </a:t>
            </a:r>
            <a:r>
              <a:rPr dirty="0" sz="2000" spc="-75">
                <a:latin typeface="Trebuchet MS"/>
                <a:cs typeface="Trebuchet MS"/>
              </a:rPr>
              <a:t>H. </a:t>
            </a:r>
            <a:r>
              <a:rPr dirty="0" sz="2000" spc="-65">
                <a:latin typeface="Trebuchet MS"/>
                <a:cs typeface="Trebuchet MS"/>
              </a:rPr>
              <a:t>The </a:t>
            </a:r>
            <a:r>
              <a:rPr dirty="0" sz="2000" spc="-100">
                <a:latin typeface="Trebuchet MS"/>
                <a:cs typeface="Trebuchet MS"/>
              </a:rPr>
              <a:t>set </a:t>
            </a:r>
            <a:r>
              <a:rPr dirty="0" sz="2000" spc="-105">
                <a:latin typeface="Trebuchet MS"/>
                <a:cs typeface="Trebuchet MS"/>
              </a:rPr>
              <a:t>of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these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equivalence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classes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also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called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quotient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H.</a:t>
            </a:r>
            <a:endParaRPr sz="2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110">
                <a:latin typeface="Trebuchet MS"/>
                <a:cs typeface="Trebuchet MS"/>
              </a:rPr>
              <a:t>Le</a:t>
            </a:r>
            <a:r>
              <a:rPr dirty="0" sz="2000" spc="-80">
                <a:latin typeface="Trebuchet MS"/>
                <a:cs typeface="Trebuchet MS"/>
              </a:rPr>
              <a:t>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H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subg</a:t>
            </a:r>
            <a:r>
              <a:rPr dirty="0" sz="2000" spc="-110">
                <a:latin typeface="Trebuchet MS"/>
                <a:cs typeface="Trebuchet MS"/>
              </a:rPr>
              <a:t>r</a:t>
            </a:r>
            <a:r>
              <a:rPr dirty="0" sz="2000" spc="-60">
                <a:latin typeface="Trebuchet MS"/>
                <a:cs typeface="Trebuchet MS"/>
              </a:rPr>
              <a:t>oup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g</a:t>
            </a:r>
            <a:r>
              <a:rPr dirty="0" sz="2000" spc="-120">
                <a:latin typeface="Trebuchet MS"/>
                <a:cs typeface="Trebuchet MS"/>
              </a:rPr>
              <a:t>r</a:t>
            </a:r>
            <a:r>
              <a:rPr dirty="0" sz="2000" spc="-60">
                <a:latin typeface="Trebuchet MS"/>
                <a:cs typeface="Trebuchet MS"/>
              </a:rPr>
              <a:t>oup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(G</a:t>
            </a:r>
            <a:r>
              <a:rPr dirty="0" sz="2000" spc="-65">
                <a:latin typeface="Trebuchet MS"/>
                <a:cs typeface="Trebuchet MS"/>
              </a:rPr>
              <a:t>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*</a:t>
            </a:r>
            <a:r>
              <a:rPr dirty="0" sz="2000">
                <a:latin typeface="Trebuchet MS"/>
                <a:cs typeface="Trebuchet MS"/>
              </a:rPr>
              <a:t>)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F</a:t>
            </a:r>
            <a:r>
              <a:rPr dirty="0" sz="2000" spc="25">
                <a:latin typeface="Trebuchet MS"/>
                <a:cs typeface="Trebuchet MS"/>
              </a:rPr>
              <a:t>or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defi</a:t>
            </a:r>
            <a:r>
              <a:rPr dirty="0" sz="2000" spc="-160">
                <a:latin typeface="Trebuchet MS"/>
                <a:cs typeface="Trebuchet MS"/>
              </a:rPr>
              <a:t>n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927100" marR="2825115" indent="914400">
              <a:lnSpc>
                <a:spcPct val="124500"/>
              </a:lnSpc>
              <a:spcBef>
                <a:spcPts val="15"/>
              </a:spcBef>
              <a:tabLst>
                <a:tab pos="2755900" algn="l"/>
                <a:tab pos="3670300" algn="l"/>
              </a:tabLst>
            </a:pPr>
            <a:r>
              <a:rPr dirty="0" sz="2000" spc="-25">
                <a:latin typeface="Trebuchet MS"/>
                <a:cs typeface="Trebuchet MS"/>
              </a:rPr>
              <a:t>Ha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 spc="120">
                <a:latin typeface="Trebuchet MS"/>
                <a:cs typeface="Trebuchet MS"/>
              </a:rPr>
              <a:t>	</a:t>
            </a:r>
            <a:r>
              <a:rPr dirty="0" sz="2000" spc="-80">
                <a:latin typeface="Trebuchet MS"/>
                <a:cs typeface="Trebuchet MS"/>
              </a:rPr>
              <a:t>{h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30">
                <a:latin typeface="Trebuchet MS"/>
                <a:cs typeface="Trebuchet MS"/>
              </a:rPr>
              <a:t>|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h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H} 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Ha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called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0" b="1">
                <a:latin typeface="Trebuchet MS"/>
                <a:cs typeface="Trebuchet MS"/>
              </a:rPr>
              <a:t>righ</a:t>
            </a:r>
            <a:r>
              <a:rPr dirty="0" sz="2000" spc="10" b="1">
                <a:latin typeface="Trebuchet MS"/>
                <a:cs typeface="Trebuchet MS"/>
              </a:rPr>
              <a:t>t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coset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H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610"/>
              </a:spcBef>
              <a:tabLst>
                <a:tab pos="2755900" algn="l"/>
                <a:tab pos="3670300" algn="l"/>
              </a:tabLst>
            </a:pPr>
            <a:r>
              <a:rPr dirty="0" sz="2000" spc="-25">
                <a:latin typeface="Trebuchet MS"/>
                <a:cs typeface="Trebuchet MS"/>
              </a:rPr>
              <a:t>a</a:t>
            </a:r>
            <a:r>
              <a:rPr dirty="0" sz="2000" spc="-25">
                <a:latin typeface="Trebuchet MS"/>
                <a:cs typeface="Trebuchet MS"/>
              </a:rPr>
              <a:t>H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20">
                <a:latin typeface="Trebuchet MS"/>
                <a:cs typeface="Trebuchet MS"/>
              </a:rPr>
              <a:t>=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35">
                <a:latin typeface="Trebuchet MS"/>
                <a:cs typeface="Trebuchet MS"/>
              </a:rPr>
              <a:t>{a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h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30">
                <a:latin typeface="Trebuchet MS"/>
                <a:cs typeface="Trebuchet MS"/>
              </a:rPr>
              <a:t>|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h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rebuchet MS"/>
                <a:cs typeface="Trebuchet MS"/>
              </a:rPr>
              <a:t>H}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c</a:t>
            </a:r>
            <a:r>
              <a:rPr dirty="0" sz="2000" spc="-170">
                <a:latin typeface="Trebuchet MS"/>
                <a:cs typeface="Trebuchet MS"/>
              </a:rPr>
              <a:t>a</a:t>
            </a:r>
            <a:r>
              <a:rPr dirty="0" sz="2000" spc="-155">
                <a:latin typeface="Trebuchet MS"/>
                <a:cs typeface="Trebuchet MS"/>
              </a:rPr>
              <a:t>l</a:t>
            </a:r>
            <a:r>
              <a:rPr dirty="0" sz="2000" spc="-145">
                <a:latin typeface="Trebuchet MS"/>
                <a:cs typeface="Trebuchet MS"/>
              </a:rPr>
              <a:t>l</a:t>
            </a:r>
            <a:r>
              <a:rPr dirty="0" sz="2000" spc="-114">
                <a:latin typeface="Trebuchet MS"/>
                <a:cs typeface="Trebuchet MS"/>
              </a:rPr>
              <a:t>ed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l</a:t>
            </a:r>
            <a:r>
              <a:rPr dirty="0" sz="2000" spc="-70" b="1">
                <a:latin typeface="Trebuchet MS"/>
                <a:cs typeface="Trebuchet MS"/>
              </a:rPr>
              <a:t>e</a:t>
            </a:r>
            <a:r>
              <a:rPr dirty="0" sz="2000" spc="-60" b="1">
                <a:latin typeface="Trebuchet MS"/>
                <a:cs typeface="Trebuchet MS"/>
              </a:rPr>
              <a:t>ft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cos</a:t>
            </a:r>
            <a:r>
              <a:rPr dirty="0" sz="2000" spc="-15" b="1">
                <a:latin typeface="Trebuchet MS"/>
                <a:cs typeface="Trebuchet MS"/>
              </a:rPr>
              <a:t>e</a:t>
            </a:r>
            <a:r>
              <a:rPr dirty="0" sz="2000" spc="20" b="1">
                <a:latin typeface="Trebuchet MS"/>
                <a:cs typeface="Trebuchet MS"/>
              </a:rPr>
              <a:t>t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H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2700" marR="6985">
              <a:lnSpc>
                <a:spcPts val="2390"/>
              </a:lnSpc>
              <a:spcBef>
                <a:spcPts val="700"/>
              </a:spcBef>
              <a:tabLst>
                <a:tab pos="445134" algn="l"/>
                <a:tab pos="733425" algn="l"/>
                <a:tab pos="1166495" algn="l"/>
                <a:tab pos="1454150" algn="l"/>
              </a:tabLst>
            </a:pP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called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as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representative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element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coset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aH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or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Ha.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If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H,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then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Ha	</a:t>
            </a:r>
            <a:r>
              <a:rPr dirty="0" sz="2000" spc="120">
                <a:latin typeface="Trebuchet MS"/>
                <a:cs typeface="Trebuchet MS"/>
              </a:rPr>
              <a:t>=	</a:t>
            </a:r>
            <a:r>
              <a:rPr dirty="0" sz="2000" spc="-25">
                <a:latin typeface="Trebuchet MS"/>
                <a:cs typeface="Trebuchet MS"/>
              </a:rPr>
              <a:t>aH	</a:t>
            </a:r>
            <a:r>
              <a:rPr dirty="0" sz="2000" spc="120">
                <a:latin typeface="Trebuchet MS"/>
                <a:cs typeface="Trebuchet MS"/>
              </a:rPr>
              <a:t>=	</a:t>
            </a:r>
            <a:r>
              <a:rPr dirty="0" sz="2000" spc="-75">
                <a:latin typeface="Trebuchet MS"/>
                <a:cs typeface="Trebuchet MS"/>
              </a:rPr>
              <a:t>H.</a:t>
            </a:r>
            <a:endParaRPr sz="2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520"/>
              </a:spcBef>
            </a:pPr>
            <a:r>
              <a:rPr dirty="0" sz="2000" spc="-65">
                <a:latin typeface="Trebuchet MS"/>
                <a:cs typeface="Trebuchet MS"/>
              </a:rPr>
              <a:t>Hence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right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cosets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H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partition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into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disjoint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subsets.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Likewise</a:t>
            </a:r>
            <a:endParaRPr sz="2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lef</a:t>
            </a:r>
            <a:r>
              <a:rPr dirty="0" sz="2000" spc="-160">
                <a:latin typeface="Trebuchet MS"/>
                <a:cs typeface="Trebuchet MS"/>
              </a:rPr>
              <a:t>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c</a:t>
            </a:r>
            <a:r>
              <a:rPr dirty="0" sz="2000" spc="-55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sets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H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yield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po</a:t>
            </a:r>
            <a:r>
              <a:rPr dirty="0" sz="2000" spc="10">
                <a:latin typeface="Trebuchet MS"/>
                <a:cs typeface="Trebuchet MS"/>
              </a:rPr>
              <a:t>r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into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disjoi</a:t>
            </a:r>
            <a:r>
              <a:rPr dirty="0" sz="2000" spc="-135">
                <a:latin typeface="Trebuchet MS"/>
                <a:cs typeface="Trebuchet MS"/>
              </a:rPr>
              <a:t>n</a:t>
            </a:r>
            <a:r>
              <a:rPr dirty="0" sz="2000" spc="-125">
                <a:latin typeface="Trebuchet MS"/>
                <a:cs typeface="Trebuchet MS"/>
              </a:rPr>
              <a:t>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su</a:t>
            </a:r>
            <a:r>
              <a:rPr dirty="0" sz="2000" spc="-85">
                <a:latin typeface="Trebuchet MS"/>
                <a:cs typeface="Trebuchet MS"/>
              </a:rPr>
              <a:t>b</a:t>
            </a:r>
            <a:r>
              <a:rPr dirty="0" sz="2000" spc="-85">
                <a:latin typeface="Trebuchet MS"/>
                <a:cs typeface="Trebuchet MS"/>
              </a:rPr>
              <a:t>set</a:t>
            </a:r>
            <a:r>
              <a:rPr dirty="0" sz="2000" spc="-90">
                <a:latin typeface="Trebuchet MS"/>
                <a:cs typeface="Trebuchet MS"/>
              </a:rPr>
              <a:t>s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5572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85">
                <a:solidFill>
                  <a:srgbClr val="464652"/>
                </a:solidFill>
                <a:latin typeface="Cambria"/>
                <a:cs typeface="Cambria"/>
              </a:rPr>
              <a:t>Normal</a:t>
            </a:r>
            <a:r>
              <a:rPr dirty="0" sz="3200" spc="23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60">
                <a:solidFill>
                  <a:srgbClr val="464652"/>
                </a:solidFill>
                <a:latin typeface="Cambria"/>
                <a:cs typeface="Cambria"/>
              </a:rPr>
              <a:t>Subgroup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0282"/>
            <a:ext cx="7998459" cy="11995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2157095" algn="l"/>
                <a:tab pos="2505075" algn="l"/>
              </a:tabLst>
            </a:pPr>
            <a:r>
              <a:rPr dirty="0" sz="2400" spc="185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subgroup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175">
                <a:latin typeface="Trebuchet MS"/>
                <a:cs typeface="Trebuchet MS"/>
              </a:rPr>
              <a:t>H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150">
                <a:latin typeface="Trebuchet MS"/>
                <a:cs typeface="Trebuchet MS"/>
              </a:rPr>
              <a:t>G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said</a:t>
            </a:r>
            <a:r>
              <a:rPr dirty="0" sz="2400" spc="-60">
                <a:latin typeface="Trebuchet MS"/>
                <a:cs typeface="Trebuchet MS"/>
              </a:rPr>
              <a:t> to </a:t>
            </a:r>
            <a:r>
              <a:rPr dirty="0" sz="2400" spc="-150">
                <a:latin typeface="Trebuchet MS"/>
                <a:cs typeface="Trebuchet MS"/>
              </a:rPr>
              <a:t>be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45" b="1">
                <a:latin typeface="Trebuchet MS"/>
                <a:cs typeface="Trebuchet MS"/>
              </a:rPr>
              <a:t>normal</a:t>
            </a:r>
            <a:r>
              <a:rPr dirty="0" sz="2400" spc="-80" b="1">
                <a:latin typeface="Trebuchet MS"/>
                <a:cs typeface="Trebuchet MS"/>
              </a:rPr>
              <a:t> </a:t>
            </a:r>
            <a:r>
              <a:rPr dirty="0" sz="2400" spc="10" b="1">
                <a:latin typeface="Trebuchet MS"/>
                <a:cs typeface="Trebuchet MS"/>
              </a:rPr>
              <a:t>subgroup</a:t>
            </a:r>
            <a:r>
              <a:rPr dirty="0" sz="2400" spc="-60" b="1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150">
                <a:latin typeface="Trebuchet MS"/>
                <a:cs typeface="Trebuchet MS"/>
              </a:rPr>
              <a:t>G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29">
                <a:latin typeface="Trebuchet MS"/>
                <a:cs typeface="Trebuchet MS"/>
              </a:rPr>
              <a:t>if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for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every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G,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aH	</a:t>
            </a:r>
            <a:r>
              <a:rPr dirty="0" sz="2400" spc="140">
                <a:latin typeface="Trebuchet MS"/>
                <a:cs typeface="Trebuchet MS"/>
              </a:rPr>
              <a:t>=	</a:t>
            </a:r>
            <a:r>
              <a:rPr dirty="0" sz="2400" spc="-140">
                <a:latin typeface="Trebuchet MS"/>
                <a:cs typeface="Trebuchet MS"/>
              </a:rPr>
              <a:t>Ha.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185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subg</a:t>
            </a:r>
            <a:r>
              <a:rPr dirty="0" sz="2400" spc="-145">
                <a:latin typeface="Trebuchet MS"/>
                <a:cs typeface="Trebuchet MS"/>
              </a:rPr>
              <a:t>r</a:t>
            </a:r>
            <a:r>
              <a:rPr dirty="0" sz="2400" spc="-75">
                <a:latin typeface="Trebuchet MS"/>
                <a:cs typeface="Trebuchet MS"/>
              </a:rPr>
              <a:t>oup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an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Abelian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g</a:t>
            </a:r>
            <a:r>
              <a:rPr dirty="0" sz="2400" spc="-145">
                <a:latin typeface="Trebuchet MS"/>
                <a:cs typeface="Trebuchet MS"/>
              </a:rPr>
              <a:t>r</a:t>
            </a:r>
            <a:r>
              <a:rPr dirty="0" sz="2400" spc="-75">
                <a:latin typeface="Trebuchet MS"/>
                <a:cs typeface="Trebuchet MS"/>
              </a:rPr>
              <a:t>oup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</a:t>
            </a:r>
            <a:r>
              <a:rPr dirty="0" sz="2400" spc="-125">
                <a:latin typeface="Trebuchet MS"/>
                <a:cs typeface="Trebuchet MS"/>
              </a:rPr>
              <a:t>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n</a:t>
            </a:r>
            <a:r>
              <a:rPr dirty="0" sz="2400" spc="-50">
                <a:latin typeface="Trebuchet MS"/>
                <a:cs typeface="Trebuchet MS"/>
              </a:rPr>
              <a:t>o</a:t>
            </a:r>
            <a:r>
              <a:rPr dirty="0" sz="2400" spc="-130">
                <a:latin typeface="Trebuchet MS"/>
                <a:cs typeface="Trebuchet MS"/>
              </a:rPr>
              <a:t>rm</a:t>
            </a:r>
            <a:r>
              <a:rPr dirty="0" sz="2400" spc="-120">
                <a:latin typeface="Trebuchet MS"/>
                <a:cs typeface="Trebuchet MS"/>
              </a:rPr>
              <a:t>a</a:t>
            </a:r>
            <a:r>
              <a:rPr dirty="0" sz="2400" spc="-275">
                <a:latin typeface="Trebuchet MS"/>
                <a:cs typeface="Trebuchet MS"/>
              </a:rPr>
              <a:t>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5922"/>
            <a:ext cx="192023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0" b="1">
                <a:solidFill>
                  <a:srgbClr val="464652"/>
                </a:solidFill>
                <a:latin typeface="Cambria"/>
                <a:cs typeface="Cambria"/>
              </a:rPr>
              <a:t>Prope</a:t>
            </a:r>
            <a:r>
              <a:rPr dirty="0" sz="2800" spc="55" b="1">
                <a:solidFill>
                  <a:srgbClr val="464652"/>
                </a:solidFill>
                <a:latin typeface="Cambria"/>
                <a:cs typeface="Cambria"/>
              </a:rPr>
              <a:t>r</a:t>
            </a:r>
            <a:r>
              <a:rPr dirty="0" sz="2800" spc="170" b="1">
                <a:solidFill>
                  <a:srgbClr val="464652"/>
                </a:solidFill>
                <a:latin typeface="Cambria"/>
                <a:cs typeface="Cambria"/>
              </a:rPr>
              <a:t>ties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788"/>
            <a:ext cx="6389370" cy="3342004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61009" indent="-448945">
              <a:lnSpc>
                <a:spcPct val="100000"/>
              </a:lnSpc>
              <a:spcBef>
                <a:spcPts val="60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  <a:tab pos="2765425" algn="l"/>
                <a:tab pos="3010535" algn="l"/>
              </a:tabLst>
            </a:pPr>
            <a:r>
              <a:rPr dirty="0" sz="2000" spc="180" b="1">
                <a:latin typeface="Trebuchet MS"/>
                <a:cs typeface="Trebuchet MS"/>
              </a:rPr>
              <a:t>Com</a:t>
            </a:r>
            <a:r>
              <a:rPr dirty="0" sz="2000" spc="204" b="1">
                <a:latin typeface="Trebuchet MS"/>
                <a:cs typeface="Trebuchet MS"/>
              </a:rPr>
              <a:t>m</a:t>
            </a:r>
            <a:r>
              <a:rPr dirty="0" sz="2000" spc="-10" b="1">
                <a:latin typeface="Trebuchet MS"/>
                <a:cs typeface="Trebuchet MS"/>
              </a:rPr>
              <a:t>utati</a:t>
            </a:r>
            <a:r>
              <a:rPr dirty="0" sz="2000" spc="-55" b="1">
                <a:latin typeface="Trebuchet MS"/>
                <a:cs typeface="Trebuchet MS"/>
              </a:rPr>
              <a:t>v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95" b="1">
                <a:latin typeface="Trebuchet MS"/>
                <a:cs typeface="Trebuchet MS"/>
              </a:rPr>
              <a:t>:</a:t>
            </a:r>
            <a:r>
              <a:rPr dirty="0" sz="2000" spc="260" b="1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Le</a:t>
            </a:r>
            <a:r>
              <a:rPr dirty="0" sz="2000" spc="-80">
                <a:latin typeface="Trebuchet MS"/>
                <a:cs typeface="Trebuchet MS"/>
              </a:rPr>
              <a:t>t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20">
                <a:latin typeface="Trebuchet MS"/>
                <a:cs typeface="Trebuchet MS"/>
              </a:rPr>
              <a:t>b</a:t>
            </a:r>
            <a:r>
              <a:rPr dirty="0" sz="2000" spc="-125">
                <a:latin typeface="Trebuchet MS"/>
                <a:cs typeface="Trebuchet MS"/>
              </a:rPr>
              <a:t>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na</a:t>
            </a:r>
            <a:r>
              <a:rPr dirty="0" sz="2000" spc="-20">
                <a:latin typeface="Trebuchet MS"/>
                <a:cs typeface="Trebuchet MS"/>
              </a:rPr>
              <a:t>r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operat</a:t>
            </a:r>
            <a:r>
              <a:rPr dirty="0" sz="2000" spc="-5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o</a:t>
            </a:r>
            <a:r>
              <a:rPr dirty="0" sz="2000" spc="-30">
                <a:latin typeface="Trebuchet MS"/>
                <a:cs typeface="Trebuchet MS"/>
              </a:rPr>
              <a:t>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A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505"/>
              </a:spcBef>
              <a:tabLst>
                <a:tab pos="2296160" algn="l"/>
                <a:tab pos="2541270" algn="l"/>
                <a:tab pos="3296920" algn="l"/>
              </a:tabLst>
            </a:pP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oper</a:t>
            </a:r>
            <a:r>
              <a:rPr dirty="0" sz="2000" spc="-90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</a:t>
            </a:r>
            <a:r>
              <a:rPr dirty="0" sz="2000" spc="-145">
                <a:latin typeface="Trebuchet MS"/>
                <a:cs typeface="Trebuchet MS"/>
              </a:rPr>
              <a:t>a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50">
                <a:latin typeface="Trebuchet MS"/>
                <a:cs typeface="Trebuchet MS"/>
              </a:rPr>
              <a:t>d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c</a:t>
            </a:r>
            <a:r>
              <a:rPr dirty="0" sz="2000" spc="-55">
                <a:latin typeface="Trebuchet MS"/>
                <a:cs typeface="Trebuchet MS"/>
              </a:rPr>
              <a:t>o</a:t>
            </a:r>
            <a:r>
              <a:rPr dirty="0" sz="2000" spc="-114">
                <a:latin typeface="Trebuchet MS"/>
                <a:cs typeface="Trebuchet MS"/>
              </a:rPr>
              <a:t>m</a:t>
            </a:r>
            <a:r>
              <a:rPr dirty="0" sz="2000" spc="-140">
                <a:latin typeface="Trebuchet MS"/>
                <a:cs typeface="Trebuchet MS"/>
              </a:rPr>
              <a:t>m</a:t>
            </a:r>
            <a:r>
              <a:rPr dirty="0" sz="2000" spc="-125">
                <a:latin typeface="Trebuchet MS"/>
                <a:cs typeface="Trebuchet MS"/>
              </a:rPr>
              <a:t>u</a:t>
            </a:r>
            <a:r>
              <a:rPr dirty="0" sz="2000" spc="-90">
                <a:latin typeface="Trebuchet MS"/>
                <a:cs typeface="Trebuchet MS"/>
              </a:rPr>
              <a:t>t</a:t>
            </a:r>
            <a:r>
              <a:rPr dirty="0" sz="2000" spc="-185">
                <a:latin typeface="Trebuchet MS"/>
                <a:cs typeface="Trebuchet MS"/>
              </a:rPr>
              <a:t>a</a:t>
            </a:r>
            <a:r>
              <a:rPr dirty="0" sz="2000" spc="-155">
                <a:latin typeface="Trebuchet MS"/>
                <a:cs typeface="Trebuchet MS"/>
              </a:rPr>
              <a:t>t</a:t>
            </a:r>
            <a:r>
              <a:rPr dirty="0" sz="2000" spc="-95">
                <a:latin typeface="Trebuchet MS"/>
                <a:cs typeface="Trebuchet MS"/>
              </a:rPr>
              <a:t>i</a:t>
            </a:r>
            <a:r>
              <a:rPr dirty="0" sz="2000" spc="-200">
                <a:latin typeface="Trebuchet MS"/>
                <a:cs typeface="Trebuchet MS"/>
              </a:rPr>
              <a:t>v</a:t>
            </a:r>
            <a:r>
              <a:rPr dirty="0" sz="2000" spc="-130">
                <a:latin typeface="Trebuchet MS"/>
                <a:cs typeface="Trebuchet MS"/>
              </a:rPr>
              <a:t>e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A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85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710565">
              <a:lnSpc>
                <a:spcPct val="100000"/>
              </a:lnSpc>
              <a:spcBef>
                <a:spcPts val="505"/>
              </a:spcBef>
              <a:tabLst>
                <a:tab pos="1539875" algn="l"/>
                <a:tab pos="2220595" algn="l"/>
              </a:tabLst>
            </a:pPr>
            <a:r>
              <a:rPr dirty="0" sz="2000" spc="-5" b="1">
                <a:latin typeface="Trebuchet MS"/>
                <a:cs typeface="Trebuchet MS"/>
              </a:rPr>
              <a:t>a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b</a:t>
            </a:r>
            <a:r>
              <a:rPr dirty="0" sz="2000" b="1">
                <a:latin typeface="Trebuchet MS"/>
                <a:cs typeface="Trebuchet MS"/>
              </a:rPr>
              <a:t>=</a:t>
            </a:r>
            <a:r>
              <a:rPr dirty="0" sz="2000" b="1">
                <a:latin typeface="Trebuchet MS"/>
                <a:cs typeface="Trebuchet MS"/>
              </a:rPr>
              <a:t>	</a:t>
            </a:r>
            <a:r>
              <a:rPr dirty="0" sz="2000" spc="5" b="1">
                <a:latin typeface="Trebuchet MS"/>
                <a:cs typeface="Trebuchet MS"/>
              </a:rPr>
              <a:t>b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a</a:t>
            </a:r>
            <a:r>
              <a:rPr dirty="0" sz="2000" b="1">
                <a:latin typeface="Trebuchet MS"/>
                <a:cs typeface="Trebuchet MS"/>
              </a:rPr>
              <a:t>	</a:t>
            </a:r>
            <a:r>
              <a:rPr dirty="0" sz="2000" spc="-165" b="1">
                <a:latin typeface="Trebuchet MS"/>
                <a:cs typeface="Trebuchet MS"/>
              </a:rPr>
              <a:t>f</a:t>
            </a:r>
            <a:r>
              <a:rPr dirty="0" sz="2000" spc="50" b="1">
                <a:latin typeface="Trebuchet MS"/>
                <a:cs typeface="Trebuchet MS"/>
              </a:rPr>
              <a:t>o</a:t>
            </a:r>
            <a:r>
              <a:rPr dirty="0" sz="2000" spc="40" b="1">
                <a:latin typeface="Trebuchet MS"/>
                <a:cs typeface="Trebuchet MS"/>
              </a:rPr>
              <a:t>r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all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a,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sz="2000" spc="5" b="1">
                <a:latin typeface="Trebuchet MS"/>
                <a:cs typeface="Trebuchet MS"/>
              </a:rPr>
              <a:t>b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45" b="1">
                <a:latin typeface="Trebuchet MS"/>
                <a:cs typeface="Trebuchet MS"/>
              </a:rPr>
              <a:t>n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sz="2000" spc="295" b="1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461009" indent="-448945">
              <a:lnSpc>
                <a:spcPct val="100000"/>
              </a:lnSpc>
              <a:spcBef>
                <a:spcPts val="49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  <a:tab pos="2613025" algn="l"/>
                <a:tab pos="2858135" algn="l"/>
              </a:tabLst>
            </a:pPr>
            <a:r>
              <a:rPr dirty="0" sz="2000" spc="170" b="1">
                <a:latin typeface="Trebuchet MS"/>
                <a:cs typeface="Trebuchet MS"/>
              </a:rPr>
              <a:t>A</a:t>
            </a:r>
            <a:r>
              <a:rPr dirty="0" sz="2000" spc="105" b="1">
                <a:latin typeface="Trebuchet MS"/>
                <a:cs typeface="Trebuchet MS"/>
              </a:rPr>
              <a:t>s</a:t>
            </a:r>
            <a:r>
              <a:rPr dirty="0" sz="2000" spc="20" b="1">
                <a:latin typeface="Trebuchet MS"/>
                <a:cs typeface="Trebuchet MS"/>
              </a:rPr>
              <a:t>s</a:t>
            </a:r>
            <a:r>
              <a:rPr dirty="0" sz="2000" spc="20" b="1">
                <a:latin typeface="Trebuchet MS"/>
                <a:cs typeface="Trebuchet MS"/>
              </a:rPr>
              <a:t>o</a:t>
            </a:r>
            <a:r>
              <a:rPr dirty="0" sz="2000" spc="-30" b="1">
                <a:latin typeface="Trebuchet MS"/>
                <a:cs typeface="Trebuchet MS"/>
              </a:rPr>
              <a:t>cia</a:t>
            </a:r>
            <a:r>
              <a:rPr dirty="0" sz="2000" spc="-25" b="1">
                <a:latin typeface="Trebuchet MS"/>
                <a:cs typeface="Trebuchet MS"/>
              </a:rPr>
              <a:t>tivit</a:t>
            </a:r>
            <a:r>
              <a:rPr dirty="0" sz="2000" spc="-40" b="1">
                <a:latin typeface="Trebuchet MS"/>
                <a:cs typeface="Trebuchet MS"/>
              </a:rPr>
              <a:t>y</a:t>
            </a:r>
            <a:r>
              <a:rPr dirty="0" sz="2000" spc="-195" b="1">
                <a:latin typeface="Trebuchet MS"/>
                <a:cs typeface="Trebuchet MS"/>
              </a:rPr>
              <a:t>:</a:t>
            </a:r>
            <a:r>
              <a:rPr dirty="0" sz="2000" spc="270" b="1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L</a:t>
            </a:r>
            <a:r>
              <a:rPr dirty="0" sz="2000" spc="-85">
                <a:latin typeface="Trebuchet MS"/>
                <a:cs typeface="Trebuchet MS"/>
              </a:rPr>
              <a:t>e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20">
                <a:latin typeface="Trebuchet MS"/>
                <a:cs typeface="Trebuchet MS"/>
              </a:rPr>
              <a:t>b</a:t>
            </a:r>
            <a:r>
              <a:rPr dirty="0" sz="2000" spc="-12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na</a:t>
            </a:r>
            <a:r>
              <a:rPr dirty="0" sz="2000" spc="-20">
                <a:latin typeface="Trebuchet MS"/>
                <a:cs typeface="Trebuchet MS"/>
              </a:rPr>
              <a:t>r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p</a:t>
            </a:r>
            <a:r>
              <a:rPr dirty="0" sz="2000" spc="-114">
                <a:latin typeface="Trebuchet MS"/>
                <a:cs typeface="Trebuchet MS"/>
              </a:rPr>
              <a:t>erati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o</a:t>
            </a:r>
            <a:r>
              <a:rPr dirty="0" sz="2000" spc="-30">
                <a:latin typeface="Trebuchet MS"/>
                <a:cs typeface="Trebuchet MS"/>
              </a:rPr>
              <a:t>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A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505"/>
              </a:spcBef>
              <a:tabLst>
                <a:tab pos="2296160" algn="l"/>
                <a:tab pos="2541270" algn="l"/>
                <a:tab pos="3296920" algn="l"/>
              </a:tabLst>
            </a:pPr>
            <a:r>
              <a:rPr dirty="0" sz="2000" spc="-25">
                <a:latin typeface="Trebuchet MS"/>
                <a:cs typeface="Trebuchet MS"/>
              </a:rPr>
              <a:t>T</a:t>
            </a:r>
            <a:r>
              <a:rPr dirty="0" sz="2000" spc="-20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operat</a:t>
            </a:r>
            <a:r>
              <a:rPr dirty="0" sz="2000" spc="-5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</a:t>
            </a:r>
            <a:r>
              <a:rPr dirty="0" sz="2000" spc="-145">
                <a:latin typeface="Trebuchet MS"/>
                <a:cs typeface="Trebuchet MS"/>
              </a:rPr>
              <a:t>a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50">
                <a:latin typeface="Trebuchet MS"/>
                <a:cs typeface="Trebuchet MS"/>
              </a:rPr>
              <a:t>d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</a:t>
            </a:r>
            <a:r>
              <a:rPr dirty="0" sz="2000" spc="-12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s</a:t>
            </a:r>
            <a:r>
              <a:rPr dirty="0" sz="2000" spc="-40">
                <a:latin typeface="Trebuchet MS"/>
                <a:cs typeface="Trebuchet MS"/>
              </a:rPr>
              <a:t>so</a:t>
            </a:r>
            <a:r>
              <a:rPr dirty="0" sz="2000" spc="-55">
                <a:latin typeface="Trebuchet MS"/>
                <a:cs typeface="Trebuchet MS"/>
              </a:rPr>
              <a:t>c</a:t>
            </a:r>
            <a:r>
              <a:rPr dirty="0" sz="2000" spc="-160">
                <a:latin typeface="Trebuchet MS"/>
                <a:cs typeface="Trebuchet MS"/>
              </a:rPr>
              <a:t>ia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95">
                <a:latin typeface="Trebuchet MS"/>
                <a:cs typeface="Trebuchet MS"/>
              </a:rPr>
              <a:t>i</a:t>
            </a:r>
            <a:r>
              <a:rPr dirty="0" sz="2000" spc="-185">
                <a:latin typeface="Trebuchet MS"/>
                <a:cs typeface="Trebuchet MS"/>
              </a:rPr>
              <a:t>v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85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710565">
              <a:lnSpc>
                <a:spcPct val="100000"/>
              </a:lnSpc>
              <a:spcBef>
                <a:spcPts val="505"/>
              </a:spcBef>
              <a:tabLst>
                <a:tab pos="3455670" algn="l"/>
              </a:tabLst>
            </a:pPr>
            <a:r>
              <a:rPr dirty="0" sz="2000" spc="5" b="1">
                <a:latin typeface="Trebuchet MS"/>
                <a:cs typeface="Trebuchet MS"/>
              </a:rPr>
              <a:t>(</a:t>
            </a:r>
            <a:r>
              <a:rPr dirty="0" sz="2000" spc="20" b="1">
                <a:latin typeface="Trebuchet MS"/>
                <a:cs typeface="Trebuchet MS"/>
              </a:rPr>
              <a:t>a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20" b="1">
                <a:latin typeface="Trebuchet MS"/>
                <a:cs typeface="Trebuchet MS"/>
              </a:rPr>
              <a:t>b</a:t>
            </a:r>
            <a:r>
              <a:rPr dirty="0" sz="2000" spc="15" b="1">
                <a:latin typeface="Trebuchet MS"/>
                <a:cs typeface="Trebuchet MS"/>
              </a:rPr>
              <a:t>)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c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=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a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spc="55" b="1">
                <a:latin typeface="Trebuchet MS"/>
                <a:cs typeface="Trebuchet MS"/>
              </a:rPr>
              <a:t>*</a:t>
            </a:r>
            <a:r>
              <a:rPr dirty="0" sz="2000" spc="50" b="1">
                <a:latin typeface="Trebuchet MS"/>
                <a:cs typeface="Trebuchet MS"/>
              </a:rPr>
              <a:t>(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5" b="1">
                <a:latin typeface="Trebuchet MS"/>
                <a:cs typeface="Trebuchet MS"/>
              </a:rPr>
              <a:t>b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10" b="1">
                <a:latin typeface="Trebuchet MS"/>
                <a:cs typeface="Trebuchet MS"/>
              </a:rPr>
              <a:t>c</a:t>
            </a:r>
            <a:r>
              <a:rPr dirty="0" sz="2000" spc="5" b="1">
                <a:latin typeface="Trebuchet MS"/>
                <a:cs typeface="Trebuchet MS"/>
              </a:rPr>
              <a:t>)</a:t>
            </a:r>
            <a:r>
              <a:rPr dirty="0" sz="2000" b="1">
                <a:latin typeface="Trebuchet MS"/>
                <a:cs typeface="Trebuchet MS"/>
              </a:rPr>
              <a:t>	</a:t>
            </a:r>
            <a:r>
              <a:rPr dirty="0" sz="2000" spc="-165" b="1">
                <a:latin typeface="Trebuchet MS"/>
                <a:cs typeface="Trebuchet MS"/>
              </a:rPr>
              <a:t>f</a:t>
            </a:r>
            <a:r>
              <a:rPr dirty="0" sz="2000" spc="50" b="1">
                <a:latin typeface="Trebuchet MS"/>
                <a:cs typeface="Trebuchet MS"/>
              </a:rPr>
              <a:t>o</a:t>
            </a:r>
            <a:r>
              <a:rPr dirty="0" sz="2000" spc="40" b="1">
                <a:latin typeface="Trebuchet MS"/>
                <a:cs typeface="Trebuchet MS"/>
              </a:rPr>
              <a:t>r</a:t>
            </a:r>
            <a:r>
              <a:rPr dirty="0" sz="2000" spc="-40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all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a,</a:t>
            </a:r>
            <a:r>
              <a:rPr dirty="0" sz="2000" spc="-270" b="1">
                <a:latin typeface="Trebuchet MS"/>
                <a:cs typeface="Trebuchet MS"/>
              </a:rPr>
              <a:t> </a:t>
            </a:r>
            <a:r>
              <a:rPr dirty="0" sz="2000" spc="-145" b="1">
                <a:latin typeface="Trebuchet MS"/>
                <a:cs typeface="Trebuchet MS"/>
              </a:rPr>
              <a:t>b</a:t>
            </a:r>
            <a:r>
              <a:rPr dirty="0" sz="2000" spc="-75" b="1">
                <a:latin typeface="Trebuchet MS"/>
                <a:cs typeface="Trebuchet MS"/>
              </a:rPr>
              <a:t>,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c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45" b="1">
                <a:latin typeface="Trebuchet MS"/>
                <a:cs typeface="Trebuchet MS"/>
              </a:rPr>
              <a:t>n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sz="2000" spc="295" b="1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461009" indent="-448945">
              <a:lnSpc>
                <a:spcPct val="100000"/>
              </a:lnSpc>
              <a:spcBef>
                <a:spcPts val="495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  <a:tab pos="2590165" algn="l"/>
                <a:tab pos="2835275" algn="l"/>
              </a:tabLst>
            </a:pPr>
            <a:r>
              <a:rPr dirty="0" sz="2000" spc="55" b="1">
                <a:latin typeface="Trebuchet MS"/>
                <a:cs typeface="Trebuchet MS"/>
              </a:rPr>
              <a:t>Idem</a:t>
            </a:r>
            <a:r>
              <a:rPr dirty="0" sz="2000" spc="45" b="1">
                <a:latin typeface="Trebuchet MS"/>
                <a:cs typeface="Trebuchet MS"/>
              </a:rPr>
              <a:t>p</a:t>
            </a:r>
            <a:r>
              <a:rPr dirty="0" sz="2000" b="1">
                <a:latin typeface="Trebuchet MS"/>
                <a:cs typeface="Trebuchet MS"/>
              </a:rPr>
              <a:t>ote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spc="20" b="1">
                <a:latin typeface="Trebuchet MS"/>
                <a:cs typeface="Trebuchet MS"/>
              </a:rPr>
              <a:t>t</a:t>
            </a:r>
            <a:r>
              <a:rPr dirty="0" sz="2000" spc="-85" b="1">
                <a:latin typeface="Trebuchet MS"/>
                <a:cs typeface="Trebuchet MS"/>
              </a:rPr>
              <a:t> </a:t>
            </a:r>
            <a:r>
              <a:rPr dirty="0" sz="2000" spc="-195" b="1">
                <a:latin typeface="Trebuchet MS"/>
                <a:cs typeface="Trebuchet MS"/>
              </a:rPr>
              <a:t>:</a:t>
            </a:r>
            <a:r>
              <a:rPr dirty="0" sz="2000" spc="290" b="1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L</a:t>
            </a:r>
            <a:r>
              <a:rPr dirty="0" sz="2000" spc="-85">
                <a:latin typeface="Trebuchet MS"/>
                <a:cs typeface="Trebuchet MS"/>
              </a:rPr>
              <a:t>e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20">
                <a:latin typeface="Trebuchet MS"/>
                <a:cs typeface="Trebuchet MS"/>
              </a:rPr>
              <a:t>b</a:t>
            </a:r>
            <a:r>
              <a:rPr dirty="0" sz="2000" spc="-125">
                <a:latin typeface="Trebuchet MS"/>
                <a:cs typeface="Trebuchet MS"/>
              </a:rPr>
              <a:t>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i</a:t>
            </a:r>
            <a:r>
              <a:rPr dirty="0" sz="2000" spc="-100">
                <a:latin typeface="Trebuchet MS"/>
                <a:cs typeface="Trebuchet MS"/>
              </a:rPr>
              <a:t>na</a:t>
            </a:r>
            <a:r>
              <a:rPr dirty="0" sz="2000" spc="-20">
                <a:latin typeface="Trebuchet MS"/>
                <a:cs typeface="Trebuchet MS"/>
              </a:rPr>
              <a:t>r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p</a:t>
            </a:r>
            <a:r>
              <a:rPr dirty="0" sz="2000" spc="-114">
                <a:latin typeface="Trebuchet MS"/>
                <a:cs typeface="Trebuchet MS"/>
              </a:rPr>
              <a:t>erati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o</a:t>
            </a:r>
            <a:r>
              <a:rPr dirty="0" sz="2000" spc="-30">
                <a:latin typeface="Trebuchet MS"/>
                <a:cs typeface="Trebuchet MS"/>
              </a:rPr>
              <a:t>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set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A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505"/>
              </a:spcBef>
              <a:tabLst>
                <a:tab pos="2296160" algn="l"/>
                <a:tab pos="2541270" algn="l"/>
                <a:tab pos="3296920" algn="l"/>
              </a:tabLst>
            </a:pPr>
            <a:r>
              <a:rPr dirty="0" sz="2000" spc="-25">
                <a:latin typeface="Trebuchet MS"/>
                <a:cs typeface="Trebuchet MS"/>
              </a:rPr>
              <a:t>T</a:t>
            </a:r>
            <a:r>
              <a:rPr dirty="0" sz="2000" spc="-20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operat</a:t>
            </a:r>
            <a:r>
              <a:rPr dirty="0" sz="2000" spc="-55">
                <a:latin typeface="Trebuchet MS"/>
                <a:cs typeface="Trebuchet MS"/>
              </a:rPr>
              <a:t>i</a:t>
            </a:r>
            <a:r>
              <a:rPr dirty="0" sz="2000" spc="-30">
                <a:latin typeface="Trebuchet MS"/>
                <a:cs typeface="Trebuchet MS"/>
              </a:rPr>
              <a:t>on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00">
                <a:latin typeface="Trebuchet MS"/>
                <a:cs typeface="Trebuchet MS"/>
              </a:rPr>
              <a:t>*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</a:t>
            </a:r>
            <a:r>
              <a:rPr dirty="0" sz="2000" spc="-145">
                <a:latin typeface="Trebuchet MS"/>
                <a:cs typeface="Trebuchet MS"/>
              </a:rPr>
              <a:t>a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50">
                <a:latin typeface="Trebuchet MS"/>
                <a:cs typeface="Trebuchet MS"/>
              </a:rPr>
              <a:t>d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</a:t>
            </a:r>
            <a:r>
              <a:rPr dirty="0" sz="2000" spc="-12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ide</a:t>
            </a:r>
            <a:r>
              <a:rPr dirty="0" sz="2000" spc="-180">
                <a:latin typeface="Trebuchet MS"/>
                <a:cs typeface="Trebuchet MS"/>
              </a:rPr>
              <a:t>m</a:t>
            </a:r>
            <a:r>
              <a:rPr dirty="0" sz="2000" spc="-80">
                <a:latin typeface="Trebuchet MS"/>
                <a:cs typeface="Trebuchet MS"/>
              </a:rPr>
              <a:t>po</a:t>
            </a:r>
            <a:r>
              <a:rPr dirty="0" sz="2000" spc="-50">
                <a:latin typeface="Trebuchet MS"/>
                <a:cs typeface="Trebuchet MS"/>
              </a:rPr>
              <a:t>t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85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710565">
              <a:lnSpc>
                <a:spcPct val="100000"/>
              </a:lnSpc>
              <a:spcBef>
                <a:spcPts val="500"/>
              </a:spcBef>
              <a:tabLst>
                <a:tab pos="1174115" algn="l"/>
                <a:tab pos="1449705" algn="l"/>
              </a:tabLst>
            </a:pPr>
            <a:r>
              <a:rPr dirty="0" sz="2000" spc="-5" b="1">
                <a:latin typeface="Trebuchet MS"/>
                <a:cs typeface="Trebuchet MS"/>
              </a:rPr>
              <a:t>a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75" b="1">
                <a:latin typeface="Trebuchet MS"/>
                <a:cs typeface="Trebuchet MS"/>
              </a:rPr>
              <a:t>*	</a:t>
            </a:r>
            <a:r>
              <a:rPr dirty="0" sz="2000" spc="-5" b="1">
                <a:latin typeface="Trebuchet MS"/>
                <a:cs typeface="Trebuchet MS"/>
              </a:rPr>
              <a:t>a	=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8229600" cy="9953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88077" y="6384747"/>
            <a:ext cx="1138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64652"/>
                </a:solidFill>
                <a:latin typeface="Times New Roman"/>
                <a:cs typeface="Times New Roman"/>
              </a:rPr>
              <a:t>snistforum.com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251" y="1219200"/>
            <a:ext cx="9041130" cy="4972685"/>
            <a:chOff x="103251" y="1219200"/>
            <a:chExt cx="9041130" cy="49726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51" y="1275941"/>
              <a:ext cx="4392549" cy="49157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1020" y="1219200"/>
              <a:ext cx="4792980" cy="403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9065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80">
                <a:solidFill>
                  <a:srgbClr val="464652"/>
                </a:solidFill>
                <a:latin typeface="Cambria"/>
                <a:cs typeface="Cambria"/>
              </a:rPr>
              <a:t>Groups</a:t>
            </a:r>
            <a:r>
              <a:rPr dirty="0" sz="3200" spc="2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75">
                <a:solidFill>
                  <a:srgbClr val="464652"/>
                </a:solidFill>
                <a:latin typeface="Cambria"/>
                <a:cs typeface="Cambria"/>
              </a:rPr>
              <a:t>and</a:t>
            </a:r>
            <a:r>
              <a:rPr dirty="0" sz="3200" spc="2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35">
                <a:solidFill>
                  <a:srgbClr val="464652"/>
                </a:solidFill>
                <a:latin typeface="Cambria"/>
                <a:cs typeface="Cambria"/>
              </a:rPr>
              <a:t>Coding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44796" cy="9479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2645790"/>
            <a:ext cx="78066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  <a:tab pos="3053715" algn="l"/>
              </a:tabLst>
            </a:pPr>
            <a:r>
              <a:rPr dirty="0" sz="1800" spc="30">
                <a:latin typeface="Trebuchet MS"/>
                <a:cs typeface="Trebuchet MS"/>
              </a:rPr>
              <a:t>We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first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choose </a:t>
            </a:r>
            <a:r>
              <a:rPr dirty="0" sz="1800" spc="-135">
                <a:latin typeface="Trebuchet MS"/>
                <a:cs typeface="Trebuchet MS"/>
              </a:rPr>
              <a:t>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integer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n	</a:t>
            </a:r>
            <a:r>
              <a:rPr dirty="0" sz="1800" spc="105">
                <a:latin typeface="Trebuchet MS"/>
                <a:cs typeface="Trebuchet MS"/>
              </a:rPr>
              <a:t>&gt; </a:t>
            </a:r>
            <a:r>
              <a:rPr dirty="0" sz="1800" spc="-110">
                <a:latin typeface="Trebuchet MS"/>
                <a:cs typeface="Trebuchet MS"/>
              </a:rPr>
              <a:t>m </a:t>
            </a:r>
            <a:r>
              <a:rPr dirty="0" sz="1800" spc="-120">
                <a:latin typeface="Trebuchet MS"/>
                <a:cs typeface="Trebuchet MS"/>
              </a:rPr>
              <a:t>and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one </a:t>
            </a:r>
            <a:r>
              <a:rPr dirty="0" sz="1800" spc="-45">
                <a:latin typeface="Trebuchet MS"/>
                <a:cs typeface="Trebuchet MS"/>
              </a:rPr>
              <a:t>to </a:t>
            </a:r>
            <a:r>
              <a:rPr dirty="0" sz="1800" spc="-60">
                <a:latin typeface="Trebuchet MS"/>
                <a:cs typeface="Trebuchet MS"/>
              </a:rPr>
              <a:t>one </a:t>
            </a:r>
            <a:r>
              <a:rPr dirty="0" sz="1800" spc="-100">
                <a:latin typeface="Trebuchet MS"/>
                <a:cs typeface="Trebuchet MS"/>
              </a:rPr>
              <a:t>function </a:t>
            </a:r>
            <a:r>
              <a:rPr dirty="0" sz="1800" spc="-120">
                <a:latin typeface="Trebuchet MS"/>
                <a:cs typeface="Trebuchet MS"/>
              </a:rPr>
              <a:t>e </a:t>
            </a:r>
            <a:r>
              <a:rPr dirty="0" sz="1800" spc="-270">
                <a:latin typeface="Trebuchet MS"/>
                <a:cs typeface="Trebuchet MS"/>
              </a:rPr>
              <a:t>: </a:t>
            </a:r>
            <a:r>
              <a:rPr dirty="0" sz="1800" spc="-60">
                <a:latin typeface="Trebuchet MS"/>
                <a:cs typeface="Trebuchet MS"/>
              </a:rPr>
              <a:t>Bm </a:t>
            </a:r>
            <a:r>
              <a:rPr dirty="0" sz="1800" spc="5">
                <a:latin typeface="Trebuchet MS"/>
                <a:cs typeface="Trebuchet MS"/>
              </a:rPr>
              <a:t>-&gt; </a:t>
            </a:r>
            <a:r>
              <a:rPr dirty="0" sz="1800" spc="-75">
                <a:latin typeface="Trebuchet MS"/>
                <a:cs typeface="Trebuchet MS"/>
              </a:rPr>
              <a:t>Bn.The 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function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called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as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55">
                <a:latin typeface="Trebuchet MS"/>
                <a:cs typeface="Trebuchet MS"/>
              </a:rPr>
              <a:t>(m,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n)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encoding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55" b="1">
                <a:latin typeface="Trebuchet MS"/>
                <a:cs typeface="Trebuchet MS"/>
              </a:rPr>
              <a:t>function</a:t>
            </a:r>
            <a:r>
              <a:rPr dirty="0" sz="1800" spc="-55">
                <a:latin typeface="Trebuchet MS"/>
                <a:cs typeface="Trebuchet MS"/>
              </a:rPr>
              <a:t>,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and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we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view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it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as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means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of 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representing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every</a:t>
            </a:r>
            <a:r>
              <a:rPr dirty="0" sz="1800" spc="-40">
                <a:latin typeface="Trebuchet MS"/>
                <a:cs typeface="Trebuchet MS"/>
              </a:rPr>
              <a:t> word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Bm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as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word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Bn.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If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b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Bm,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then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(b)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called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code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w</a:t>
            </a:r>
            <a:r>
              <a:rPr dirty="0" sz="1800" spc="45" b="1">
                <a:latin typeface="Trebuchet MS"/>
                <a:cs typeface="Trebuchet MS"/>
              </a:rPr>
              <a:t>o</a:t>
            </a:r>
            <a:r>
              <a:rPr dirty="0" sz="1800" spc="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r</a:t>
            </a:r>
            <a:r>
              <a:rPr dirty="0" sz="1800" spc="-80">
                <a:latin typeface="Trebuchet MS"/>
                <a:cs typeface="Trebuchet MS"/>
              </a:rPr>
              <a:t>ep</a:t>
            </a:r>
            <a:r>
              <a:rPr dirty="0" sz="1800" spc="-95">
                <a:latin typeface="Trebuchet MS"/>
                <a:cs typeface="Trebuchet MS"/>
              </a:rPr>
              <a:t>r</a:t>
            </a:r>
            <a:r>
              <a:rPr dirty="0" sz="1800" spc="-90">
                <a:latin typeface="Trebuchet MS"/>
                <a:cs typeface="Trebuchet MS"/>
              </a:rPr>
              <a:t>es</a:t>
            </a:r>
            <a:r>
              <a:rPr dirty="0" sz="1800" spc="-100">
                <a:latin typeface="Trebuchet MS"/>
                <a:cs typeface="Trebuchet MS"/>
              </a:rPr>
              <a:t>e</a:t>
            </a:r>
            <a:r>
              <a:rPr dirty="0" sz="1800" spc="-110">
                <a:latin typeface="Trebuchet MS"/>
                <a:cs typeface="Trebuchet MS"/>
              </a:rPr>
              <a:t>nting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b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71466"/>
            <a:ext cx="79019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1800" spc="30">
                <a:latin typeface="Trebuchet MS"/>
                <a:cs typeface="Trebuchet MS"/>
              </a:rPr>
              <a:t>We </a:t>
            </a:r>
            <a:r>
              <a:rPr dirty="0" sz="1800" spc="-40">
                <a:latin typeface="Trebuchet MS"/>
                <a:cs typeface="Trebuchet MS"/>
              </a:rPr>
              <a:t>now </a:t>
            </a:r>
            <a:r>
              <a:rPr dirty="0" sz="1800" spc="-95">
                <a:latin typeface="Trebuchet MS"/>
                <a:cs typeface="Trebuchet MS"/>
              </a:rPr>
              <a:t>transmit </a:t>
            </a:r>
            <a:r>
              <a:rPr dirty="0" sz="1800" spc="-110">
                <a:latin typeface="Trebuchet MS"/>
                <a:cs typeface="Trebuchet MS"/>
              </a:rPr>
              <a:t>the </a:t>
            </a:r>
            <a:r>
              <a:rPr dirty="0" sz="1800" spc="-75">
                <a:latin typeface="Trebuchet MS"/>
                <a:cs typeface="Trebuchet MS"/>
              </a:rPr>
              <a:t>code </a:t>
            </a:r>
            <a:r>
              <a:rPr dirty="0" sz="1800" spc="-40">
                <a:latin typeface="Trebuchet MS"/>
                <a:cs typeface="Trebuchet MS"/>
              </a:rPr>
              <a:t>words </a:t>
            </a:r>
            <a:r>
              <a:rPr dirty="0" sz="1800" spc="-110">
                <a:latin typeface="Trebuchet MS"/>
                <a:cs typeface="Trebuchet MS"/>
              </a:rPr>
              <a:t>by </a:t>
            </a:r>
            <a:r>
              <a:rPr dirty="0" sz="1800" spc="-105">
                <a:latin typeface="Trebuchet MS"/>
                <a:cs typeface="Trebuchet MS"/>
              </a:rPr>
              <a:t>means </a:t>
            </a:r>
            <a:r>
              <a:rPr dirty="0" sz="1800" spc="-95">
                <a:latin typeface="Trebuchet MS"/>
                <a:cs typeface="Trebuchet MS"/>
              </a:rPr>
              <a:t>of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transmission </a:t>
            </a:r>
            <a:r>
              <a:rPr dirty="0" sz="1800" spc="-50" b="1">
                <a:latin typeface="Trebuchet MS"/>
                <a:cs typeface="Trebuchet MS"/>
              </a:rPr>
              <a:t>channel</a:t>
            </a:r>
            <a:r>
              <a:rPr dirty="0" sz="1800" spc="-50">
                <a:latin typeface="Trebuchet MS"/>
                <a:cs typeface="Trebuchet MS"/>
              </a:rPr>
              <a:t>.Then </a:t>
            </a:r>
            <a:r>
              <a:rPr dirty="0" sz="1800" spc="-125">
                <a:latin typeface="Trebuchet MS"/>
                <a:cs typeface="Trebuchet MS"/>
              </a:rPr>
              <a:t>each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code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word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e(b)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received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as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word</a:t>
            </a:r>
            <a:r>
              <a:rPr dirty="0" sz="1800" spc="-60">
                <a:latin typeface="Trebuchet MS"/>
                <a:cs typeface="Trebuchet MS"/>
              </a:rPr>
              <a:t> xt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Bn.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555" y="3810000"/>
            <a:ext cx="703173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9065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80">
                <a:solidFill>
                  <a:srgbClr val="464652"/>
                </a:solidFill>
                <a:latin typeface="Cambria"/>
                <a:cs typeface="Cambria"/>
              </a:rPr>
              <a:t>Groups</a:t>
            </a:r>
            <a:r>
              <a:rPr dirty="0" sz="3200" spc="2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75">
                <a:solidFill>
                  <a:srgbClr val="464652"/>
                </a:solidFill>
                <a:latin typeface="Cambria"/>
                <a:cs typeface="Cambria"/>
              </a:rPr>
              <a:t>and</a:t>
            </a:r>
            <a:r>
              <a:rPr dirty="0" sz="3200" spc="2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35">
                <a:solidFill>
                  <a:srgbClr val="464652"/>
                </a:solidFill>
                <a:latin typeface="Cambria"/>
                <a:cs typeface="Cambria"/>
              </a:rPr>
              <a:t>Coding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3545"/>
            <a:ext cx="8037195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1800" spc="-80">
                <a:latin typeface="Trebuchet MS"/>
                <a:cs typeface="Trebuchet MS"/>
              </a:rPr>
              <a:t>Encoding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function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be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one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one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that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different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words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Bm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will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be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assigned</a:t>
            </a:r>
            <a:endParaRPr sz="18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1800" spc="-95">
                <a:latin typeface="Trebuchet MS"/>
                <a:cs typeface="Trebuchet MS"/>
              </a:rPr>
              <a:t>d</a:t>
            </a:r>
            <a:r>
              <a:rPr dirty="0" sz="1800" spc="-155">
                <a:latin typeface="Trebuchet MS"/>
                <a:cs typeface="Trebuchet MS"/>
              </a:rPr>
              <a:t>i</a:t>
            </a:r>
            <a:r>
              <a:rPr dirty="0" sz="1800" spc="-185">
                <a:latin typeface="Trebuchet MS"/>
                <a:cs typeface="Trebuchet MS"/>
              </a:rPr>
              <a:t>f</a:t>
            </a:r>
            <a:r>
              <a:rPr dirty="0" sz="1800" spc="-229">
                <a:latin typeface="Trebuchet MS"/>
                <a:cs typeface="Trebuchet MS"/>
              </a:rPr>
              <a:t>f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85">
                <a:latin typeface="Trebuchet MS"/>
                <a:cs typeface="Trebuchet MS"/>
              </a:rPr>
              <a:t>r</a:t>
            </a:r>
            <a:r>
              <a:rPr dirty="0" sz="1800" spc="-110">
                <a:latin typeface="Trebuchet MS"/>
                <a:cs typeface="Trebuchet MS"/>
              </a:rPr>
              <a:t>ent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d</a:t>
            </a:r>
            <a:r>
              <a:rPr dirty="0" sz="1800" spc="-120">
                <a:latin typeface="Trebuchet MS"/>
                <a:cs typeface="Trebuchet MS"/>
              </a:rPr>
              <a:t>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95">
                <a:latin typeface="Trebuchet MS"/>
                <a:cs typeface="Trebuchet MS"/>
              </a:rPr>
              <a:t>d</a:t>
            </a:r>
            <a:r>
              <a:rPr dirty="0" sz="1800" spc="-155"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1800" spc="-135">
                <a:latin typeface="Trebuchet MS"/>
                <a:cs typeface="Trebuchet MS"/>
              </a:rPr>
              <a:t>If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10" b="1">
                <a:latin typeface="Trebuchet MS"/>
                <a:cs typeface="Trebuchet MS"/>
              </a:rPr>
              <a:t>transmission</a:t>
            </a:r>
            <a:r>
              <a:rPr dirty="0" sz="1800" spc="-70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channel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is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spc="-45" b="1">
                <a:latin typeface="Trebuchet MS"/>
                <a:cs typeface="Trebuchet MS"/>
              </a:rPr>
              <a:t>noiseless</a:t>
            </a:r>
            <a:r>
              <a:rPr dirty="0" sz="1800" spc="-45">
                <a:latin typeface="Trebuchet MS"/>
                <a:cs typeface="Trebuchet MS"/>
              </a:rPr>
              <a:t>,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then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xt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for </a:t>
            </a:r>
            <a:r>
              <a:rPr dirty="0" sz="1800" spc="-150">
                <a:latin typeface="Trebuchet MS"/>
                <a:cs typeface="Trebuchet MS"/>
              </a:rPr>
              <a:t>all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Bn.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In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this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case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  <a:p>
            <a:pPr marL="285115" marR="645795">
              <a:lnSpc>
                <a:spcPts val="2150"/>
              </a:lnSpc>
              <a:spcBef>
                <a:spcPts val="90"/>
              </a:spcBef>
            </a:pP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e(b)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received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for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each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b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Bm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and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since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45" b="1">
                <a:latin typeface="Trebuchet MS"/>
                <a:cs typeface="Trebuchet MS"/>
              </a:rPr>
              <a:t>e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50">
                <a:latin typeface="Trebuchet MS"/>
                <a:cs typeface="Trebuchet MS"/>
              </a:rPr>
              <a:t> known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function,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b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55">
                <a:latin typeface="Trebuchet MS"/>
                <a:cs typeface="Trebuchet MS"/>
              </a:rPr>
              <a:t>may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be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identified.</a:t>
            </a:r>
            <a:endParaRPr sz="1800">
              <a:latin typeface="Trebuchet MS"/>
              <a:cs typeface="Trebuchet MS"/>
            </a:endParaRPr>
          </a:p>
          <a:p>
            <a:pPr marL="285115" marR="59690" indent="-273050">
              <a:lnSpc>
                <a:spcPct val="100000"/>
              </a:lnSpc>
              <a:spcBef>
                <a:spcPts val="53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1800" spc="-70">
                <a:latin typeface="Trebuchet MS"/>
                <a:cs typeface="Trebuchet MS"/>
              </a:rPr>
              <a:t>In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general,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errors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transmission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do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occur.We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will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say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that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code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word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e(b)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has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been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transmitted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with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k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fewer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errors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if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and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xt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differ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least</a:t>
            </a:r>
            <a:r>
              <a:rPr dirty="0" sz="1800" spc="-45">
                <a:latin typeface="Trebuchet MS"/>
                <a:cs typeface="Trebuchet MS"/>
              </a:rPr>
              <a:t> 1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but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no 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</a:t>
            </a:r>
            <a:r>
              <a:rPr dirty="0" sz="1800" spc="20">
                <a:latin typeface="Trebuchet MS"/>
                <a:cs typeface="Trebuchet MS"/>
              </a:rPr>
              <a:t>o</a:t>
            </a:r>
            <a:r>
              <a:rPr dirty="0" sz="1800" spc="-25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than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k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po</a:t>
            </a:r>
            <a:r>
              <a:rPr dirty="0" sz="1800" spc="-30">
                <a:latin typeface="Trebuchet MS"/>
                <a:cs typeface="Trebuchet MS"/>
              </a:rPr>
              <a:t>s</a:t>
            </a:r>
            <a:r>
              <a:rPr dirty="0" sz="1800" spc="-75">
                <a:latin typeface="Trebuchet MS"/>
                <a:cs typeface="Trebuchet MS"/>
              </a:rPr>
              <a:t>iti</a:t>
            </a:r>
            <a:r>
              <a:rPr dirty="0" sz="1800" spc="-114">
                <a:latin typeface="Trebuchet MS"/>
                <a:cs typeface="Trebuchet MS"/>
              </a:rPr>
              <a:t>o</a:t>
            </a:r>
            <a:r>
              <a:rPr dirty="0" sz="1800" spc="-130">
                <a:latin typeface="Trebuchet MS"/>
                <a:cs typeface="Trebuchet MS"/>
              </a:rPr>
              <a:t>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8077" y="6384747"/>
            <a:ext cx="1138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64652"/>
                </a:solidFill>
                <a:latin typeface="Times New Roman"/>
                <a:cs typeface="Times New Roman"/>
              </a:rPr>
              <a:t>snistforum.com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3931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464652"/>
                </a:solidFill>
                <a:latin typeface="Cambria"/>
                <a:cs typeface="Cambria"/>
              </a:rPr>
              <a:t>Weight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0282"/>
            <a:ext cx="8057515" cy="1290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3050">
              <a:lnSpc>
                <a:spcPts val="3115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600" spc="-195">
                <a:latin typeface="Trebuchet MS"/>
                <a:cs typeface="Trebuchet MS"/>
              </a:rPr>
              <a:t>If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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Bn,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then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number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1's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called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5" b="1">
                <a:latin typeface="Trebuchet MS"/>
                <a:cs typeface="Trebuchet MS"/>
              </a:rPr>
              <a:t>weight</a:t>
            </a:r>
            <a:endParaRPr sz="2600">
              <a:latin typeface="Trebuchet MS"/>
              <a:cs typeface="Trebuchet MS"/>
            </a:endParaRPr>
          </a:p>
          <a:p>
            <a:pPr marL="285115">
              <a:lnSpc>
                <a:spcPts val="3115"/>
              </a:lnSpc>
            </a:pP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0">
                <a:latin typeface="Trebuchet MS"/>
                <a:cs typeface="Trebuchet MS"/>
              </a:rPr>
              <a:t>a</a:t>
            </a:r>
            <a:r>
              <a:rPr dirty="0" sz="2600" spc="-114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d</a:t>
            </a:r>
            <a:r>
              <a:rPr dirty="0" sz="2600" spc="-140">
                <a:latin typeface="Trebuchet MS"/>
                <a:cs typeface="Trebuchet MS"/>
              </a:rPr>
              <a:t>e</a:t>
            </a:r>
            <a:r>
              <a:rPr dirty="0" sz="2600" spc="-114">
                <a:latin typeface="Trebuchet MS"/>
                <a:cs typeface="Trebuchet MS"/>
              </a:rPr>
              <a:t>n</a:t>
            </a:r>
            <a:r>
              <a:rPr dirty="0" sz="2600" spc="-105">
                <a:latin typeface="Trebuchet MS"/>
                <a:cs typeface="Trebuchet MS"/>
              </a:rPr>
              <a:t>oted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45">
                <a:latin typeface="Trebuchet MS"/>
                <a:cs typeface="Trebuchet MS"/>
              </a:rPr>
              <a:t>|X|.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40">
                <a:latin typeface="Trebuchet MS"/>
                <a:cs typeface="Trebuchet MS"/>
              </a:rPr>
              <a:t>Find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weight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each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following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words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B5: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2616373"/>
          <a:ext cx="5841365" cy="321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/>
                <a:gridCol w="516890"/>
                <a:gridCol w="348615"/>
                <a:gridCol w="388619"/>
                <a:gridCol w="1233170"/>
                <a:gridCol w="795654"/>
                <a:gridCol w="347979"/>
                <a:gridCol w="375920"/>
                <a:gridCol w="953769"/>
              </a:tblGrid>
              <a:tr h="42810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940"/>
                        </a:lnSpc>
                      </a:pPr>
                      <a:r>
                        <a:rPr dirty="0" sz="2600" spc="-170">
                          <a:latin typeface="Trebuchet MS"/>
                          <a:cs typeface="Trebuchet MS"/>
                        </a:rPr>
                        <a:t>(a)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2940"/>
                        </a:lnSpc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940"/>
                        </a:lnSpc>
                      </a:pPr>
                      <a:r>
                        <a:rPr dirty="0" sz="2600" spc="-60">
                          <a:latin typeface="Trebuchet MS"/>
                          <a:cs typeface="Trebuchet MS"/>
                        </a:rPr>
                        <a:t>01000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2940"/>
                        </a:lnSpc>
                      </a:pPr>
                      <a:r>
                        <a:rPr dirty="0" sz="2600" spc="-130">
                          <a:latin typeface="Trebuchet MS"/>
                          <a:cs typeface="Trebuchet MS"/>
                        </a:rPr>
                        <a:t>(b)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2940"/>
                        </a:lnSpc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2940"/>
                        </a:lnSpc>
                      </a:pPr>
                      <a:r>
                        <a:rPr dirty="0" sz="2600" spc="-60">
                          <a:latin typeface="Trebuchet MS"/>
                          <a:cs typeface="Trebuchet MS"/>
                        </a:rPr>
                        <a:t>11100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47256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 spc="-130">
                          <a:latin typeface="Trebuchet MS"/>
                          <a:cs typeface="Trebuchet MS"/>
                        </a:rPr>
                        <a:t>(c)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 spc="-65">
                          <a:latin typeface="Trebuchet MS"/>
                          <a:cs typeface="Trebuchet MS"/>
                        </a:rPr>
                        <a:t>00000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 spc="-125">
                          <a:latin typeface="Trebuchet MS"/>
                          <a:cs typeface="Trebuchet MS"/>
                        </a:rPr>
                        <a:t>(d)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 spc="-60">
                          <a:latin typeface="Trebuchet MS"/>
                          <a:cs typeface="Trebuchet MS"/>
                        </a:rPr>
                        <a:t>11111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</a:tr>
              <a:tr h="472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Sol</a:t>
                      </a:r>
                      <a:r>
                        <a:rPr dirty="0" sz="2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6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600" spc="-3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>
                          <a:latin typeface="Trebuchet MS"/>
                          <a:cs typeface="Trebuchet MS"/>
                        </a:rPr>
                        <a:t>: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26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 spc="-170">
                          <a:latin typeface="Trebuchet MS"/>
                          <a:cs typeface="Trebuchet MS"/>
                        </a:rPr>
                        <a:t>(a)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218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26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 spc="-130">
                          <a:latin typeface="Trebuchet MS"/>
                          <a:cs typeface="Trebuchet MS"/>
                        </a:rPr>
                        <a:t>(b)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218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3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22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 spc="-130">
                          <a:latin typeface="Trebuchet MS"/>
                          <a:cs typeface="Trebuchet MS"/>
                        </a:rPr>
                        <a:t>(c)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218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162">
                <a:tc>
                  <a:txBody>
                    <a:bodyPr/>
                    <a:lstStyle/>
                    <a:p>
                      <a:pPr marL="31750">
                        <a:lnSpc>
                          <a:spcPts val="3100"/>
                        </a:lnSpc>
                        <a:spcBef>
                          <a:spcPts val="170"/>
                        </a:spcBef>
                      </a:pPr>
                      <a:r>
                        <a:rPr dirty="0" sz="2600" spc="-120">
                          <a:latin typeface="Trebuchet MS"/>
                          <a:cs typeface="Trebuchet MS"/>
                        </a:rPr>
                        <a:t>(d)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31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31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219075">
                        <a:lnSpc>
                          <a:spcPts val="31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5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88077" y="6384747"/>
            <a:ext cx="1138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64652"/>
                </a:solidFill>
                <a:latin typeface="Times New Roman"/>
                <a:cs typeface="Times New Roman"/>
              </a:rPr>
              <a:t>snistforum.com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4941"/>
            <a:ext cx="38360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70">
                <a:solidFill>
                  <a:srgbClr val="464652"/>
                </a:solidFill>
                <a:latin typeface="Cambria"/>
                <a:cs typeface="Cambria"/>
              </a:rPr>
              <a:t>Hamming</a:t>
            </a:r>
            <a:r>
              <a:rPr dirty="0" sz="3200" spc="24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40">
                <a:solidFill>
                  <a:srgbClr val="464652"/>
                </a:solidFill>
                <a:latin typeface="Cambria"/>
                <a:cs typeface="Cambria"/>
              </a:rPr>
              <a:t>Distance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62557"/>
            <a:ext cx="8073390" cy="2362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185420">
              <a:lnSpc>
                <a:spcPct val="100000"/>
              </a:lnSpc>
              <a:spcBef>
                <a:spcPts val="105"/>
              </a:spcBef>
            </a:pPr>
            <a:r>
              <a:rPr dirty="0" sz="2600" spc="-145">
                <a:latin typeface="Trebuchet MS"/>
                <a:cs typeface="Trebuchet MS"/>
              </a:rPr>
              <a:t>Le</a:t>
            </a:r>
            <a:r>
              <a:rPr dirty="0" sz="2600" spc="-105">
                <a:latin typeface="Trebuchet MS"/>
                <a:cs typeface="Trebuchet MS"/>
              </a:rPr>
              <a:t>t</a:t>
            </a:r>
            <a:r>
              <a:rPr dirty="0" sz="2600" spc="17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18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17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17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</a:t>
            </a:r>
            <a:r>
              <a:rPr dirty="0" sz="2600" spc="-160">
                <a:latin typeface="Trebuchet MS"/>
                <a:cs typeface="Trebuchet MS"/>
              </a:rPr>
              <a:t>e</a:t>
            </a:r>
            <a:r>
              <a:rPr dirty="0" sz="2600" spc="18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w</a:t>
            </a:r>
            <a:r>
              <a:rPr dirty="0" sz="2600" spc="35">
                <a:latin typeface="Trebuchet MS"/>
                <a:cs typeface="Trebuchet MS"/>
              </a:rPr>
              <a:t>o</a:t>
            </a:r>
            <a:r>
              <a:rPr dirty="0" sz="2600" spc="-20">
                <a:latin typeface="Trebuchet MS"/>
                <a:cs typeface="Trebuchet MS"/>
              </a:rPr>
              <a:t>r</a:t>
            </a:r>
            <a:r>
              <a:rPr dirty="0" sz="2600" spc="-90">
                <a:latin typeface="Trebuchet MS"/>
                <a:cs typeface="Trebuchet MS"/>
              </a:rPr>
              <a:t>ds</a:t>
            </a:r>
            <a:r>
              <a:rPr dirty="0" sz="2600" spc="17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18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Bm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The</a:t>
            </a:r>
            <a:r>
              <a:rPr dirty="0" sz="2600" spc="180">
                <a:latin typeface="Trebuchet MS"/>
                <a:cs typeface="Trebuchet MS"/>
              </a:rPr>
              <a:t> </a:t>
            </a:r>
            <a:r>
              <a:rPr dirty="0" sz="2600" spc="-15" b="1">
                <a:latin typeface="Trebuchet MS"/>
                <a:cs typeface="Trebuchet MS"/>
              </a:rPr>
              <a:t>h</a:t>
            </a:r>
            <a:r>
              <a:rPr dirty="0" sz="2600" spc="-25" b="1">
                <a:latin typeface="Trebuchet MS"/>
                <a:cs typeface="Trebuchet MS"/>
              </a:rPr>
              <a:t>a</a:t>
            </a:r>
            <a:r>
              <a:rPr dirty="0" sz="2600" spc="260" b="1">
                <a:latin typeface="Trebuchet MS"/>
                <a:cs typeface="Trebuchet MS"/>
              </a:rPr>
              <a:t>m</a:t>
            </a:r>
            <a:r>
              <a:rPr dirty="0" sz="2600" spc="245" b="1">
                <a:latin typeface="Trebuchet MS"/>
                <a:cs typeface="Trebuchet MS"/>
              </a:rPr>
              <a:t>m</a:t>
            </a:r>
            <a:r>
              <a:rPr dirty="0" sz="2600" spc="-85" b="1">
                <a:latin typeface="Trebuchet MS"/>
                <a:cs typeface="Trebuchet MS"/>
              </a:rPr>
              <a:t>i</a:t>
            </a:r>
            <a:r>
              <a:rPr dirty="0" sz="2600" spc="40" b="1">
                <a:latin typeface="Trebuchet MS"/>
                <a:cs typeface="Trebuchet MS"/>
              </a:rPr>
              <a:t>ng</a:t>
            </a:r>
            <a:r>
              <a:rPr dirty="0" sz="2600" spc="175" b="1">
                <a:latin typeface="Trebuchet MS"/>
                <a:cs typeface="Trebuchet MS"/>
              </a:rPr>
              <a:t> </a:t>
            </a:r>
            <a:r>
              <a:rPr dirty="0" sz="2600" spc="-15" b="1">
                <a:latin typeface="Trebuchet MS"/>
                <a:cs typeface="Trebuchet MS"/>
              </a:rPr>
              <a:t>dis</a:t>
            </a:r>
            <a:r>
              <a:rPr dirty="0" sz="2600" spc="-30" b="1">
                <a:latin typeface="Trebuchet MS"/>
                <a:cs typeface="Trebuchet MS"/>
              </a:rPr>
              <a:t>t</a:t>
            </a:r>
            <a:r>
              <a:rPr dirty="0" sz="2600" spc="-20" b="1">
                <a:latin typeface="Trebuchet MS"/>
                <a:cs typeface="Trebuchet MS"/>
              </a:rPr>
              <a:t>a</a:t>
            </a:r>
            <a:r>
              <a:rPr dirty="0" sz="2600" spc="-35" b="1">
                <a:latin typeface="Trebuchet MS"/>
                <a:cs typeface="Trebuchet MS"/>
              </a:rPr>
              <a:t>nce</a:t>
            </a:r>
            <a:r>
              <a:rPr dirty="0" sz="2600" spc="180" b="1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d  </a:t>
            </a:r>
            <a:r>
              <a:rPr dirty="0" sz="2600" spc="-180">
                <a:latin typeface="Trebuchet MS"/>
                <a:cs typeface="Trebuchet MS"/>
              </a:rPr>
              <a:t>(x</a:t>
            </a:r>
            <a:r>
              <a:rPr dirty="0" sz="2600" spc="-150">
                <a:latin typeface="Trebuchet MS"/>
                <a:cs typeface="Trebuchet MS"/>
              </a:rPr>
              <a:t>,</a:t>
            </a:r>
            <a:r>
              <a:rPr dirty="0" sz="2600" spc="114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y</a:t>
            </a:r>
            <a:r>
              <a:rPr dirty="0" sz="2600" spc="-110">
                <a:latin typeface="Trebuchet MS"/>
                <a:cs typeface="Trebuchet MS"/>
              </a:rPr>
              <a:t>)</a:t>
            </a:r>
            <a:r>
              <a:rPr dirty="0" sz="2600" spc="3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bet</a:t>
            </a:r>
            <a:r>
              <a:rPr dirty="0" sz="2600" spc="-229">
                <a:latin typeface="Trebuchet MS"/>
                <a:cs typeface="Trebuchet MS"/>
              </a:rPr>
              <a:t>w</a:t>
            </a:r>
            <a:r>
              <a:rPr dirty="0" sz="2600" spc="-155">
                <a:latin typeface="Trebuchet MS"/>
                <a:cs typeface="Trebuchet MS"/>
              </a:rPr>
              <a:t>een</a:t>
            </a:r>
            <a:r>
              <a:rPr dirty="0" sz="2600" spc="3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x</a:t>
            </a:r>
            <a:r>
              <a:rPr dirty="0" sz="2600" spc="37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85">
                <a:latin typeface="Trebuchet MS"/>
                <a:cs typeface="Trebuchet MS"/>
              </a:rPr>
              <a:t>n</a:t>
            </a:r>
            <a:r>
              <a:rPr dirty="0" sz="2600" spc="-120">
                <a:latin typeface="Trebuchet MS"/>
                <a:cs typeface="Trebuchet MS"/>
              </a:rPr>
              <a:t>d</a:t>
            </a:r>
            <a:r>
              <a:rPr dirty="0" sz="2600" spc="3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36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3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the</a:t>
            </a:r>
            <a:r>
              <a:rPr dirty="0" sz="2600" spc="38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w</a:t>
            </a:r>
            <a:r>
              <a:rPr dirty="0" sz="2600" spc="-155">
                <a:latin typeface="Trebuchet MS"/>
                <a:cs typeface="Trebuchet MS"/>
              </a:rPr>
              <a:t>eig</a:t>
            </a:r>
            <a:r>
              <a:rPr dirty="0" sz="2600" spc="-180">
                <a:latin typeface="Trebuchet MS"/>
                <a:cs typeface="Trebuchet MS"/>
              </a:rPr>
              <a:t>h</a:t>
            </a:r>
            <a:r>
              <a:rPr dirty="0" sz="2600" spc="-275">
                <a:latin typeface="Trebuchet MS"/>
                <a:cs typeface="Trebuchet MS"/>
              </a:rPr>
              <a:t>t,</a:t>
            </a:r>
            <a:r>
              <a:rPr dirty="0" sz="2600" spc="10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3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x</a:t>
            </a:r>
            <a:r>
              <a:rPr dirty="0" sz="2600" spc="375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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 spc="-355">
                <a:latin typeface="Trebuchet MS"/>
                <a:cs typeface="Trebuchet MS"/>
              </a:rPr>
              <a:t>y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r>
              <a:rPr dirty="0" sz="2600" spc="105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Thus</a:t>
            </a:r>
            <a:r>
              <a:rPr dirty="0" sz="2600" spc="36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the  </a:t>
            </a:r>
            <a:r>
              <a:rPr dirty="0" sz="2600" spc="-155">
                <a:latin typeface="Trebuchet MS"/>
                <a:cs typeface="Trebuchet MS"/>
              </a:rPr>
              <a:t>distance </a:t>
            </a:r>
            <a:r>
              <a:rPr dirty="0" sz="2600" spc="-150">
                <a:latin typeface="Trebuchet MS"/>
                <a:cs typeface="Trebuchet MS"/>
              </a:rPr>
              <a:t>between </a:t>
            </a:r>
            <a:r>
              <a:rPr dirty="0" sz="2600" spc="-5">
                <a:latin typeface="Trebuchet MS"/>
                <a:cs typeface="Trebuchet MS"/>
              </a:rPr>
              <a:t>x </a:t>
            </a:r>
            <a:r>
              <a:rPr dirty="0" sz="2600" spc="155">
                <a:latin typeface="Trebuchet MS"/>
                <a:cs typeface="Trebuchet MS"/>
              </a:rPr>
              <a:t>= </a:t>
            </a:r>
            <a:r>
              <a:rPr dirty="0" sz="2600" spc="-30">
                <a:latin typeface="Trebuchet MS"/>
                <a:cs typeface="Trebuchet MS"/>
              </a:rPr>
              <a:t>x1 </a:t>
            </a:r>
            <a:r>
              <a:rPr dirty="0" sz="2600" spc="-40">
                <a:latin typeface="Trebuchet MS"/>
                <a:cs typeface="Trebuchet MS"/>
              </a:rPr>
              <a:t>x2 </a:t>
            </a:r>
            <a:r>
              <a:rPr dirty="0" sz="2600" spc="690">
                <a:latin typeface="Trebuchet MS"/>
                <a:cs typeface="Trebuchet MS"/>
              </a:rPr>
              <a:t>… </a:t>
            </a:r>
            <a:r>
              <a:rPr dirty="0" sz="2600" spc="-85">
                <a:latin typeface="Trebuchet MS"/>
                <a:cs typeface="Trebuchet MS"/>
              </a:rPr>
              <a:t>xm </a:t>
            </a:r>
            <a:r>
              <a:rPr dirty="0" sz="2600" spc="-165">
                <a:latin typeface="Trebuchet MS"/>
                <a:cs typeface="Trebuchet MS"/>
              </a:rPr>
              <a:t>and </a:t>
            </a:r>
            <a:r>
              <a:rPr dirty="0" sz="2600" spc="-145">
                <a:latin typeface="Trebuchet MS"/>
                <a:cs typeface="Trebuchet MS"/>
              </a:rPr>
              <a:t>y </a:t>
            </a:r>
            <a:r>
              <a:rPr dirty="0" sz="2600" spc="155">
                <a:latin typeface="Trebuchet MS"/>
                <a:cs typeface="Trebuchet MS"/>
              </a:rPr>
              <a:t>= </a:t>
            </a:r>
            <a:r>
              <a:rPr dirty="0" sz="2600" spc="-105">
                <a:latin typeface="Trebuchet MS"/>
                <a:cs typeface="Trebuchet MS"/>
              </a:rPr>
              <a:t>y1 y2 </a:t>
            </a:r>
            <a:r>
              <a:rPr dirty="0" sz="2600" spc="690">
                <a:latin typeface="Trebuchet MS"/>
                <a:cs typeface="Trebuchet MS"/>
              </a:rPr>
              <a:t>… </a:t>
            </a:r>
            <a:r>
              <a:rPr dirty="0" sz="2600" spc="-150">
                <a:latin typeface="Trebuchet MS"/>
                <a:cs typeface="Trebuchet MS"/>
              </a:rPr>
              <a:t>ym </a:t>
            </a:r>
            <a:r>
              <a:rPr dirty="0" sz="2600" spc="-110">
                <a:latin typeface="Trebuchet MS"/>
                <a:cs typeface="Trebuchet MS"/>
              </a:rPr>
              <a:t>is 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number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13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values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13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i</a:t>
            </a:r>
            <a:r>
              <a:rPr dirty="0" sz="2600" spc="-17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such </a:t>
            </a:r>
            <a:r>
              <a:rPr dirty="0" sz="2600" spc="-180">
                <a:latin typeface="Trebuchet MS"/>
                <a:cs typeface="Trebuchet MS"/>
              </a:rPr>
              <a:t>that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xi </a:t>
            </a:r>
            <a:r>
              <a:rPr dirty="0" sz="2600" spc="155">
                <a:latin typeface="Trebuchet MS"/>
                <a:cs typeface="Trebuchet MS"/>
              </a:rPr>
              <a:t>≠ </a:t>
            </a:r>
            <a:r>
              <a:rPr dirty="0" sz="2600" spc="-235">
                <a:latin typeface="Trebuchet MS"/>
                <a:cs typeface="Trebuchet MS"/>
              </a:rPr>
              <a:t>yi, </a:t>
            </a:r>
            <a:r>
              <a:rPr dirty="0" sz="2600" spc="-180">
                <a:latin typeface="Trebuchet MS"/>
                <a:cs typeface="Trebuchet MS"/>
              </a:rPr>
              <a:t>that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is, </a:t>
            </a:r>
            <a:r>
              <a:rPr dirty="0" sz="2600" spc="-155">
                <a:latin typeface="Trebuchet MS"/>
                <a:cs typeface="Trebuchet MS"/>
              </a:rPr>
              <a:t>the 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n</a:t>
            </a:r>
            <a:r>
              <a:rPr dirty="0" sz="2600" spc="-114">
                <a:latin typeface="Trebuchet MS"/>
                <a:cs typeface="Trebuchet MS"/>
              </a:rPr>
              <a:t>umber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positio</a:t>
            </a:r>
            <a:r>
              <a:rPr dirty="0" sz="2600" spc="-110">
                <a:latin typeface="Trebuchet MS"/>
                <a:cs typeface="Trebuchet MS"/>
              </a:rPr>
              <a:t>n</a:t>
            </a:r>
            <a:r>
              <a:rPr dirty="0" sz="2600" spc="-50">
                <a:latin typeface="Trebuchet MS"/>
                <a:cs typeface="Trebuchet MS"/>
              </a:rPr>
              <a:t>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in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wh</a:t>
            </a:r>
            <a:r>
              <a:rPr dirty="0" sz="2600" spc="-65">
                <a:latin typeface="Trebuchet MS"/>
                <a:cs typeface="Trebuchet MS"/>
              </a:rPr>
              <a:t>i</a:t>
            </a:r>
            <a:r>
              <a:rPr dirty="0" sz="2600" spc="-135">
                <a:latin typeface="Trebuchet MS"/>
                <a:cs typeface="Trebuchet MS"/>
              </a:rPr>
              <a:t>ch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x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85">
                <a:latin typeface="Trebuchet MS"/>
                <a:cs typeface="Trebuchet MS"/>
              </a:rPr>
              <a:t>n</a:t>
            </a:r>
            <a:r>
              <a:rPr dirty="0" sz="2600" spc="-120">
                <a:latin typeface="Trebuchet MS"/>
                <a:cs typeface="Trebuchet MS"/>
              </a:rPr>
              <a:t>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d</a:t>
            </a:r>
            <a:r>
              <a:rPr dirty="0" sz="2600" spc="-95">
                <a:latin typeface="Trebuchet MS"/>
                <a:cs typeface="Trebuchet MS"/>
              </a:rPr>
              <a:t>i</a:t>
            </a:r>
            <a:r>
              <a:rPr dirty="0" sz="2600" spc="-310">
                <a:latin typeface="Trebuchet MS"/>
                <a:cs typeface="Trebuchet MS"/>
              </a:rPr>
              <a:t>f</a:t>
            </a:r>
            <a:r>
              <a:rPr dirty="0" sz="2600" spc="-345">
                <a:latin typeface="Trebuchet MS"/>
                <a:cs typeface="Trebuchet MS"/>
              </a:rPr>
              <a:t>f</a:t>
            </a:r>
            <a:r>
              <a:rPr dirty="0" sz="2600" spc="-170">
                <a:latin typeface="Trebuchet MS"/>
                <a:cs typeface="Trebuchet MS"/>
              </a:rPr>
              <a:t>e</a:t>
            </a:r>
            <a:r>
              <a:rPr dirty="0" sz="2600" spc="-245">
                <a:latin typeface="Trebuchet MS"/>
                <a:cs typeface="Trebuchet MS"/>
              </a:rPr>
              <a:t>r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spc="-20" b="1">
                <a:latin typeface="Trebuchet MS"/>
                <a:cs typeface="Trebuchet MS"/>
              </a:rPr>
              <a:t>Ex.</a:t>
            </a:r>
            <a:r>
              <a:rPr dirty="0" sz="1800" spc="-240" b="1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Fin</a:t>
            </a:r>
            <a:r>
              <a:rPr dirty="0" sz="1800" spc="-114">
                <a:latin typeface="Trebuchet MS"/>
                <a:cs typeface="Trebuchet MS"/>
              </a:rPr>
              <a:t>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is</a:t>
            </a:r>
            <a:r>
              <a:rPr dirty="0" sz="1800" spc="-100">
                <a:latin typeface="Trebuchet MS"/>
                <a:cs typeface="Trebuchet MS"/>
              </a:rPr>
              <a:t>t</a:t>
            </a:r>
            <a:r>
              <a:rPr dirty="0" sz="1800" spc="-125">
                <a:latin typeface="Trebuchet MS"/>
                <a:cs typeface="Trebuchet MS"/>
              </a:rPr>
              <a:t>ance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bet</a:t>
            </a:r>
            <a:r>
              <a:rPr dirty="0" sz="1800" spc="-160">
                <a:latin typeface="Trebuchet MS"/>
                <a:cs typeface="Trebuchet MS"/>
              </a:rPr>
              <a:t>w</a:t>
            </a:r>
            <a:r>
              <a:rPr dirty="0" sz="1800" spc="-110">
                <a:latin typeface="Trebuchet MS"/>
                <a:cs typeface="Trebuchet MS"/>
              </a:rPr>
              <a:t>een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and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y</a:t>
            </a:r>
            <a:r>
              <a:rPr dirty="0" sz="1800" spc="-27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6618" y="3604569"/>
          <a:ext cx="3307079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/>
                <a:gridCol w="260350"/>
                <a:gridCol w="1029335"/>
                <a:gridCol w="285750"/>
                <a:gridCol w="260350"/>
                <a:gridCol w="890269"/>
              </a:tblGrid>
              <a:tr h="307810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  <a:tabLst>
                          <a:tab pos="403225" algn="l"/>
                        </a:tabLst>
                      </a:pPr>
                      <a:r>
                        <a:rPr dirty="0" sz="1800" spc="-120">
                          <a:latin typeface="Trebuchet MS"/>
                          <a:cs typeface="Trebuchet MS"/>
                        </a:rPr>
                        <a:t>(a)	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03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35"/>
                        </a:lnSpc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110110,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ts val="203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203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35"/>
                        </a:lnSpc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000101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03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(b)</a:t>
                      </a:r>
                      <a:r>
                        <a:rPr dirty="0" sz="1800" spc="2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001100,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010110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/>
                </a:tc>
              </a:tr>
              <a:tr h="3508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 spc="-90">
                          <a:latin typeface="Trebuchet MS"/>
                          <a:cs typeface="Trebuchet MS"/>
                        </a:rPr>
                        <a:t>(c)</a:t>
                      </a:r>
                      <a:r>
                        <a:rPr dirty="0" sz="1800" spc="3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69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 spc="-75">
                          <a:latin typeface="Trebuchet MS"/>
                          <a:cs typeface="Trebuchet MS"/>
                        </a:rPr>
                        <a:t>1100010,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69"/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69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69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1010011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69"/>
                </a:tc>
              </a:tr>
              <a:tr h="307965">
                <a:tc>
                  <a:txBody>
                    <a:bodyPr/>
                    <a:lstStyle/>
                    <a:p>
                      <a:pPr marL="31750">
                        <a:lnSpc>
                          <a:spcPts val="2115"/>
                        </a:lnSpc>
                        <a:spcBef>
                          <a:spcPts val="210"/>
                        </a:spcBef>
                      </a:pPr>
                      <a:r>
                        <a:rPr dirty="0" sz="1800" spc="-90">
                          <a:latin typeface="Trebuchet MS"/>
                          <a:cs typeface="Trebuchet MS"/>
                        </a:rPr>
                        <a:t>(d)</a:t>
                      </a:r>
                      <a:r>
                        <a:rPr dirty="0" sz="1800" spc="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15"/>
                        </a:lnSpc>
                        <a:spcBef>
                          <a:spcPts val="21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15"/>
                        </a:lnSpc>
                        <a:spcBef>
                          <a:spcPts val="210"/>
                        </a:spcBef>
                      </a:pPr>
                      <a:r>
                        <a:rPr dirty="0" sz="1800" spc="-75">
                          <a:latin typeface="Trebuchet MS"/>
                          <a:cs typeface="Trebuchet MS"/>
                        </a:rPr>
                        <a:t>0100100,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2115"/>
                        </a:lnSpc>
                        <a:spcBef>
                          <a:spcPts val="21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2115"/>
                        </a:lnSpc>
                        <a:spcBef>
                          <a:spcPts val="21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15"/>
                        </a:lnSpc>
                        <a:spcBef>
                          <a:spcPts val="210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0011010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4903470"/>
            <a:ext cx="4234180" cy="14281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942340" algn="l"/>
                <a:tab pos="1315720" algn="l"/>
                <a:tab pos="4106545" algn="l"/>
              </a:tabLst>
            </a:pPr>
            <a:r>
              <a:rPr dirty="0" sz="1800" spc="65" b="1">
                <a:latin typeface="Trebuchet MS"/>
                <a:cs typeface="Trebuchet MS"/>
              </a:rPr>
              <a:t>So</a:t>
            </a:r>
            <a:r>
              <a:rPr dirty="0" sz="1800" spc="40" b="1">
                <a:latin typeface="Trebuchet MS"/>
                <a:cs typeface="Trebuchet MS"/>
              </a:rPr>
              <a:t>l</a:t>
            </a:r>
            <a:r>
              <a:rPr dirty="0" sz="1800" spc="-25" b="1">
                <a:latin typeface="Trebuchet MS"/>
                <a:cs typeface="Trebuchet MS"/>
              </a:rPr>
              <a:t>n</a:t>
            </a:r>
            <a:r>
              <a:rPr dirty="0" sz="1800" spc="-175" b="1">
                <a:latin typeface="Trebuchet MS"/>
                <a:cs typeface="Trebuchet MS"/>
              </a:rPr>
              <a:t>.</a:t>
            </a:r>
            <a:r>
              <a:rPr dirty="0" sz="1800" spc="-220" b="1">
                <a:latin typeface="Trebuchet MS"/>
                <a:cs typeface="Trebuchet MS"/>
              </a:rPr>
              <a:t> </a:t>
            </a:r>
            <a:r>
              <a:rPr dirty="0" sz="1800" spc="-175" b="1">
                <a:latin typeface="Trebuchet MS"/>
                <a:cs typeface="Trebuchet MS"/>
              </a:rPr>
              <a:t>: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-90">
                <a:latin typeface="Trebuchet MS"/>
                <a:cs typeface="Trebuchet MS"/>
              </a:rPr>
              <a:t>(</a:t>
            </a:r>
            <a:r>
              <a:rPr dirty="0" sz="1800" spc="-130">
                <a:latin typeface="Trebuchet MS"/>
                <a:cs typeface="Trebuchet MS"/>
              </a:rPr>
              <a:t>a)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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110011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80">
                <a:latin typeface="Trebuchet MS"/>
                <a:cs typeface="Trebuchet MS"/>
              </a:rPr>
              <a:t>|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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|=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45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98120">
              <a:lnSpc>
                <a:spcPct val="100000"/>
              </a:lnSpc>
              <a:spcBef>
                <a:spcPts val="600"/>
              </a:spcBef>
              <a:tabLst>
                <a:tab pos="3362960" algn="l"/>
              </a:tabLst>
            </a:pPr>
            <a:r>
              <a:rPr dirty="0" sz="1800" spc="-95">
                <a:latin typeface="Trebuchet MS"/>
                <a:cs typeface="Trebuchet MS"/>
              </a:rPr>
              <a:t>(b)</a:t>
            </a:r>
            <a:r>
              <a:rPr dirty="0" sz="1800" spc="3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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011010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480">
                <a:latin typeface="Trebuchet MS"/>
                <a:cs typeface="Trebuchet MS"/>
              </a:rPr>
              <a:t>|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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|=	</a:t>
            </a:r>
            <a:r>
              <a:rPr dirty="0" sz="1800" spc="-45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98120">
              <a:lnSpc>
                <a:spcPct val="100000"/>
              </a:lnSpc>
              <a:spcBef>
                <a:spcPts val="600"/>
              </a:spcBef>
              <a:tabLst>
                <a:tab pos="2245360" algn="l"/>
                <a:tab pos="3548379" algn="l"/>
              </a:tabLst>
            </a:pPr>
            <a:r>
              <a:rPr dirty="0" sz="1800" spc="-90">
                <a:latin typeface="Trebuchet MS"/>
                <a:cs typeface="Trebuchet MS"/>
              </a:rPr>
              <a:t>(c)</a:t>
            </a:r>
            <a:r>
              <a:rPr dirty="0" sz="1800" spc="4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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0110001	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80">
                <a:latin typeface="Trebuchet MS"/>
                <a:cs typeface="Trebuchet MS"/>
              </a:rPr>
              <a:t>|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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|=	</a:t>
            </a:r>
            <a:r>
              <a:rPr dirty="0" sz="1800" spc="-45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98120">
              <a:lnSpc>
                <a:spcPct val="100000"/>
              </a:lnSpc>
              <a:spcBef>
                <a:spcPts val="600"/>
              </a:spcBef>
              <a:tabLst>
                <a:tab pos="1052195" algn="l"/>
                <a:tab pos="1315720" algn="l"/>
                <a:tab pos="2431415" algn="l"/>
                <a:tab pos="3734435" algn="l"/>
              </a:tabLst>
            </a:pPr>
            <a:r>
              <a:rPr dirty="0" sz="1800" spc="-90">
                <a:latin typeface="Trebuchet MS"/>
                <a:cs typeface="Trebuchet MS"/>
              </a:rPr>
              <a:t>(d)</a:t>
            </a:r>
            <a:r>
              <a:rPr dirty="0" sz="1800" spc="3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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0">
                <a:latin typeface="Trebuchet MS"/>
                <a:cs typeface="Trebuchet MS"/>
              </a:rPr>
              <a:t>y	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0111110	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80">
                <a:latin typeface="Trebuchet MS"/>
                <a:cs typeface="Trebuchet MS"/>
              </a:rPr>
              <a:t>|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x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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|=	</a:t>
            </a:r>
            <a:r>
              <a:rPr dirty="0" sz="1800" spc="-45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77341"/>
            <a:ext cx="38284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70">
                <a:solidFill>
                  <a:srgbClr val="464652"/>
                </a:solidFill>
                <a:latin typeface="Cambria"/>
                <a:cs typeface="Cambria"/>
              </a:rPr>
              <a:t>Minimum </a:t>
            </a:r>
            <a:r>
              <a:rPr dirty="0" sz="3200" spc="240">
                <a:solidFill>
                  <a:srgbClr val="464652"/>
                </a:solidFill>
                <a:latin typeface="Cambria"/>
                <a:cs typeface="Cambria"/>
              </a:rPr>
              <a:t>Distance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663" y="1414272"/>
            <a:ext cx="7955483" cy="47365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18005"/>
            <a:ext cx="15875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6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8865"/>
            <a:ext cx="21183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95" b="1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3200" spc="195" b="1">
                <a:solidFill>
                  <a:srgbClr val="464652"/>
                </a:solidFill>
                <a:latin typeface="Cambria"/>
                <a:cs typeface="Cambria"/>
              </a:rPr>
              <a:t>o</a:t>
            </a:r>
            <a:r>
              <a:rPr dirty="0" sz="3200" spc="175" b="1">
                <a:solidFill>
                  <a:srgbClr val="464652"/>
                </a:solidFill>
                <a:latin typeface="Cambria"/>
                <a:cs typeface="Cambria"/>
              </a:rPr>
              <a:t>rems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9550"/>
            <a:ext cx="8074659" cy="461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40100"/>
              </a:lnSpc>
              <a:spcBef>
                <a:spcPts val="100"/>
              </a:spcBef>
            </a:pPr>
            <a:r>
              <a:rPr dirty="0" sz="2600" spc="-80">
                <a:latin typeface="Trebuchet MS"/>
                <a:cs typeface="Trebuchet MS"/>
              </a:rPr>
              <a:t>The </a:t>
            </a:r>
            <a:r>
              <a:rPr dirty="0" sz="2600" spc="-155">
                <a:latin typeface="Trebuchet MS"/>
                <a:cs typeface="Trebuchet MS"/>
              </a:rPr>
              <a:t>minimum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weight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515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all</a:t>
            </a:r>
            <a:r>
              <a:rPr dirty="0" sz="2600" spc="35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non </a:t>
            </a:r>
            <a:r>
              <a:rPr dirty="0" sz="2600" spc="-85">
                <a:latin typeface="Trebuchet MS"/>
                <a:cs typeface="Trebuchet MS"/>
              </a:rPr>
              <a:t>zero </a:t>
            </a:r>
            <a:r>
              <a:rPr dirty="0" sz="2600" spc="-55">
                <a:latin typeface="Trebuchet MS"/>
                <a:cs typeface="Trebuchet MS"/>
              </a:rPr>
              <a:t>words </a:t>
            </a:r>
            <a:r>
              <a:rPr dirty="0" sz="2600" spc="-145">
                <a:latin typeface="Trebuchet MS"/>
                <a:cs typeface="Trebuchet MS"/>
              </a:rPr>
              <a:t>in</a:t>
            </a:r>
            <a:r>
              <a:rPr dirty="0" sz="2600" spc="49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27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group 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code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eq</a:t>
            </a:r>
            <a:r>
              <a:rPr dirty="0" sz="2600" spc="-135">
                <a:latin typeface="Trebuchet MS"/>
                <a:cs typeface="Trebuchet MS"/>
              </a:rPr>
              <a:t>u</a:t>
            </a:r>
            <a:r>
              <a:rPr dirty="0" sz="2600" spc="-229">
                <a:latin typeface="Trebuchet MS"/>
                <a:cs typeface="Trebuchet MS"/>
              </a:rPr>
              <a:t>al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t</a:t>
            </a:r>
            <a:r>
              <a:rPr dirty="0" sz="2600" spc="-75">
                <a:latin typeface="Trebuchet MS"/>
                <a:cs typeface="Trebuchet MS"/>
              </a:rPr>
              <a:t>o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it</a:t>
            </a:r>
            <a:r>
              <a:rPr dirty="0" sz="2600" spc="-145">
                <a:latin typeface="Trebuchet MS"/>
                <a:cs typeface="Trebuchet MS"/>
              </a:rPr>
              <a:t>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mi</a:t>
            </a:r>
            <a:r>
              <a:rPr dirty="0" sz="2600" spc="-140">
                <a:latin typeface="Trebuchet MS"/>
                <a:cs typeface="Trebuchet MS"/>
              </a:rPr>
              <a:t>n</a:t>
            </a:r>
            <a:r>
              <a:rPr dirty="0" sz="2600" spc="-90">
                <a:latin typeface="Trebuchet MS"/>
                <a:cs typeface="Trebuchet MS"/>
              </a:rPr>
              <a:t>i</a:t>
            </a:r>
            <a:r>
              <a:rPr dirty="0" sz="2600" spc="-265">
                <a:latin typeface="Trebuchet MS"/>
                <a:cs typeface="Trebuchet MS"/>
              </a:rPr>
              <a:t>m</a:t>
            </a:r>
            <a:r>
              <a:rPr dirty="0" sz="2600" spc="-135">
                <a:latin typeface="Trebuchet MS"/>
                <a:cs typeface="Trebuchet MS"/>
              </a:rPr>
              <a:t>um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d</a:t>
            </a:r>
            <a:r>
              <a:rPr dirty="0" sz="2600" spc="-95">
                <a:latin typeface="Trebuchet MS"/>
                <a:cs typeface="Trebuchet MS"/>
              </a:rPr>
              <a:t>i</a:t>
            </a:r>
            <a:r>
              <a:rPr dirty="0" sz="2600" spc="-110">
                <a:latin typeface="Trebuchet MS"/>
                <a:cs typeface="Trebuchet MS"/>
              </a:rPr>
              <a:t>s</a:t>
            </a:r>
            <a:r>
              <a:rPr dirty="0" sz="2600" spc="-120">
                <a:latin typeface="Trebuchet MS"/>
                <a:cs typeface="Trebuchet MS"/>
              </a:rPr>
              <a:t>t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60">
                <a:latin typeface="Trebuchet MS"/>
                <a:cs typeface="Trebuchet MS"/>
              </a:rPr>
              <a:t>ce</a:t>
            </a:r>
            <a:endParaRPr sz="2600">
              <a:latin typeface="Trebuchet MS"/>
              <a:cs typeface="Trebuchet MS"/>
            </a:endParaRPr>
          </a:p>
          <a:p>
            <a:pPr algn="just" marL="12700" marR="6350">
              <a:lnSpc>
                <a:spcPct val="140000"/>
              </a:lnSpc>
              <a:spcBef>
                <a:spcPts val="600"/>
              </a:spcBef>
            </a:pPr>
            <a:r>
              <a:rPr dirty="0" sz="2600" spc="200">
                <a:latin typeface="Trebuchet MS"/>
                <a:cs typeface="Trebuchet MS"/>
              </a:rPr>
              <a:t>A </a:t>
            </a:r>
            <a:r>
              <a:rPr dirty="0" sz="2600" spc="-100">
                <a:latin typeface="Trebuchet MS"/>
                <a:cs typeface="Trebuchet MS"/>
              </a:rPr>
              <a:t>code </a:t>
            </a:r>
            <a:r>
              <a:rPr dirty="0" sz="2600" spc="-180">
                <a:latin typeface="Trebuchet MS"/>
                <a:cs typeface="Trebuchet MS"/>
              </a:rPr>
              <a:t>can </a:t>
            </a:r>
            <a:r>
              <a:rPr dirty="0" sz="2600" spc="-20" b="1">
                <a:latin typeface="Trebuchet MS"/>
                <a:cs typeface="Trebuchet MS"/>
              </a:rPr>
              <a:t>detect </a:t>
            </a:r>
            <a:r>
              <a:rPr dirty="0" sz="2600" spc="-215">
                <a:latin typeface="Trebuchet MS"/>
                <a:cs typeface="Trebuchet MS"/>
              </a:rPr>
              <a:t>all </a:t>
            </a:r>
            <a:r>
              <a:rPr dirty="0" sz="2600" spc="-120">
                <a:latin typeface="Trebuchet MS"/>
                <a:cs typeface="Trebuchet MS"/>
              </a:rPr>
              <a:t>combinations </a:t>
            </a:r>
            <a:r>
              <a:rPr dirty="0" sz="2600" spc="-135">
                <a:latin typeface="Trebuchet MS"/>
                <a:cs typeface="Trebuchet MS"/>
              </a:rPr>
              <a:t>of </a:t>
            </a:r>
            <a:r>
              <a:rPr dirty="0" sz="2600" spc="-65">
                <a:latin typeface="Trebuchet MS"/>
                <a:cs typeface="Trebuchet MS"/>
              </a:rPr>
              <a:t>k </a:t>
            </a:r>
            <a:r>
              <a:rPr dirty="0" sz="2600" spc="30">
                <a:latin typeface="Trebuchet MS"/>
                <a:cs typeface="Trebuchet MS"/>
              </a:rPr>
              <a:t>or </a:t>
            </a:r>
            <a:r>
              <a:rPr dirty="0" sz="2600" spc="-165">
                <a:latin typeface="Trebuchet MS"/>
                <a:cs typeface="Trebuchet MS"/>
              </a:rPr>
              <a:t>fewer </a:t>
            </a:r>
            <a:r>
              <a:rPr dirty="0" sz="2600" spc="-270">
                <a:latin typeface="Trebuchet MS"/>
                <a:cs typeface="Trebuchet MS"/>
              </a:rPr>
              <a:t>iff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 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minimum</a:t>
            </a:r>
            <a:r>
              <a:rPr dirty="0" sz="2600" spc="13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distance</a:t>
            </a:r>
            <a:r>
              <a:rPr dirty="0" sz="2600" spc="1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between</a:t>
            </a:r>
            <a:r>
              <a:rPr dirty="0" sz="2600" spc="14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any</a:t>
            </a:r>
            <a:r>
              <a:rPr dirty="0" sz="2600" spc="13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two</a:t>
            </a:r>
            <a:r>
              <a:rPr dirty="0" sz="2600" spc="14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code</a:t>
            </a:r>
            <a:r>
              <a:rPr dirty="0" sz="2600" spc="14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words</a:t>
            </a:r>
            <a:r>
              <a:rPr dirty="0" sz="2600" spc="14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is</a:t>
            </a:r>
            <a:r>
              <a:rPr dirty="0" sz="2600" spc="12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at</a:t>
            </a:r>
            <a:r>
              <a:rPr dirty="0" sz="2600" spc="13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least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10" b="1">
                <a:latin typeface="Trebuchet MS"/>
                <a:cs typeface="Trebuchet MS"/>
              </a:rPr>
              <a:t>k</a:t>
            </a:r>
            <a:r>
              <a:rPr dirty="0" sz="2600" spc="-7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+</a:t>
            </a:r>
            <a:r>
              <a:rPr dirty="0" sz="2600" spc="-60" b="1">
                <a:latin typeface="Trebuchet MS"/>
                <a:cs typeface="Trebuchet MS"/>
              </a:rPr>
              <a:t> </a:t>
            </a:r>
            <a:r>
              <a:rPr dirty="0" sz="2600" spc="-90" b="1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algn="just" marL="12700" marR="5080">
              <a:lnSpc>
                <a:spcPct val="140000"/>
              </a:lnSpc>
              <a:spcBef>
                <a:spcPts val="600"/>
              </a:spcBef>
            </a:pPr>
            <a:r>
              <a:rPr dirty="0" sz="2600" spc="200">
                <a:latin typeface="Trebuchet MS"/>
                <a:cs typeface="Trebuchet MS"/>
              </a:rPr>
              <a:t>A </a:t>
            </a:r>
            <a:r>
              <a:rPr dirty="0" sz="2600" spc="-100">
                <a:latin typeface="Trebuchet MS"/>
                <a:cs typeface="Trebuchet MS"/>
              </a:rPr>
              <a:t>code </a:t>
            </a:r>
            <a:r>
              <a:rPr dirty="0" sz="2600" spc="-175">
                <a:latin typeface="Trebuchet MS"/>
                <a:cs typeface="Trebuchet MS"/>
              </a:rPr>
              <a:t>can </a:t>
            </a:r>
            <a:r>
              <a:rPr dirty="0" sz="2600" b="1">
                <a:latin typeface="Trebuchet MS"/>
                <a:cs typeface="Trebuchet MS"/>
              </a:rPr>
              <a:t>correct </a:t>
            </a:r>
            <a:r>
              <a:rPr dirty="0" sz="2600" spc="-215">
                <a:latin typeface="Trebuchet MS"/>
                <a:cs typeface="Trebuchet MS"/>
              </a:rPr>
              <a:t>all</a:t>
            </a:r>
            <a:r>
              <a:rPr dirty="0" sz="2600" spc="35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combinations </a:t>
            </a:r>
            <a:r>
              <a:rPr dirty="0" sz="2600" spc="-135">
                <a:latin typeface="Trebuchet MS"/>
                <a:cs typeface="Trebuchet MS"/>
              </a:rPr>
              <a:t>of </a:t>
            </a:r>
            <a:r>
              <a:rPr dirty="0" sz="2600" spc="-65">
                <a:latin typeface="Trebuchet MS"/>
                <a:cs typeface="Trebuchet MS"/>
              </a:rPr>
              <a:t>k </a:t>
            </a:r>
            <a:r>
              <a:rPr dirty="0" sz="2600" spc="30">
                <a:latin typeface="Trebuchet MS"/>
                <a:cs typeface="Trebuchet MS"/>
              </a:rPr>
              <a:t>or </a:t>
            </a:r>
            <a:r>
              <a:rPr dirty="0" sz="2600" spc="-165">
                <a:latin typeface="Trebuchet MS"/>
                <a:cs typeface="Trebuchet MS"/>
              </a:rPr>
              <a:t>fewer </a:t>
            </a:r>
            <a:r>
              <a:rPr dirty="0" sz="2600" spc="-40">
                <a:latin typeface="Trebuchet MS"/>
                <a:cs typeface="Trebuchet MS"/>
              </a:rPr>
              <a:t>errors 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270">
                <a:latin typeface="Trebuchet MS"/>
                <a:cs typeface="Trebuchet MS"/>
              </a:rPr>
              <a:t>iff </a:t>
            </a:r>
            <a:r>
              <a:rPr dirty="0" sz="2600" spc="-155">
                <a:latin typeface="Trebuchet MS"/>
                <a:cs typeface="Trebuchet MS"/>
              </a:rPr>
              <a:t>the minimum distance </a:t>
            </a:r>
            <a:r>
              <a:rPr dirty="0" sz="2600" spc="-150">
                <a:latin typeface="Trebuchet MS"/>
                <a:cs typeface="Trebuchet MS"/>
              </a:rPr>
              <a:t>between </a:t>
            </a:r>
            <a:r>
              <a:rPr dirty="0" sz="2600" spc="-185">
                <a:latin typeface="Trebuchet MS"/>
                <a:cs typeface="Trebuchet MS"/>
              </a:rPr>
              <a:t>any </a:t>
            </a:r>
            <a:r>
              <a:rPr dirty="0" sz="2600" spc="-80">
                <a:latin typeface="Trebuchet MS"/>
                <a:cs typeface="Trebuchet MS"/>
              </a:rPr>
              <a:t>two </a:t>
            </a:r>
            <a:r>
              <a:rPr dirty="0" sz="2600" spc="-105">
                <a:latin typeface="Trebuchet MS"/>
                <a:cs typeface="Trebuchet MS"/>
              </a:rPr>
              <a:t>code </a:t>
            </a:r>
            <a:r>
              <a:rPr dirty="0" sz="2600" spc="-55">
                <a:latin typeface="Trebuchet MS"/>
                <a:cs typeface="Trebuchet MS"/>
              </a:rPr>
              <a:t>words </a:t>
            </a:r>
            <a:r>
              <a:rPr dirty="0" sz="2600" spc="-110">
                <a:latin typeface="Trebuchet MS"/>
                <a:cs typeface="Trebuchet MS"/>
              </a:rPr>
              <a:t>is </a:t>
            </a:r>
            <a:r>
              <a:rPr dirty="0" sz="2600" spc="-204">
                <a:latin typeface="Trebuchet MS"/>
                <a:cs typeface="Trebuchet MS"/>
              </a:rPr>
              <a:t>at 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le</a:t>
            </a:r>
            <a:r>
              <a:rPr dirty="0" sz="2600" spc="-235">
                <a:latin typeface="Trebuchet MS"/>
                <a:cs typeface="Trebuchet MS"/>
              </a:rPr>
              <a:t>a</a:t>
            </a:r>
            <a:r>
              <a:rPr dirty="0" sz="2600" spc="-110">
                <a:latin typeface="Trebuchet MS"/>
                <a:cs typeface="Trebuchet MS"/>
              </a:rPr>
              <a:t>st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0" b="1">
                <a:latin typeface="Trebuchet MS"/>
                <a:cs typeface="Trebuchet MS"/>
              </a:rPr>
              <a:t>2</a:t>
            </a:r>
            <a:r>
              <a:rPr dirty="0" sz="2600" spc="-50" b="1">
                <a:latin typeface="Trebuchet MS"/>
                <a:cs typeface="Trebuchet MS"/>
              </a:rPr>
              <a:t> </a:t>
            </a:r>
            <a:r>
              <a:rPr dirty="0" sz="2600" spc="10" b="1">
                <a:latin typeface="Trebuchet MS"/>
                <a:cs typeface="Trebuchet MS"/>
              </a:rPr>
              <a:t>k</a:t>
            </a:r>
            <a:r>
              <a:rPr dirty="0" sz="2600" spc="-6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+</a:t>
            </a:r>
            <a:r>
              <a:rPr dirty="0" sz="2600" spc="-75" b="1">
                <a:latin typeface="Trebuchet MS"/>
                <a:cs typeface="Trebuchet MS"/>
              </a:rPr>
              <a:t> </a:t>
            </a:r>
            <a:r>
              <a:rPr dirty="0" sz="2600" spc="-90" b="1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5587"/>
            <a:ext cx="78486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25" b="1">
                <a:solidFill>
                  <a:srgbClr val="464652"/>
                </a:solidFill>
                <a:latin typeface="Cambria"/>
                <a:cs typeface="Cambria"/>
              </a:rPr>
              <a:t>Ex.</a:t>
            </a:r>
            <a:r>
              <a:rPr dirty="0" sz="2000" spc="18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 b="1">
                <a:solidFill>
                  <a:srgbClr val="464652"/>
                </a:solidFill>
                <a:latin typeface="Cambria"/>
                <a:cs typeface="Cambria"/>
              </a:rPr>
              <a:t>1</a:t>
            </a:r>
            <a:r>
              <a:rPr dirty="0" sz="2000" spc="23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 b="1">
                <a:solidFill>
                  <a:srgbClr val="464652"/>
                </a:solidFill>
                <a:latin typeface="Cambria"/>
                <a:cs typeface="Cambria"/>
              </a:rPr>
              <a:t>:</a:t>
            </a:r>
            <a:r>
              <a:rPr dirty="0" sz="2000" spc="9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464652"/>
                </a:solidFill>
                <a:latin typeface="Cambria"/>
                <a:cs typeface="Cambria"/>
              </a:rPr>
              <a:t>Consider</a:t>
            </a:r>
            <a:r>
              <a:rPr dirty="0" sz="2000" spc="15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2000" spc="21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60">
                <a:solidFill>
                  <a:srgbClr val="464652"/>
                </a:solidFill>
                <a:latin typeface="Cambria"/>
                <a:cs typeface="Cambria"/>
              </a:rPr>
              <a:t>(2,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464652"/>
                </a:solidFill>
                <a:latin typeface="Cambria"/>
                <a:cs typeface="Cambria"/>
              </a:rPr>
              <a:t>4)</a:t>
            </a:r>
            <a:r>
              <a:rPr dirty="0" sz="2000" spc="1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20">
                <a:solidFill>
                  <a:srgbClr val="464652"/>
                </a:solidFill>
                <a:latin typeface="Cambria"/>
                <a:cs typeface="Cambria"/>
              </a:rPr>
              <a:t>encoding</a:t>
            </a:r>
            <a:r>
              <a:rPr dirty="0" sz="2000" spc="16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464652"/>
                </a:solidFill>
                <a:latin typeface="Cambria"/>
                <a:cs typeface="Cambria"/>
              </a:rPr>
              <a:t>function.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00">
                <a:solidFill>
                  <a:srgbClr val="464652"/>
                </a:solidFill>
                <a:latin typeface="Cambria"/>
                <a:cs typeface="Cambria"/>
              </a:rPr>
              <a:t>How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many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75">
                <a:solidFill>
                  <a:srgbClr val="464652"/>
                </a:solidFill>
                <a:latin typeface="Cambria"/>
                <a:cs typeface="Cambria"/>
              </a:rPr>
              <a:t>errors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40">
                <a:solidFill>
                  <a:srgbClr val="464652"/>
                </a:solidFill>
                <a:latin typeface="Cambria"/>
                <a:cs typeface="Cambria"/>
              </a:rPr>
              <a:t>will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65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20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5">
                <a:solidFill>
                  <a:srgbClr val="464652"/>
                </a:solidFill>
                <a:latin typeface="Cambria"/>
                <a:cs typeface="Cambria"/>
              </a:rPr>
              <a:t>detect</a:t>
            </a:r>
            <a:r>
              <a:rPr dirty="0" sz="2000" spc="15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235">
                <a:solidFill>
                  <a:srgbClr val="464652"/>
                </a:solidFill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615441"/>
            <a:ext cx="36423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1500" algn="l"/>
                <a:tab pos="2682875" algn="l"/>
                <a:tab pos="2996565" algn="l"/>
              </a:tabLst>
            </a:pPr>
            <a:r>
              <a:rPr dirty="0" sz="2000" spc="65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30">
                <a:solidFill>
                  <a:srgbClr val="464652"/>
                </a:solidFill>
                <a:latin typeface="Cambria"/>
                <a:cs typeface="Cambria"/>
              </a:rPr>
              <a:t>(0</a:t>
            </a:r>
            <a:r>
              <a:rPr dirty="0" sz="2000" spc="45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2000" spc="-165">
                <a:solidFill>
                  <a:srgbClr val="464652"/>
                </a:solidFill>
                <a:latin typeface="Cambria"/>
                <a:cs typeface="Cambria"/>
              </a:rPr>
              <a:t>)</a:t>
            </a:r>
            <a:r>
              <a:rPr dirty="0" sz="20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95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130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2000" spc="140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2000" spc="130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2000" spc="135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2000">
                <a:solidFill>
                  <a:srgbClr val="464652"/>
                </a:solidFill>
                <a:latin typeface="Cambria"/>
                <a:cs typeface="Cambria"/>
              </a:rPr>
              <a:t>	</a:t>
            </a:r>
            <a:r>
              <a:rPr dirty="0" sz="2000" spc="65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2000" spc="1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000" spc="30">
                <a:solidFill>
                  <a:srgbClr val="464652"/>
                </a:solidFill>
                <a:latin typeface="Cambria"/>
                <a:cs typeface="Cambria"/>
              </a:rPr>
              <a:t>(1</a:t>
            </a:r>
            <a:r>
              <a:rPr dirty="0" sz="2000" spc="45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2000" spc="-165">
                <a:solidFill>
                  <a:srgbClr val="464652"/>
                </a:solidFill>
                <a:latin typeface="Cambria"/>
                <a:cs typeface="Cambria"/>
              </a:rPr>
              <a:t>)</a:t>
            </a:r>
            <a:r>
              <a:rPr dirty="0" sz="2000">
                <a:solidFill>
                  <a:srgbClr val="464652"/>
                </a:solidFill>
                <a:latin typeface="Cambria"/>
                <a:cs typeface="Cambria"/>
              </a:rPr>
              <a:t>	</a:t>
            </a:r>
            <a:r>
              <a:rPr dirty="0" sz="2000" spc="95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2000">
                <a:solidFill>
                  <a:srgbClr val="464652"/>
                </a:solidFill>
                <a:latin typeface="Cambria"/>
                <a:cs typeface="Cambria"/>
              </a:rPr>
              <a:t>	</a:t>
            </a:r>
            <a:r>
              <a:rPr dirty="0" sz="2000" spc="130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2000" spc="140">
                <a:solidFill>
                  <a:srgbClr val="464652"/>
                </a:solidFill>
                <a:latin typeface="Cambria"/>
                <a:cs typeface="Cambria"/>
              </a:rPr>
              <a:t>1</a:t>
            </a:r>
            <a:r>
              <a:rPr dirty="0" sz="2000" spc="130">
                <a:solidFill>
                  <a:srgbClr val="464652"/>
                </a:solidFill>
                <a:latin typeface="Cambria"/>
                <a:cs typeface="Cambria"/>
              </a:rPr>
              <a:t>10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51687"/>
            <a:ext cx="8255000" cy="97345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  <a:tabLst>
                <a:tab pos="1018540" algn="l"/>
                <a:tab pos="2847340" algn="l"/>
                <a:tab pos="3689350" algn="l"/>
                <a:tab pos="8241665" algn="l"/>
              </a:tabLst>
            </a:pPr>
            <a:r>
              <a:rPr dirty="0" u="dash" sz="2000" spc="20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 </a:t>
            </a:r>
            <a:r>
              <a:rPr dirty="0" u="dash" sz="2000" spc="20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	</a:t>
            </a:r>
            <a:r>
              <a:rPr dirty="0" u="dash" sz="2000" spc="6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e</a:t>
            </a:r>
            <a:r>
              <a:rPr dirty="0" u="dash" sz="2000" spc="19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 </a:t>
            </a:r>
            <a:r>
              <a:rPr dirty="0" u="dash" sz="2000" spc="-1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(01)</a:t>
            </a:r>
            <a:r>
              <a:rPr dirty="0" u="dash" sz="2000" spc="17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 </a:t>
            </a:r>
            <a:r>
              <a:rPr dirty="0" u="dash" sz="2000" spc="9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=</a:t>
            </a:r>
            <a:r>
              <a:rPr dirty="0" u="dash" sz="2000" spc="19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 </a:t>
            </a:r>
            <a:r>
              <a:rPr dirty="0" u="dash" sz="2000" spc="13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1011	</a:t>
            </a:r>
            <a:r>
              <a:rPr dirty="0" u="dash" sz="2000" spc="6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e</a:t>
            </a:r>
            <a:r>
              <a:rPr dirty="0" u="dash" sz="2000" spc="19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 </a:t>
            </a:r>
            <a:r>
              <a:rPr dirty="0" u="dash" sz="2000" spc="-1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(11)	</a:t>
            </a:r>
            <a:r>
              <a:rPr dirty="0" u="dash" sz="2000" spc="95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=</a:t>
            </a:r>
            <a:r>
              <a:rPr dirty="0" u="dash" sz="2000" spc="15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 </a:t>
            </a:r>
            <a:r>
              <a:rPr dirty="0" u="dash" sz="2000" spc="13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Cambria"/>
                <a:cs typeface="Cambria"/>
              </a:rPr>
              <a:t>1100	</a:t>
            </a:r>
            <a:endParaRPr sz="2000">
              <a:latin typeface="Cambria"/>
              <a:cs typeface="Cambria"/>
            </a:endParaRPr>
          </a:p>
          <a:p>
            <a:pPr marL="104139">
              <a:lnSpc>
                <a:spcPct val="100000"/>
              </a:lnSpc>
              <a:spcBef>
                <a:spcPts val="1330"/>
              </a:spcBef>
            </a:pPr>
            <a:r>
              <a:rPr dirty="0" sz="2000" spc="-60">
                <a:latin typeface="Trebuchet MS"/>
                <a:cs typeface="Trebuchet MS"/>
              </a:rPr>
              <a:t>Soln:We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first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find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distances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between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pairs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code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words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45944" y="1806306"/>
          <a:ext cx="2934970" cy="220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755"/>
                <a:gridCol w="669290"/>
                <a:gridCol w="541655"/>
              </a:tblGrid>
              <a:tr h="338072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0,</a:t>
                      </a:r>
                      <a:r>
                        <a:rPr dirty="0" sz="2000" spc="-2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260"/>
                        </a:lnSpc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=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260"/>
                        </a:lnSpc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0,</a:t>
                      </a:r>
                      <a:r>
                        <a:rPr dirty="0" sz="2000" spc="-2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=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  <a:tr h="3808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0,</a:t>
                      </a:r>
                      <a:r>
                        <a:rPr dirty="0" sz="2000" spc="-2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=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  <a:tr h="3813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(0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00" spc="-2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=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  <a:tr h="3810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0,</a:t>
                      </a:r>
                      <a:r>
                        <a:rPr dirty="0" sz="2000" spc="-2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=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  <a:tr h="338072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1,</a:t>
                      </a:r>
                      <a:r>
                        <a:rPr dirty="0" sz="2000" spc="-2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36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=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6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40" y="4008303"/>
            <a:ext cx="8070850" cy="213804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spc="155">
                <a:latin typeface="Trebuchet MS"/>
                <a:cs typeface="Trebuchet MS"/>
              </a:rPr>
              <a:t>A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code</a:t>
            </a:r>
            <a:r>
              <a:rPr dirty="0" sz="2000" spc="13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can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 spc="-15" b="1">
                <a:latin typeface="Trebuchet MS"/>
                <a:cs typeface="Trebuchet MS"/>
              </a:rPr>
              <a:t>detect</a:t>
            </a:r>
            <a:r>
              <a:rPr dirty="0" sz="2000" spc="150" b="1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all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combinations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k</a:t>
            </a:r>
            <a:r>
              <a:rPr dirty="0" sz="2000" spc="12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fewer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iff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minimum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distance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60">
                <a:latin typeface="Trebuchet MS"/>
                <a:cs typeface="Trebuchet MS"/>
              </a:rPr>
              <a:t>t</a:t>
            </a:r>
            <a:r>
              <a:rPr dirty="0" sz="2000" spc="-150">
                <a:latin typeface="Trebuchet MS"/>
                <a:cs typeface="Trebuchet MS"/>
              </a:rPr>
              <a:t>w</a:t>
            </a:r>
            <a:r>
              <a:rPr dirty="0" sz="2000" spc="-120">
                <a:latin typeface="Trebuchet MS"/>
                <a:cs typeface="Trebuchet MS"/>
              </a:rPr>
              <a:t>een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a</a:t>
            </a:r>
            <a:r>
              <a:rPr dirty="0" sz="2000" spc="-185">
                <a:latin typeface="Trebuchet MS"/>
                <a:cs typeface="Trebuchet MS"/>
              </a:rPr>
              <a:t>n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t</a:t>
            </a:r>
            <a:r>
              <a:rPr dirty="0" sz="2000" spc="-150">
                <a:latin typeface="Trebuchet MS"/>
                <a:cs typeface="Trebuchet MS"/>
              </a:rPr>
              <a:t>w</a:t>
            </a:r>
            <a:r>
              <a:rPr dirty="0" sz="2000" spc="30">
                <a:latin typeface="Trebuchet MS"/>
                <a:cs typeface="Trebuchet MS"/>
              </a:rPr>
              <a:t>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cod</a:t>
            </a:r>
            <a:r>
              <a:rPr dirty="0" sz="2000" spc="-80">
                <a:latin typeface="Trebuchet MS"/>
                <a:cs typeface="Trebuchet MS"/>
              </a:rPr>
              <a:t>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</a:t>
            </a:r>
            <a:r>
              <a:rPr dirty="0" sz="2000" spc="25">
                <a:latin typeface="Trebuchet MS"/>
                <a:cs typeface="Trebuchet MS"/>
              </a:rPr>
              <a:t>o</a:t>
            </a:r>
            <a:r>
              <a:rPr dirty="0" sz="2000" spc="-20">
                <a:latin typeface="Trebuchet MS"/>
                <a:cs typeface="Trebuchet MS"/>
              </a:rPr>
              <a:t>r</a:t>
            </a:r>
            <a:r>
              <a:rPr dirty="0" sz="2000" spc="-70">
                <a:latin typeface="Trebuchet MS"/>
                <a:cs typeface="Trebuchet MS"/>
              </a:rPr>
              <a:t>ds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90">
                <a:latin typeface="Trebuchet MS"/>
                <a:cs typeface="Trebuchet MS"/>
              </a:rPr>
              <a:t>a</a:t>
            </a:r>
            <a:r>
              <a:rPr dirty="0" sz="2000" spc="-140">
                <a:latin typeface="Trebuchet MS"/>
                <a:cs typeface="Trebuchet MS"/>
              </a:rPr>
              <a:t>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leas</a:t>
            </a:r>
            <a:r>
              <a:rPr dirty="0" sz="2000" spc="-120">
                <a:latin typeface="Trebuchet MS"/>
                <a:cs typeface="Trebuchet MS"/>
              </a:rPr>
              <a:t>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10" b="1">
                <a:latin typeface="Trebuchet MS"/>
                <a:cs typeface="Trebuchet MS"/>
              </a:rPr>
              <a:t>k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+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70" b="1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 marR="5893435">
              <a:lnSpc>
                <a:spcPct val="125000"/>
              </a:lnSpc>
              <a:spcBef>
                <a:spcPts val="420"/>
              </a:spcBef>
            </a:pPr>
            <a:r>
              <a:rPr dirty="0" sz="2000" spc="-60">
                <a:latin typeface="Trebuchet MS"/>
                <a:cs typeface="Trebuchet MS"/>
              </a:rPr>
              <a:t>Min</a:t>
            </a:r>
            <a:r>
              <a:rPr dirty="0" sz="2000" spc="-25">
                <a:latin typeface="Trebuchet MS"/>
                <a:cs typeface="Trebuchet MS"/>
              </a:rPr>
              <a:t>i</a:t>
            </a:r>
            <a:r>
              <a:rPr dirty="0" sz="2000" spc="-145">
                <a:latin typeface="Trebuchet MS"/>
                <a:cs typeface="Trebuchet MS"/>
              </a:rPr>
              <a:t>m</a:t>
            </a:r>
            <a:r>
              <a:rPr dirty="0" sz="2000" spc="-105">
                <a:latin typeface="Trebuchet MS"/>
                <a:cs typeface="Trebuchet MS"/>
              </a:rPr>
              <a:t>um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distan</a:t>
            </a:r>
            <a:r>
              <a:rPr dirty="0" sz="2000" spc="-125">
                <a:latin typeface="Trebuchet MS"/>
                <a:cs typeface="Trebuchet MS"/>
              </a:rPr>
              <a:t>ce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: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2  </a:t>
            </a:r>
            <a:r>
              <a:rPr dirty="0" sz="2000" spc="145">
                <a:latin typeface="Trebuchet MS"/>
                <a:cs typeface="Trebuchet MS"/>
              </a:rPr>
              <a:t>K</a:t>
            </a:r>
            <a:r>
              <a:rPr dirty="0" sz="2000" spc="145">
                <a:latin typeface="Trebuchet MS"/>
                <a:cs typeface="Trebuchet MS"/>
              </a:rPr>
              <a:t>+</a:t>
            </a:r>
            <a:r>
              <a:rPr dirty="0" sz="2000" spc="-70">
                <a:latin typeface="Trebuchet MS"/>
                <a:cs typeface="Trebuchet MS"/>
              </a:rPr>
              <a:t>1=2,</a:t>
            </a:r>
            <a:r>
              <a:rPr dirty="0" sz="2000" spc="-29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so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k=1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000" spc="-25">
                <a:latin typeface="Trebuchet MS"/>
                <a:cs typeface="Trebuchet MS"/>
              </a:rPr>
              <a:t>T</a:t>
            </a:r>
            <a:r>
              <a:rPr dirty="0" sz="2000" spc="-20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code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</a:t>
            </a:r>
            <a:r>
              <a:rPr dirty="0" sz="2000" spc="-70">
                <a:latin typeface="Trebuchet MS"/>
                <a:cs typeface="Trebuchet MS"/>
              </a:rPr>
              <a:t>l</a:t>
            </a:r>
            <a:r>
              <a:rPr dirty="0" sz="2000" spc="-155">
                <a:latin typeface="Trebuchet MS"/>
                <a:cs typeface="Trebuchet MS"/>
              </a:rPr>
              <a:t>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detect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60">
                <a:latin typeface="Trebuchet MS"/>
                <a:cs typeface="Trebuchet MS"/>
              </a:rPr>
              <a:t>f</a:t>
            </a:r>
            <a:r>
              <a:rPr dirty="0" sz="2000" spc="-175">
                <a:latin typeface="Trebuchet MS"/>
                <a:cs typeface="Trebuchet MS"/>
              </a:rPr>
              <a:t>e</a:t>
            </a:r>
            <a:r>
              <a:rPr dirty="0" sz="2000" spc="-90">
                <a:latin typeface="Trebuchet MS"/>
                <a:cs typeface="Trebuchet MS"/>
              </a:rPr>
              <a:t>w</a:t>
            </a:r>
            <a:r>
              <a:rPr dirty="0" sz="2000" spc="-60">
                <a:latin typeface="Trebuchet MS"/>
                <a:cs typeface="Trebuchet MS"/>
              </a:rPr>
              <a:t>er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e</a:t>
            </a:r>
            <a:r>
              <a:rPr dirty="0" sz="2000" spc="-80">
                <a:latin typeface="Trebuchet MS"/>
                <a:cs typeface="Trebuchet MS"/>
              </a:rPr>
              <a:t>r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10">
                <a:latin typeface="Trebuchet MS"/>
                <a:cs typeface="Trebuchet MS"/>
              </a:rPr>
              <a:t>s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00076"/>
            <a:ext cx="7108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75" b="1">
                <a:solidFill>
                  <a:srgbClr val="464652"/>
                </a:solidFill>
                <a:latin typeface="Cambria"/>
                <a:cs typeface="Cambria"/>
              </a:rPr>
              <a:t>Ex.</a:t>
            </a:r>
            <a:r>
              <a:rPr dirty="0" sz="1600" spc="18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105" b="1">
                <a:solidFill>
                  <a:srgbClr val="464652"/>
                </a:solidFill>
                <a:latin typeface="Cambria"/>
                <a:cs typeface="Cambria"/>
              </a:rPr>
              <a:t>2</a:t>
            </a:r>
            <a:r>
              <a:rPr dirty="0" sz="1600" spc="204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90" b="1">
                <a:solidFill>
                  <a:srgbClr val="464652"/>
                </a:solidFill>
                <a:latin typeface="Cambria"/>
                <a:cs typeface="Cambria"/>
              </a:rPr>
              <a:t>:</a:t>
            </a:r>
            <a:r>
              <a:rPr dirty="0" sz="1600" spc="2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100">
                <a:solidFill>
                  <a:srgbClr val="464652"/>
                </a:solidFill>
                <a:latin typeface="Cambria"/>
                <a:cs typeface="Cambria"/>
              </a:rPr>
              <a:t>Consider</a:t>
            </a:r>
            <a:r>
              <a:rPr dirty="0" sz="1600" spc="1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90">
                <a:solidFill>
                  <a:srgbClr val="464652"/>
                </a:solidFill>
                <a:latin typeface="Cambria"/>
                <a:cs typeface="Cambria"/>
              </a:rPr>
              <a:t>the</a:t>
            </a:r>
            <a:r>
              <a:rPr dirty="0" sz="16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90">
                <a:solidFill>
                  <a:srgbClr val="464652"/>
                </a:solidFill>
                <a:latin typeface="Cambria"/>
                <a:cs typeface="Cambria"/>
              </a:rPr>
              <a:t>encoding</a:t>
            </a:r>
            <a:r>
              <a:rPr dirty="0" sz="1600" spc="18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95">
                <a:solidFill>
                  <a:srgbClr val="464652"/>
                </a:solidFill>
                <a:latin typeface="Cambria"/>
                <a:cs typeface="Cambria"/>
              </a:rPr>
              <a:t>function</a:t>
            </a:r>
            <a:r>
              <a:rPr dirty="0" sz="1600" spc="204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45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1600" spc="1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85">
                <a:solidFill>
                  <a:srgbClr val="464652"/>
                </a:solidFill>
                <a:latin typeface="Cambria"/>
                <a:cs typeface="Cambria"/>
              </a:rPr>
              <a:t>:</a:t>
            </a:r>
            <a:r>
              <a:rPr dirty="0" sz="1600" spc="16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150">
                <a:solidFill>
                  <a:srgbClr val="464652"/>
                </a:solidFill>
                <a:latin typeface="Cambria"/>
                <a:cs typeface="Cambria"/>
              </a:rPr>
              <a:t>B2</a:t>
            </a:r>
            <a:r>
              <a:rPr dirty="0" sz="1600" spc="19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85">
                <a:solidFill>
                  <a:srgbClr val="464652"/>
                </a:solidFill>
                <a:latin typeface="Cambria"/>
                <a:cs typeface="Cambria"/>
              </a:rPr>
              <a:t>-&gt;</a:t>
            </a:r>
            <a:r>
              <a:rPr dirty="0" sz="16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150">
                <a:solidFill>
                  <a:srgbClr val="464652"/>
                </a:solidFill>
                <a:latin typeface="Cambria"/>
                <a:cs typeface="Cambria"/>
              </a:rPr>
              <a:t>B6</a:t>
            </a:r>
            <a:r>
              <a:rPr dirty="0" sz="16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75">
                <a:solidFill>
                  <a:srgbClr val="464652"/>
                </a:solidFill>
                <a:latin typeface="Cambria"/>
                <a:cs typeface="Cambria"/>
              </a:rPr>
              <a:t>defined</a:t>
            </a:r>
            <a:r>
              <a:rPr dirty="0" sz="1600" spc="13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140">
                <a:solidFill>
                  <a:srgbClr val="464652"/>
                </a:solidFill>
                <a:latin typeface="Cambria"/>
                <a:cs typeface="Cambria"/>
              </a:rPr>
              <a:t>as</a:t>
            </a:r>
            <a:r>
              <a:rPr dirty="0" sz="1600" spc="1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45">
                <a:solidFill>
                  <a:srgbClr val="464652"/>
                </a:solidFill>
                <a:latin typeface="Cambria"/>
                <a:cs typeface="Cambria"/>
              </a:rPr>
              <a:t>follows</a:t>
            </a:r>
            <a:r>
              <a:rPr dirty="0" sz="1600" spc="1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85">
                <a:solidFill>
                  <a:srgbClr val="464652"/>
                </a:solidFill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43611"/>
            <a:ext cx="170116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5165" algn="l"/>
                <a:tab pos="937260" algn="l"/>
              </a:tabLst>
            </a:pPr>
            <a:r>
              <a:rPr dirty="0" sz="1600" spc="50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1600" spc="15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-15">
                <a:solidFill>
                  <a:srgbClr val="464652"/>
                </a:solidFill>
                <a:latin typeface="Cambria"/>
                <a:cs typeface="Cambria"/>
              </a:rPr>
              <a:t>(</a:t>
            </a:r>
            <a:r>
              <a:rPr dirty="0" sz="1600" spc="-30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1600" spc="95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r>
              <a:rPr dirty="0" sz="1600" spc="-135">
                <a:solidFill>
                  <a:srgbClr val="464652"/>
                </a:solidFill>
                <a:latin typeface="Cambria"/>
                <a:cs typeface="Cambria"/>
              </a:rPr>
              <a:t>)</a:t>
            </a:r>
            <a:r>
              <a:rPr dirty="0" sz="1600">
                <a:solidFill>
                  <a:srgbClr val="464652"/>
                </a:solidFill>
                <a:latin typeface="Cambria"/>
                <a:cs typeface="Cambria"/>
              </a:rPr>
              <a:t>	</a:t>
            </a:r>
            <a:r>
              <a:rPr dirty="0" sz="1600" spc="70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1600">
                <a:solidFill>
                  <a:srgbClr val="464652"/>
                </a:solidFill>
                <a:latin typeface="Cambria"/>
                <a:cs typeface="Cambria"/>
              </a:rPr>
              <a:t>	</a:t>
            </a:r>
            <a:r>
              <a:rPr dirty="0" sz="1600" spc="95">
                <a:solidFill>
                  <a:srgbClr val="464652"/>
                </a:solidFill>
                <a:latin typeface="Cambria"/>
                <a:cs typeface="Cambria"/>
              </a:rPr>
              <a:t>00100</a:t>
            </a:r>
            <a:r>
              <a:rPr dirty="0" sz="1600" spc="105">
                <a:solidFill>
                  <a:srgbClr val="464652"/>
                </a:solidFill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85165" algn="l"/>
              </a:tabLst>
            </a:pPr>
            <a:r>
              <a:rPr dirty="0" sz="1600" spc="45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1600" spc="1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-20">
                <a:solidFill>
                  <a:srgbClr val="464652"/>
                </a:solidFill>
                <a:latin typeface="Cambria"/>
                <a:cs typeface="Cambria"/>
              </a:rPr>
              <a:t>(10)	</a:t>
            </a:r>
            <a:r>
              <a:rPr dirty="0" sz="1600" spc="70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1600" spc="12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95">
                <a:solidFill>
                  <a:srgbClr val="464652"/>
                </a:solidFill>
                <a:latin typeface="Cambria"/>
                <a:cs typeface="Cambria"/>
              </a:rPr>
              <a:t>100010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343611"/>
            <a:ext cx="16370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5165" algn="l"/>
              </a:tabLst>
            </a:pPr>
            <a:r>
              <a:rPr dirty="0" sz="1600" spc="50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1600" spc="15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-20">
                <a:solidFill>
                  <a:srgbClr val="464652"/>
                </a:solidFill>
                <a:latin typeface="Cambria"/>
                <a:cs typeface="Cambria"/>
              </a:rPr>
              <a:t>(01)	</a:t>
            </a:r>
            <a:r>
              <a:rPr dirty="0" sz="1600" spc="70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1600" spc="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95">
                <a:solidFill>
                  <a:srgbClr val="464652"/>
                </a:solidFill>
                <a:latin typeface="Cambria"/>
                <a:cs typeface="Cambria"/>
              </a:rPr>
              <a:t>010100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85165" algn="l"/>
              </a:tabLst>
            </a:pPr>
            <a:r>
              <a:rPr dirty="0" sz="1600" spc="45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1600" spc="16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-20">
                <a:solidFill>
                  <a:srgbClr val="464652"/>
                </a:solidFill>
                <a:latin typeface="Cambria"/>
                <a:cs typeface="Cambria"/>
              </a:rPr>
              <a:t>(11)	</a:t>
            </a:r>
            <a:r>
              <a:rPr dirty="0" sz="1600" spc="70">
                <a:solidFill>
                  <a:srgbClr val="464652"/>
                </a:solidFill>
                <a:latin typeface="Cambria"/>
                <a:cs typeface="Cambria"/>
              </a:rPr>
              <a:t>=</a:t>
            </a:r>
            <a:r>
              <a:rPr dirty="0" sz="1600" spc="9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95">
                <a:solidFill>
                  <a:srgbClr val="464652"/>
                </a:solidFill>
                <a:latin typeface="Cambria"/>
                <a:cs typeface="Cambria"/>
              </a:rPr>
              <a:t>110001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831849"/>
            <a:ext cx="8013065" cy="461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 sz="1600" spc="70">
                <a:solidFill>
                  <a:srgbClr val="464652"/>
                </a:solidFill>
                <a:latin typeface="Cambria"/>
                <a:cs typeface="Cambria"/>
              </a:rPr>
              <a:t>How</a:t>
            </a:r>
            <a:r>
              <a:rPr dirty="0" sz="1600" spc="17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130">
                <a:solidFill>
                  <a:srgbClr val="464652"/>
                </a:solidFill>
                <a:latin typeface="Cambria"/>
                <a:cs typeface="Cambria"/>
              </a:rPr>
              <a:t>many</a:t>
            </a:r>
            <a:r>
              <a:rPr dirty="0" sz="1600" spc="15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60">
                <a:solidFill>
                  <a:srgbClr val="464652"/>
                </a:solidFill>
                <a:latin typeface="Cambria"/>
                <a:cs typeface="Cambria"/>
              </a:rPr>
              <a:t>errors</a:t>
            </a:r>
            <a:r>
              <a:rPr dirty="0" sz="1600" spc="14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45">
                <a:solidFill>
                  <a:srgbClr val="464652"/>
                </a:solidFill>
                <a:latin typeface="Cambria"/>
                <a:cs typeface="Cambria"/>
              </a:rPr>
              <a:t>it</a:t>
            </a:r>
            <a:r>
              <a:rPr dirty="0" sz="1600" spc="15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135">
                <a:solidFill>
                  <a:srgbClr val="464652"/>
                </a:solidFill>
                <a:latin typeface="Cambria"/>
                <a:cs typeface="Cambria"/>
              </a:rPr>
              <a:t>can</a:t>
            </a:r>
            <a:r>
              <a:rPr dirty="0" sz="1600" spc="16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80">
                <a:solidFill>
                  <a:srgbClr val="464652"/>
                </a:solidFill>
                <a:latin typeface="Cambria"/>
                <a:cs typeface="Cambria"/>
              </a:rPr>
              <a:t>detect</a:t>
            </a:r>
            <a:r>
              <a:rPr dirty="0" sz="1600" spc="15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130">
                <a:solidFill>
                  <a:srgbClr val="464652"/>
                </a:solidFill>
                <a:latin typeface="Cambria"/>
                <a:cs typeface="Cambria"/>
              </a:rPr>
              <a:t>and</a:t>
            </a:r>
            <a:r>
              <a:rPr dirty="0" sz="1600" spc="15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1600" spc="85">
                <a:solidFill>
                  <a:srgbClr val="464652"/>
                </a:solidFill>
                <a:latin typeface="Cambria"/>
                <a:cs typeface="Cambria"/>
              </a:rPr>
              <a:t>correct.</a:t>
            </a:r>
            <a:endParaRPr sz="1600">
              <a:latin typeface="Cambria"/>
              <a:cs typeface="Cambria"/>
            </a:endParaRPr>
          </a:p>
          <a:p>
            <a:pPr algn="ctr" marR="2081530">
              <a:lnSpc>
                <a:spcPct val="100000"/>
              </a:lnSpc>
              <a:spcBef>
                <a:spcPts val="1325"/>
              </a:spcBef>
            </a:pPr>
            <a:r>
              <a:rPr dirty="0" sz="1800" spc="-5" b="1">
                <a:latin typeface="Trebuchet MS"/>
                <a:cs typeface="Trebuchet MS"/>
              </a:rPr>
              <a:t>Soln.</a:t>
            </a:r>
            <a:r>
              <a:rPr dirty="0" sz="1800" spc="-220" b="1">
                <a:latin typeface="Trebuchet MS"/>
                <a:cs typeface="Trebuchet MS"/>
              </a:rPr>
              <a:t> </a:t>
            </a:r>
            <a:r>
              <a:rPr dirty="0" sz="1800" spc="-175" b="1">
                <a:latin typeface="Trebuchet MS"/>
                <a:cs typeface="Trebuchet MS"/>
              </a:rPr>
              <a:t>:</a:t>
            </a:r>
            <a:r>
              <a:rPr dirty="0" sz="1800" spc="-270" b="1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We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first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find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distances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between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pairs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of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code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words.</a:t>
            </a:r>
            <a:endParaRPr sz="1800">
              <a:latin typeface="Trebuchet MS"/>
              <a:cs typeface="Trebuchet MS"/>
            </a:endParaRPr>
          </a:p>
          <a:p>
            <a:pPr algn="ctr" marR="2117090">
              <a:lnSpc>
                <a:spcPct val="100000"/>
              </a:lnSpc>
              <a:spcBef>
                <a:spcPts val="600"/>
              </a:spcBef>
            </a:pPr>
            <a:r>
              <a:rPr dirty="0" sz="1800" spc="-85">
                <a:latin typeface="Trebuchet MS"/>
                <a:cs typeface="Trebuchet MS"/>
              </a:rPr>
              <a:t>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(0</a:t>
            </a:r>
            <a:r>
              <a:rPr dirty="0" sz="1800" spc="-75">
                <a:latin typeface="Trebuchet MS"/>
                <a:cs typeface="Trebuchet MS"/>
              </a:rPr>
              <a:t>0</a:t>
            </a:r>
            <a:r>
              <a:rPr dirty="0" sz="1800" spc="-90">
                <a:latin typeface="Trebuchet MS"/>
                <a:cs typeface="Trebuchet MS"/>
              </a:rPr>
              <a:t>1000,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0101</a:t>
            </a:r>
            <a:r>
              <a:rPr dirty="0" sz="1800" spc="-55">
                <a:latin typeface="Trebuchet MS"/>
                <a:cs typeface="Trebuchet MS"/>
              </a:rPr>
              <a:t>0</a:t>
            </a:r>
            <a:r>
              <a:rPr dirty="0" sz="1800" spc="-65">
                <a:latin typeface="Trebuchet MS"/>
                <a:cs typeface="Trebuchet MS"/>
              </a:rPr>
              <a:t>0)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algn="ctr" marR="2117090">
              <a:lnSpc>
                <a:spcPct val="100000"/>
              </a:lnSpc>
              <a:spcBef>
                <a:spcPts val="600"/>
              </a:spcBef>
            </a:pPr>
            <a:r>
              <a:rPr dirty="0" sz="1800" spc="-90">
                <a:latin typeface="Trebuchet MS"/>
                <a:cs typeface="Trebuchet MS"/>
              </a:rPr>
              <a:t>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(001000</a:t>
            </a:r>
            <a:r>
              <a:rPr dirty="0" sz="1800" spc="-60">
                <a:latin typeface="Trebuchet MS"/>
                <a:cs typeface="Trebuchet MS"/>
              </a:rPr>
              <a:t>,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100010)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algn="ctr" marR="2117090">
              <a:lnSpc>
                <a:spcPct val="100000"/>
              </a:lnSpc>
              <a:spcBef>
                <a:spcPts val="600"/>
              </a:spcBef>
            </a:pPr>
            <a:r>
              <a:rPr dirty="0" sz="1800" spc="-90">
                <a:latin typeface="Trebuchet MS"/>
                <a:cs typeface="Trebuchet MS"/>
              </a:rPr>
              <a:t>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(001000</a:t>
            </a:r>
            <a:r>
              <a:rPr dirty="0" sz="1800" spc="-60">
                <a:latin typeface="Trebuchet MS"/>
                <a:cs typeface="Trebuchet MS"/>
              </a:rPr>
              <a:t>,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110001)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algn="ctr" marR="2117090">
              <a:lnSpc>
                <a:spcPct val="100000"/>
              </a:lnSpc>
              <a:spcBef>
                <a:spcPts val="600"/>
              </a:spcBef>
            </a:pPr>
            <a:r>
              <a:rPr dirty="0" sz="1800" spc="-90">
                <a:latin typeface="Trebuchet MS"/>
                <a:cs typeface="Trebuchet MS"/>
              </a:rPr>
              <a:t>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(010100</a:t>
            </a:r>
            <a:r>
              <a:rPr dirty="0" sz="1800" spc="-60">
                <a:latin typeface="Trebuchet MS"/>
                <a:cs typeface="Trebuchet MS"/>
              </a:rPr>
              <a:t>,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100010)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algn="ctr" marR="2117090">
              <a:lnSpc>
                <a:spcPct val="100000"/>
              </a:lnSpc>
              <a:spcBef>
                <a:spcPts val="600"/>
              </a:spcBef>
            </a:pPr>
            <a:r>
              <a:rPr dirty="0" sz="1800" spc="-85">
                <a:latin typeface="Trebuchet MS"/>
                <a:cs typeface="Trebuchet MS"/>
              </a:rPr>
              <a:t>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(0</a:t>
            </a:r>
            <a:r>
              <a:rPr dirty="0" sz="1800" spc="-75">
                <a:latin typeface="Trebuchet MS"/>
                <a:cs typeface="Trebuchet MS"/>
              </a:rPr>
              <a:t>1</a:t>
            </a:r>
            <a:r>
              <a:rPr dirty="0" sz="1800" spc="-90">
                <a:latin typeface="Trebuchet MS"/>
                <a:cs typeface="Trebuchet MS"/>
              </a:rPr>
              <a:t>0100,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1100</a:t>
            </a:r>
            <a:r>
              <a:rPr dirty="0" sz="1800" spc="-55">
                <a:latin typeface="Trebuchet MS"/>
                <a:cs typeface="Trebuchet MS"/>
              </a:rPr>
              <a:t>0</a:t>
            </a:r>
            <a:r>
              <a:rPr dirty="0" sz="1800" spc="-65">
                <a:latin typeface="Trebuchet MS"/>
                <a:cs typeface="Trebuchet MS"/>
              </a:rPr>
              <a:t>1)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algn="ctr" marR="2117090">
              <a:lnSpc>
                <a:spcPct val="100000"/>
              </a:lnSpc>
              <a:spcBef>
                <a:spcPts val="605"/>
              </a:spcBef>
            </a:pPr>
            <a:r>
              <a:rPr dirty="0" sz="1800" spc="-90">
                <a:latin typeface="Trebuchet MS"/>
                <a:cs typeface="Trebuchet MS"/>
              </a:rPr>
              <a:t>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(100010</a:t>
            </a:r>
            <a:r>
              <a:rPr dirty="0" sz="1800" spc="-60">
                <a:latin typeface="Trebuchet MS"/>
                <a:cs typeface="Trebuchet MS"/>
              </a:rPr>
              <a:t>,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110001)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5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code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will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detect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k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fewer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errors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if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and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only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if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its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minimum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distance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least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 marL="12700" marR="78740">
              <a:lnSpc>
                <a:spcPct val="100000"/>
              </a:lnSpc>
            </a:pPr>
            <a:r>
              <a:rPr dirty="0" sz="1800" spc="105">
                <a:latin typeface="Trebuchet MS"/>
                <a:cs typeface="Trebuchet MS"/>
              </a:rPr>
              <a:t>+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1.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Since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minimum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distance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3,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we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have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3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≥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k </a:t>
            </a:r>
            <a:r>
              <a:rPr dirty="0" sz="1800" spc="105">
                <a:latin typeface="Trebuchet MS"/>
                <a:cs typeface="Trebuchet MS"/>
              </a:rPr>
              <a:t>+</a:t>
            </a:r>
            <a:r>
              <a:rPr dirty="0" sz="1800" spc="-45">
                <a:latin typeface="Trebuchet MS"/>
                <a:cs typeface="Trebuchet MS"/>
              </a:rPr>
              <a:t> 1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k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≤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2.The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code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will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detect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t</a:t>
            </a:r>
            <a:r>
              <a:rPr dirty="0" sz="1800" spc="-140">
                <a:latin typeface="Trebuchet MS"/>
                <a:cs typeface="Trebuchet MS"/>
              </a:rPr>
              <a:t>w</a:t>
            </a:r>
            <a:r>
              <a:rPr dirty="0" sz="1800" spc="25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f</a:t>
            </a:r>
            <a:r>
              <a:rPr dirty="0" sz="1800" spc="-229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55">
                <a:latin typeface="Trebuchet MS"/>
                <a:cs typeface="Trebuchet MS"/>
              </a:rPr>
              <a:t>er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60">
                <a:latin typeface="Trebuchet MS"/>
                <a:cs typeface="Trebuchet MS"/>
              </a:rPr>
              <a:t>r</a:t>
            </a:r>
            <a:r>
              <a:rPr dirty="0" sz="1800" spc="-45">
                <a:latin typeface="Trebuchet MS"/>
                <a:cs typeface="Trebuchet MS"/>
              </a:rPr>
              <a:t>r</a:t>
            </a:r>
            <a:r>
              <a:rPr dirty="0" sz="1800" spc="-70">
                <a:latin typeface="Trebuchet MS"/>
                <a:cs typeface="Trebuchet MS"/>
              </a:rPr>
              <a:t>ors.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800" spc="-55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code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will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correct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k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fewer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errors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if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and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only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if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its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minimum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distance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least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2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k </a:t>
            </a:r>
            <a:r>
              <a:rPr dirty="0" sz="1800" spc="105">
                <a:latin typeface="Trebuchet MS"/>
                <a:cs typeface="Trebuchet MS"/>
              </a:rPr>
              <a:t>+ </a:t>
            </a:r>
            <a:r>
              <a:rPr dirty="0" sz="1800" spc="-160">
                <a:latin typeface="Trebuchet MS"/>
                <a:cs typeface="Trebuchet MS"/>
              </a:rPr>
              <a:t>1. </a:t>
            </a:r>
            <a:r>
              <a:rPr dirty="0" sz="1800" spc="-95">
                <a:latin typeface="Trebuchet MS"/>
                <a:cs typeface="Trebuchet MS"/>
              </a:rPr>
              <a:t>Since </a:t>
            </a:r>
            <a:r>
              <a:rPr dirty="0" sz="1800" spc="-110">
                <a:latin typeface="Trebuchet MS"/>
                <a:cs typeface="Trebuchet MS"/>
              </a:rPr>
              <a:t>the </a:t>
            </a:r>
            <a:r>
              <a:rPr dirty="0" sz="1800" spc="-105">
                <a:latin typeface="Trebuchet MS"/>
                <a:cs typeface="Trebuchet MS"/>
              </a:rPr>
              <a:t>minimum </a:t>
            </a:r>
            <a:r>
              <a:rPr dirty="0" sz="1800" spc="-110">
                <a:latin typeface="Trebuchet MS"/>
                <a:cs typeface="Trebuchet MS"/>
              </a:rPr>
              <a:t>distance </a:t>
            </a:r>
            <a:r>
              <a:rPr dirty="0" sz="1800" spc="-80">
                <a:latin typeface="Trebuchet MS"/>
                <a:cs typeface="Trebuchet MS"/>
              </a:rPr>
              <a:t>is </a:t>
            </a:r>
            <a:r>
              <a:rPr dirty="0" sz="1800" spc="-45">
                <a:latin typeface="Trebuchet MS"/>
                <a:cs typeface="Trebuchet MS"/>
              </a:rPr>
              <a:t>3 </a:t>
            </a:r>
            <a:r>
              <a:rPr dirty="0" sz="1800" spc="-100">
                <a:latin typeface="Trebuchet MS"/>
                <a:cs typeface="Trebuchet MS"/>
              </a:rPr>
              <a:t>we </a:t>
            </a:r>
            <a:r>
              <a:rPr dirty="0" sz="1800" spc="-145">
                <a:latin typeface="Trebuchet MS"/>
                <a:cs typeface="Trebuchet MS"/>
              </a:rPr>
              <a:t>have </a:t>
            </a:r>
            <a:r>
              <a:rPr dirty="0" sz="1800" spc="-45">
                <a:latin typeface="Trebuchet MS"/>
                <a:cs typeface="Trebuchet MS"/>
              </a:rPr>
              <a:t>3 </a:t>
            </a:r>
            <a:r>
              <a:rPr dirty="0" sz="1800" spc="105">
                <a:latin typeface="Trebuchet MS"/>
                <a:cs typeface="Trebuchet MS"/>
              </a:rPr>
              <a:t>≥ </a:t>
            </a:r>
            <a:r>
              <a:rPr dirty="0" sz="1800" spc="-45">
                <a:latin typeface="Trebuchet MS"/>
                <a:cs typeface="Trebuchet MS"/>
              </a:rPr>
              <a:t>2 </a:t>
            </a:r>
            <a:r>
              <a:rPr dirty="0" sz="1800" spc="-50">
                <a:latin typeface="Trebuchet MS"/>
                <a:cs typeface="Trebuchet MS"/>
              </a:rPr>
              <a:t>k </a:t>
            </a:r>
            <a:r>
              <a:rPr dirty="0" sz="1800" spc="105">
                <a:latin typeface="Trebuchet MS"/>
                <a:cs typeface="Trebuchet MS"/>
              </a:rPr>
              <a:t>+ </a:t>
            </a:r>
            <a:r>
              <a:rPr dirty="0" sz="1800" spc="-45">
                <a:latin typeface="Trebuchet MS"/>
                <a:cs typeface="Trebuchet MS"/>
              </a:rPr>
              <a:t>1 </a:t>
            </a:r>
            <a:r>
              <a:rPr dirty="0" sz="1800" spc="20">
                <a:latin typeface="Trebuchet MS"/>
                <a:cs typeface="Trebuchet MS"/>
              </a:rPr>
              <a:t>or </a:t>
            </a:r>
            <a:r>
              <a:rPr dirty="0" sz="1800" spc="-50">
                <a:latin typeface="Trebuchet MS"/>
                <a:cs typeface="Trebuchet MS"/>
              </a:rPr>
              <a:t>k </a:t>
            </a:r>
            <a:r>
              <a:rPr dirty="0" sz="1800" spc="105">
                <a:latin typeface="Trebuchet MS"/>
                <a:cs typeface="Trebuchet MS"/>
              </a:rPr>
              <a:t>≤ </a:t>
            </a:r>
            <a:r>
              <a:rPr dirty="0" sz="1800" spc="-80">
                <a:latin typeface="Trebuchet MS"/>
                <a:cs typeface="Trebuchet MS"/>
              </a:rPr>
              <a:t>1.The </a:t>
            </a:r>
            <a:r>
              <a:rPr dirty="0" sz="1800" spc="-75">
                <a:latin typeface="Trebuchet MS"/>
                <a:cs typeface="Trebuchet MS"/>
              </a:rPr>
              <a:t>code </a:t>
            </a:r>
            <a:r>
              <a:rPr dirty="0" sz="1800" spc="-114">
                <a:latin typeface="Trebuchet MS"/>
                <a:cs typeface="Trebuchet MS"/>
              </a:rPr>
              <a:t>will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co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35">
                <a:latin typeface="Trebuchet MS"/>
                <a:cs typeface="Trebuchet MS"/>
              </a:rPr>
              <a:t>r</a:t>
            </a:r>
            <a:r>
              <a:rPr dirty="0" sz="1800" spc="-114">
                <a:latin typeface="Trebuchet MS"/>
                <a:cs typeface="Trebuchet MS"/>
              </a:rPr>
              <a:t>ect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1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o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f</a:t>
            </a:r>
            <a:r>
              <a:rPr dirty="0" sz="1800" spc="-145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55">
                <a:latin typeface="Trebuchet MS"/>
                <a:cs typeface="Trebuchet MS"/>
              </a:rPr>
              <a:t>er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60">
                <a:latin typeface="Trebuchet MS"/>
                <a:cs typeface="Trebuchet MS"/>
              </a:rPr>
              <a:t>r</a:t>
            </a:r>
            <a:r>
              <a:rPr dirty="0" sz="1800" spc="-45">
                <a:latin typeface="Trebuchet MS"/>
                <a:cs typeface="Trebuchet MS"/>
              </a:rPr>
              <a:t>r</a:t>
            </a:r>
            <a:r>
              <a:rPr dirty="0" sz="1800" spc="-70">
                <a:latin typeface="Trebuchet MS"/>
                <a:cs typeface="Trebuchet MS"/>
              </a:rPr>
              <a:t>ors.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77341"/>
            <a:ext cx="262064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80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r>
              <a:rPr dirty="0" sz="3200" spc="229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50">
                <a:solidFill>
                  <a:srgbClr val="464652"/>
                </a:solidFill>
                <a:latin typeface="Cambria"/>
                <a:cs typeface="Cambria"/>
              </a:rPr>
              <a:t>Codes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754" y="1524000"/>
            <a:ext cx="7772714" cy="3389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18005"/>
            <a:ext cx="15875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6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endParaRPr sz="19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1601" y="5048250"/>
            <a:ext cx="229209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2948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54">
                <a:solidFill>
                  <a:srgbClr val="464652"/>
                </a:solidFill>
                <a:latin typeface="Cambria"/>
                <a:cs typeface="Cambria"/>
              </a:rPr>
              <a:t>Semi</a:t>
            </a:r>
            <a:r>
              <a:rPr dirty="0" sz="3200" spc="24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185">
                <a:solidFill>
                  <a:srgbClr val="464652"/>
                </a:solidFill>
                <a:latin typeface="Cambria"/>
                <a:cs typeface="Cambria"/>
              </a:rPr>
              <a:t>group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788"/>
            <a:ext cx="8098155" cy="3948429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70" b="1">
                <a:latin typeface="Trebuchet MS"/>
                <a:cs typeface="Trebuchet MS"/>
              </a:rPr>
              <a:t>Semi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15" b="1">
                <a:latin typeface="Trebuchet MS"/>
                <a:cs typeface="Trebuchet MS"/>
              </a:rPr>
              <a:t>Group:</a:t>
            </a:r>
            <a:r>
              <a:rPr dirty="0" sz="2000" spc="-270" b="1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An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algebraic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system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(A,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*)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said</a:t>
            </a:r>
            <a:r>
              <a:rPr dirty="0" sz="2000" spc="-50">
                <a:latin typeface="Trebuchet MS"/>
                <a:cs typeface="Trebuchet MS"/>
              </a:rPr>
              <a:t> to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semi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group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85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2291715" indent="-25336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291715" algn="l"/>
              </a:tabLst>
            </a:pP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s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clo</a:t>
            </a:r>
            <a:r>
              <a:rPr dirty="0" sz="2000" spc="-15" b="1">
                <a:latin typeface="Trebuchet MS"/>
                <a:cs typeface="Trebuchet MS"/>
              </a:rPr>
              <a:t>s</a:t>
            </a:r>
            <a:r>
              <a:rPr dirty="0" sz="2000" spc="-20" b="1">
                <a:latin typeface="Trebuchet MS"/>
                <a:cs typeface="Trebuchet MS"/>
              </a:rPr>
              <a:t>ed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25" b="1">
                <a:latin typeface="Trebuchet MS"/>
                <a:cs typeface="Trebuchet MS"/>
              </a:rPr>
              <a:t>o</a:t>
            </a:r>
            <a:r>
              <a:rPr dirty="0" sz="2000" spc="15" b="1">
                <a:latin typeface="Trebuchet MS"/>
                <a:cs typeface="Trebuchet MS"/>
              </a:rPr>
              <a:t>p</a:t>
            </a:r>
            <a:r>
              <a:rPr dirty="0" sz="2000" b="1">
                <a:latin typeface="Trebuchet MS"/>
                <a:cs typeface="Trebuchet MS"/>
              </a:rPr>
              <a:t>eration</a:t>
            </a:r>
            <a:r>
              <a:rPr dirty="0" sz="2000" spc="-90" b="1">
                <a:latin typeface="Trebuchet MS"/>
                <a:cs typeface="Trebuchet MS"/>
              </a:rPr>
              <a:t> </a:t>
            </a:r>
            <a:r>
              <a:rPr dirty="0" sz="2000" spc="15" b="1">
                <a:latin typeface="Trebuchet MS"/>
                <a:cs typeface="Trebuchet MS"/>
              </a:rPr>
              <a:t>o</a:t>
            </a:r>
            <a:r>
              <a:rPr dirty="0" sz="2000" spc="25" b="1">
                <a:latin typeface="Trebuchet MS"/>
                <a:cs typeface="Trebuchet MS"/>
              </a:rPr>
              <a:t>n</a:t>
            </a:r>
            <a:r>
              <a:rPr dirty="0" sz="2000" spc="-265" b="1">
                <a:latin typeface="Trebuchet MS"/>
                <a:cs typeface="Trebuchet MS"/>
              </a:rPr>
              <a:t> </a:t>
            </a:r>
            <a:r>
              <a:rPr dirty="0" sz="2000" spc="285" b="1">
                <a:latin typeface="Trebuchet MS"/>
                <a:cs typeface="Trebuchet MS"/>
              </a:rPr>
              <a:t>A</a:t>
            </a:r>
            <a:r>
              <a:rPr dirty="0" sz="2000" spc="-195" b="1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291715" indent="-25336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291715" algn="l"/>
              </a:tabLst>
            </a:pPr>
            <a:r>
              <a:rPr dirty="0" sz="2000" spc="75" b="1">
                <a:latin typeface="Trebuchet MS"/>
                <a:cs typeface="Trebuchet MS"/>
              </a:rPr>
              <a:t>*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is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an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associative</a:t>
            </a:r>
            <a:r>
              <a:rPr dirty="0" sz="2000" spc="-90" b="1">
                <a:latin typeface="Trebuchet MS"/>
                <a:cs typeface="Trebuchet MS"/>
              </a:rPr>
              <a:t> </a:t>
            </a:r>
            <a:r>
              <a:rPr dirty="0" sz="2000" spc="-15" b="1">
                <a:latin typeface="Trebuchet MS"/>
                <a:cs typeface="Trebuchet MS"/>
              </a:rPr>
              <a:t>operation,</a:t>
            </a:r>
            <a:r>
              <a:rPr dirty="0" sz="2000" spc="-27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for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all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a,</a:t>
            </a:r>
            <a:r>
              <a:rPr dirty="0" sz="2000" spc="-270" b="1">
                <a:latin typeface="Trebuchet MS"/>
                <a:cs typeface="Trebuchet MS"/>
              </a:rPr>
              <a:t> </a:t>
            </a:r>
            <a:r>
              <a:rPr dirty="0" sz="2000" spc="-110" b="1">
                <a:latin typeface="Trebuchet MS"/>
                <a:cs typeface="Trebuchet MS"/>
              </a:rPr>
              <a:t>b,</a:t>
            </a:r>
            <a:r>
              <a:rPr dirty="0" sz="2000" spc="-25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c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40" b="1">
                <a:latin typeface="Trebuchet MS"/>
                <a:cs typeface="Trebuchet MS"/>
              </a:rPr>
              <a:t>in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sz="2000" spc="50" b="1">
                <a:latin typeface="Trebuchet MS"/>
                <a:cs typeface="Trebuchet MS"/>
              </a:rPr>
              <a:t>A.</a:t>
            </a:r>
            <a:endParaRPr sz="2000">
              <a:latin typeface="Trebuchet MS"/>
              <a:cs typeface="Trebuchet MS"/>
            </a:endParaRPr>
          </a:p>
          <a:p>
            <a:pPr marL="461009" indent="-448945">
              <a:lnSpc>
                <a:spcPct val="100000"/>
              </a:lnSpc>
              <a:spcBef>
                <a:spcPts val="49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2000" spc="-30">
                <a:latin typeface="Trebuchet MS"/>
                <a:cs typeface="Trebuchet MS"/>
              </a:rPr>
              <a:t>Ex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(N</a:t>
            </a:r>
            <a:r>
              <a:rPr dirty="0" sz="2000" spc="-25">
                <a:latin typeface="Trebuchet MS"/>
                <a:cs typeface="Trebuchet MS"/>
              </a:rPr>
              <a:t>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+</a:t>
            </a:r>
            <a:r>
              <a:rPr dirty="0" sz="2000" spc="10">
                <a:latin typeface="Trebuchet MS"/>
                <a:cs typeface="Trebuchet MS"/>
              </a:rPr>
              <a:t>)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semi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g</a:t>
            </a:r>
            <a:r>
              <a:rPr dirty="0" sz="2000" spc="-114">
                <a:latin typeface="Trebuchet MS"/>
                <a:cs typeface="Trebuchet MS"/>
              </a:rPr>
              <a:t>r</a:t>
            </a:r>
            <a:r>
              <a:rPr dirty="0" sz="2000" spc="-60">
                <a:latin typeface="Trebuchet MS"/>
                <a:cs typeface="Trebuchet MS"/>
              </a:rPr>
              <a:t>ou</a:t>
            </a:r>
            <a:r>
              <a:rPr dirty="0" sz="2000" spc="-114">
                <a:latin typeface="Trebuchet MS"/>
                <a:cs typeface="Trebuchet MS"/>
              </a:rPr>
              <a:t>p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461009" indent="-448945">
              <a:lnSpc>
                <a:spcPct val="100000"/>
              </a:lnSpc>
              <a:spcBef>
                <a:spcPts val="505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2000" spc="-30">
                <a:latin typeface="Trebuchet MS"/>
                <a:cs typeface="Trebuchet MS"/>
              </a:rPr>
              <a:t>Ex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(N</a:t>
            </a:r>
            <a:r>
              <a:rPr dirty="0" sz="2000" spc="-25">
                <a:latin typeface="Trebuchet MS"/>
                <a:cs typeface="Trebuchet MS"/>
              </a:rPr>
              <a:t>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semi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g</a:t>
            </a:r>
            <a:r>
              <a:rPr dirty="0" sz="2000" spc="-114">
                <a:latin typeface="Trebuchet MS"/>
                <a:cs typeface="Trebuchet MS"/>
              </a:rPr>
              <a:t>r</a:t>
            </a:r>
            <a:r>
              <a:rPr dirty="0" sz="2000" spc="-60">
                <a:latin typeface="Trebuchet MS"/>
                <a:cs typeface="Trebuchet MS"/>
              </a:rPr>
              <a:t>ou</a:t>
            </a:r>
            <a:r>
              <a:rPr dirty="0" sz="2000" spc="-114">
                <a:latin typeface="Trebuchet MS"/>
                <a:cs typeface="Trebuchet MS"/>
              </a:rPr>
              <a:t>p</a:t>
            </a:r>
            <a:r>
              <a:rPr dirty="0" sz="2000" spc="-29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461009" marR="29209" indent="-448945">
              <a:lnSpc>
                <a:spcPct val="100000"/>
              </a:lnSpc>
              <a:spcBef>
                <a:spcPts val="505"/>
              </a:spcBef>
              <a:tabLst>
                <a:tab pos="562610" algn="l"/>
                <a:tab pos="1776095" algn="l"/>
                <a:tab pos="2559685" algn="l"/>
                <a:tab pos="2860040" algn="l"/>
                <a:tab pos="3399154" algn="l"/>
                <a:tab pos="3769360" algn="l"/>
                <a:tab pos="4166235" algn="l"/>
                <a:tab pos="5638165" algn="l"/>
                <a:tab pos="5903595" algn="l"/>
                <a:tab pos="6176645" algn="l"/>
                <a:tab pos="6477000" algn="l"/>
                <a:tab pos="6731634" algn="l"/>
              </a:tabLst>
            </a:pPr>
            <a:r>
              <a:rPr dirty="0" sz="2000" spc="-25">
                <a:latin typeface="Trebuchet MS"/>
                <a:cs typeface="Trebuchet MS"/>
              </a:rPr>
              <a:t>T</a:t>
            </a:r>
            <a:r>
              <a:rPr dirty="0" sz="2000" spc="-20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		</a:t>
            </a:r>
            <a:r>
              <a:rPr dirty="0" sz="2000" spc="-114">
                <a:latin typeface="Trebuchet MS"/>
                <a:cs typeface="Trebuchet MS"/>
              </a:rPr>
              <a:t>semi</a:t>
            </a:r>
            <a:r>
              <a:rPr dirty="0" sz="2000" spc="-130">
                <a:latin typeface="Trebuchet MS"/>
                <a:cs typeface="Trebuchet MS"/>
              </a:rPr>
              <a:t>g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15">
                <a:latin typeface="Trebuchet MS"/>
                <a:cs typeface="Trebuchet MS"/>
              </a:rPr>
              <a:t>o</a:t>
            </a:r>
            <a:r>
              <a:rPr dirty="0" sz="2000" spc="-105">
                <a:latin typeface="Trebuchet MS"/>
                <a:cs typeface="Trebuchet MS"/>
              </a:rPr>
              <a:t>up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90">
                <a:latin typeface="Trebuchet MS"/>
                <a:cs typeface="Trebuchet MS"/>
              </a:rPr>
              <a:t>(A</a:t>
            </a:r>
            <a:r>
              <a:rPr dirty="0" sz="2000" spc="-65">
                <a:latin typeface="Trebuchet MS"/>
                <a:cs typeface="Trebuchet MS"/>
              </a:rPr>
              <a:t>,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5">
                <a:latin typeface="Symbol"/>
                <a:cs typeface="Symbol"/>
              </a:rPr>
              <a:t>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35">
                <a:latin typeface="Trebuchet MS"/>
                <a:cs typeface="Trebuchet MS"/>
              </a:rPr>
              <a:t>s</a:t>
            </a:r>
            <a:r>
              <a:rPr dirty="0" sz="2000" spc="-140">
                <a:latin typeface="Trebuchet MS"/>
                <a:cs typeface="Trebuchet MS"/>
              </a:rPr>
              <a:t>aid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20">
                <a:latin typeface="Trebuchet MS"/>
                <a:cs typeface="Trebuchet MS"/>
              </a:rPr>
              <a:t>b</a:t>
            </a:r>
            <a:r>
              <a:rPr dirty="0" sz="2000" spc="-125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40">
                <a:latin typeface="Trebuchet MS"/>
                <a:cs typeface="Trebuchet MS"/>
              </a:rPr>
              <a:t>c</a:t>
            </a:r>
            <a:r>
              <a:rPr dirty="0" sz="2000" spc="-65">
                <a:latin typeface="Trebuchet MS"/>
                <a:cs typeface="Trebuchet MS"/>
              </a:rPr>
              <a:t>o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-155">
                <a:latin typeface="Trebuchet MS"/>
                <a:cs typeface="Trebuchet MS"/>
              </a:rPr>
              <a:t>m</a:t>
            </a:r>
            <a:r>
              <a:rPr dirty="0" sz="2000" spc="-135">
                <a:latin typeface="Trebuchet MS"/>
                <a:cs typeface="Trebuchet MS"/>
              </a:rPr>
              <a:t>ut</a:t>
            </a:r>
            <a:r>
              <a:rPr dirty="0" sz="2000" spc="-170">
                <a:latin typeface="Trebuchet MS"/>
                <a:cs typeface="Trebuchet MS"/>
              </a:rPr>
              <a:t>a</a:t>
            </a:r>
            <a:r>
              <a:rPr dirty="0" sz="2000" spc="-105">
                <a:latin typeface="Trebuchet MS"/>
                <a:cs typeface="Trebuchet MS"/>
              </a:rPr>
              <a:t>ti</a:t>
            </a:r>
            <a:r>
              <a:rPr dirty="0" sz="2000" spc="-195">
                <a:latin typeface="Trebuchet MS"/>
                <a:cs typeface="Trebuchet MS"/>
              </a:rPr>
              <a:t>v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85">
                <a:latin typeface="Trebuchet MS"/>
                <a:cs typeface="Trebuchet MS"/>
              </a:rPr>
              <a:t>if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Symbol"/>
                <a:cs typeface="Symbol"/>
              </a:rPr>
              <a:t>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75">
                <a:latin typeface="Trebuchet MS"/>
                <a:cs typeface="Trebuchet MS"/>
              </a:rPr>
              <a:t>com</a:t>
            </a:r>
            <a:r>
              <a:rPr dirty="0" sz="2000" spc="-135">
                <a:latin typeface="Trebuchet MS"/>
                <a:cs typeface="Trebuchet MS"/>
              </a:rPr>
              <a:t>m</a:t>
            </a:r>
            <a:r>
              <a:rPr dirty="0" sz="2000" spc="-145">
                <a:latin typeface="Trebuchet MS"/>
                <a:cs typeface="Trebuchet MS"/>
              </a:rPr>
              <a:t>uta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 spc="-95">
                <a:latin typeface="Trebuchet MS"/>
                <a:cs typeface="Trebuchet MS"/>
              </a:rPr>
              <a:t>i</a:t>
            </a:r>
            <a:r>
              <a:rPr dirty="0" sz="2000" spc="-185">
                <a:latin typeface="Trebuchet MS"/>
                <a:cs typeface="Trebuchet MS"/>
              </a:rPr>
              <a:t>v</a:t>
            </a:r>
            <a:r>
              <a:rPr dirty="0" sz="2000" spc="-95">
                <a:latin typeface="Trebuchet MS"/>
                <a:cs typeface="Trebuchet MS"/>
              </a:rPr>
              <a:t>e  </a:t>
            </a:r>
            <a:r>
              <a:rPr dirty="0" sz="2000" spc="-105">
                <a:latin typeface="Trebuchet MS"/>
                <a:cs typeface="Trebuchet MS"/>
              </a:rPr>
              <a:t>operation.</a:t>
            </a:r>
            <a:endParaRPr sz="2000">
              <a:latin typeface="Trebuchet MS"/>
              <a:cs typeface="Trebuchet MS"/>
            </a:endParaRPr>
          </a:p>
          <a:p>
            <a:pPr marL="461009" marR="30480" indent="-448945">
              <a:lnSpc>
                <a:spcPct val="100000"/>
              </a:lnSpc>
              <a:spcBef>
                <a:spcPts val="490"/>
              </a:spcBef>
              <a:buClr>
                <a:srgbClr val="A40020"/>
              </a:buClr>
              <a:buSzPct val="73809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2100" spc="-65">
                <a:latin typeface="Trebuchet MS"/>
                <a:cs typeface="Trebuchet MS"/>
              </a:rPr>
              <a:t>The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-105">
                <a:latin typeface="Trebuchet MS"/>
                <a:cs typeface="Trebuchet MS"/>
              </a:rPr>
              <a:t>set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-85">
                <a:latin typeface="Trebuchet MS"/>
                <a:cs typeface="Trebuchet MS"/>
              </a:rPr>
              <a:t>P(S)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-95">
                <a:latin typeface="Trebuchet MS"/>
                <a:cs typeface="Trebuchet MS"/>
              </a:rPr>
              <a:t>w</a:t>
            </a:r>
            <a:r>
              <a:rPr dirty="0" sz="2100" spc="-60">
                <a:latin typeface="Trebuchet MS"/>
                <a:cs typeface="Trebuchet MS"/>
              </a:rPr>
              <a:t>h</a:t>
            </a:r>
            <a:r>
              <a:rPr dirty="0" sz="2100" spc="-75">
                <a:latin typeface="Trebuchet MS"/>
                <a:cs typeface="Trebuchet MS"/>
              </a:rPr>
              <a:t>e</a:t>
            </a:r>
            <a:r>
              <a:rPr dirty="0" sz="2100" spc="-110">
                <a:latin typeface="Trebuchet MS"/>
                <a:cs typeface="Trebuchet MS"/>
              </a:rPr>
              <a:t>r</a:t>
            </a:r>
            <a:r>
              <a:rPr dirty="0" sz="2100" spc="-140">
                <a:latin typeface="Trebuchet MS"/>
                <a:cs typeface="Trebuchet MS"/>
              </a:rPr>
              <a:t>e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-50">
                <a:latin typeface="Trebuchet MS"/>
                <a:cs typeface="Trebuchet MS"/>
              </a:rPr>
              <a:t>S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-70">
                <a:latin typeface="Trebuchet MS"/>
                <a:cs typeface="Trebuchet MS"/>
              </a:rPr>
              <a:t>i</a:t>
            </a:r>
            <a:r>
              <a:rPr dirty="0" sz="2100" spc="-110">
                <a:latin typeface="Trebuchet MS"/>
                <a:cs typeface="Trebuchet MS"/>
              </a:rPr>
              <a:t>s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-210">
                <a:latin typeface="Trebuchet MS"/>
                <a:cs typeface="Trebuchet MS"/>
              </a:rPr>
              <a:t>a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-40">
                <a:latin typeface="Trebuchet MS"/>
                <a:cs typeface="Trebuchet MS"/>
              </a:rPr>
              <a:t>s</a:t>
            </a:r>
            <a:r>
              <a:rPr dirty="0" sz="2100" spc="-195">
                <a:latin typeface="Trebuchet MS"/>
                <a:cs typeface="Trebuchet MS"/>
              </a:rPr>
              <a:t>et,</a:t>
            </a:r>
            <a:r>
              <a:rPr dirty="0" sz="2100" spc="-170">
                <a:latin typeface="Trebuchet MS"/>
                <a:cs typeface="Trebuchet MS"/>
              </a:rPr>
              <a:t> </a:t>
            </a:r>
            <a:r>
              <a:rPr dirty="0" sz="2100" spc="-100">
                <a:latin typeface="Trebuchet MS"/>
                <a:cs typeface="Trebuchet MS"/>
              </a:rPr>
              <a:t>toge</a:t>
            </a:r>
            <a:r>
              <a:rPr dirty="0" sz="2100" spc="-90">
                <a:latin typeface="Trebuchet MS"/>
                <a:cs typeface="Trebuchet MS"/>
              </a:rPr>
              <a:t>ther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-110">
                <a:latin typeface="Trebuchet MS"/>
                <a:cs typeface="Trebuchet MS"/>
              </a:rPr>
              <a:t>wit</a:t>
            </a:r>
            <a:r>
              <a:rPr dirty="0" sz="2100" spc="-120">
                <a:latin typeface="Trebuchet MS"/>
                <a:cs typeface="Trebuchet MS"/>
              </a:rPr>
              <a:t>h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-125">
                <a:latin typeface="Trebuchet MS"/>
                <a:cs typeface="Trebuchet MS"/>
              </a:rPr>
              <a:t>the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-45">
                <a:latin typeface="Trebuchet MS"/>
                <a:cs typeface="Trebuchet MS"/>
              </a:rPr>
              <a:t>o</a:t>
            </a:r>
            <a:r>
              <a:rPr dirty="0" sz="2100" spc="-40">
                <a:latin typeface="Trebuchet MS"/>
                <a:cs typeface="Trebuchet MS"/>
              </a:rPr>
              <a:t>p</a:t>
            </a:r>
            <a:r>
              <a:rPr dirty="0" sz="2100" spc="-100">
                <a:latin typeface="Trebuchet MS"/>
                <a:cs typeface="Trebuchet MS"/>
              </a:rPr>
              <a:t>eration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-125">
                <a:latin typeface="Trebuchet MS"/>
                <a:cs typeface="Trebuchet MS"/>
              </a:rPr>
              <a:t>o</a:t>
            </a:r>
            <a:r>
              <a:rPr dirty="0" sz="2100" spc="-90">
                <a:latin typeface="Trebuchet MS"/>
                <a:cs typeface="Trebuchet MS"/>
              </a:rPr>
              <a:t>f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-100">
                <a:latin typeface="Trebuchet MS"/>
                <a:cs typeface="Trebuchet MS"/>
              </a:rPr>
              <a:t>u</a:t>
            </a:r>
            <a:r>
              <a:rPr dirty="0" sz="2100" spc="-90">
                <a:latin typeface="Trebuchet MS"/>
                <a:cs typeface="Trebuchet MS"/>
              </a:rPr>
              <a:t>n</a:t>
            </a:r>
            <a:r>
              <a:rPr dirty="0" sz="2100" spc="-70">
                <a:latin typeface="Trebuchet MS"/>
                <a:cs typeface="Trebuchet MS"/>
              </a:rPr>
              <a:t>io</a:t>
            </a:r>
            <a:r>
              <a:rPr dirty="0" sz="2100" spc="-85">
                <a:latin typeface="Trebuchet MS"/>
                <a:cs typeface="Trebuchet MS"/>
              </a:rPr>
              <a:t>n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-90">
                <a:latin typeface="Trebuchet MS"/>
                <a:cs typeface="Trebuchet MS"/>
              </a:rPr>
              <a:t>is  </a:t>
            </a:r>
            <a:r>
              <a:rPr dirty="0" sz="2100" spc="-210">
                <a:latin typeface="Trebuchet MS"/>
                <a:cs typeface="Trebuchet MS"/>
              </a:rPr>
              <a:t>a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45">
                <a:latin typeface="Trebuchet MS"/>
                <a:cs typeface="Trebuchet MS"/>
              </a:rPr>
              <a:t>c</a:t>
            </a:r>
            <a:r>
              <a:rPr dirty="0" sz="2100" spc="-45">
                <a:latin typeface="Trebuchet MS"/>
                <a:cs typeface="Trebuchet MS"/>
              </a:rPr>
              <a:t>o</a:t>
            </a:r>
            <a:r>
              <a:rPr dirty="0" sz="2100" spc="-125">
                <a:latin typeface="Trebuchet MS"/>
                <a:cs typeface="Trebuchet MS"/>
              </a:rPr>
              <a:t>m</a:t>
            </a:r>
            <a:r>
              <a:rPr dirty="0" sz="2100" spc="-150">
                <a:latin typeface="Trebuchet MS"/>
                <a:cs typeface="Trebuchet MS"/>
              </a:rPr>
              <a:t>m</a:t>
            </a:r>
            <a:r>
              <a:rPr dirty="0" sz="2100" spc="-135">
                <a:latin typeface="Trebuchet MS"/>
                <a:cs typeface="Trebuchet MS"/>
              </a:rPr>
              <a:t>utati</a:t>
            </a:r>
            <a:r>
              <a:rPr dirty="0" sz="2100" spc="-190">
                <a:latin typeface="Trebuchet MS"/>
                <a:cs typeface="Trebuchet MS"/>
              </a:rPr>
              <a:t>v</a:t>
            </a:r>
            <a:r>
              <a:rPr dirty="0" sz="2100" spc="-140">
                <a:latin typeface="Trebuchet MS"/>
                <a:cs typeface="Trebuchet MS"/>
              </a:rPr>
              <a:t>e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-105">
                <a:latin typeface="Trebuchet MS"/>
                <a:cs typeface="Trebuchet MS"/>
              </a:rPr>
              <a:t>semig</a:t>
            </a:r>
            <a:r>
              <a:rPr dirty="0" sz="2100" spc="-130">
                <a:latin typeface="Trebuchet MS"/>
                <a:cs typeface="Trebuchet MS"/>
              </a:rPr>
              <a:t>r</a:t>
            </a:r>
            <a:r>
              <a:rPr dirty="0" sz="2100" spc="30">
                <a:latin typeface="Trebuchet MS"/>
                <a:cs typeface="Trebuchet MS"/>
              </a:rPr>
              <a:t>o</a:t>
            </a:r>
            <a:r>
              <a:rPr dirty="0" sz="2100" spc="-95">
                <a:latin typeface="Trebuchet MS"/>
                <a:cs typeface="Trebuchet MS"/>
              </a:rPr>
              <a:t>u</a:t>
            </a:r>
            <a:r>
              <a:rPr dirty="0" sz="2100" spc="-180">
                <a:latin typeface="Trebuchet MS"/>
                <a:cs typeface="Trebuchet MS"/>
              </a:rPr>
              <a:t>p</a:t>
            </a:r>
            <a:r>
              <a:rPr dirty="0" sz="2100" spc="-315"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  <a:p>
            <a:pPr marL="461009" marR="5080" indent="-448945">
              <a:lnSpc>
                <a:spcPct val="100000"/>
              </a:lnSpc>
              <a:spcBef>
                <a:spcPts val="505"/>
              </a:spcBef>
              <a:buClr>
                <a:srgbClr val="A40020"/>
              </a:buClr>
              <a:buSzPct val="73809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dirty="0" sz="2100" spc="-65">
                <a:latin typeface="Trebuchet MS"/>
                <a:cs typeface="Trebuchet MS"/>
              </a:rPr>
              <a:t>The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-105">
                <a:latin typeface="Trebuchet MS"/>
                <a:cs typeface="Trebuchet MS"/>
              </a:rPr>
              <a:t>set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200">
                <a:latin typeface="Trebuchet MS"/>
                <a:cs typeface="Trebuchet MS"/>
              </a:rPr>
              <a:t>Z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-110">
                <a:latin typeface="Trebuchet MS"/>
                <a:cs typeface="Trebuchet MS"/>
              </a:rPr>
              <a:t>with</a:t>
            </a:r>
            <a:r>
              <a:rPr dirty="0" sz="2100" spc="-35">
                <a:latin typeface="Trebuchet MS"/>
                <a:cs typeface="Trebuchet MS"/>
              </a:rPr>
              <a:t> </a:t>
            </a:r>
            <a:r>
              <a:rPr dirty="0" sz="2100" spc="-125">
                <a:latin typeface="Trebuchet MS"/>
                <a:cs typeface="Trebuchet MS"/>
              </a:rPr>
              <a:t>the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105">
                <a:latin typeface="Trebuchet MS"/>
                <a:cs typeface="Trebuchet MS"/>
              </a:rPr>
              <a:t>binary</a:t>
            </a:r>
            <a:r>
              <a:rPr dirty="0" sz="2100" spc="-35">
                <a:latin typeface="Trebuchet MS"/>
                <a:cs typeface="Trebuchet MS"/>
              </a:rPr>
              <a:t> </a:t>
            </a:r>
            <a:r>
              <a:rPr dirty="0" sz="2100" spc="-85">
                <a:latin typeface="Trebuchet MS"/>
                <a:cs typeface="Trebuchet MS"/>
              </a:rPr>
              <a:t>operation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-110">
                <a:latin typeface="Trebuchet MS"/>
                <a:cs typeface="Trebuchet MS"/>
              </a:rPr>
              <a:t>of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100">
                <a:latin typeface="Trebuchet MS"/>
                <a:cs typeface="Trebuchet MS"/>
              </a:rPr>
              <a:t>subtraction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-95">
                <a:latin typeface="Trebuchet MS"/>
                <a:cs typeface="Trebuchet MS"/>
              </a:rPr>
              <a:t>is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65">
                <a:latin typeface="Trebuchet MS"/>
                <a:cs typeface="Trebuchet MS"/>
              </a:rPr>
              <a:t>not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210">
                <a:latin typeface="Trebuchet MS"/>
                <a:cs typeface="Trebuchet MS"/>
              </a:rPr>
              <a:t>a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120">
                <a:latin typeface="Trebuchet MS"/>
                <a:cs typeface="Trebuchet MS"/>
              </a:rPr>
              <a:t>semigroup,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-110">
                <a:latin typeface="Trebuchet MS"/>
                <a:cs typeface="Trebuchet MS"/>
              </a:rPr>
              <a:t>since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-100">
                <a:latin typeface="Trebuchet MS"/>
                <a:cs typeface="Trebuchet MS"/>
              </a:rPr>
              <a:t>subtraction</a:t>
            </a:r>
            <a:r>
              <a:rPr dirty="0" sz="2100" spc="-20">
                <a:latin typeface="Trebuchet MS"/>
                <a:cs typeface="Trebuchet MS"/>
              </a:rPr>
              <a:t> </a:t>
            </a:r>
            <a:r>
              <a:rPr dirty="0" sz="2100" spc="-95">
                <a:latin typeface="Trebuchet MS"/>
                <a:cs typeface="Trebuchet MS"/>
              </a:rPr>
              <a:t>is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65">
                <a:latin typeface="Trebuchet MS"/>
                <a:cs typeface="Trebuchet MS"/>
              </a:rPr>
              <a:t>not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-130">
                <a:latin typeface="Trebuchet MS"/>
                <a:cs typeface="Trebuchet MS"/>
              </a:rPr>
              <a:t>associative.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267967"/>
            <a:ext cx="7620000" cy="5355590"/>
            <a:chOff x="381000" y="1267967"/>
            <a:chExt cx="7620000" cy="5355590"/>
          </a:xfrm>
        </p:grpSpPr>
        <p:sp>
          <p:nvSpPr>
            <p:cNvPr id="3" name="object 3"/>
            <p:cNvSpPr/>
            <p:nvPr/>
          </p:nvSpPr>
          <p:spPr>
            <a:xfrm>
              <a:off x="454152" y="6432803"/>
              <a:ext cx="120650" cy="190500"/>
            </a:xfrm>
            <a:custGeom>
              <a:avLst/>
              <a:gdLst/>
              <a:ahLst/>
              <a:cxnLst/>
              <a:rect l="l" t="t" r="r" b="b"/>
              <a:pathLst>
                <a:path w="120650" h="190500">
                  <a:moveTo>
                    <a:pt x="0" y="0"/>
                  </a:moveTo>
                  <a:lnTo>
                    <a:pt x="0" y="190500"/>
                  </a:lnTo>
                  <a:lnTo>
                    <a:pt x="120396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267967"/>
              <a:ext cx="7620000" cy="53065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3540" y="253695"/>
            <a:ext cx="7321550" cy="93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  <a:tabLst>
                <a:tab pos="91186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Ex.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	</a:t>
            </a:r>
            <a:r>
              <a:rPr dirty="0" sz="2000">
                <a:latin typeface="Times New Roman"/>
                <a:cs typeface="Times New Roman"/>
              </a:rPr>
              <a:t>Show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(2,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encoding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B2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Symbol"/>
                <a:cs typeface="Symbol"/>
              </a:rPr>
              <a:t></a:t>
            </a:r>
            <a:r>
              <a:rPr dirty="0" sz="2000" spc="-5">
                <a:latin typeface="Times New Roman"/>
                <a:cs typeface="Times New Roman"/>
              </a:rPr>
              <a:t> B5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  <a:tabLst>
                <a:tab pos="1811020" algn="l"/>
                <a:tab pos="3609340" algn="l"/>
                <a:tab pos="5408295" algn="l"/>
              </a:tabLst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(00)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00000	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(10)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10101	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(01)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01110	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(11)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11011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2515" y="557530"/>
            <a:ext cx="1028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8889" y="175971"/>
            <a:ext cx="762317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Example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 :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(3,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encoding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'e'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follows.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 spc="5">
                <a:latin typeface="Times New Roman"/>
                <a:cs typeface="Times New Roman"/>
              </a:rPr>
              <a:t>00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00000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65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10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10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 spc="-7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1)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00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5">
                <a:latin typeface="Times New Roman"/>
                <a:cs typeface="Times New Roman"/>
              </a:rPr>
              <a:t>(100)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100101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5">
                <a:latin typeface="Times New Roman"/>
                <a:cs typeface="Times New Roman"/>
              </a:rPr>
              <a:t>(101)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100011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10">
                <a:latin typeface="Times New Roman"/>
                <a:cs typeface="Times New Roman"/>
              </a:rPr>
              <a:t>(110)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110111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30">
                <a:latin typeface="Times New Roman"/>
                <a:cs typeface="Times New Roman"/>
              </a:rPr>
              <a:t>(111)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10">
                <a:latin typeface="Times New Roman"/>
                <a:cs typeface="Times New Roman"/>
              </a:rPr>
              <a:t>110001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Show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encoding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 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group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86" y="1534702"/>
            <a:ext cx="6854105" cy="35706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723" y="5169590"/>
            <a:ext cx="4249185" cy="106555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1162"/>
            <a:ext cx="8839200" cy="5875020"/>
            <a:chOff x="0" y="931162"/>
            <a:chExt cx="8839200" cy="5875020"/>
          </a:xfrm>
        </p:grpSpPr>
        <p:sp>
          <p:nvSpPr>
            <p:cNvPr id="3" name="object 3"/>
            <p:cNvSpPr/>
            <p:nvPr/>
          </p:nvSpPr>
          <p:spPr>
            <a:xfrm>
              <a:off x="454152" y="6432804"/>
              <a:ext cx="120650" cy="190500"/>
            </a:xfrm>
            <a:custGeom>
              <a:avLst/>
              <a:gdLst/>
              <a:ahLst/>
              <a:cxnLst/>
              <a:rect l="l" t="t" r="r" b="b"/>
              <a:pathLst>
                <a:path w="120650" h="190500">
                  <a:moveTo>
                    <a:pt x="0" y="0"/>
                  </a:moveTo>
                  <a:lnTo>
                    <a:pt x="0" y="190500"/>
                  </a:lnTo>
                  <a:lnTo>
                    <a:pt x="120396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1162"/>
              <a:ext cx="8839199" cy="58750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939" y="33273"/>
            <a:ext cx="719835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1860" algn="l"/>
              </a:tabLst>
            </a:pPr>
            <a:r>
              <a:rPr dirty="0" sz="1800" b="1">
                <a:latin typeface="Times New Roman"/>
                <a:cs typeface="Times New Roman"/>
              </a:rPr>
              <a:t>Ex.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3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	</a:t>
            </a:r>
            <a:r>
              <a:rPr dirty="0" sz="1800" spc="-5">
                <a:latin typeface="Times New Roman"/>
                <a:cs typeface="Times New Roman"/>
              </a:rPr>
              <a:t>Show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(2, 5)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encoding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B2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®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B5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tabLst>
                <a:tab pos="2260600" algn="l"/>
                <a:tab pos="4058920" algn="l"/>
                <a:tab pos="5857875" algn="l"/>
              </a:tabLst>
            </a:pPr>
            <a:r>
              <a:rPr dirty="0" sz="1800">
                <a:latin typeface="Times New Roman"/>
                <a:cs typeface="Times New Roman"/>
              </a:rPr>
              <a:t>e </a:t>
            </a:r>
            <a:r>
              <a:rPr dirty="0" sz="1800" spc="-5">
                <a:latin typeface="Times New Roman"/>
                <a:cs typeface="Times New Roman"/>
              </a:rPr>
              <a:t>(00)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00000	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(01)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01110	</a:t>
            </a:r>
            <a:r>
              <a:rPr dirty="0" sz="1800">
                <a:latin typeface="Times New Roman"/>
                <a:cs typeface="Times New Roman"/>
              </a:rPr>
              <a:t>e </a:t>
            </a:r>
            <a:r>
              <a:rPr dirty="0" sz="1800" spc="-5">
                <a:latin typeface="Times New Roman"/>
                <a:cs typeface="Times New Roman"/>
              </a:rPr>
              <a:t>(10)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10101	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(11)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11011</a:t>
            </a:r>
            <a:endParaRPr sz="18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group code.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How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errors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>
                <a:latin typeface="Times New Roman"/>
                <a:cs typeface="Times New Roman"/>
              </a:rPr>
              <a:t> it detect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correct?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9058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40">
                <a:solidFill>
                  <a:srgbClr val="464652"/>
                </a:solidFill>
                <a:latin typeface="Cambria"/>
                <a:cs typeface="Cambria"/>
              </a:rPr>
              <a:t>Parity</a:t>
            </a:r>
            <a:r>
              <a:rPr dirty="0" sz="3200" spc="275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250">
                <a:solidFill>
                  <a:srgbClr val="464652"/>
                </a:solidFill>
                <a:latin typeface="Cambria"/>
                <a:cs typeface="Cambria"/>
              </a:rPr>
              <a:t>check</a:t>
            </a:r>
            <a:r>
              <a:rPr dirty="0" sz="3200" spc="28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195">
                <a:solidFill>
                  <a:srgbClr val="464652"/>
                </a:solidFill>
                <a:latin typeface="Cambria"/>
                <a:cs typeface="Cambria"/>
              </a:rPr>
              <a:t>matrix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8077" y="6384747"/>
            <a:ext cx="1138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64652"/>
                </a:solidFill>
                <a:latin typeface="Times New Roman"/>
                <a:cs typeface="Times New Roman"/>
              </a:rPr>
              <a:t>snistforum.com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803" y="1287261"/>
            <a:ext cx="6003214" cy="469627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dirty="0" spc="70"/>
              <a:t>Co</a:t>
            </a:r>
            <a:r>
              <a:rPr dirty="0" spc="75"/>
              <a:t>n</a:t>
            </a:r>
            <a:r>
              <a:rPr dirty="0" spc="-100"/>
              <a:t>sider</a:t>
            </a:r>
            <a:r>
              <a:rPr dirty="0" spc="-85"/>
              <a:t> </a:t>
            </a:r>
            <a:r>
              <a:rPr dirty="0" spc="-155"/>
              <a:t>the</a:t>
            </a:r>
            <a:r>
              <a:rPr dirty="0" spc="-60"/>
              <a:t> </a:t>
            </a:r>
            <a:r>
              <a:rPr dirty="0" spc="-210"/>
              <a:t>p</a:t>
            </a:r>
            <a:r>
              <a:rPr dirty="0" spc="-190"/>
              <a:t>a</a:t>
            </a:r>
            <a:r>
              <a:rPr dirty="0" spc="-114"/>
              <a:t>rity</a:t>
            </a:r>
            <a:r>
              <a:rPr dirty="0" spc="-90"/>
              <a:t> </a:t>
            </a:r>
            <a:r>
              <a:rPr dirty="0" spc="-130"/>
              <a:t>check</a:t>
            </a:r>
            <a:r>
              <a:rPr dirty="0" spc="-60"/>
              <a:t> </a:t>
            </a:r>
            <a:r>
              <a:rPr dirty="0" spc="-120"/>
              <a:t>matrix</a:t>
            </a:r>
            <a:r>
              <a:rPr dirty="0" spc="-80"/>
              <a:t> </a:t>
            </a:r>
            <a:r>
              <a:rPr dirty="0" spc="-235"/>
              <a:t>g</a:t>
            </a:r>
            <a:r>
              <a:rPr dirty="0" spc="-130"/>
              <a:t>i</a:t>
            </a:r>
            <a:r>
              <a:rPr dirty="0" spc="-185"/>
              <a:t>v</a:t>
            </a:r>
            <a:r>
              <a:rPr dirty="0" spc="-145"/>
              <a:t>en</a:t>
            </a:r>
            <a:r>
              <a:rPr dirty="0" spc="-70"/>
              <a:t> </a:t>
            </a:r>
            <a:r>
              <a:rPr dirty="0" spc="-170"/>
              <a:t>b</a:t>
            </a:r>
            <a:r>
              <a:rPr dirty="0" spc="-145"/>
              <a:t>y</a:t>
            </a:r>
            <a:r>
              <a:rPr dirty="0" spc="-60"/>
              <a:t> </a:t>
            </a:r>
            <a:r>
              <a:rPr dirty="0" spc="-65"/>
              <a:t>H;  </a:t>
            </a:r>
            <a:r>
              <a:rPr dirty="0" spc="175"/>
              <a:t>H=</a:t>
            </a:r>
            <a:r>
              <a:rPr dirty="0" spc="-65"/>
              <a:t> 1</a:t>
            </a:r>
            <a:r>
              <a:rPr dirty="0" spc="-60"/>
              <a:t> </a:t>
            </a:r>
            <a:r>
              <a:rPr dirty="0" spc="-65"/>
              <a:t>1</a:t>
            </a:r>
            <a:r>
              <a:rPr dirty="0" spc="-70"/>
              <a:t> </a:t>
            </a:r>
            <a:r>
              <a:rPr dirty="0" spc="-65"/>
              <a:t>0</a:t>
            </a:r>
          </a:p>
          <a:p>
            <a:pPr marL="564515">
              <a:lnSpc>
                <a:spcPct val="100000"/>
              </a:lnSpc>
              <a:spcBef>
                <a:spcPts val="600"/>
              </a:spcBef>
            </a:pPr>
            <a:r>
              <a:rPr dirty="0" spc="-65"/>
              <a:t>0</a:t>
            </a:r>
            <a:r>
              <a:rPr dirty="0" spc="-90"/>
              <a:t> </a:t>
            </a:r>
            <a:r>
              <a:rPr dirty="0" spc="-65"/>
              <a:t>1</a:t>
            </a:r>
            <a:r>
              <a:rPr dirty="0" spc="-85"/>
              <a:t> </a:t>
            </a:r>
            <a:r>
              <a:rPr dirty="0" spc="-65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2580614"/>
            <a:ext cx="5290185" cy="19177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77215">
              <a:lnSpc>
                <a:spcPct val="100000"/>
              </a:lnSpc>
              <a:spcBef>
                <a:spcPts val="700"/>
              </a:spcBef>
              <a:tabLst>
                <a:tab pos="1183005" algn="l"/>
              </a:tabLst>
            </a:pP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	0</a:t>
            </a:r>
            <a:endParaRPr sz="2600">
              <a:latin typeface="Trebuchet MS"/>
              <a:cs typeface="Trebuchet MS"/>
            </a:endParaRPr>
          </a:p>
          <a:p>
            <a:pPr marL="669925">
              <a:lnSpc>
                <a:spcPct val="100000"/>
              </a:lnSpc>
              <a:spcBef>
                <a:spcPts val="600"/>
              </a:spcBef>
            </a:pP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669925">
              <a:lnSpc>
                <a:spcPct val="100000"/>
              </a:lnSpc>
              <a:spcBef>
                <a:spcPts val="600"/>
              </a:spcBef>
              <a:tabLst>
                <a:tab pos="1019175" algn="l"/>
                <a:tab pos="1368425" algn="l"/>
              </a:tabLst>
            </a:pPr>
            <a:r>
              <a:rPr dirty="0" sz="2600" spc="-65">
                <a:latin typeface="Trebuchet MS"/>
                <a:cs typeface="Trebuchet MS"/>
              </a:rPr>
              <a:t>0	0	1</a:t>
            </a:r>
            <a:endParaRPr sz="26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615"/>
              </a:spcBef>
            </a:pPr>
            <a:r>
              <a:rPr dirty="0" sz="2600" spc="-45">
                <a:latin typeface="Trebuchet MS"/>
                <a:cs typeface="Trebuchet MS"/>
              </a:rPr>
              <a:t>Deter</a:t>
            </a:r>
            <a:r>
              <a:rPr dirty="0" sz="2600" spc="-85">
                <a:latin typeface="Trebuchet MS"/>
                <a:cs typeface="Trebuchet MS"/>
              </a:rPr>
              <a:t>m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85">
                <a:latin typeface="Trebuchet MS"/>
                <a:cs typeface="Trebuchet MS"/>
              </a:rPr>
              <a:t>n</a:t>
            </a:r>
            <a:r>
              <a:rPr dirty="0" sz="2600" spc="-170">
                <a:latin typeface="Trebuchet MS"/>
                <a:cs typeface="Trebuchet MS"/>
              </a:rPr>
              <a:t>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the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g</a:t>
            </a:r>
            <a:r>
              <a:rPr dirty="0" sz="2600" spc="-135">
                <a:latin typeface="Trebuchet MS"/>
                <a:cs typeface="Trebuchet MS"/>
              </a:rPr>
              <a:t>r</a:t>
            </a:r>
            <a:r>
              <a:rPr dirty="0" sz="2600" spc="-75">
                <a:latin typeface="Trebuchet MS"/>
                <a:cs typeface="Trebuchet MS"/>
              </a:rPr>
              <a:t>oup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code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</a:t>
            </a:r>
            <a:r>
              <a:rPr dirty="0" baseline="-21241" sz="2550" spc="217">
                <a:latin typeface="Trebuchet MS"/>
                <a:cs typeface="Trebuchet MS"/>
              </a:rPr>
              <a:t>H</a:t>
            </a:r>
            <a:r>
              <a:rPr dirty="0" baseline="-21241" sz="2550" spc="307">
                <a:latin typeface="Trebuchet MS"/>
                <a:cs typeface="Trebuchet MS"/>
              </a:rPr>
              <a:t> </a:t>
            </a:r>
            <a:r>
              <a:rPr dirty="0" sz="2600" spc="-385">
                <a:latin typeface="Trebuchet MS"/>
                <a:cs typeface="Trebuchet MS"/>
              </a:rPr>
              <a:t>: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</a:t>
            </a:r>
            <a:r>
              <a:rPr dirty="0" baseline="26143" sz="2550" spc="-44">
                <a:latin typeface="Trebuchet MS"/>
                <a:cs typeface="Trebuchet MS"/>
              </a:rPr>
              <a:t>2</a:t>
            </a:r>
            <a:r>
              <a:rPr dirty="0" sz="2600" spc="5">
                <a:latin typeface="Wingdings"/>
                <a:cs typeface="Wingdings"/>
              </a:rPr>
              <a:t></a:t>
            </a:r>
            <a:r>
              <a:rPr dirty="0" sz="2600" spc="-5">
                <a:latin typeface="Trebuchet MS"/>
                <a:cs typeface="Trebuchet MS"/>
              </a:rPr>
              <a:t>B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baseline="26143" sz="2550" spc="-44">
                <a:latin typeface="Trebuchet MS"/>
                <a:cs typeface="Trebuchet MS"/>
              </a:rPr>
              <a:t>5</a:t>
            </a:r>
            <a:endParaRPr baseline="26143"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8077" y="6384747"/>
            <a:ext cx="1138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64652"/>
                </a:solidFill>
                <a:latin typeface="Times New Roman"/>
                <a:cs typeface="Times New Roman"/>
              </a:rPr>
              <a:t>snistforum.com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600200"/>
            <a:ext cx="190500" cy="2819400"/>
          </a:xfrm>
          <a:custGeom>
            <a:avLst/>
            <a:gdLst/>
            <a:ahLst/>
            <a:cxnLst/>
            <a:rect l="l" t="t" r="r" b="b"/>
            <a:pathLst>
              <a:path w="190500" h="2819400">
                <a:moveTo>
                  <a:pt x="190500" y="2819400"/>
                </a:moveTo>
                <a:lnTo>
                  <a:pt x="146821" y="2814365"/>
                </a:lnTo>
                <a:lnTo>
                  <a:pt x="106724" y="2800027"/>
                </a:lnTo>
                <a:lnTo>
                  <a:pt x="71353" y="2777532"/>
                </a:lnTo>
                <a:lnTo>
                  <a:pt x="41851" y="2748025"/>
                </a:lnTo>
                <a:lnTo>
                  <a:pt x="19363" y="2712653"/>
                </a:lnTo>
                <a:lnTo>
                  <a:pt x="5031" y="2672562"/>
                </a:lnTo>
                <a:lnTo>
                  <a:pt x="0" y="2628900"/>
                </a:lnTo>
                <a:lnTo>
                  <a:pt x="0" y="190500"/>
                </a:ln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</a:path>
            </a:pathLst>
          </a:custGeom>
          <a:ln w="9525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6900" y="1600200"/>
            <a:ext cx="190500" cy="2819400"/>
          </a:xfrm>
          <a:custGeom>
            <a:avLst/>
            <a:gdLst/>
            <a:ahLst/>
            <a:cxnLst/>
            <a:rect l="l" t="t" r="r" b="b"/>
            <a:pathLst>
              <a:path w="190500" h="2819400">
                <a:moveTo>
                  <a:pt x="0" y="0"/>
                </a:moveTo>
                <a:lnTo>
                  <a:pt x="43662" y="5034"/>
                </a:lnTo>
                <a:lnTo>
                  <a:pt x="83753" y="19372"/>
                </a:lnTo>
                <a:lnTo>
                  <a:pt x="119125" y="41867"/>
                </a:lnTo>
                <a:lnTo>
                  <a:pt x="148632" y="71374"/>
                </a:lnTo>
                <a:lnTo>
                  <a:pt x="171127" y="106746"/>
                </a:lnTo>
                <a:lnTo>
                  <a:pt x="185465" y="146837"/>
                </a:lnTo>
                <a:lnTo>
                  <a:pt x="190500" y="190500"/>
                </a:lnTo>
                <a:lnTo>
                  <a:pt x="190500" y="2628900"/>
                </a:lnTo>
                <a:lnTo>
                  <a:pt x="185465" y="2672562"/>
                </a:lnTo>
                <a:lnTo>
                  <a:pt x="171127" y="2712653"/>
                </a:lnTo>
                <a:lnTo>
                  <a:pt x="148632" y="2748025"/>
                </a:lnTo>
                <a:lnTo>
                  <a:pt x="119125" y="2777532"/>
                </a:lnTo>
                <a:lnTo>
                  <a:pt x="83753" y="2800027"/>
                </a:lnTo>
                <a:lnTo>
                  <a:pt x="43662" y="2814365"/>
                </a:lnTo>
                <a:lnTo>
                  <a:pt x="0" y="2819400"/>
                </a:lnTo>
              </a:path>
            </a:pathLst>
          </a:custGeom>
          <a:ln w="9525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740" y="247548"/>
            <a:ext cx="4688840" cy="55587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  <a:tabLst>
                <a:tab pos="1452245" algn="l"/>
              </a:tabLst>
            </a:pPr>
            <a:r>
              <a:rPr dirty="0" sz="2800" spc="-155">
                <a:latin typeface="Trebuchet MS"/>
                <a:cs typeface="Trebuchet MS"/>
              </a:rPr>
              <a:t>Soln:</a:t>
            </a:r>
            <a:r>
              <a:rPr dirty="0" sz="2800" spc="-35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</a:t>
            </a:r>
            <a:r>
              <a:rPr dirty="0" baseline="25525" sz="2775" spc="-37">
                <a:latin typeface="Trebuchet MS"/>
                <a:cs typeface="Trebuchet MS"/>
              </a:rPr>
              <a:t>2	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{00,01,10,11}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3850004" algn="l"/>
              </a:tabLst>
            </a:pPr>
            <a:r>
              <a:rPr dirty="0" sz="2800" spc="-100">
                <a:latin typeface="Trebuchet MS"/>
                <a:cs typeface="Trebuchet MS"/>
              </a:rPr>
              <a:t>Then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e(00)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00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x</a:t>
            </a:r>
            <a:r>
              <a:rPr dirty="0" baseline="-21021" sz="2775" spc="-15">
                <a:latin typeface="Trebuchet MS"/>
                <a:cs typeface="Trebuchet MS"/>
              </a:rPr>
              <a:t>1</a:t>
            </a:r>
            <a:r>
              <a:rPr dirty="0" baseline="-21021" sz="2775" spc="337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2</a:t>
            </a:r>
            <a:r>
              <a:rPr dirty="0" baseline="-21021" sz="2775" spc="322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3	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B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baseline="25525" sz="2775" spc="-52">
                <a:latin typeface="Trebuchet MS"/>
                <a:cs typeface="Trebuchet MS"/>
              </a:rPr>
              <a:t>5</a:t>
            </a:r>
            <a:endParaRPr baseline="25525" sz="2775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06755" algn="l"/>
                <a:tab pos="1388745" algn="l"/>
                <a:tab pos="1859280" algn="l"/>
                <a:tab pos="2877820" algn="l"/>
              </a:tabLst>
            </a:pP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1	</a:t>
            </a:r>
            <a:r>
              <a:rPr dirty="0" sz="2800" spc="165">
                <a:latin typeface="Trebuchet MS"/>
                <a:cs typeface="Trebuchet MS"/>
              </a:rPr>
              <a:t>=</a:t>
            </a:r>
            <a:r>
              <a:rPr dirty="0" sz="2800" spc="-70">
                <a:latin typeface="Trebuchet MS"/>
                <a:cs typeface="Trebuchet MS"/>
              </a:rPr>
              <a:t> 0	</a:t>
            </a:r>
            <a:r>
              <a:rPr dirty="0" sz="2800" spc="-265">
                <a:latin typeface="Trebuchet MS"/>
                <a:cs typeface="Trebuchet MS"/>
              </a:rPr>
              <a:t>.</a:t>
            </a:r>
            <a:r>
              <a:rPr dirty="0" sz="2800" spc="-265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165">
                <a:latin typeface="Trebuchet MS"/>
                <a:cs typeface="Trebuchet MS"/>
              </a:rPr>
              <a:t>+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0.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0	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2800" spc="-1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0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06755" algn="l"/>
                <a:tab pos="1111885" algn="l"/>
                <a:tab pos="1859280" algn="l"/>
                <a:tab pos="2877185" algn="l"/>
              </a:tabLst>
            </a:pP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2	</a:t>
            </a:r>
            <a:r>
              <a:rPr dirty="0" sz="2800" spc="160">
                <a:latin typeface="Trebuchet MS"/>
                <a:cs typeface="Trebuchet MS"/>
              </a:rPr>
              <a:t>=	</a:t>
            </a:r>
            <a:r>
              <a:rPr dirty="0" sz="2800" spc="-75">
                <a:latin typeface="Trebuchet MS"/>
                <a:cs typeface="Trebuchet MS"/>
              </a:rPr>
              <a:t>0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0.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2800" spc="-1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0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78510" algn="l"/>
                <a:tab pos="1183640" algn="l"/>
                <a:tab pos="1932305" algn="l"/>
                <a:tab pos="3256915" algn="l"/>
              </a:tabLst>
            </a:pPr>
            <a:r>
              <a:rPr dirty="0" sz="2800" spc="190">
                <a:latin typeface="Trebuchet MS"/>
                <a:cs typeface="Trebuchet MS"/>
              </a:rPr>
              <a:t>X</a:t>
            </a:r>
            <a:r>
              <a:rPr dirty="0" baseline="-21021" sz="2775" spc="284">
                <a:latin typeface="Trebuchet MS"/>
                <a:cs typeface="Trebuchet MS"/>
              </a:rPr>
              <a:t>3	</a:t>
            </a:r>
            <a:r>
              <a:rPr dirty="0" sz="2800" spc="160">
                <a:latin typeface="Trebuchet MS"/>
                <a:cs typeface="Trebuchet MS"/>
              </a:rPr>
              <a:t>=	</a:t>
            </a:r>
            <a:r>
              <a:rPr dirty="0" sz="2800" spc="-75">
                <a:latin typeface="Trebuchet MS"/>
                <a:cs typeface="Trebuchet MS"/>
              </a:rPr>
              <a:t>0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0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0.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sz="2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	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0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</a:pPr>
            <a:r>
              <a:rPr dirty="0" sz="2800" spc="-70" b="1">
                <a:latin typeface="Trebuchet MS"/>
                <a:cs typeface="Trebuchet MS"/>
              </a:rPr>
              <a:t>e</a:t>
            </a:r>
            <a:r>
              <a:rPr dirty="0" sz="2800" spc="-80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(00)</a:t>
            </a:r>
            <a:r>
              <a:rPr dirty="0" sz="2800" spc="-80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=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spc="-100" b="1">
                <a:latin typeface="Trebuchet MS"/>
                <a:cs typeface="Trebuchet MS"/>
              </a:rPr>
              <a:t>00</a:t>
            </a:r>
            <a:r>
              <a:rPr dirty="0" sz="2800" spc="-100" b="1">
                <a:solidFill>
                  <a:srgbClr val="945E4A"/>
                </a:solidFill>
                <a:latin typeface="Trebuchet MS"/>
                <a:cs typeface="Trebuchet MS"/>
              </a:rPr>
              <a:t>000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5"/>
              </a:spcBef>
              <a:tabLst>
                <a:tab pos="3854450" algn="l"/>
              </a:tabLst>
            </a:pPr>
            <a:r>
              <a:rPr dirty="0" sz="2800" spc="5">
                <a:latin typeface="Trebuchet MS"/>
                <a:cs typeface="Trebuchet MS"/>
              </a:rPr>
              <a:t>Next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e(01)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01 </a:t>
            </a:r>
            <a:r>
              <a:rPr dirty="0" sz="2800" spc="-15">
                <a:latin typeface="Trebuchet MS"/>
                <a:cs typeface="Trebuchet MS"/>
              </a:rPr>
              <a:t>x</a:t>
            </a:r>
            <a:r>
              <a:rPr dirty="0" baseline="-21021" sz="2775" spc="-22">
                <a:latin typeface="Trebuchet MS"/>
                <a:cs typeface="Trebuchet MS"/>
              </a:rPr>
              <a:t>1</a:t>
            </a:r>
            <a:r>
              <a:rPr dirty="0" baseline="-21021" sz="2775" spc="337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2</a:t>
            </a:r>
            <a:r>
              <a:rPr dirty="0" baseline="-21021" sz="2775" spc="322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3	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10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B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baseline="25525" sz="2775" spc="-52">
                <a:latin typeface="Trebuchet MS"/>
                <a:cs typeface="Trebuchet MS"/>
              </a:rPr>
              <a:t>5</a:t>
            </a:r>
            <a:endParaRPr baseline="25525" sz="2775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06755" algn="l"/>
                <a:tab pos="1388110" algn="l"/>
                <a:tab pos="1859280" algn="l"/>
                <a:tab pos="2877185" algn="l"/>
              </a:tabLst>
            </a:pP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0	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1.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0	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2800" spc="-1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0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06755" algn="l"/>
                <a:tab pos="1111885" algn="l"/>
                <a:tab pos="1859280" algn="l"/>
                <a:tab pos="2877185" algn="l"/>
              </a:tabLst>
            </a:pP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2	</a:t>
            </a:r>
            <a:r>
              <a:rPr dirty="0" sz="2800" spc="160">
                <a:latin typeface="Trebuchet MS"/>
                <a:cs typeface="Trebuchet MS"/>
              </a:rPr>
              <a:t>=	</a:t>
            </a:r>
            <a:r>
              <a:rPr dirty="0" sz="2800" spc="-75">
                <a:latin typeface="Trebuchet MS"/>
                <a:cs typeface="Trebuchet MS"/>
              </a:rPr>
              <a:t>0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1.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2800" spc="-1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78510" algn="l"/>
                <a:tab pos="1183640" algn="l"/>
                <a:tab pos="1932305" algn="l"/>
                <a:tab pos="3256915" algn="l"/>
              </a:tabLst>
            </a:pPr>
            <a:r>
              <a:rPr dirty="0" sz="2800" spc="190">
                <a:latin typeface="Trebuchet MS"/>
                <a:cs typeface="Trebuchet MS"/>
              </a:rPr>
              <a:t>X</a:t>
            </a:r>
            <a:r>
              <a:rPr dirty="0" baseline="-21021" sz="2775" spc="284">
                <a:latin typeface="Trebuchet MS"/>
                <a:cs typeface="Trebuchet MS"/>
              </a:rPr>
              <a:t>3	</a:t>
            </a:r>
            <a:r>
              <a:rPr dirty="0" sz="2800" spc="160">
                <a:latin typeface="Trebuchet MS"/>
                <a:cs typeface="Trebuchet MS"/>
              </a:rPr>
              <a:t>=	</a:t>
            </a:r>
            <a:r>
              <a:rPr dirty="0" sz="2800" spc="-75">
                <a:latin typeface="Trebuchet MS"/>
                <a:cs typeface="Trebuchet MS"/>
              </a:rPr>
              <a:t>0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0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1.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sz="2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	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</a:pPr>
            <a:r>
              <a:rPr dirty="0" sz="2800" spc="-70" b="1">
                <a:latin typeface="Trebuchet MS"/>
                <a:cs typeface="Trebuchet MS"/>
              </a:rPr>
              <a:t>e</a:t>
            </a:r>
            <a:r>
              <a:rPr dirty="0" sz="2800" spc="-80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(01)</a:t>
            </a:r>
            <a:r>
              <a:rPr dirty="0" sz="2800" spc="-80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=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spc="-100" b="1">
                <a:latin typeface="Trebuchet MS"/>
                <a:cs typeface="Trebuchet MS"/>
              </a:rPr>
              <a:t>01</a:t>
            </a:r>
            <a:r>
              <a:rPr dirty="0" sz="2800" spc="-100" b="1">
                <a:solidFill>
                  <a:srgbClr val="945E4A"/>
                </a:solidFill>
                <a:latin typeface="Trebuchet MS"/>
                <a:cs typeface="Trebuchet MS"/>
              </a:rPr>
              <a:t>011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740" y="247548"/>
            <a:ext cx="8134984" cy="55606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  <a:tabLst>
                <a:tab pos="3854450" algn="l"/>
              </a:tabLst>
            </a:pPr>
            <a:r>
              <a:rPr dirty="0" sz="2800" spc="5">
                <a:latin typeface="Trebuchet MS"/>
                <a:cs typeface="Trebuchet MS"/>
              </a:rPr>
              <a:t>Next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e(10)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10 </a:t>
            </a:r>
            <a:r>
              <a:rPr dirty="0" sz="2800" spc="-15">
                <a:latin typeface="Trebuchet MS"/>
                <a:cs typeface="Trebuchet MS"/>
              </a:rPr>
              <a:t>x</a:t>
            </a:r>
            <a:r>
              <a:rPr dirty="0" baseline="-21021" sz="2775" spc="-22">
                <a:latin typeface="Trebuchet MS"/>
                <a:cs typeface="Trebuchet MS"/>
              </a:rPr>
              <a:t>1</a:t>
            </a:r>
            <a:r>
              <a:rPr dirty="0" baseline="-21021" sz="2775" spc="337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2</a:t>
            </a:r>
            <a:r>
              <a:rPr dirty="0" baseline="-21021" sz="2775" spc="322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3	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B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baseline="25525" sz="2775" spc="-52">
                <a:latin typeface="Trebuchet MS"/>
                <a:cs typeface="Trebuchet MS"/>
              </a:rPr>
              <a:t>5</a:t>
            </a:r>
            <a:endParaRPr baseline="25525" sz="2775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06755" algn="l"/>
                <a:tab pos="1760220" algn="l"/>
                <a:tab pos="2779395" algn="l"/>
              </a:tabLst>
            </a:pP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1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0.</a:t>
            </a:r>
            <a:r>
              <a:rPr dirty="0" sz="2800" spc="-340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0	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2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06755" algn="l"/>
                <a:tab pos="1110615" algn="l"/>
                <a:tab pos="1859280" algn="l"/>
                <a:tab pos="2877820" algn="l"/>
              </a:tabLst>
            </a:pP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2	</a:t>
            </a:r>
            <a:r>
              <a:rPr dirty="0" sz="2800" spc="165">
                <a:latin typeface="Trebuchet MS"/>
                <a:cs typeface="Trebuchet MS"/>
              </a:rPr>
              <a:t>=	</a:t>
            </a:r>
            <a:r>
              <a:rPr dirty="0" sz="2800" spc="-70">
                <a:latin typeface="Trebuchet MS"/>
                <a:cs typeface="Trebuchet MS"/>
              </a:rPr>
              <a:t>1 </a:t>
            </a:r>
            <a:r>
              <a:rPr dirty="0" sz="2800" spc="-265">
                <a:latin typeface="Trebuchet MS"/>
                <a:cs typeface="Trebuchet MS"/>
              </a:rPr>
              <a:t>.</a:t>
            </a:r>
            <a:r>
              <a:rPr dirty="0" sz="2800" spc="-265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165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0.</a:t>
            </a:r>
            <a:r>
              <a:rPr dirty="0" sz="2800" spc="-350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2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78510" algn="l"/>
                <a:tab pos="1183640" algn="l"/>
                <a:tab pos="1932305" algn="l"/>
                <a:tab pos="3256915" algn="l"/>
              </a:tabLst>
            </a:pPr>
            <a:r>
              <a:rPr dirty="0" sz="2800" spc="190">
                <a:latin typeface="Trebuchet MS"/>
                <a:cs typeface="Trebuchet MS"/>
              </a:rPr>
              <a:t>X</a:t>
            </a:r>
            <a:r>
              <a:rPr dirty="0" baseline="-21021" sz="2775" spc="284">
                <a:latin typeface="Trebuchet MS"/>
                <a:cs typeface="Trebuchet MS"/>
              </a:rPr>
              <a:t>3	</a:t>
            </a:r>
            <a:r>
              <a:rPr dirty="0" sz="2800" spc="160">
                <a:latin typeface="Trebuchet MS"/>
                <a:cs typeface="Trebuchet MS"/>
              </a:rPr>
              <a:t>=	</a:t>
            </a:r>
            <a:r>
              <a:rPr dirty="0" sz="2800" spc="-75">
                <a:latin typeface="Trebuchet MS"/>
                <a:cs typeface="Trebuchet MS"/>
              </a:rPr>
              <a:t>1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0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0.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sz="2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	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0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</a:pPr>
            <a:r>
              <a:rPr dirty="0" sz="2800" spc="-70" b="1">
                <a:latin typeface="Trebuchet MS"/>
                <a:cs typeface="Trebuchet MS"/>
              </a:rPr>
              <a:t>e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(10)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=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spc="-95" b="1">
                <a:latin typeface="Trebuchet MS"/>
                <a:cs typeface="Trebuchet MS"/>
              </a:rPr>
              <a:t>10</a:t>
            </a:r>
            <a:r>
              <a:rPr dirty="0" sz="2800" spc="-95" b="1">
                <a:solidFill>
                  <a:srgbClr val="945E4A"/>
                </a:solidFill>
                <a:latin typeface="Trebuchet MS"/>
                <a:cs typeface="Trebuchet MS"/>
              </a:rPr>
              <a:t>110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3854450" algn="l"/>
              </a:tabLst>
            </a:pPr>
            <a:r>
              <a:rPr dirty="0" sz="2800" spc="5">
                <a:latin typeface="Trebuchet MS"/>
                <a:cs typeface="Trebuchet MS"/>
              </a:rPr>
              <a:t>Next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e(11)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165">
                <a:latin typeface="Trebuchet MS"/>
                <a:cs typeface="Trebuchet MS"/>
              </a:rPr>
              <a:t>=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70">
                <a:latin typeface="Trebuchet MS"/>
                <a:cs typeface="Trebuchet MS"/>
              </a:rPr>
              <a:t>11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x</a:t>
            </a:r>
            <a:r>
              <a:rPr dirty="0" baseline="-21021" sz="2775" spc="-22">
                <a:latin typeface="Trebuchet MS"/>
                <a:cs typeface="Trebuchet MS"/>
              </a:rPr>
              <a:t>1</a:t>
            </a:r>
            <a:r>
              <a:rPr dirty="0" baseline="-21021" sz="2775" spc="337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2</a:t>
            </a:r>
            <a:r>
              <a:rPr dirty="0" baseline="-21021" sz="2775" spc="315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3	</a:t>
            </a:r>
            <a:r>
              <a:rPr dirty="0" sz="2800" spc="165">
                <a:latin typeface="Trebuchet MS"/>
                <a:cs typeface="Trebuchet MS"/>
              </a:rPr>
              <a:t>=</a:t>
            </a:r>
            <a:r>
              <a:rPr dirty="0" sz="2800" spc="-10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B</a:t>
            </a:r>
            <a:r>
              <a:rPr dirty="0" sz="2800" spc="-100">
                <a:latin typeface="Trebuchet MS"/>
                <a:cs typeface="Trebuchet MS"/>
              </a:rPr>
              <a:t> </a:t>
            </a:r>
            <a:r>
              <a:rPr dirty="0" baseline="25525" sz="2775" spc="-52">
                <a:latin typeface="Trebuchet MS"/>
                <a:cs typeface="Trebuchet MS"/>
              </a:rPr>
              <a:t>5</a:t>
            </a:r>
            <a:endParaRPr baseline="25525" sz="2775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5"/>
              </a:spcBef>
              <a:tabLst>
                <a:tab pos="706755" algn="l"/>
                <a:tab pos="1760220" algn="l"/>
                <a:tab pos="2779395" algn="l"/>
              </a:tabLst>
            </a:pP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1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1.</a:t>
            </a:r>
            <a:r>
              <a:rPr dirty="0" sz="2800" spc="-340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0	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2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06755" algn="l"/>
                <a:tab pos="1111885" algn="l"/>
                <a:tab pos="1859280" algn="l"/>
                <a:tab pos="2877185" algn="l"/>
              </a:tabLst>
            </a:pPr>
            <a:r>
              <a:rPr dirty="0" sz="2800" spc="-20">
                <a:latin typeface="Trebuchet MS"/>
                <a:cs typeface="Trebuchet MS"/>
              </a:rPr>
              <a:t>x</a:t>
            </a:r>
            <a:r>
              <a:rPr dirty="0" baseline="-21021" sz="2775" spc="-30">
                <a:latin typeface="Trebuchet MS"/>
                <a:cs typeface="Trebuchet MS"/>
              </a:rPr>
              <a:t>2	</a:t>
            </a:r>
            <a:r>
              <a:rPr dirty="0" sz="2800" spc="160">
                <a:latin typeface="Trebuchet MS"/>
                <a:cs typeface="Trebuchet MS"/>
              </a:rPr>
              <a:t>=	</a:t>
            </a:r>
            <a:r>
              <a:rPr dirty="0" sz="2800" spc="-75">
                <a:latin typeface="Trebuchet MS"/>
                <a:cs typeface="Trebuchet MS"/>
              </a:rPr>
              <a:t>1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1.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2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0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  <a:tabLst>
                <a:tab pos="778510" algn="l"/>
                <a:tab pos="1183640" algn="l"/>
                <a:tab pos="1932305" algn="l"/>
                <a:tab pos="3256915" algn="l"/>
              </a:tabLst>
            </a:pPr>
            <a:r>
              <a:rPr dirty="0" sz="2800" spc="190">
                <a:latin typeface="Trebuchet MS"/>
                <a:cs typeface="Trebuchet MS"/>
              </a:rPr>
              <a:t>X</a:t>
            </a:r>
            <a:r>
              <a:rPr dirty="0" baseline="-21021" sz="2775" spc="284">
                <a:latin typeface="Trebuchet MS"/>
                <a:cs typeface="Trebuchet MS"/>
              </a:rPr>
              <a:t>3	</a:t>
            </a:r>
            <a:r>
              <a:rPr dirty="0" sz="2800" spc="160">
                <a:latin typeface="Trebuchet MS"/>
                <a:cs typeface="Trebuchet MS"/>
              </a:rPr>
              <a:t>=	</a:t>
            </a:r>
            <a:r>
              <a:rPr dirty="0" sz="2800" spc="-75">
                <a:latin typeface="Trebuchet MS"/>
                <a:cs typeface="Trebuchet MS"/>
              </a:rPr>
              <a:t>1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260" b="1">
                <a:solidFill>
                  <a:srgbClr val="FF0000"/>
                </a:solidFill>
                <a:latin typeface="Trebuchet MS"/>
                <a:cs typeface="Trebuchet MS"/>
              </a:rPr>
              <a:t>0	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1.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sz="2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rebuchet MS"/>
                <a:cs typeface="Trebuchet MS"/>
              </a:rPr>
              <a:t>=	</a:t>
            </a:r>
            <a:r>
              <a:rPr dirty="0" sz="2800" spc="-100" b="1">
                <a:solidFill>
                  <a:srgbClr val="8A8A9D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</a:pPr>
            <a:r>
              <a:rPr dirty="0" sz="2800" spc="-70" b="1">
                <a:latin typeface="Trebuchet MS"/>
                <a:cs typeface="Trebuchet MS"/>
              </a:rPr>
              <a:t>e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(11)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=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spc="-95" b="1">
                <a:latin typeface="Trebuchet MS"/>
                <a:cs typeface="Trebuchet MS"/>
              </a:rPr>
              <a:t>11</a:t>
            </a:r>
            <a:r>
              <a:rPr dirty="0" sz="2800" spc="-95" b="1">
                <a:solidFill>
                  <a:srgbClr val="945E4A"/>
                </a:solidFill>
                <a:latin typeface="Trebuchet MS"/>
                <a:cs typeface="Trebuchet MS"/>
              </a:rPr>
              <a:t>101</a:t>
            </a: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15"/>
              </a:spcBef>
              <a:tabLst>
                <a:tab pos="1944370" algn="l"/>
              </a:tabLst>
            </a:pP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baseline="-21021" sz="2775" spc="225">
                <a:latin typeface="Trebuchet MS"/>
                <a:cs typeface="Trebuchet MS"/>
              </a:rPr>
              <a:t>H</a:t>
            </a:r>
            <a:r>
              <a:rPr dirty="0" baseline="-21021" sz="2775" spc="315">
                <a:latin typeface="Trebuchet MS"/>
                <a:cs typeface="Trebuchet MS"/>
              </a:rPr>
              <a:t> </a:t>
            </a:r>
            <a:r>
              <a:rPr dirty="0" sz="2800" spc="-415">
                <a:latin typeface="Trebuchet MS"/>
                <a:cs typeface="Trebuchet MS"/>
              </a:rPr>
              <a:t>:</a:t>
            </a:r>
            <a:r>
              <a:rPr dirty="0" sz="2800" spc="-35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B</a:t>
            </a:r>
            <a:r>
              <a:rPr dirty="0" baseline="25525" sz="2775" spc="-52">
                <a:latin typeface="Trebuchet MS"/>
                <a:cs typeface="Trebuchet MS"/>
              </a:rPr>
              <a:t>2</a:t>
            </a:r>
            <a:r>
              <a:rPr dirty="0" sz="2800" spc="-15">
                <a:latin typeface="Wingdings"/>
                <a:cs typeface="Wingdings"/>
              </a:rPr>
              <a:t></a:t>
            </a:r>
            <a:r>
              <a:rPr dirty="0" sz="2800" spc="-10">
                <a:latin typeface="Trebuchet MS"/>
                <a:cs typeface="Trebuchet MS"/>
              </a:rPr>
              <a:t>B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baseline="25525" sz="2775" spc="-52">
                <a:latin typeface="Trebuchet MS"/>
                <a:cs typeface="Trebuchet MS"/>
              </a:rPr>
              <a:t>5</a:t>
            </a:r>
            <a:r>
              <a:rPr dirty="0" baseline="25525" sz="2775">
                <a:latin typeface="Trebuchet MS"/>
                <a:cs typeface="Trebuchet MS"/>
              </a:rPr>
              <a:t>	</a:t>
            </a:r>
            <a:r>
              <a:rPr dirty="0" sz="2800" spc="-105">
                <a:latin typeface="Trebuchet MS"/>
                <a:cs typeface="Trebuchet MS"/>
              </a:rPr>
              <a:t>i</a:t>
            </a:r>
            <a:r>
              <a:rPr dirty="0" sz="2800" spc="-145">
                <a:latin typeface="Trebuchet MS"/>
                <a:cs typeface="Trebuchet MS"/>
              </a:rPr>
              <a:t>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95">
                <a:latin typeface="Trebuchet MS"/>
                <a:cs typeface="Trebuchet MS"/>
              </a:rPr>
              <a:t>a</a:t>
            </a:r>
            <a:r>
              <a:rPr dirty="0" sz="2800" spc="-60">
                <a:latin typeface="Trebuchet MS"/>
                <a:cs typeface="Trebuchet MS"/>
              </a:rPr>
              <a:t>s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ab</a:t>
            </a:r>
            <a:r>
              <a:rPr dirty="0" sz="2800" spc="-155">
                <a:latin typeface="Trebuchet MS"/>
                <a:cs typeface="Trebuchet MS"/>
              </a:rPr>
              <a:t>o</a:t>
            </a:r>
            <a:r>
              <a:rPr dirty="0" sz="2800" spc="-215">
                <a:latin typeface="Trebuchet MS"/>
                <a:cs typeface="Trebuchet MS"/>
              </a:rPr>
              <a:t>v</a:t>
            </a: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365">
                <a:latin typeface="Trebuchet MS"/>
                <a:cs typeface="Trebuchet MS"/>
              </a:rPr>
              <a:t>f</a:t>
            </a:r>
            <a:r>
              <a:rPr dirty="0" sz="2800" spc="30">
                <a:latin typeface="Trebuchet MS"/>
                <a:cs typeface="Trebuchet MS"/>
              </a:rPr>
              <a:t>or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(0</a:t>
            </a:r>
            <a:r>
              <a:rPr dirty="0" sz="2800" spc="-95">
                <a:latin typeface="Trebuchet MS"/>
                <a:cs typeface="Trebuchet MS"/>
              </a:rPr>
              <a:t>0</a:t>
            </a:r>
            <a:r>
              <a:rPr dirty="0" sz="2800" spc="-125">
                <a:latin typeface="Trebuchet MS"/>
                <a:cs typeface="Trebuchet MS"/>
              </a:rPr>
              <a:t>)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-415">
                <a:latin typeface="Trebuchet MS"/>
                <a:cs typeface="Trebuchet MS"/>
              </a:rPr>
              <a:t>,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(01)</a:t>
            </a:r>
            <a:r>
              <a:rPr dirty="0" sz="2800" spc="-140">
                <a:latin typeface="Trebuchet MS"/>
                <a:cs typeface="Trebuchet MS"/>
              </a:rPr>
              <a:t>,</a:t>
            </a:r>
            <a:r>
              <a:rPr dirty="0" sz="2800" spc="-370">
                <a:latin typeface="Trebuchet MS"/>
                <a:cs typeface="Trebuchet MS"/>
              </a:rPr>
              <a:t> </a:t>
            </a: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(</a:t>
            </a:r>
            <a:r>
              <a:rPr dirty="0" sz="2800" spc="-70">
                <a:latin typeface="Trebuchet MS"/>
                <a:cs typeface="Trebuchet MS"/>
              </a:rPr>
              <a:t>1</a:t>
            </a:r>
            <a:r>
              <a:rPr dirty="0" sz="2800" spc="-65">
                <a:latin typeface="Trebuchet MS"/>
                <a:cs typeface="Trebuchet MS"/>
              </a:rPr>
              <a:t>0</a:t>
            </a:r>
            <a:r>
              <a:rPr dirty="0" sz="2800" spc="-125">
                <a:latin typeface="Trebuchet MS"/>
                <a:cs typeface="Trebuchet MS"/>
              </a:rPr>
              <a:t>)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-250">
                <a:latin typeface="Trebuchet MS"/>
                <a:cs typeface="Trebuchet MS"/>
              </a:rPr>
              <a:t>,</a:t>
            </a:r>
            <a:r>
              <a:rPr dirty="0" sz="2800" spc="-360">
                <a:latin typeface="Trebuchet MS"/>
                <a:cs typeface="Trebuchet MS"/>
              </a:rPr>
              <a:t>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(</a:t>
            </a:r>
            <a:r>
              <a:rPr dirty="0" sz="2800" spc="-70">
                <a:latin typeface="Trebuchet MS"/>
                <a:cs typeface="Trebuchet MS"/>
              </a:rPr>
              <a:t>1</a:t>
            </a:r>
            <a:r>
              <a:rPr dirty="0" sz="2800" spc="-65">
                <a:latin typeface="Trebuchet MS"/>
                <a:cs typeface="Trebuchet MS"/>
              </a:rPr>
              <a:t>1</a:t>
            </a:r>
            <a:r>
              <a:rPr dirty="0" sz="2800" spc="-125"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0351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60">
                <a:solidFill>
                  <a:srgbClr val="464652"/>
                </a:solidFill>
                <a:latin typeface="Cambria"/>
                <a:cs typeface="Cambria"/>
              </a:rPr>
              <a:t>Problem</a:t>
            </a:r>
            <a:r>
              <a:rPr dirty="0" sz="3200" spc="215">
                <a:solidFill>
                  <a:srgbClr val="464652"/>
                </a:solidFill>
                <a:latin typeface="Cambria"/>
                <a:cs typeface="Cambria"/>
              </a:rPr>
              <a:t> 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162786"/>
            <a:ext cx="6100445" cy="3335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9300"/>
              </a:lnSpc>
              <a:spcBef>
                <a:spcPts val="100"/>
              </a:spcBef>
            </a:pPr>
            <a:r>
              <a:rPr dirty="0" sz="2600" spc="70">
                <a:latin typeface="Trebuchet MS"/>
                <a:cs typeface="Trebuchet MS"/>
              </a:rPr>
              <a:t>Co</a:t>
            </a:r>
            <a:r>
              <a:rPr dirty="0" sz="2600" spc="75">
                <a:latin typeface="Trebuchet MS"/>
                <a:cs typeface="Trebuchet MS"/>
              </a:rPr>
              <a:t>n</a:t>
            </a:r>
            <a:r>
              <a:rPr dirty="0" sz="2600" spc="-100">
                <a:latin typeface="Trebuchet MS"/>
                <a:cs typeface="Trebuchet MS"/>
              </a:rPr>
              <a:t>sider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p</a:t>
            </a:r>
            <a:r>
              <a:rPr dirty="0" sz="2600" spc="-190">
                <a:latin typeface="Trebuchet MS"/>
                <a:cs typeface="Trebuchet MS"/>
              </a:rPr>
              <a:t>a</a:t>
            </a:r>
            <a:r>
              <a:rPr dirty="0" sz="2600" spc="-114">
                <a:latin typeface="Trebuchet MS"/>
                <a:cs typeface="Trebuchet MS"/>
              </a:rPr>
              <a:t>rity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check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matrix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35">
                <a:latin typeface="Trebuchet MS"/>
                <a:cs typeface="Trebuchet MS"/>
              </a:rPr>
              <a:t>g</a:t>
            </a:r>
            <a:r>
              <a:rPr dirty="0" sz="2600" spc="-130">
                <a:latin typeface="Trebuchet MS"/>
                <a:cs typeface="Trebuchet MS"/>
              </a:rPr>
              <a:t>i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145">
                <a:latin typeface="Trebuchet MS"/>
                <a:cs typeface="Trebuchet MS"/>
              </a:rPr>
              <a:t>en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H;  </a:t>
            </a:r>
            <a:r>
              <a:rPr dirty="0" sz="2600" spc="175">
                <a:latin typeface="Trebuchet MS"/>
                <a:cs typeface="Trebuchet MS"/>
              </a:rPr>
              <a:t>H=</a:t>
            </a:r>
            <a:r>
              <a:rPr dirty="0" sz="2600" spc="-65">
                <a:latin typeface="Trebuchet MS"/>
                <a:cs typeface="Trebuchet MS"/>
              </a:rPr>
              <a:t> 0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589915">
              <a:lnSpc>
                <a:spcPct val="100000"/>
              </a:lnSpc>
              <a:spcBef>
                <a:spcPts val="600"/>
              </a:spcBef>
            </a:pP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589915">
              <a:lnSpc>
                <a:spcPct val="100000"/>
              </a:lnSpc>
              <a:spcBef>
                <a:spcPts val="600"/>
              </a:spcBef>
              <a:tabLst>
                <a:tab pos="1195705" algn="l"/>
              </a:tabLst>
            </a:pP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	0</a:t>
            </a:r>
            <a:endParaRPr sz="2600">
              <a:latin typeface="Trebuchet MS"/>
              <a:cs typeface="Trebuchet MS"/>
            </a:endParaRPr>
          </a:p>
          <a:p>
            <a:pPr marL="682625">
              <a:lnSpc>
                <a:spcPct val="100000"/>
              </a:lnSpc>
              <a:spcBef>
                <a:spcPts val="600"/>
              </a:spcBef>
            </a:pP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682625">
              <a:lnSpc>
                <a:spcPct val="100000"/>
              </a:lnSpc>
              <a:spcBef>
                <a:spcPts val="600"/>
              </a:spcBef>
              <a:tabLst>
                <a:tab pos="1031875" algn="l"/>
                <a:tab pos="1381125" algn="l"/>
              </a:tabLst>
            </a:pPr>
            <a:r>
              <a:rPr dirty="0" sz="2600" spc="-65">
                <a:latin typeface="Trebuchet MS"/>
                <a:cs typeface="Trebuchet MS"/>
              </a:rPr>
              <a:t>0	0	1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dirty="0" sz="2600" spc="-45">
                <a:latin typeface="Trebuchet MS"/>
                <a:cs typeface="Trebuchet MS"/>
              </a:rPr>
              <a:t>Deter</a:t>
            </a:r>
            <a:r>
              <a:rPr dirty="0" sz="2600" spc="-85">
                <a:latin typeface="Trebuchet MS"/>
                <a:cs typeface="Trebuchet MS"/>
              </a:rPr>
              <a:t>m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85">
                <a:latin typeface="Trebuchet MS"/>
                <a:cs typeface="Trebuchet MS"/>
              </a:rPr>
              <a:t>n</a:t>
            </a:r>
            <a:r>
              <a:rPr dirty="0" sz="2600" spc="-170">
                <a:latin typeface="Trebuchet MS"/>
                <a:cs typeface="Trebuchet MS"/>
              </a:rPr>
              <a:t>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the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g</a:t>
            </a:r>
            <a:r>
              <a:rPr dirty="0" sz="2600" spc="-135">
                <a:latin typeface="Trebuchet MS"/>
                <a:cs typeface="Trebuchet MS"/>
              </a:rPr>
              <a:t>r</a:t>
            </a:r>
            <a:r>
              <a:rPr dirty="0" sz="2600" spc="-75">
                <a:latin typeface="Trebuchet MS"/>
                <a:cs typeface="Trebuchet MS"/>
              </a:rPr>
              <a:t>oup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code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</a:t>
            </a:r>
            <a:r>
              <a:rPr dirty="0" baseline="-21241" sz="2550" spc="217">
                <a:latin typeface="Trebuchet MS"/>
                <a:cs typeface="Trebuchet MS"/>
              </a:rPr>
              <a:t>H</a:t>
            </a:r>
            <a:r>
              <a:rPr dirty="0" baseline="-21241" sz="2550" spc="307">
                <a:latin typeface="Trebuchet MS"/>
                <a:cs typeface="Trebuchet MS"/>
              </a:rPr>
              <a:t> </a:t>
            </a:r>
            <a:r>
              <a:rPr dirty="0" sz="2600" spc="-385">
                <a:latin typeface="Trebuchet MS"/>
                <a:cs typeface="Trebuchet MS"/>
              </a:rPr>
              <a:t>: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</a:t>
            </a:r>
            <a:r>
              <a:rPr dirty="0" baseline="26143" sz="2550" spc="-44">
                <a:latin typeface="Trebuchet MS"/>
                <a:cs typeface="Trebuchet MS"/>
              </a:rPr>
              <a:t>2</a:t>
            </a:r>
            <a:r>
              <a:rPr dirty="0" sz="2600" spc="5">
                <a:latin typeface="Wingdings"/>
                <a:cs typeface="Wingdings"/>
              </a:rPr>
              <a:t></a:t>
            </a:r>
            <a:r>
              <a:rPr dirty="0" sz="2600" spc="-5">
                <a:latin typeface="Trebuchet MS"/>
                <a:cs typeface="Trebuchet MS"/>
              </a:rPr>
              <a:t>B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baseline="26143" sz="2550" spc="-44">
                <a:latin typeface="Trebuchet MS"/>
                <a:cs typeface="Trebuchet MS"/>
              </a:rPr>
              <a:t>5</a:t>
            </a:r>
            <a:endParaRPr baseline="26143"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2209800"/>
            <a:ext cx="190500" cy="2819400"/>
          </a:xfrm>
          <a:custGeom>
            <a:avLst/>
            <a:gdLst/>
            <a:ahLst/>
            <a:cxnLst/>
            <a:rect l="l" t="t" r="r" b="b"/>
            <a:pathLst>
              <a:path w="190500" h="2819400">
                <a:moveTo>
                  <a:pt x="190500" y="2819400"/>
                </a:moveTo>
                <a:lnTo>
                  <a:pt x="146821" y="2814365"/>
                </a:lnTo>
                <a:lnTo>
                  <a:pt x="106724" y="2800027"/>
                </a:lnTo>
                <a:lnTo>
                  <a:pt x="71353" y="2777532"/>
                </a:lnTo>
                <a:lnTo>
                  <a:pt x="41851" y="2748025"/>
                </a:lnTo>
                <a:lnTo>
                  <a:pt x="19363" y="2712653"/>
                </a:lnTo>
                <a:lnTo>
                  <a:pt x="5031" y="2672562"/>
                </a:lnTo>
                <a:lnTo>
                  <a:pt x="0" y="2628900"/>
                </a:lnTo>
                <a:lnTo>
                  <a:pt x="0" y="190500"/>
                </a:ln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</a:path>
            </a:pathLst>
          </a:custGeom>
          <a:ln w="9525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9300" y="2209800"/>
            <a:ext cx="190500" cy="2819400"/>
          </a:xfrm>
          <a:custGeom>
            <a:avLst/>
            <a:gdLst/>
            <a:ahLst/>
            <a:cxnLst/>
            <a:rect l="l" t="t" r="r" b="b"/>
            <a:pathLst>
              <a:path w="190500" h="2819400">
                <a:moveTo>
                  <a:pt x="0" y="0"/>
                </a:moveTo>
                <a:lnTo>
                  <a:pt x="43662" y="5034"/>
                </a:lnTo>
                <a:lnTo>
                  <a:pt x="83753" y="19372"/>
                </a:lnTo>
                <a:lnTo>
                  <a:pt x="119125" y="41867"/>
                </a:lnTo>
                <a:lnTo>
                  <a:pt x="148632" y="71374"/>
                </a:lnTo>
                <a:lnTo>
                  <a:pt x="171127" y="106746"/>
                </a:lnTo>
                <a:lnTo>
                  <a:pt x="185465" y="146837"/>
                </a:lnTo>
                <a:lnTo>
                  <a:pt x="190500" y="190500"/>
                </a:lnTo>
                <a:lnTo>
                  <a:pt x="190500" y="2628900"/>
                </a:lnTo>
                <a:lnTo>
                  <a:pt x="185465" y="2672562"/>
                </a:lnTo>
                <a:lnTo>
                  <a:pt x="171127" y="2712653"/>
                </a:lnTo>
                <a:lnTo>
                  <a:pt x="148632" y="2748025"/>
                </a:lnTo>
                <a:lnTo>
                  <a:pt x="119125" y="2777532"/>
                </a:lnTo>
                <a:lnTo>
                  <a:pt x="83753" y="2800027"/>
                </a:lnTo>
                <a:lnTo>
                  <a:pt x="43662" y="2814365"/>
                </a:lnTo>
                <a:lnTo>
                  <a:pt x="0" y="2819400"/>
                </a:lnTo>
              </a:path>
            </a:pathLst>
          </a:custGeom>
          <a:ln w="9525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162786"/>
            <a:ext cx="2024380" cy="19164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-114">
                <a:latin typeface="Trebuchet MS"/>
                <a:cs typeface="Trebuchet MS"/>
              </a:rPr>
              <a:t>)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60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1</a:t>
            </a:r>
            <a:r>
              <a:rPr dirty="0" sz="2600" spc="-114">
                <a:latin typeface="Trebuchet MS"/>
                <a:cs typeface="Trebuchet MS"/>
              </a:rPr>
              <a:t>)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60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-114">
                <a:latin typeface="Trebuchet MS"/>
                <a:cs typeface="Trebuchet MS"/>
              </a:rPr>
              <a:t>)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60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-114">
                <a:latin typeface="Trebuchet MS"/>
                <a:cs typeface="Trebuchet MS"/>
              </a:rPr>
              <a:t>)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60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0351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60">
                <a:solidFill>
                  <a:srgbClr val="464652"/>
                </a:solidFill>
                <a:latin typeface="Cambria"/>
                <a:cs typeface="Cambria"/>
              </a:rPr>
              <a:t>Problem</a:t>
            </a:r>
            <a:r>
              <a:rPr dirty="0" sz="3200" spc="215">
                <a:solidFill>
                  <a:srgbClr val="464652"/>
                </a:solidFill>
                <a:latin typeface="Cambria"/>
                <a:cs typeface="Cambria"/>
              </a:rPr>
              <a:t> 2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747693"/>
          <a:ext cx="1480185" cy="85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145"/>
                <a:gridCol w="653415"/>
                <a:gridCol w="302259"/>
              </a:tblGrid>
              <a:tr h="427975">
                <a:tc>
                  <a:txBody>
                    <a:bodyPr/>
                    <a:lstStyle/>
                    <a:p>
                      <a:pPr marL="31750">
                        <a:lnSpc>
                          <a:spcPts val="2940"/>
                        </a:lnSpc>
                      </a:pPr>
                      <a:r>
                        <a:rPr dirty="0" sz="2600" spc="175">
                          <a:latin typeface="Trebuchet MS"/>
                          <a:cs typeface="Trebuchet MS"/>
                        </a:rPr>
                        <a:t>H=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ts val="2940"/>
                        </a:lnSpc>
                      </a:pPr>
                      <a:r>
                        <a:rPr dirty="0" sz="2600" spc="-6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6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65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ts val="2940"/>
                        </a:lnSpc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427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3100"/>
                        </a:lnSpc>
                        <a:spcBef>
                          <a:spcPts val="170"/>
                        </a:spcBef>
                        <a:tabLst>
                          <a:tab pos="349885" algn="l"/>
                        </a:tabLst>
                      </a:pPr>
                      <a:r>
                        <a:rPr dirty="0" sz="2600" spc="-65">
                          <a:latin typeface="Trebuchet MS"/>
                          <a:cs typeface="Trebuchet MS"/>
                        </a:rPr>
                        <a:t>0	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100"/>
                        </a:lnSpc>
                        <a:spcBef>
                          <a:spcPts val="170"/>
                        </a:spcBef>
                      </a:pPr>
                      <a:r>
                        <a:rPr dirty="0" sz="260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7840" y="1238757"/>
            <a:ext cx="6100445" cy="3731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600" spc="70">
                <a:latin typeface="Trebuchet MS"/>
                <a:cs typeface="Trebuchet MS"/>
              </a:rPr>
              <a:t>Co</a:t>
            </a:r>
            <a:r>
              <a:rPr dirty="0" sz="2600" spc="75">
                <a:latin typeface="Trebuchet MS"/>
                <a:cs typeface="Trebuchet MS"/>
              </a:rPr>
              <a:t>n</a:t>
            </a:r>
            <a:r>
              <a:rPr dirty="0" sz="2600" spc="-100">
                <a:latin typeface="Trebuchet MS"/>
                <a:cs typeface="Trebuchet MS"/>
              </a:rPr>
              <a:t>sider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p</a:t>
            </a:r>
            <a:r>
              <a:rPr dirty="0" sz="2600" spc="-190">
                <a:latin typeface="Trebuchet MS"/>
                <a:cs typeface="Trebuchet MS"/>
              </a:rPr>
              <a:t>a</a:t>
            </a:r>
            <a:r>
              <a:rPr dirty="0" sz="2600" spc="-114">
                <a:latin typeface="Trebuchet MS"/>
                <a:cs typeface="Trebuchet MS"/>
              </a:rPr>
              <a:t>rity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check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matrix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35">
                <a:latin typeface="Trebuchet MS"/>
                <a:cs typeface="Trebuchet MS"/>
              </a:rPr>
              <a:t>g</a:t>
            </a:r>
            <a:r>
              <a:rPr dirty="0" sz="2600" spc="-130">
                <a:latin typeface="Trebuchet MS"/>
                <a:cs typeface="Trebuchet MS"/>
              </a:rPr>
              <a:t>i</a:t>
            </a:r>
            <a:r>
              <a:rPr dirty="0" sz="2600" spc="-185">
                <a:latin typeface="Trebuchet MS"/>
                <a:cs typeface="Trebuchet MS"/>
              </a:rPr>
              <a:t>v</a:t>
            </a:r>
            <a:r>
              <a:rPr dirty="0" sz="2600" spc="-145">
                <a:latin typeface="Trebuchet MS"/>
                <a:cs typeface="Trebuchet MS"/>
              </a:rPr>
              <a:t>en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</a:t>
            </a:r>
            <a:r>
              <a:rPr dirty="0" sz="2600" spc="-145">
                <a:latin typeface="Trebuchet MS"/>
                <a:cs typeface="Trebuchet MS"/>
              </a:rPr>
              <a:t>y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H;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Trebuchet MS"/>
              <a:cs typeface="Trebuchet MS"/>
            </a:endParaRPr>
          </a:p>
          <a:p>
            <a:pPr marL="602615">
              <a:lnSpc>
                <a:spcPct val="100000"/>
              </a:lnSpc>
              <a:tabLst>
                <a:tab pos="952500" algn="l"/>
              </a:tabLst>
            </a:pPr>
            <a:r>
              <a:rPr dirty="0" sz="2600" spc="-65">
                <a:latin typeface="Trebuchet MS"/>
                <a:cs typeface="Trebuchet MS"/>
              </a:rPr>
              <a:t>1	1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695325">
              <a:lnSpc>
                <a:spcPct val="100000"/>
              </a:lnSpc>
              <a:spcBef>
                <a:spcPts val="600"/>
              </a:spcBef>
              <a:tabLst>
                <a:tab pos="1301115" algn="l"/>
              </a:tabLst>
            </a:pP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	0</a:t>
            </a:r>
            <a:endParaRPr sz="2600">
              <a:latin typeface="Trebuchet MS"/>
              <a:cs typeface="Trebuchet MS"/>
            </a:endParaRPr>
          </a:p>
          <a:p>
            <a:pPr marL="695325">
              <a:lnSpc>
                <a:spcPct val="100000"/>
              </a:lnSpc>
              <a:spcBef>
                <a:spcPts val="600"/>
              </a:spcBef>
              <a:tabLst>
                <a:tab pos="1044575" algn="l"/>
                <a:tab pos="1393825" algn="l"/>
              </a:tabLst>
            </a:pPr>
            <a:r>
              <a:rPr dirty="0" sz="2600" spc="-65">
                <a:latin typeface="Trebuchet MS"/>
                <a:cs typeface="Trebuchet MS"/>
              </a:rPr>
              <a:t>0	1	0</a:t>
            </a:r>
            <a:endParaRPr sz="2600">
              <a:latin typeface="Trebuchet MS"/>
              <a:cs typeface="Trebuchet MS"/>
            </a:endParaRPr>
          </a:p>
          <a:p>
            <a:pPr marL="786765">
              <a:lnSpc>
                <a:spcPct val="100000"/>
              </a:lnSpc>
              <a:spcBef>
                <a:spcPts val="600"/>
              </a:spcBef>
              <a:tabLst>
                <a:tab pos="1136015" algn="l"/>
                <a:tab pos="1485900" algn="l"/>
              </a:tabLst>
            </a:pPr>
            <a:r>
              <a:rPr dirty="0" sz="2600" spc="-65">
                <a:latin typeface="Trebuchet MS"/>
                <a:cs typeface="Trebuchet MS"/>
              </a:rPr>
              <a:t>0	0	1</a:t>
            </a:r>
            <a:endParaRPr sz="26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15"/>
              </a:spcBef>
            </a:pPr>
            <a:r>
              <a:rPr dirty="0" sz="2600" spc="-75">
                <a:latin typeface="Trebuchet MS"/>
                <a:cs typeface="Trebuchet MS"/>
              </a:rPr>
              <a:t>Determi</a:t>
            </a:r>
            <a:r>
              <a:rPr dirty="0" sz="2600" spc="-70">
                <a:latin typeface="Trebuchet MS"/>
                <a:cs typeface="Trebuchet MS"/>
              </a:rPr>
              <a:t>n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g</a:t>
            </a:r>
            <a:r>
              <a:rPr dirty="0" sz="2600" spc="-135">
                <a:latin typeface="Trebuchet MS"/>
                <a:cs typeface="Trebuchet MS"/>
              </a:rPr>
              <a:t>r</a:t>
            </a:r>
            <a:r>
              <a:rPr dirty="0" sz="2600" spc="-40">
                <a:latin typeface="Trebuchet MS"/>
                <a:cs typeface="Trebuchet MS"/>
              </a:rPr>
              <a:t>o</a:t>
            </a:r>
            <a:r>
              <a:rPr dirty="0" sz="2600" spc="-35">
                <a:latin typeface="Trebuchet MS"/>
                <a:cs typeface="Trebuchet MS"/>
              </a:rPr>
              <a:t>u</a:t>
            </a:r>
            <a:r>
              <a:rPr dirty="0" sz="2600" spc="-150">
                <a:latin typeface="Trebuchet MS"/>
                <a:cs typeface="Trebuchet MS"/>
              </a:rPr>
              <a:t>p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code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</a:t>
            </a:r>
            <a:r>
              <a:rPr dirty="0" baseline="-21241" sz="2550" spc="217">
                <a:latin typeface="Trebuchet MS"/>
                <a:cs typeface="Trebuchet MS"/>
              </a:rPr>
              <a:t>H</a:t>
            </a:r>
            <a:r>
              <a:rPr dirty="0" baseline="-21241" sz="2550" spc="307">
                <a:latin typeface="Trebuchet MS"/>
                <a:cs typeface="Trebuchet MS"/>
              </a:rPr>
              <a:t> </a:t>
            </a:r>
            <a:r>
              <a:rPr dirty="0" sz="2600" spc="-385">
                <a:latin typeface="Trebuchet MS"/>
                <a:cs typeface="Trebuchet MS"/>
              </a:rPr>
              <a:t>: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B</a:t>
            </a:r>
            <a:r>
              <a:rPr dirty="0" baseline="26143" sz="2550" spc="-44">
                <a:latin typeface="Trebuchet MS"/>
                <a:cs typeface="Trebuchet MS"/>
              </a:rPr>
              <a:t>3</a:t>
            </a:r>
            <a:r>
              <a:rPr dirty="0" sz="2600" spc="5">
                <a:latin typeface="Wingdings"/>
                <a:cs typeface="Wingdings"/>
              </a:rPr>
              <a:t></a:t>
            </a:r>
            <a:r>
              <a:rPr dirty="0" sz="2600" spc="-10">
                <a:latin typeface="Trebuchet MS"/>
                <a:cs typeface="Trebuchet MS"/>
              </a:rPr>
              <a:t>B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baseline="26143" sz="2550" spc="-44">
                <a:latin typeface="Trebuchet MS"/>
                <a:cs typeface="Trebuchet MS"/>
              </a:rPr>
              <a:t>6</a:t>
            </a:r>
            <a:endParaRPr baseline="26143" sz="25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2209800"/>
            <a:ext cx="203200" cy="3429000"/>
          </a:xfrm>
          <a:custGeom>
            <a:avLst/>
            <a:gdLst/>
            <a:ahLst/>
            <a:cxnLst/>
            <a:rect l="l" t="t" r="r" b="b"/>
            <a:pathLst>
              <a:path w="203200" h="3429000">
                <a:moveTo>
                  <a:pt x="203200" y="3429000"/>
                </a:moveTo>
                <a:lnTo>
                  <a:pt x="156610" y="3423635"/>
                </a:lnTo>
                <a:lnTo>
                  <a:pt x="113840" y="3408354"/>
                </a:lnTo>
                <a:lnTo>
                  <a:pt x="76111" y="3384373"/>
                </a:lnTo>
                <a:lnTo>
                  <a:pt x="44642" y="3352909"/>
                </a:lnTo>
                <a:lnTo>
                  <a:pt x="20654" y="3315181"/>
                </a:lnTo>
                <a:lnTo>
                  <a:pt x="5367" y="3272405"/>
                </a:lnTo>
                <a:lnTo>
                  <a:pt x="0" y="3225800"/>
                </a:lnTo>
                <a:lnTo>
                  <a:pt x="0" y="203200"/>
                </a:lnTo>
                <a:lnTo>
                  <a:pt x="5367" y="156594"/>
                </a:lnTo>
                <a:lnTo>
                  <a:pt x="20654" y="113818"/>
                </a:lnTo>
                <a:lnTo>
                  <a:pt x="44642" y="76090"/>
                </a:lnTo>
                <a:lnTo>
                  <a:pt x="76111" y="44626"/>
                </a:lnTo>
                <a:lnTo>
                  <a:pt x="113840" y="20645"/>
                </a:lnTo>
                <a:lnTo>
                  <a:pt x="156610" y="5364"/>
                </a:lnTo>
                <a:lnTo>
                  <a:pt x="203200" y="0"/>
                </a:lnTo>
              </a:path>
            </a:pathLst>
          </a:custGeom>
          <a:ln w="9525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2800" y="2209800"/>
            <a:ext cx="203200" cy="3429000"/>
          </a:xfrm>
          <a:custGeom>
            <a:avLst/>
            <a:gdLst/>
            <a:ahLst/>
            <a:cxnLst/>
            <a:rect l="l" t="t" r="r" b="b"/>
            <a:pathLst>
              <a:path w="203200" h="3429000">
                <a:moveTo>
                  <a:pt x="0" y="0"/>
                </a:moveTo>
                <a:lnTo>
                  <a:pt x="46605" y="5364"/>
                </a:lnTo>
                <a:lnTo>
                  <a:pt x="89381" y="20645"/>
                </a:lnTo>
                <a:lnTo>
                  <a:pt x="127109" y="44626"/>
                </a:lnTo>
                <a:lnTo>
                  <a:pt x="158573" y="76090"/>
                </a:lnTo>
                <a:lnTo>
                  <a:pt x="182554" y="113818"/>
                </a:lnTo>
                <a:lnTo>
                  <a:pt x="197835" y="156594"/>
                </a:lnTo>
                <a:lnTo>
                  <a:pt x="203200" y="203200"/>
                </a:lnTo>
                <a:lnTo>
                  <a:pt x="203200" y="3225800"/>
                </a:lnTo>
                <a:lnTo>
                  <a:pt x="197835" y="3272405"/>
                </a:lnTo>
                <a:lnTo>
                  <a:pt x="182554" y="3315181"/>
                </a:lnTo>
                <a:lnTo>
                  <a:pt x="158573" y="3352909"/>
                </a:lnTo>
                <a:lnTo>
                  <a:pt x="127109" y="3384373"/>
                </a:lnTo>
                <a:lnTo>
                  <a:pt x="89381" y="3408354"/>
                </a:lnTo>
                <a:lnTo>
                  <a:pt x="46605" y="3423635"/>
                </a:lnTo>
                <a:lnTo>
                  <a:pt x="0" y="3429000"/>
                </a:lnTo>
              </a:path>
            </a:pathLst>
          </a:custGeom>
          <a:ln w="9525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238758"/>
            <a:ext cx="7120255" cy="4209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800" spc="-40">
                <a:latin typeface="Trebuchet MS"/>
                <a:cs typeface="Trebuchet MS"/>
              </a:rPr>
              <a:t>T</a:t>
            </a:r>
            <a:r>
              <a:rPr dirty="0" sz="2800" spc="-25">
                <a:latin typeface="Trebuchet MS"/>
                <a:cs typeface="Trebuchet MS"/>
              </a:rPr>
              <a:t>h</a:t>
            </a: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s</a:t>
            </a:r>
            <a:r>
              <a:rPr dirty="0" sz="2800" spc="-135">
                <a:latin typeface="Trebuchet MS"/>
                <a:cs typeface="Trebuchet MS"/>
              </a:rPr>
              <a:t>e</a:t>
            </a:r>
            <a:r>
              <a:rPr dirty="0" sz="2800" spc="-180">
                <a:latin typeface="Trebuchet MS"/>
                <a:cs typeface="Trebuchet MS"/>
              </a:rPr>
              <a:t>t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P(S)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65">
                <a:latin typeface="Trebuchet MS"/>
                <a:cs typeface="Trebuchet MS"/>
              </a:rPr>
              <a:t>w</a:t>
            </a:r>
            <a:r>
              <a:rPr dirty="0" sz="2800" spc="-130">
                <a:latin typeface="Trebuchet MS"/>
                <a:cs typeface="Trebuchet MS"/>
              </a:rPr>
              <a:t>h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130">
                <a:latin typeface="Trebuchet MS"/>
                <a:cs typeface="Trebuchet MS"/>
              </a:rPr>
              <a:t>r</a:t>
            </a: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70">
                <a:latin typeface="Trebuchet MS"/>
                <a:cs typeface="Trebuchet MS"/>
              </a:rPr>
              <a:t>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i</a:t>
            </a:r>
            <a:r>
              <a:rPr dirty="0" sz="2800" spc="-145">
                <a:latin typeface="Trebuchet MS"/>
                <a:cs typeface="Trebuchet MS"/>
              </a:rPr>
              <a:t>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80">
                <a:latin typeface="Trebuchet MS"/>
                <a:cs typeface="Trebuchet MS"/>
              </a:rPr>
              <a:t>a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s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300">
                <a:latin typeface="Trebuchet MS"/>
                <a:cs typeface="Trebuchet MS"/>
              </a:rPr>
              <a:t>t,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t</a:t>
            </a:r>
            <a:r>
              <a:rPr dirty="0" sz="2800" spc="-70">
                <a:latin typeface="Trebuchet MS"/>
                <a:cs typeface="Trebuchet MS"/>
              </a:rPr>
              <a:t>o</a:t>
            </a:r>
            <a:r>
              <a:rPr dirty="0" sz="2800" spc="-215">
                <a:latin typeface="Trebuchet MS"/>
                <a:cs typeface="Trebuchet MS"/>
              </a:rPr>
              <a:t>ge</a:t>
            </a:r>
            <a:r>
              <a:rPr dirty="0" sz="2800" spc="-155">
                <a:latin typeface="Trebuchet MS"/>
                <a:cs typeface="Trebuchet MS"/>
              </a:rPr>
              <a:t>t</a:t>
            </a:r>
            <a:r>
              <a:rPr dirty="0" sz="2800" spc="-130">
                <a:latin typeface="Trebuchet MS"/>
                <a:cs typeface="Trebuchet MS"/>
              </a:rPr>
              <a:t>h</a:t>
            </a:r>
            <a:r>
              <a:rPr dirty="0" sz="2800" spc="-85">
                <a:latin typeface="Trebuchet MS"/>
                <a:cs typeface="Trebuchet MS"/>
              </a:rPr>
              <a:t>er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wi</a:t>
            </a:r>
            <a:r>
              <a:rPr dirty="0" sz="2800" spc="-114">
                <a:latin typeface="Trebuchet MS"/>
                <a:cs typeface="Trebuchet MS"/>
              </a:rPr>
              <a:t>t</a:t>
            </a:r>
            <a:r>
              <a:rPr dirty="0" sz="2800" spc="-135">
                <a:latin typeface="Trebuchet MS"/>
                <a:cs typeface="Trebuchet MS"/>
              </a:rPr>
              <a:t>h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t</a:t>
            </a:r>
            <a:r>
              <a:rPr dirty="0" sz="2800" spc="-175">
                <a:latin typeface="Trebuchet MS"/>
                <a:cs typeface="Trebuchet MS"/>
              </a:rPr>
              <a:t>h</a:t>
            </a:r>
            <a:r>
              <a:rPr dirty="0" sz="2800" spc="-135">
                <a:latin typeface="Trebuchet MS"/>
                <a:cs typeface="Trebuchet MS"/>
              </a:rPr>
              <a:t>e  </a:t>
            </a:r>
            <a:r>
              <a:rPr dirty="0" sz="2800" spc="-60">
                <a:latin typeface="Trebuchet MS"/>
                <a:cs typeface="Trebuchet MS"/>
              </a:rPr>
              <a:t>o</a:t>
            </a:r>
            <a:r>
              <a:rPr dirty="0" sz="2800" spc="-55">
                <a:latin typeface="Trebuchet MS"/>
                <a:cs typeface="Trebuchet MS"/>
              </a:rPr>
              <a:t>p</a:t>
            </a:r>
            <a:r>
              <a:rPr dirty="0" sz="2800" spc="-165">
                <a:latin typeface="Trebuchet MS"/>
                <a:cs typeface="Trebuchet MS"/>
              </a:rPr>
              <a:t>era</a:t>
            </a:r>
            <a:r>
              <a:rPr dirty="0" sz="2800" spc="-130">
                <a:latin typeface="Trebuchet MS"/>
                <a:cs typeface="Trebuchet MS"/>
              </a:rPr>
              <a:t>t</a:t>
            </a:r>
            <a:r>
              <a:rPr dirty="0" sz="2800" spc="-90">
                <a:latin typeface="Trebuchet MS"/>
                <a:cs typeface="Trebuchet MS"/>
              </a:rPr>
              <a:t>io</a:t>
            </a:r>
            <a:r>
              <a:rPr dirty="0" sz="2800" spc="-114">
                <a:latin typeface="Trebuchet MS"/>
                <a:cs typeface="Trebuchet MS"/>
              </a:rPr>
              <a:t>n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of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u</a:t>
            </a:r>
            <a:r>
              <a:rPr dirty="0" sz="2800" spc="-130">
                <a:latin typeface="Trebuchet MS"/>
                <a:cs typeface="Trebuchet MS"/>
              </a:rPr>
              <a:t>n</a:t>
            </a:r>
            <a:r>
              <a:rPr dirty="0" sz="2800" spc="-90">
                <a:latin typeface="Trebuchet MS"/>
                <a:cs typeface="Trebuchet MS"/>
              </a:rPr>
              <a:t>io</a:t>
            </a:r>
            <a:r>
              <a:rPr dirty="0" sz="2800" spc="-114">
                <a:latin typeface="Trebuchet MS"/>
                <a:cs typeface="Trebuchet MS"/>
              </a:rPr>
              <a:t>n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i</a:t>
            </a:r>
            <a:r>
              <a:rPr dirty="0" sz="2800" spc="-145">
                <a:latin typeface="Trebuchet MS"/>
                <a:cs typeface="Trebuchet MS"/>
              </a:rPr>
              <a:t>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80">
                <a:latin typeface="Trebuchet MS"/>
                <a:cs typeface="Trebuchet MS"/>
              </a:rPr>
              <a:t>a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c</a:t>
            </a:r>
            <a:r>
              <a:rPr dirty="0" sz="2800" spc="-55">
                <a:latin typeface="Trebuchet MS"/>
                <a:cs typeface="Trebuchet MS"/>
              </a:rPr>
              <a:t>o</a:t>
            </a:r>
            <a:r>
              <a:rPr dirty="0" sz="2800" spc="-70">
                <a:latin typeface="Trebuchet MS"/>
                <a:cs typeface="Trebuchet MS"/>
              </a:rPr>
              <a:t>m</a:t>
            </a:r>
            <a:r>
              <a:rPr dirty="0" sz="2800" spc="-190">
                <a:latin typeface="Trebuchet MS"/>
                <a:cs typeface="Trebuchet MS"/>
              </a:rPr>
              <a:t>m</a:t>
            </a:r>
            <a:r>
              <a:rPr dirty="0" sz="2800" spc="-130">
                <a:latin typeface="Trebuchet MS"/>
                <a:cs typeface="Trebuchet MS"/>
              </a:rPr>
              <a:t>u</a:t>
            </a:r>
            <a:r>
              <a:rPr dirty="0" sz="2800" spc="-225">
                <a:latin typeface="Trebuchet MS"/>
                <a:cs typeface="Trebuchet MS"/>
              </a:rPr>
              <a:t>ta</a:t>
            </a:r>
            <a:r>
              <a:rPr dirty="0" sz="2800" spc="-190">
                <a:latin typeface="Trebuchet MS"/>
                <a:cs typeface="Trebuchet MS"/>
              </a:rPr>
              <a:t>t</a:t>
            </a:r>
            <a:r>
              <a:rPr dirty="0" sz="2800" spc="-130">
                <a:latin typeface="Trebuchet MS"/>
                <a:cs typeface="Trebuchet MS"/>
              </a:rPr>
              <a:t>i</a:t>
            </a:r>
            <a:r>
              <a:rPr dirty="0" sz="2800" spc="-270">
                <a:latin typeface="Trebuchet MS"/>
                <a:cs typeface="Trebuchet MS"/>
              </a:rPr>
              <a:t>v</a:t>
            </a: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s</a:t>
            </a:r>
            <a:r>
              <a:rPr dirty="0" sz="2800" spc="-135">
                <a:latin typeface="Trebuchet MS"/>
                <a:cs typeface="Trebuchet MS"/>
              </a:rPr>
              <a:t>e</a:t>
            </a:r>
            <a:r>
              <a:rPr dirty="0" sz="2800" spc="-150">
                <a:latin typeface="Trebuchet MS"/>
                <a:cs typeface="Trebuchet MS"/>
              </a:rPr>
              <a:t>mig</a:t>
            </a:r>
            <a:r>
              <a:rPr dirty="0" sz="2800" spc="-180">
                <a:latin typeface="Trebuchet MS"/>
                <a:cs typeface="Trebuchet MS"/>
              </a:rPr>
              <a:t>r</a:t>
            </a:r>
            <a:r>
              <a:rPr dirty="0" sz="2800" spc="-50">
                <a:latin typeface="Trebuchet MS"/>
                <a:cs typeface="Trebuchet MS"/>
              </a:rPr>
              <a:t>o</a:t>
            </a:r>
            <a:r>
              <a:rPr dirty="0" sz="2800" spc="-40">
                <a:latin typeface="Trebuchet MS"/>
                <a:cs typeface="Trebuchet MS"/>
              </a:rPr>
              <a:t>u</a:t>
            </a:r>
            <a:r>
              <a:rPr dirty="0" sz="2800" spc="-165"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800" spc="-95">
                <a:latin typeface="Trebuchet MS"/>
                <a:cs typeface="Trebuchet MS"/>
              </a:rPr>
              <a:t>S={1,2}</a:t>
            </a:r>
            <a:endParaRPr sz="28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59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800" spc="-75">
                <a:latin typeface="Trebuchet MS"/>
                <a:cs typeface="Trebuchet MS"/>
              </a:rPr>
              <a:t>P(S)={</a:t>
            </a:r>
            <a:r>
              <a:rPr dirty="0" sz="2800" spc="-105">
                <a:latin typeface="Trebuchet MS"/>
                <a:cs typeface="Trebuchet MS"/>
              </a:rPr>
              <a:t>n</a:t>
            </a:r>
            <a:r>
              <a:rPr dirty="0" sz="2800" spc="-155">
                <a:latin typeface="Trebuchet MS"/>
                <a:cs typeface="Trebuchet MS"/>
              </a:rPr>
              <a:t>ull</a:t>
            </a:r>
            <a:r>
              <a:rPr dirty="0" sz="2800" spc="-160">
                <a:latin typeface="Trebuchet MS"/>
                <a:cs typeface="Trebuchet MS"/>
              </a:rPr>
              <a:t>s</a:t>
            </a:r>
            <a:r>
              <a:rPr dirty="0" sz="2800" spc="-215">
                <a:latin typeface="Trebuchet MS"/>
                <a:cs typeface="Trebuchet MS"/>
              </a:rPr>
              <a:t>e</a:t>
            </a:r>
            <a:r>
              <a:rPr dirty="0" sz="2800" spc="-150">
                <a:latin typeface="Trebuchet MS"/>
                <a:cs typeface="Trebuchet MS"/>
              </a:rPr>
              <a:t>t</a:t>
            </a:r>
            <a:r>
              <a:rPr dirty="0" sz="2800" spc="-415">
                <a:latin typeface="Trebuchet MS"/>
                <a:cs typeface="Trebuchet MS"/>
              </a:rPr>
              <a:t>,</a:t>
            </a:r>
            <a:r>
              <a:rPr dirty="0" sz="2800" spc="-370">
                <a:latin typeface="Trebuchet MS"/>
                <a:cs typeface="Trebuchet MS"/>
              </a:rPr>
              <a:t> </a:t>
            </a:r>
            <a:r>
              <a:rPr dirty="0" sz="2800" spc="-70">
                <a:latin typeface="Trebuchet MS"/>
                <a:cs typeface="Trebuchet MS"/>
              </a:rPr>
              <a:t>{</a:t>
            </a:r>
            <a:r>
              <a:rPr dirty="0" sz="2800" spc="-90">
                <a:latin typeface="Trebuchet MS"/>
                <a:cs typeface="Trebuchet MS"/>
              </a:rPr>
              <a:t>1</a:t>
            </a:r>
            <a:r>
              <a:rPr dirty="0" sz="2800" spc="-204">
                <a:latin typeface="Trebuchet MS"/>
                <a:cs typeface="Trebuchet MS"/>
              </a:rPr>
              <a:t>},</a:t>
            </a:r>
            <a:r>
              <a:rPr dirty="0" sz="2800" spc="-200">
                <a:latin typeface="Trebuchet MS"/>
                <a:cs typeface="Trebuchet MS"/>
              </a:rPr>
              <a:t>{</a:t>
            </a:r>
            <a:r>
              <a:rPr dirty="0" sz="2800" spc="-100">
                <a:latin typeface="Trebuchet MS"/>
                <a:cs typeface="Trebuchet MS"/>
              </a:rPr>
              <a:t>2</a:t>
            </a:r>
            <a:r>
              <a:rPr dirty="0" sz="2800" spc="-60">
                <a:latin typeface="Trebuchet MS"/>
                <a:cs typeface="Trebuchet MS"/>
              </a:rPr>
              <a:t>}</a:t>
            </a:r>
            <a:r>
              <a:rPr dirty="0" sz="2800" spc="-175">
                <a:latin typeface="Trebuchet MS"/>
                <a:cs typeface="Trebuchet MS"/>
              </a:rPr>
              <a:t>,{</a:t>
            </a:r>
            <a:r>
              <a:rPr dirty="0" sz="2800" spc="-235">
                <a:latin typeface="Trebuchet MS"/>
                <a:cs typeface="Trebuchet MS"/>
              </a:rPr>
              <a:t>1</a:t>
            </a:r>
            <a:r>
              <a:rPr dirty="0" sz="2800" spc="-215">
                <a:latin typeface="Trebuchet MS"/>
                <a:cs typeface="Trebuchet MS"/>
              </a:rPr>
              <a:t>,2</a:t>
            </a:r>
            <a:r>
              <a:rPr dirty="0" sz="2800" spc="-160">
                <a:latin typeface="Trebuchet MS"/>
                <a:cs typeface="Trebuchet MS"/>
              </a:rPr>
              <a:t>}</a:t>
            </a:r>
            <a:r>
              <a:rPr dirty="0" sz="2800" spc="-10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</a:tabLst>
            </a:pPr>
            <a:r>
              <a:rPr dirty="0" sz="2800" spc="-165">
                <a:latin typeface="Trebuchet MS"/>
                <a:cs typeface="Trebuchet MS"/>
              </a:rPr>
              <a:t>(p(s),</a:t>
            </a:r>
            <a:r>
              <a:rPr dirty="0" sz="2800" spc="-200">
                <a:latin typeface="Trebuchet MS"/>
                <a:cs typeface="Trebuchet MS"/>
              </a:rPr>
              <a:t>u</a:t>
            </a:r>
            <a:r>
              <a:rPr dirty="0" sz="2800" spc="-130">
                <a:latin typeface="Trebuchet MS"/>
                <a:cs typeface="Trebuchet MS"/>
              </a:rPr>
              <a:t>n</a:t>
            </a:r>
            <a:r>
              <a:rPr dirty="0" sz="2800" spc="-90">
                <a:latin typeface="Trebuchet MS"/>
                <a:cs typeface="Trebuchet MS"/>
              </a:rPr>
              <a:t>io</a:t>
            </a:r>
            <a:r>
              <a:rPr dirty="0" sz="2800" spc="-105">
                <a:latin typeface="Trebuchet MS"/>
                <a:cs typeface="Trebuchet MS"/>
              </a:rPr>
              <a:t>n</a:t>
            </a:r>
            <a:r>
              <a:rPr dirty="0" sz="2800" spc="-65">
                <a:latin typeface="Trebuchet MS"/>
                <a:cs typeface="Trebuchet MS"/>
              </a:rPr>
              <a:t>)=clo</a:t>
            </a:r>
            <a:r>
              <a:rPr dirty="0" sz="2800" spc="-45">
                <a:latin typeface="Trebuchet MS"/>
                <a:cs typeface="Trebuchet MS"/>
              </a:rPr>
              <a:t>s</a:t>
            </a:r>
            <a:r>
              <a:rPr dirty="0" sz="2800" spc="-160">
                <a:latin typeface="Trebuchet MS"/>
                <a:cs typeface="Trebuchet MS"/>
              </a:rPr>
              <a:t>e</a:t>
            </a:r>
            <a:r>
              <a:rPr dirty="0" sz="2800" spc="-160">
                <a:latin typeface="Trebuchet MS"/>
                <a:cs typeface="Trebuchet MS"/>
              </a:rPr>
              <a:t>d</a:t>
            </a:r>
            <a:r>
              <a:rPr dirty="0" sz="2800" spc="-100">
                <a:latin typeface="Trebuchet MS"/>
                <a:cs typeface="Trebuchet MS"/>
              </a:rPr>
              <a:t>?</a:t>
            </a:r>
            <a:r>
              <a:rPr dirty="0" sz="2800" spc="-500">
                <a:latin typeface="Trebuchet MS"/>
                <a:cs typeface="Trebuchet MS"/>
              </a:rPr>
              <a:t> </a:t>
            </a:r>
            <a:r>
              <a:rPr dirty="0" sz="2800" spc="-270">
                <a:latin typeface="Trebuchet MS"/>
                <a:cs typeface="Trebuchet MS"/>
              </a:rPr>
              <a:t>Y</a:t>
            </a:r>
            <a:r>
              <a:rPr dirty="0" sz="2800" spc="-125"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  <a:p>
            <a:pPr marL="1155700" marR="720725" indent="1028700">
              <a:lnSpc>
                <a:spcPct val="100000"/>
              </a:lnSpc>
              <a:spcBef>
                <a:spcPts val="300"/>
              </a:spcBef>
            </a:pPr>
            <a:r>
              <a:rPr dirty="0" sz="2800" spc="30">
                <a:latin typeface="Trebuchet MS"/>
                <a:cs typeface="Trebuchet MS"/>
              </a:rPr>
              <a:t>As</a:t>
            </a:r>
            <a:r>
              <a:rPr dirty="0" sz="2800" spc="30">
                <a:latin typeface="Trebuchet MS"/>
                <a:cs typeface="Trebuchet MS"/>
              </a:rPr>
              <a:t>s</a:t>
            </a:r>
            <a:r>
              <a:rPr dirty="0" sz="2800" spc="-65">
                <a:latin typeface="Trebuchet MS"/>
                <a:cs typeface="Trebuchet MS"/>
              </a:rPr>
              <a:t>o</a:t>
            </a:r>
            <a:r>
              <a:rPr dirty="0" sz="2800" spc="-55">
                <a:latin typeface="Trebuchet MS"/>
                <a:cs typeface="Trebuchet MS"/>
              </a:rPr>
              <a:t>c</a:t>
            </a:r>
            <a:r>
              <a:rPr dirty="0" sz="2800" spc="-190">
                <a:latin typeface="Trebuchet MS"/>
                <a:cs typeface="Trebuchet MS"/>
              </a:rPr>
              <a:t>iati</a:t>
            </a:r>
            <a:r>
              <a:rPr dirty="0" sz="2800" spc="-305">
                <a:latin typeface="Trebuchet MS"/>
                <a:cs typeface="Trebuchet MS"/>
              </a:rPr>
              <a:t>v</a:t>
            </a:r>
            <a:r>
              <a:rPr dirty="0" sz="2800" spc="-145">
                <a:latin typeface="Trebuchet MS"/>
                <a:cs typeface="Trebuchet MS"/>
              </a:rPr>
              <a:t>e?</a:t>
            </a:r>
            <a:r>
              <a:rPr dirty="0" sz="2800" spc="-475">
                <a:latin typeface="Trebuchet MS"/>
                <a:cs typeface="Trebuchet MS"/>
              </a:rPr>
              <a:t> </a:t>
            </a:r>
            <a:r>
              <a:rPr dirty="0" sz="2800" spc="-270">
                <a:latin typeface="Trebuchet MS"/>
                <a:cs typeface="Trebuchet MS"/>
              </a:rPr>
              <a:t>Y</a:t>
            </a:r>
            <a:r>
              <a:rPr dirty="0" sz="2800" spc="-125">
                <a:latin typeface="Trebuchet MS"/>
                <a:cs typeface="Trebuchet MS"/>
              </a:rPr>
              <a:t>es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---</a:t>
            </a:r>
            <a:r>
              <a:rPr dirty="0" sz="2800" spc="-120">
                <a:latin typeface="Trebuchet MS"/>
                <a:cs typeface="Trebuchet MS"/>
              </a:rPr>
              <a:t>Se</a:t>
            </a:r>
            <a:r>
              <a:rPr dirty="0" sz="2800" spc="-185">
                <a:latin typeface="Trebuchet MS"/>
                <a:cs typeface="Trebuchet MS"/>
              </a:rPr>
              <a:t>m</a:t>
            </a:r>
            <a:r>
              <a:rPr dirty="0" sz="2800" spc="-135">
                <a:latin typeface="Trebuchet MS"/>
                <a:cs typeface="Trebuchet MS"/>
              </a:rPr>
              <a:t>ig</a:t>
            </a:r>
            <a:r>
              <a:rPr dirty="0" sz="2800" spc="-215">
                <a:latin typeface="Trebuchet MS"/>
                <a:cs typeface="Trebuchet MS"/>
              </a:rPr>
              <a:t>r</a:t>
            </a:r>
            <a:r>
              <a:rPr dirty="0" sz="2800" spc="-50">
                <a:latin typeface="Trebuchet MS"/>
                <a:cs typeface="Trebuchet MS"/>
              </a:rPr>
              <a:t>o</a:t>
            </a:r>
            <a:r>
              <a:rPr dirty="0" sz="2800" spc="-45">
                <a:latin typeface="Trebuchet MS"/>
                <a:cs typeface="Trebuchet MS"/>
              </a:rPr>
              <a:t>u</a:t>
            </a:r>
            <a:r>
              <a:rPr dirty="0" sz="2800" spc="-114">
                <a:latin typeface="Trebuchet MS"/>
                <a:cs typeface="Trebuchet MS"/>
              </a:rPr>
              <a:t>p  </a:t>
            </a:r>
            <a:r>
              <a:rPr dirty="0" sz="2800" spc="-370">
                <a:latin typeface="Trebuchet MS"/>
                <a:cs typeface="Trebuchet MS"/>
              </a:rPr>
              <a:t>f</a:t>
            </a:r>
            <a:r>
              <a:rPr dirty="0" sz="2800" spc="30">
                <a:latin typeface="Trebuchet MS"/>
                <a:cs typeface="Trebuchet MS"/>
              </a:rPr>
              <a:t>or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a</a:t>
            </a:r>
            <a:r>
              <a:rPr dirty="0" sz="2800" spc="-275">
                <a:latin typeface="Trebuchet MS"/>
                <a:cs typeface="Trebuchet MS"/>
              </a:rPr>
              <a:t>n</a:t>
            </a:r>
            <a:r>
              <a:rPr dirty="0" sz="2800" spc="-160">
                <a:latin typeface="Trebuchet MS"/>
                <a:cs typeface="Trebuchet MS"/>
              </a:rPr>
              <a:t>y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285">
                <a:latin typeface="Trebuchet MS"/>
                <a:cs typeface="Trebuchet MS"/>
              </a:rPr>
              <a:t>a,b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bel</a:t>
            </a:r>
            <a:r>
              <a:rPr dirty="0" sz="2800" spc="-140">
                <a:latin typeface="Trebuchet MS"/>
                <a:cs typeface="Trebuchet MS"/>
              </a:rPr>
              <a:t>o</a:t>
            </a:r>
            <a:r>
              <a:rPr dirty="0" sz="2800" spc="-175">
                <a:latin typeface="Trebuchet MS"/>
                <a:cs typeface="Trebuchet MS"/>
              </a:rPr>
              <a:t>nging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70">
                <a:latin typeface="Trebuchet MS"/>
                <a:cs typeface="Trebuchet MS"/>
              </a:rPr>
              <a:t>to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P(S)</a:t>
            </a:r>
            <a:endParaRPr sz="2800">
              <a:latin typeface="Trebuchet MS"/>
              <a:cs typeface="Trebuchet MS"/>
            </a:endParaRPr>
          </a:p>
          <a:p>
            <a:pPr marL="1155700" marR="2406015">
              <a:lnSpc>
                <a:spcPct val="108900"/>
              </a:lnSpc>
              <a:spcBef>
                <a:spcPts val="5"/>
              </a:spcBef>
            </a:pPr>
            <a:r>
              <a:rPr dirty="0" sz="2800" spc="-280">
                <a:latin typeface="Trebuchet MS"/>
                <a:cs typeface="Trebuchet MS"/>
              </a:rPr>
              <a:t>a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u</a:t>
            </a:r>
            <a:r>
              <a:rPr dirty="0" sz="2800" spc="-130">
                <a:latin typeface="Trebuchet MS"/>
                <a:cs typeface="Trebuchet MS"/>
              </a:rPr>
              <a:t>n</a:t>
            </a:r>
            <a:r>
              <a:rPr dirty="0" sz="2800" spc="-90">
                <a:latin typeface="Trebuchet MS"/>
                <a:cs typeface="Trebuchet MS"/>
              </a:rPr>
              <a:t>io</a:t>
            </a:r>
            <a:r>
              <a:rPr dirty="0" sz="2800" spc="-114">
                <a:latin typeface="Trebuchet MS"/>
                <a:cs typeface="Trebuchet MS"/>
              </a:rPr>
              <a:t>n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b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=b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uni</a:t>
            </a:r>
            <a:r>
              <a:rPr dirty="0" sz="2800" spc="-110">
                <a:latin typeface="Trebuchet MS"/>
                <a:cs typeface="Trebuchet MS"/>
              </a:rPr>
              <a:t>o</a:t>
            </a:r>
            <a:r>
              <a:rPr dirty="0" sz="2800" spc="-135">
                <a:latin typeface="Trebuchet MS"/>
                <a:cs typeface="Trebuchet MS"/>
              </a:rPr>
              <a:t>n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a  </a:t>
            </a:r>
            <a:r>
              <a:rPr dirty="0" sz="2800" spc="50">
                <a:latin typeface="Trebuchet MS"/>
                <a:cs typeface="Trebuchet MS"/>
              </a:rPr>
              <a:t>Co</a:t>
            </a:r>
            <a:r>
              <a:rPr dirty="0" sz="2800" spc="75">
                <a:latin typeface="Trebuchet MS"/>
                <a:cs typeface="Trebuchet MS"/>
              </a:rPr>
              <a:t>m</a:t>
            </a:r>
            <a:r>
              <a:rPr dirty="0" sz="2800" spc="-190">
                <a:latin typeface="Trebuchet MS"/>
                <a:cs typeface="Trebuchet MS"/>
              </a:rPr>
              <a:t>m</a:t>
            </a:r>
            <a:r>
              <a:rPr dirty="0" sz="2800" spc="-185">
                <a:latin typeface="Trebuchet MS"/>
                <a:cs typeface="Trebuchet MS"/>
              </a:rPr>
              <a:t>u</a:t>
            </a:r>
            <a:r>
              <a:rPr dirty="0" sz="2800" spc="-130">
                <a:latin typeface="Trebuchet MS"/>
                <a:cs typeface="Trebuchet MS"/>
              </a:rPr>
              <a:t>t</a:t>
            </a:r>
            <a:r>
              <a:rPr dirty="0" sz="2800" spc="-190">
                <a:latin typeface="Trebuchet MS"/>
                <a:cs typeface="Trebuchet MS"/>
              </a:rPr>
              <a:t>ati</a:t>
            </a:r>
            <a:r>
              <a:rPr dirty="0" sz="2800" spc="-295">
                <a:latin typeface="Trebuchet MS"/>
                <a:cs typeface="Trebuchet MS"/>
              </a:rPr>
              <a:t>v</a:t>
            </a:r>
            <a:r>
              <a:rPr dirty="0" sz="2800" spc="-190">
                <a:latin typeface="Trebuchet MS"/>
                <a:cs typeface="Trebuchet MS"/>
              </a:rPr>
              <a:t>e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se</a:t>
            </a:r>
            <a:r>
              <a:rPr dirty="0" sz="2800" spc="-190">
                <a:latin typeface="Trebuchet MS"/>
                <a:cs typeface="Trebuchet MS"/>
              </a:rPr>
              <a:t>m</a:t>
            </a:r>
            <a:r>
              <a:rPr dirty="0" sz="2800" spc="-135">
                <a:latin typeface="Trebuchet MS"/>
                <a:cs typeface="Trebuchet MS"/>
              </a:rPr>
              <a:t>ig</a:t>
            </a:r>
            <a:r>
              <a:rPr dirty="0" sz="2800" spc="-215">
                <a:latin typeface="Trebuchet MS"/>
                <a:cs typeface="Trebuchet MS"/>
              </a:rPr>
              <a:t>r</a:t>
            </a:r>
            <a:r>
              <a:rPr dirty="0" sz="2800" spc="-50">
                <a:latin typeface="Trebuchet MS"/>
                <a:cs typeface="Trebuchet MS"/>
              </a:rPr>
              <a:t>o</a:t>
            </a:r>
            <a:r>
              <a:rPr dirty="0" sz="2800" spc="-45">
                <a:latin typeface="Trebuchet MS"/>
                <a:cs typeface="Trebuchet MS"/>
              </a:rPr>
              <a:t>u</a:t>
            </a:r>
            <a:r>
              <a:rPr dirty="0" sz="2800" spc="-165"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8077" y="6384747"/>
            <a:ext cx="1138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64652"/>
                </a:solidFill>
                <a:latin typeface="Times New Roman"/>
                <a:cs typeface="Times New Roman"/>
              </a:rPr>
              <a:t>snistforum.com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162786"/>
            <a:ext cx="2354580" cy="38068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-90">
                <a:latin typeface="Trebuchet MS"/>
                <a:cs typeface="Trebuchet MS"/>
              </a:rPr>
              <a:t>0)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-90">
                <a:latin typeface="Trebuchet MS"/>
                <a:cs typeface="Trebuchet MS"/>
              </a:rPr>
              <a:t>1)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11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1</a:t>
            </a:r>
            <a:r>
              <a:rPr dirty="0" sz="2600" spc="-90">
                <a:latin typeface="Trebuchet MS"/>
                <a:cs typeface="Trebuchet MS"/>
              </a:rPr>
              <a:t>0)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11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1</a:t>
            </a:r>
            <a:r>
              <a:rPr dirty="0" sz="2600" spc="-90">
                <a:latin typeface="Trebuchet MS"/>
                <a:cs typeface="Trebuchet MS"/>
              </a:rPr>
              <a:t>1)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00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(1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-90">
                <a:latin typeface="Trebuchet MS"/>
                <a:cs typeface="Trebuchet MS"/>
              </a:rPr>
              <a:t>0)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00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(1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-90">
                <a:latin typeface="Trebuchet MS"/>
                <a:cs typeface="Trebuchet MS"/>
              </a:rPr>
              <a:t>1)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11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70">
                <a:latin typeface="Trebuchet MS"/>
                <a:cs typeface="Trebuchet MS"/>
              </a:rPr>
              <a:t>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</a:t>
            </a:r>
            <a:r>
              <a:rPr dirty="0" sz="2600" spc="-100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60">
                <a:latin typeface="Trebuchet MS"/>
                <a:cs typeface="Trebuchet MS"/>
              </a:rPr>
              <a:t>0</a:t>
            </a:r>
            <a:r>
              <a:rPr dirty="0" sz="2600" spc="-114">
                <a:latin typeface="Trebuchet MS"/>
                <a:cs typeface="Trebuchet MS"/>
              </a:rPr>
              <a:t>)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60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60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11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(1</a:t>
            </a:r>
            <a:r>
              <a:rPr dirty="0" sz="2600" spc="-85">
                <a:latin typeface="Trebuchet MS"/>
                <a:cs typeface="Trebuchet MS"/>
              </a:rPr>
              <a:t>1</a:t>
            </a:r>
            <a:r>
              <a:rPr dirty="0" sz="2600" spc="-90">
                <a:latin typeface="Trebuchet MS"/>
                <a:cs typeface="Trebuchet MS"/>
              </a:rPr>
              <a:t>1)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1</a:t>
            </a:r>
            <a:r>
              <a:rPr dirty="0" sz="2600" spc="-5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6913880" cy="9105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900" spc="260" b="1">
                <a:solidFill>
                  <a:srgbClr val="464652"/>
                </a:solidFill>
                <a:latin typeface="Cambria"/>
                <a:cs typeface="Cambria"/>
              </a:rPr>
              <a:t>MAXIMUM</a:t>
            </a:r>
            <a:r>
              <a:rPr dirty="0" sz="2900" spc="30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900" spc="265" b="1">
                <a:solidFill>
                  <a:srgbClr val="464652"/>
                </a:solidFill>
                <a:latin typeface="Cambria"/>
                <a:cs typeface="Cambria"/>
              </a:rPr>
              <a:t>LIKELIHOOD</a:t>
            </a:r>
            <a:r>
              <a:rPr dirty="0" sz="2900" spc="320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900" spc="295" b="1">
                <a:solidFill>
                  <a:srgbClr val="464652"/>
                </a:solidFill>
                <a:latin typeface="Cambria"/>
                <a:cs typeface="Cambria"/>
              </a:rPr>
              <a:t>DECODING </a:t>
            </a:r>
            <a:r>
              <a:rPr dirty="0" sz="2900" spc="-625" b="1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2900" spc="285" b="1">
                <a:solidFill>
                  <a:srgbClr val="464652"/>
                </a:solidFill>
                <a:latin typeface="Cambria"/>
                <a:cs typeface="Cambria"/>
              </a:rPr>
              <a:t>TECHNIQUE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" y="888238"/>
            <a:ext cx="549719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906520" algn="l"/>
              </a:tabLst>
            </a:pPr>
            <a:r>
              <a:rPr dirty="0" sz="1700" spc="260" b="1">
                <a:latin typeface="Trebuchet MS"/>
                <a:cs typeface="Trebuchet MS"/>
              </a:rPr>
              <a:t>C</a:t>
            </a:r>
            <a:r>
              <a:rPr dirty="0" sz="1700" spc="-10" b="1">
                <a:latin typeface="Trebuchet MS"/>
                <a:cs typeface="Trebuchet MS"/>
              </a:rPr>
              <a:t>onside</a:t>
            </a:r>
            <a:r>
              <a:rPr dirty="0" sz="1700" spc="-5" b="1">
                <a:latin typeface="Trebuchet MS"/>
                <a:cs typeface="Trebuchet MS"/>
              </a:rPr>
              <a:t>r</a:t>
            </a:r>
            <a:r>
              <a:rPr dirty="0" sz="1700" spc="-45" b="1">
                <a:latin typeface="Trebuchet MS"/>
                <a:cs typeface="Trebuchet MS"/>
              </a:rPr>
              <a:t> </a:t>
            </a:r>
            <a:r>
              <a:rPr dirty="0" sz="1700" spc="-100">
                <a:latin typeface="Trebuchet MS"/>
                <a:cs typeface="Trebuchet MS"/>
              </a:rPr>
              <a:t>the</a:t>
            </a:r>
            <a:r>
              <a:rPr dirty="0" sz="1700" spc="-50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enc</a:t>
            </a:r>
            <a:r>
              <a:rPr dirty="0" sz="1700" spc="-75">
                <a:latin typeface="Trebuchet MS"/>
                <a:cs typeface="Trebuchet MS"/>
              </a:rPr>
              <a:t>o</a:t>
            </a:r>
            <a:r>
              <a:rPr dirty="0" sz="1700" spc="-130">
                <a:latin typeface="Trebuchet MS"/>
                <a:cs typeface="Trebuchet MS"/>
              </a:rPr>
              <a:t>d</a:t>
            </a:r>
            <a:r>
              <a:rPr dirty="0" sz="1700" spc="-75">
                <a:latin typeface="Trebuchet MS"/>
                <a:cs typeface="Trebuchet MS"/>
              </a:rPr>
              <a:t>i</a:t>
            </a:r>
            <a:r>
              <a:rPr dirty="0" sz="1700" spc="-105">
                <a:latin typeface="Trebuchet MS"/>
                <a:cs typeface="Trebuchet MS"/>
              </a:rPr>
              <a:t>ng</a:t>
            </a:r>
            <a:r>
              <a:rPr dirty="0" sz="1700" spc="-40">
                <a:latin typeface="Trebuchet MS"/>
                <a:cs typeface="Trebuchet MS"/>
              </a:rPr>
              <a:t> </a:t>
            </a:r>
            <a:r>
              <a:rPr dirty="0" sz="1700" spc="-90">
                <a:latin typeface="Trebuchet MS"/>
                <a:cs typeface="Trebuchet MS"/>
              </a:rPr>
              <a:t>functi</a:t>
            </a:r>
            <a:r>
              <a:rPr dirty="0" sz="1700" spc="-120">
                <a:latin typeface="Trebuchet MS"/>
                <a:cs typeface="Trebuchet MS"/>
              </a:rPr>
              <a:t>o</a:t>
            </a:r>
            <a:r>
              <a:rPr dirty="0" sz="1700" spc="-80">
                <a:latin typeface="Trebuchet MS"/>
                <a:cs typeface="Trebuchet MS"/>
              </a:rPr>
              <a:t>n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5">
                <a:latin typeface="Trebuchet MS"/>
                <a:cs typeface="Trebuchet MS"/>
              </a:rPr>
              <a:t>B</a:t>
            </a:r>
            <a:r>
              <a:rPr dirty="0" baseline="25252" sz="1650" spc="-22">
                <a:latin typeface="Trebuchet MS"/>
                <a:cs typeface="Trebuchet MS"/>
              </a:rPr>
              <a:t>2</a:t>
            </a:r>
            <a:r>
              <a:rPr dirty="0" sz="1700" spc="-5">
                <a:latin typeface="Wingdings"/>
                <a:cs typeface="Wingdings"/>
              </a:rPr>
              <a:t></a:t>
            </a:r>
            <a:r>
              <a:rPr dirty="0" sz="1700" spc="-5">
                <a:latin typeface="Trebuchet MS"/>
                <a:cs typeface="Trebuchet MS"/>
              </a:rPr>
              <a:t>B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baseline="25252" sz="1650" spc="-22">
                <a:latin typeface="Trebuchet MS"/>
                <a:cs typeface="Trebuchet MS"/>
              </a:rPr>
              <a:t>4</a:t>
            </a:r>
            <a:r>
              <a:rPr dirty="0" baseline="25252" sz="1650">
                <a:latin typeface="Trebuchet MS"/>
                <a:cs typeface="Trebuchet MS"/>
              </a:rPr>
              <a:t>	</a:t>
            </a:r>
            <a:r>
              <a:rPr dirty="0" sz="1700" spc="-100">
                <a:latin typeface="Trebuchet MS"/>
                <a:cs typeface="Trebuchet MS"/>
              </a:rPr>
              <a:t>d</a:t>
            </a:r>
            <a:r>
              <a:rPr dirty="0" sz="1700" spc="-100">
                <a:latin typeface="Trebuchet MS"/>
                <a:cs typeface="Trebuchet MS"/>
              </a:rPr>
              <a:t>e</a:t>
            </a:r>
            <a:r>
              <a:rPr dirty="0" sz="1700" spc="-200">
                <a:latin typeface="Trebuchet MS"/>
                <a:cs typeface="Trebuchet MS"/>
              </a:rPr>
              <a:t>f</a:t>
            </a:r>
            <a:r>
              <a:rPr dirty="0" sz="1700" spc="-95">
                <a:latin typeface="Trebuchet MS"/>
                <a:cs typeface="Trebuchet MS"/>
              </a:rPr>
              <a:t>ine</a:t>
            </a:r>
            <a:r>
              <a:rPr dirty="0" sz="1700" spc="-110">
                <a:latin typeface="Trebuchet MS"/>
                <a:cs typeface="Trebuchet MS"/>
              </a:rPr>
              <a:t>d</a:t>
            </a:r>
            <a:r>
              <a:rPr dirty="0" sz="1700" spc="-65">
                <a:latin typeface="Trebuchet MS"/>
                <a:cs typeface="Trebuchet MS"/>
              </a:rPr>
              <a:t> </a:t>
            </a:r>
            <a:r>
              <a:rPr dirty="0" sz="1700" spc="-100">
                <a:latin typeface="Trebuchet MS"/>
                <a:cs typeface="Trebuchet MS"/>
              </a:rPr>
              <a:t>as</a:t>
            </a:r>
            <a:r>
              <a:rPr dirty="0" sz="1700" spc="-50">
                <a:latin typeface="Trebuchet MS"/>
                <a:cs typeface="Trebuchet MS"/>
              </a:rPr>
              <a:t> </a:t>
            </a:r>
            <a:r>
              <a:rPr dirty="0" sz="1700" spc="-215">
                <a:latin typeface="Trebuchet MS"/>
                <a:cs typeface="Trebuchet MS"/>
              </a:rPr>
              <a:t>f</a:t>
            </a:r>
            <a:r>
              <a:rPr dirty="0" sz="1700" spc="-65">
                <a:latin typeface="Trebuchet MS"/>
                <a:cs typeface="Trebuchet MS"/>
              </a:rPr>
              <a:t>o</a:t>
            </a:r>
            <a:r>
              <a:rPr dirty="0" sz="1700" spc="-45">
                <a:latin typeface="Trebuchet MS"/>
                <a:cs typeface="Trebuchet MS"/>
              </a:rPr>
              <a:t>ll</a:t>
            </a:r>
            <a:r>
              <a:rPr dirty="0" sz="1700" spc="-85">
                <a:latin typeface="Trebuchet MS"/>
                <a:cs typeface="Trebuchet MS"/>
              </a:rPr>
              <a:t>o</a:t>
            </a:r>
            <a:r>
              <a:rPr dirty="0" sz="1700" spc="-45">
                <a:latin typeface="Trebuchet MS"/>
                <a:cs typeface="Trebuchet MS"/>
              </a:rPr>
              <a:t>ws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46403"/>
            <a:ext cx="1147445" cy="5924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700" spc="-114">
                <a:latin typeface="Trebuchet MS"/>
                <a:cs typeface="Trebuchet MS"/>
              </a:rPr>
              <a:t>e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(00)</a:t>
            </a:r>
            <a:r>
              <a:rPr dirty="0" sz="1700" spc="-25">
                <a:latin typeface="Trebuchet MS"/>
                <a:cs typeface="Trebuchet MS"/>
              </a:rPr>
              <a:t>=</a:t>
            </a:r>
            <a:r>
              <a:rPr dirty="0" sz="1700" spc="-65" b="1">
                <a:solidFill>
                  <a:srgbClr val="945E4A"/>
                </a:solidFill>
                <a:latin typeface="Trebuchet MS"/>
                <a:cs typeface="Trebuchet MS"/>
              </a:rPr>
              <a:t>0000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700" spc="-114">
                <a:latin typeface="Trebuchet MS"/>
                <a:cs typeface="Trebuchet MS"/>
              </a:rPr>
              <a:t>e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(01)</a:t>
            </a:r>
            <a:r>
              <a:rPr dirty="0" sz="1700" spc="-25">
                <a:latin typeface="Trebuchet MS"/>
                <a:cs typeface="Trebuchet MS"/>
              </a:rPr>
              <a:t>=</a:t>
            </a:r>
            <a:r>
              <a:rPr dirty="0" sz="1700" spc="-65" b="1">
                <a:solidFill>
                  <a:srgbClr val="945E4A"/>
                </a:solidFill>
                <a:latin typeface="Trebuchet MS"/>
                <a:cs typeface="Trebuchet MS"/>
              </a:rPr>
              <a:t>0110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075" y="1146403"/>
            <a:ext cx="1267460" cy="5924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700" spc="-114">
                <a:latin typeface="Trebuchet MS"/>
                <a:cs typeface="Trebuchet MS"/>
              </a:rPr>
              <a:t>e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(10)</a:t>
            </a:r>
            <a:r>
              <a:rPr dirty="0" sz="1700" spc="-30">
                <a:latin typeface="Trebuchet MS"/>
                <a:cs typeface="Trebuchet MS"/>
              </a:rPr>
              <a:t>=</a:t>
            </a:r>
            <a:r>
              <a:rPr dirty="0" sz="1700" spc="-65" b="1">
                <a:solidFill>
                  <a:srgbClr val="945E4A"/>
                </a:solidFill>
                <a:latin typeface="Trebuchet MS"/>
                <a:cs typeface="Trebuchet MS"/>
              </a:rPr>
              <a:t>1011</a:t>
            </a:r>
            <a:endParaRPr sz="170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dirty="0" sz="1700" spc="-114">
                <a:latin typeface="Trebuchet MS"/>
                <a:cs typeface="Trebuchet MS"/>
              </a:rPr>
              <a:t>e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(11)</a:t>
            </a:r>
            <a:r>
              <a:rPr dirty="0" sz="1700" spc="-30">
                <a:latin typeface="Trebuchet MS"/>
                <a:cs typeface="Trebuchet MS"/>
              </a:rPr>
              <a:t>=</a:t>
            </a:r>
            <a:r>
              <a:rPr dirty="0" sz="1700" spc="-65" b="1">
                <a:solidFill>
                  <a:srgbClr val="945E4A"/>
                </a:solidFill>
                <a:latin typeface="Trebuchet MS"/>
                <a:cs typeface="Trebuchet MS"/>
              </a:rPr>
              <a:t>1101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712672"/>
            <a:ext cx="4258310" cy="87693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700" spc="15">
                <a:latin typeface="Trebuchet MS"/>
                <a:cs typeface="Trebuchet MS"/>
              </a:rPr>
              <a:t>Dec</a:t>
            </a:r>
            <a:r>
              <a:rPr dirty="0" sz="1700" spc="5">
                <a:latin typeface="Trebuchet MS"/>
                <a:cs typeface="Trebuchet MS"/>
              </a:rPr>
              <a:t>o</a:t>
            </a:r>
            <a:r>
              <a:rPr dirty="0" sz="1700" spc="-90">
                <a:latin typeface="Trebuchet MS"/>
                <a:cs typeface="Trebuchet MS"/>
              </a:rPr>
              <a:t>d</a:t>
            </a:r>
            <a:r>
              <a:rPr dirty="0" sz="1700" spc="-110">
                <a:latin typeface="Trebuchet MS"/>
                <a:cs typeface="Trebuchet MS"/>
              </a:rPr>
              <a:t>e</a:t>
            </a:r>
            <a:r>
              <a:rPr dirty="0" sz="1700" spc="-50">
                <a:latin typeface="Trebuchet MS"/>
                <a:cs typeface="Trebuchet MS"/>
              </a:rPr>
              <a:t> </a:t>
            </a:r>
            <a:r>
              <a:rPr dirty="0" sz="1700" spc="-80">
                <a:latin typeface="Trebuchet MS"/>
                <a:cs typeface="Trebuchet MS"/>
              </a:rPr>
              <a:t>t</a:t>
            </a:r>
            <a:r>
              <a:rPr dirty="0" sz="1700" spc="-120">
                <a:latin typeface="Trebuchet MS"/>
                <a:cs typeface="Trebuchet MS"/>
              </a:rPr>
              <a:t>h</a:t>
            </a:r>
            <a:r>
              <a:rPr dirty="0" sz="1700" spc="-110">
                <a:latin typeface="Trebuchet MS"/>
                <a:cs typeface="Trebuchet MS"/>
              </a:rPr>
              <a:t>e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215">
                <a:latin typeface="Trebuchet MS"/>
                <a:cs typeface="Trebuchet MS"/>
              </a:rPr>
              <a:t>f</a:t>
            </a:r>
            <a:r>
              <a:rPr dirty="0" sz="1700" spc="20">
                <a:latin typeface="Trebuchet MS"/>
                <a:cs typeface="Trebuchet MS"/>
              </a:rPr>
              <a:t>o</a:t>
            </a:r>
            <a:r>
              <a:rPr dirty="0" sz="1700" spc="-135">
                <a:latin typeface="Trebuchet MS"/>
                <a:cs typeface="Trebuchet MS"/>
              </a:rPr>
              <a:t>l</a:t>
            </a:r>
            <a:r>
              <a:rPr dirty="0" sz="1700" spc="-130">
                <a:latin typeface="Trebuchet MS"/>
                <a:cs typeface="Trebuchet MS"/>
              </a:rPr>
              <a:t>l</a:t>
            </a:r>
            <a:r>
              <a:rPr dirty="0" sz="1700" spc="-50">
                <a:latin typeface="Trebuchet MS"/>
                <a:cs typeface="Trebuchet MS"/>
              </a:rPr>
              <a:t> </a:t>
            </a:r>
            <a:r>
              <a:rPr dirty="0" sz="1700" spc="-80">
                <a:latin typeface="Trebuchet MS"/>
                <a:cs typeface="Trebuchet MS"/>
              </a:rPr>
              <a:t>w</a:t>
            </a:r>
            <a:r>
              <a:rPr dirty="0" sz="1700" spc="20">
                <a:latin typeface="Trebuchet MS"/>
                <a:cs typeface="Trebuchet MS"/>
              </a:rPr>
              <a:t>o</a:t>
            </a:r>
            <a:r>
              <a:rPr dirty="0" sz="1700" spc="-15">
                <a:latin typeface="Trebuchet MS"/>
                <a:cs typeface="Trebuchet MS"/>
              </a:rPr>
              <a:t>r</a:t>
            </a:r>
            <a:r>
              <a:rPr dirty="0" sz="1700" spc="-90">
                <a:latin typeface="Trebuchet MS"/>
                <a:cs typeface="Trebuchet MS"/>
              </a:rPr>
              <a:t>d</a:t>
            </a:r>
            <a:r>
              <a:rPr dirty="0" sz="1700" spc="-35">
                <a:latin typeface="Trebuchet MS"/>
                <a:cs typeface="Trebuchet MS"/>
              </a:rPr>
              <a:t>s</a:t>
            </a:r>
            <a:r>
              <a:rPr dirty="0" sz="1700" spc="-40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r</a:t>
            </a:r>
            <a:r>
              <a:rPr dirty="0" sz="1700" spc="-135">
                <a:latin typeface="Trebuchet MS"/>
                <a:cs typeface="Trebuchet MS"/>
              </a:rPr>
              <a:t>elat</a:t>
            </a:r>
            <a:r>
              <a:rPr dirty="0" sz="1700" spc="-100">
                <a:latin typeface="Trebuchet MS"/>
                <a:cs typeface="Trebuchet MS"/>
              </a:rPr>
              <a:t>i</a:t>
            </a:r>
            <a:r>
              <a:rPr dirty="0" sz="1700" spc="-130">
                <a:latin typeface="Trebuchet MS"/>
                <a:cs typeface="Trebuchet MS"/>
              </a:rPr>
              <a:t>v</a:t>
            </a:r>
            <a:r>
              <a:rPr dirty="0" sz="1700" spc="-110">
                <a:latin typeface="Trebuchet MS"/>
                <a:cs typeface="Trebuchet MS"/>
              </a:rPr>
              <a:t>e</a:t>
            </a:r>
            <a:r>
              <a:rPr dirty="0" sz="1700" spc="-40">
                <a:latin typeface="Trebuchet MS"/>
                <a:cs typeface="Trebuchet MS"/>
              </a:rPr>
              <a:t> </a:t>
            </a:r>
            <a:r>
              <a:rPr dirty="0" sz="1700" spc="-40">
                <a:latin typeface="Trebuchet MS"/>
                <a:cs typeface="Trebuchet MS"/>
              </a:rPr>
              <a:t>to</a:t>
            </a:r>
            <a:r>
              <a:rPr dirty="0" sz="1700" spc="-40">
                <a:latin typeface="Trebuchet MS"/>
                <a:cs typeface="Trebuchet MS"/>
              </a:rPr>
              <a:t> </a:t>
            </a:r>
            <a:r>
              <a:rPr dirty="0" sz="1700" spc="110">
                <a:latin typeface="Trebuchet MS"/>
                <a:cs typeface="Trebuchet MS"/>
              </a:rPr>
              <a:t>MLD</a:t>
            </a:r>
            <a:r>
              <a:rPr dirty="0" sz="1700" spc="-55">
                <a:latin typeface="Trebuchet MS"/>
                <a:cs typeface="Trebuchet MS"/>
              </a:rPr>
              <a:t> </a:t>
            </a:r>
            <a:r>
              <a:rPr dirty="0" sz="1700" spc="-204">
                <a:latin typeface="Trebuchet MS"/>
                <a:cs typeface="Trebuchet MS"/>
              </a:rPr>
              <a:t>f</a:t>
            </a:r>
            <a:r>
              <a:rPr dirty="0" sz="1700" spc="-85">
                <a:latin typeface="Trebuchet MS"/>
                <a:cs typeface="Trebuchet MS"/>
              </a:rPr>
              <a:t>un</a:t>
            </a:r>
            <a:r>
              <a:rPr dirty="0" sz="1700" spc="-90">
                <a:latin typeface="Trebuchet MS"/>
                <a:cs typeface="Trebuchet MS"/>
              </a:rPr>
              <a:t>c</a:t>
            </a:r>
            <a:r>
              <a:rPr dirty="0" sz="1700" spc="-130">
                <a:latin typeface="Trebuchet MS"/>
                <a:cs typeface="Trebuchet MS"/>
              </a:rPr>
              <a:t>t</a:t>
            </a:r>
            <a:r>
              <a:rPr dirty="0" sz="1700" spc="-105">
                <a:latin typeface="Trebuchet MS"/>
                <a:cs typeface="Trebuchet MS"/>
              </a:rPr>
              <a:t>i</a:t>
            </a:r>
            <a:r>
              <a:rPr dirty="0" sz="1700" spc="20">
                <a:latin typeface="Trebuchet MS"/>
                <a:cs typeface="Trebuchet MS"/>
              </a:rPr>
              <a:t>o</a:t>
            </a:r>
            <a:r>
              <a:rPr dirty="0" sz="1700" spc="-165">
                <a:latin typeface="Trebuchet MS"/>
                <a:cs typeface="Trebuchet MS"/>
              </a:rPr>
              <a:t>n,</a:t>
            </a:r>
            <a:endParaRPr sz="1700">
              <a:latin typeface="Trebuchet MS"/>
              <a:cs typeface="Trebuchet MS"/>
            </a:endParaRPr>
          </a:p>
          <a:p>
            <a:pPr marL="73660">
              <a:lnSpc>
                <a:spcPct val="100000"/>
              </a:lnSpc>
              <a:spcBef>
                <a:spcPts val="195"/>
              </a:spcBef>
            </a:pPr>
            <a:r>
              <a:rPr dirty="0" sz="1700" spc="-75">
                <a:latin typeface="Trebuchet MS"/>
                <a:cs typeface="Trebuchet MS"/>
              </a:rPr>
              <a:t>(</a:t>
            </a:r>
            <a:r>
              <a:rPr dirty="0" sz="1700" spc="-120">
                <a:latin typeface="Trebuchet MS"/>
                <a:cs typeface="Trebuchet MS"/>
              </a:rPr>
              <a:t>i</a:t>
            </a:r>
            <a:r>
              <a:rPr dirty="0" sz="1700" spc="-75">
                <a:latin typeface="Trebuchet MS"/>
                <a:cs typeface="Trebuchet MS"/>
              </a:rPr>
              <a:t>)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65" b="1">
                <a:solidFill>
                  <a:srgbClr val="FF0000"/>
                </a:solidFill>
                <a:latin typeface="Trebuchet MS"/>
                <a:cs typeface="Trebuchet MS"/>
              </a:rPr>
              <a:t>010</a:t>
            </a:r>
            <a:r>
              <a:rPr dirty="0" sz="1700" spc="-60" b="1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sz="1700" spc="-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latin typeface="Trebuchet MS"/>
                <a:cs typeface="Trebuchet MS"/>
              </a:rPr>
              <a:t>(ii</a:t>
            </a:r>
            <a:r>
              <a:rPr dirty="0" sz="1700" spc="-105">
                <a:latin typeface="Trebuchet MS"/>
                <a:cs typeface="Trebuchet MS"/>
              </a:rPr>
              <a:t>)</a:t>
            </a:r>
            <a:r>
              <a:rPr dirty="0" sz="1700" spc="-35">
                <a:latin typeface="Trebuchet MS"/>
                <a:cs typeface="Trebuchet MS"/>
              </a:rPr>
              <a:t> </a:t>
            </a:r>
            <a:r>
              <a:rPr dirty="0" sz="1700" spc="-65" b="1">
                <a:solidFill>
                  <a:srgbClr val="FF0000"/>
                </a:solidFill>
                <a:latin typeface="Trebuchet MS"/>
                <a:cs typeface="Trebuchet MS"/>
              </a:rPr>
              <a:t>101</a:t>
            </a:r>
            <a:r>
              <a:rPr dirty="0" sz="1700" spc="-60" b="1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dirty="0" sz="1700" spc="-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latin typeface="Trebuchet MS"/>
                <a:cs typeface="Trebuchet MS"/>
              </a:rPr>
              <a:t>(iii</a:t>
            </a:r>
            <a:r>
              <a:rPr dirty="0" sz="1700" spc="-114">
                <a:latin typeface="Trebuchet MS"/>
                <a:cs typeface="Trebuchet MS"/>
              </a:rPr>
              <a:t>)</a:t>
            </a:r>
            <a:r>
              <a:rPr dirty="0" sz="1700" spc="-35">
                <a:latin typeface="Trebuchet MS"/>
                <a:cs typeface="Trebuchet MS"/>
              </a:rPr>
              <a:t> </a:t>
            </a:r>
            <a:r>
              <a:rPr dirty="0" sz="1700" spc="-65" b="1">
                <a:solidFill>
                  <a:srgbClr val="FF0000"/>
                </a:solidFill>
                <a:latin typeface="Trebuchet MS"/>
                <a:cs typeface="Trebuchet MS"/>
              </a:rPr>
              <a:t>1101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700" spc="-90">
                <a:latin typeface="Trebuchet MS"/>
                <a:cs typeface="Trebuchet MS"/>
              </a:rPr>
              <a:t>Step</a:t>
            </a:r>
            <a:r>
              <a:rPr dirty="0" sz="1700" spc="-50">
                <a:latin typeface="Trebuchet MS"/>
                <a:cs typeface="Trebuchet MS"/>
              </a:rPr>
              <a:t> </a:t>
            </a:r>
            <a:r>
              <a:rPr dirty="0" sz="1700" spc="-150">
                <a:latin typeface="Trebuchet MS"/>
                <a:cs typeface="Trebuchet MS"/>
              </a:rPr>
              <a:t>1:</a:t>
            </a:r>
            <a:r>
              <a:rPr dirty="0" sz="1700" spc="-215">
                <a:latin typeface="Trebuchet MS"/>
                <a:cs typeface="Trebuchet MS"/>
              </a:rPr>
              <a:t> </a:t>
            </a:r>
            <a:r>
              <a:rPr dirty="0" sz="1700" spc="185">
                <a:latin typeface="Trebuchet MS"/>
                <a:cs typeface="Trebuchet MS"/>
              </a:rPr>
              <a:t>C</a:t>
            </a:r>
            <a:r>
              <a:rPr dirty="0" sz="1700" spc="-40">
                <a:latin typeface="Trebuchet MS"/>
                <a:cs typeface="Trebuchet MS"/>
              </a:rPr>
              <a:t>onst</a:t>
            </a:r>
            <a:r>
              <a:rPr dirty="0" sz="1700" spc="-40">
                <a:latin typeface="Trebuchet MS"/>
                <a:cs typeface="Trebuchet MS"/>
              </a:rPr>
              <a:t>r</a:t>
            </a:r>
            <a:r>
              <a:rPr dirty="0" sz="1700" spc="-95">
                <a:latin typeface="Trebuchet MS"/>
                <a:cs typeface="Trebuchet MS"/>
              </a:rPr>
              <a:t>uct</a:t>
            </a:r>
            <a:r>
              <a:rPr dirty="0" sz="1700" spc="-65">
                <a:latin typeface="Trebuchet MS"/>
                <a:cs typeface="Trebuchet MS"/>
              </a:rPr>
              <a:t> </a:t>
            </a:r>
            <a:r>
              <a:rPr dirty="0" sz="1700" spc="240">
                <a:latin typeface="Trebuchet MS"/>
                <a:cs typeface="Trebuchet MS"/>
              </a:rPr>
              <a:t>D</a:t>
            </a:r>
            <a:r>
              <a:rPr dirty="0" sz="1700" spc="-60">
                <a:latin typeface="Trebuchet MS"/>
                <a:cs typeface="Trebuchet MS"/>
              </a:rPr>
              <a:t>ec</a:t>
            </a:r>
            <a:r>
              <a:rPr dirty="0" sz="1700" spc="-75">
                <a:latin typeface="Trebuchet MS"/>
                <a:cs typeface="Trebuchet MS"/>
              </a:rPr>
              <a:t>o</a:t>
            </a:r>
            <a:r>
              <a:rPr dirty="0" sz="1700" spc="-130">
                <a:latin typeface="Trebuchet MS"/>
                <a:cs typeface="Trebuchet MS"/>
              </a:rPr>
              <a:t>d</a:t>
            </a:r>
            <a:r>
              <a:rPr dirty="0" sz="1700" spc="-75">
                <a:latin typeface="Trebuchet MS"/>
                <a:cs typeface="Trebuchet MS"/>
              </a:rPr>
              <a:t>i</a:t>
            </a:r>
            <a:r>
              <a:rPr dirty="0" sz="1700" spc="-105">
                <a:latin typeface="Trebuchet MS"/>
                <a:cs typeface="Trebuchet MS"/>
              </a:rPr>
              <a:t>ng</a:t>
            </a:r>
            <a:r>
              <a:rPr dirty="0" sz="1700" spc="-260">
                <a:latin typeface="Trebuchet MS"/>
                <a:cs typeface="Trebuchet MS"/>
              </a:rPr>
              <a:t> 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-125">
                <a:latin typeface="Trebuchet MS"/>
                <a:cs typeface="Trebuchet MS"/>
              </a:rPr>
              <a:t>able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82210"/>
            <a:ext cx="4179570" cy="5937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700" spc="-80">
                <a:latin typeface="Trebuchet MS"/>
                <a:cs typeface="Trebuchet MS"/>
              </a:rPr>
              <a:t>S</a:t>
            </a:r>
            <a:r>
              <a:rPr dirty="0" sz="1700" spc="-75">
                <a:latin typeface="Trebuchet MS"/>
                <a:cs typeface="Trebuchet MS"/>
              </a:rPr>
              <a:t>t</a:t>
            </a:r>
            <a:r>
              <a:rPr dirty="0" sz="1700" spc="-125">
                <a:latin typeface="Trebuchet MS"/>
                <a:cs typeface="Trebuchet MS"/>
              </a:rPr>
              <a:t>ep2:</a:t>
            </a:r>
            <a:r>
              <a:rPr dirty="0" sz="1700" spc="-235">
                <a:latin typeface="Trebuchet MS"/>
                <a:cs typeface="Trebuchet MS"/>
              </a:rPr>
              <a:t> </a:t>
            </a:r>
            <a:r>
              <a:rPr dirty="0" sz="1700" spc="-40">
                <a:latin typeface="Trebuchet MS"/>
                <a:cs typeface="Trebuchet MS"/>
              </a:rPr>
              <a:t>0101</a:t>
            </a:r>
            <a:r>
              <a:rPr dirty="0" sz="1700" spc="-50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i</a:t>
            </a:r>
            <a:r>
              <a:rPr dirty="0" sz="1700" spc="-85">
                <a:latin typeface="Trebuchet MS"/>
                <a:cs typeface="Trebuchet MS"/>
              </a:rPr>
              <a:t>s</a:t>
            </a:r>
            <a:r>
              <a:rPr dirty="0" sz="1700" spc="-40">
                <a:latin typeface="Trebuchet MS"/>
                <a:cs typeface="Trebuchet MS"/>
              </a:rPr>
              <a:t> </a:t>
            </a:r>
            <a:r>
              <a:rPr dirty="0" sz="1700" spc="-95">
                <a:latin typeface="Trebuchet MS"/>
                <a:cs typeface="Trebuchet MS"/>
              </a:rPr>
              <a:t>d</a:t>
            </a:r>
            <a:r>
              <a:rPr dirty="0" sz="1700" spc="-60">
                <a:latin typeface="Trebuchet MS"/>
                <a:cs typeface="Trebuchet MS"/>
              </a:rPr>
              <a:t>ec</a:t>
            </a:r>
            <a:r>
              <a:rPr dirty="0" sz="1700" spc="-75">
                <a:latin typeface="Trebuchet MS"/>
                <a:cs typeface="Trebuchet MS"/>
              </a:rPr>
              <a:t>o</a:t>
            </a:r>
            <a:r>
              <a:rPr dirty="0" sz="1700" spc="-90">
                <a:latin typeface="Trebuchet MS"/>
                <a:cs typeface="Trebuchet MS"/>
              </a:rPr>
              <a:t>d</a:t>
            </a:r>
            <a:r>
              <a:rPr dirty="0" sz="1700" spc="-95">
                <a:latin typeface="Trebuchet MS"/>
                <a:cs typeface="Trebuchet MS"/>
              </a:rPr>
              <a:t>ed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100">
                <a:latin typeface="Trebuchet MS"/>
                <a:cs typeface="Trebuchet MS"/>
              </a:rPr>
              <a:t>as</a:t>
            </a:r>
            <a:r>
              <a:rPr dirty="0" sz="1700" spc="-55">
                <a:latin typeface="Trebuchet MS"/>
                <a:cs typeface="Trebuchet MS"/>
              </a:rPr>
              <a:t> </a:t>
            </a:r>
            <a:r>
              <a:rPr dirty="0" sz="1700" spc="-40">
                <a:latin typeface="Trebuchet MS"/>
                <a:cs typeface="Trebuchet MS"/>
              </a:rPr>
              <a:t>11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2221865" algn="l"/>
              </a:tabLst>
            </a:pPr>
            <a:r>
              <a:rPr dirty="0" sz="1700" spc="-40">
                <a:latin typeface="Trebuchet MS"/>
                <a:cs typeface="Trebuchet MS"/>
              </a:rPr>
              <a:t>1010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i</a:t>
            </a:r>
            <a:r>
              <a:rPr dirty="0" sz="1700" spc="-85">
                <a:latin typeface="Trebuchet MS"/>
                <a:cs typeface="Trebuchet MS"/>
              </a:rPr>
              <a:t>s</a:t>
            </a:r>
            <a:r>
              <a:rPr dirty="0" sz="1700" spc="-40">
                <a:latin typeface="Trebuchet MS"/>
                <a:cs typeface="Trebuchet MS"/>
              </a:rPr>
              <a:t> </a:t>
            </a:r>
            <a:r>
              <a:rPr dirty="0" sz="1700" spc="-90">
                <a:latin typeface="Trebuchet MS"/>
                <a:cs typeface="Trebuchet MS"/>
              </a:rPr>
              <a:t>d</a:t>
            </a:r>
            <a:r>
              <a:rPr dirty="0" sz="1700" spc="-60">
                <a:latin typeface="Trebuchet MS"/>
                <a:cs typeface="Trebuchet MS"/>
              </a:rPr>
              <a:t>ec</a:t>
            </a:r>
            <a:r>
              <a:rPr dirty="0" sz="1700" spc="-75">
                <a:latin typeface="Trebuchet MS"/>
                <a:cs typeface="Trebuchet MS"/>
              </a:rPr>
              <a:t>o</a:t>
            </a:r>
            <a:r>
              <a:rPr dirty="0" sz="1700" spc="-100">
                <a:latin typeface="Trebuchet MS"/>
                <a:cs typeface="Trebuchet MS"/>
              </a:rPr>
              <a:t>d</a:t>
            </a:r>
            <a:r>
              <a:rPr dirty="0" sz="1700" spc="-100">
                <a:latin typeface="Trebuchet MS"/>
                <a:cs typeface="Trebuchet MS"/>
              </a:rPr>
              <a:t>e</a:t>
            </a:r>
            <a:r>
              <a:rPr dirty="0" sz="1700" spc="-80">
                <a:latin typeface="Trebuchet MS"/>
                <a:cs typeface="Trebuchet MS"/>
              </a:rPr>
              <a:t>d</a:t>
            </a:r>
            <a:r>
              <a:rPr dirty="0" sz="1700" spc="-50">
                <a:latin typeface="Trebuchet MS"/>
                <a:cs typeface="Trebuchet MS"/>
              </a:rPr>
              <a:t> </a:t>
            </a:r>
            <a:r>
              <a:rPr dirty="0" sz="1700" spc="-100">
                <a:latin typeface="Trebuchet MS"/>
                <a:cs typeface="Trebuchet MS"/>
              </a:rPr>
              <a:t>as</a:t>
            </a:r>
            <a:r>
              <a:rPr dirty="0" sz="1700" spc="-50">
                <a:latin typeface="Trebuchet MS"/>
                <a:cs typeface="Trebuchet MS"/>
              </a:rPr>
              <a:t> </a:t>
            </a:r>
            <a:r>
              <a:rPr dirty="0" sz="1700" spc="-110">
                <a:latin typeface="Trebuchet MS"/>
                <a:cs typeface="Trebuchet MS"/>
              </a:rPr>
              <a:t>10,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40">
                <a:latin typeface="Trebuchet MS"/>
                <a:cs typeface="Trebuchet MS"/>
              </a:rPr>
              <a:t>1101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i</a:t>
            </a:r>
            <a:r>
              <a:rPr dirty="0" sz="1700" spc="-85">
                <a:latin typeface="Trebuchet MS"/>
                <a:cs typeface="Trebuchet MS"/>
              </a:rPr>
              <a:t>s</a:t>
            </a:r>
            <a:r>
              <a:rPr dirty="0" sz="1700" spc="-40">
                <a:latin typeface="Trebuchet MS"/>
                <a:cs typeface="Trebuchet MS"/>
              </a:rPr>
              <a:t> </a:t>
            </a:r>
            <a:r>
              <a:rPr dirty="0" sz="1700" spc="-90">
                <a:latin typeface="Trebuchet MS"/>
                <a:cs typeface="Trebuchet MS"/>
              </a:rPr>
              <a:t>d</a:t>
            </a:r>
            <a:r>
              <a:rPr dirty="0" sz="1700" spc="-60">
                <a:latin typeface="Trebuchet MS"/>
                <a:cs typeface="Trebuchet MS"/>
              </a:rPr>
              <a:t>ec</a:t>
            </a:r>
            <a:r>
              <a:rPr dirty="0" sz="1700" spc="-75">
                <a:latin typeface="Trebuchet MS"/>
                <a:cs typeface="Trebuchet MS"/>
              </a:rPr>
              <a:t>o</a:t>
            </a:r>
            <a:r>
              <a:rPr dirty="0" sz="1700" spc="-100">
                <a:latin typeface="Trebuchet MS"/>
                <a:cs typeface="Trebuchet MS"/>
              </a:rPr>
              <a:t>d</a:t>
            </a:r>
            <a:r>
              <a:rPr dirty="0" sz="1700" spc="-100">
                <a:latin typeface="Trebuchet MS"/>
                <a:cs typeface="Trebuchet MS"/>
              </a:rPr>
              <a:t>e</a:t>
            </a:r>
            <a:r>
              <a:rPr dirty="0" sz="1700" spc="-80">
                <a:latin typeface="Trebuchet MS"/>
                <a:cs typeface="Trebuchet MS"/>
              </a:rPr>
              <a:t>d</a:t>
            </a:r>
            <a:r>
              <a:rPr dirty="0" sz="1700" spc="-40">
                <a:latin typeface="Trebuchet MS"/>
                <a:cs typeface="Trebuchet MS"/>
              </a:rPr>
              <a:t> </a:t>
            </a:r>
            <a:r>
              <a:rPr dirty="0" sz="1700" spc="-170">
                <a:latin typeface="Trebuchet MS"/>
                <a:cs typeface="Trebuchet MS"/>
              </a:rPr>
              <a:t>a</a:t>
            </a:r>
            <a:r>
              <a:rPr dirty="0" sz="1700" spc="-35">
                <a:latin typeface="Trebuchet MS"/>
                <a:cs typeface="Trebuchet MS"/>
              </a:rPr>
              <a:t>s</a:t>
            </a:r>
            <a:r>
              <a:rPr dirty="0" sz="1700" spc="-55">
                <a:latin typeface="Trebuchet MS"/>
                <a:cs typeface="Trebuchet MS"/>
              </a:rPr>
              <a:t> </a:t>
            </a:r>
            <a:r>
              <a:rPr dirty="0" sz="1700" spc="-40">
                <a:latin typeface="Trebuchet MS"/>
                <a:cs typeface="Trebuchet MS"/>
              </a:rPr>
              <a:t>11</a:t>
            </a:r>
            <a:endParaRPr sz="17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93850" y="2660650"/>
          <a:ext cx="6877050" cy="287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518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35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e(00)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35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e(01)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35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e(10)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35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e(11)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95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95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0110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95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1011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95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1101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0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0110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1011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9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0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0001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0111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9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1010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1100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9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0010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0100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1001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1111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0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1110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0011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9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0101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2740" y="402082"/>
            <a:ext cx="8379459" cy="8172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ts val="3115"/>
              </a:lnSpc>
              <a:spcBef>
                <a:spcPts val="105"/>
              </a:spcBef>
              <a:tabLst>
                <a:tab pos="5986145" algn="l"/>
              </a:tabLst>
            </a:pPr>
            <a:r>
              <a:rPr dirty="0" sz="2600" spc="85" b="1">
                <a:latin typeface="Trebuchet MS"/>
                <a:cs typeface="Trebuchet MS"/>
              </a:rPr>
              <a:t>Cons</a:t>
            </a:r>
            <a:r>
              <a:rPr dirty="0" sz="2600" spc="50" b="1">
                <a:latin typeface="Trebuchet MS"/>
                <a:cs typeface="Trebuchet MS"/>
              </a:rPr>
              <a:t>i</a:t>
            </a:r>
            <a:r>
              <a:rPr dirty="0" sz="2600" spc="-25" b="1">
                <a:latin typeface="Trebuchet MS"/>
                <a:cs typeface="Trebuchet MS"/>
              </a:rPr>
              <a:t>d</a:t>
            </a:r>
            <a:r>
              <a:rPr dirty="0" sz="2600" spc="-20" b="1">
                <a:latin typeface="Trebuchet MS"/>
                <a:cs typeface="Trebuchet MS"/>
              </a:rPr>
              <a:t>e</a:t>
            </a:r>
            <a:r>
              <a:rPr dirty="0" sz="2600" spc="55" b="1">
                <a:latin typeface="Trebuchet MS"/>
                <a:cs typeface="Trebuchet MS"/>
              </a:rPr>
              <a:t>r</a:t>
            </a:r>
            <a:r>
              <a:rPr dirty="0" sz="2600" spc="-95" b="1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enc</a:t>
            </a:r>
            <a:r>
              <a:rPr dirty="0" sz="2600" spc="-95">
                <a:latin typeface="Trebuchet MS"/>
                <a:cs typeface="Trebuchet MS"/>
              </a:rPr>
              <a:t>o</a:t>
            </a:r>
            <a:r>
              <a:rPr dirty="0" sz="2600" spc="-195">
                <a:latin typeface="Trebuchet MS"/>
                <a:cs typeface="Trebuchet MS"/>
              </a:rPr>
              <a:t>d</a:t>
            </a:r>
            <a:r>
              <a:rPr dirty="0" sz="2600" spc="-95">
                <a:latin typeface="Trebuchet MS"/>
                <a:cs typeface="Trebuchet MS"/>
              </a:rPr>
              <a:t>i</a:t>
            </a:r>
            <a:r>
              <a:rPr dirty="0" sz="2600" spc="-160">
                <a:latin typeface="Trebuchet MS"/>
                <a:cs typeface="Trebuchet MS"/>
              </a:rPr>
              <a:t>ng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fu</a:t>
            </a:r>
            <a:r>
              <a:rPr dirty="0" sz="2600" spc="-200">
                <a:latin typeface="Trebuchet MS"/>
                <a:cs typeface="Trebuchet MS"/>
              </a:rPr>
              <a:t>n</a:t>
            </a:r>
            <a:r>
              <a:rPr dirty="0" sz="2600" spc="-114">
                <a:latin typeface="Trebuchet MS"/>
                <a:cs typeface="Trebuchet MS"/>
              </a:rPr>
              <a:t>ction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5">
                <a:latin typeface="Trebuchet MS"/>
                <a:cs typeface="Trebuchet MS"/>
              </a:rPr>
              <a:t>B</a:t>
            </a:r>
            <a:r>
              <a:rPr dirty="0" baseline="26143" sz="2550" spc="-44">
                <a:latin typeface="Trebuchet MS"/>
                <a:cs typeface="Trebuchet MS"/>
              </a:rPr>
              <a:t>2</a:t>
            </a:r>
            <a:r>
              <a:rPr dirty="0" sz="2600" spc="5">
                <a:latin typeface="Wingdings"/>
                <a:cs typeface="Wingdings"/>
              </a:rPr>
              <a:t></a:t>
            </a:r>
            <a:r>
              <a:rPr dirty="0" sz="2600" spc="-10">
                <a:latin typeface="Trebuchet MS"/>
                <a:cs typeface="Trebuchet MS"/>
              </a:rPr>
              <a:t>B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baseline="26143" sz="2550" spc="-44">
                <a:latin typeface="Trebuchet MS"/>
                <a:cs typeface="Trebuchet MS"/>
              </a:rPr>
              <a:t>5</a:t>
            </a:r>
            <a:r>
              <a:rPr dirty="0" baseline="26143" sz="2550">
                <a:latin typeface="Trebuchet MS"/>
                <a:cs typeface="Trebuchet MS"/>
              </a:rPr>
              <a:t>	</a:t>
            </a:r>
            <a:r>
              <a:rPr dirty="0" sz="2600" spc="-170">
                <a:latin typeface="Trebuchet MS"/>
                <a:cs typeface="Trebuchet MS"/>
              </a:rPr>
              <a:t>defi</a:t>
            </a:r>
            <a:r>
              <a:rPr dirty="0" sz="2600" spc="-204">
                <a:latin typeface="Trebuchet MS"/>
                <a:cs typeface="Trebuchet MS"/>
              </a:rPr>
              <a:t>n</a:t>
            </a:r>
            <a:r>
              <a:rPr dirty="0" sz="2600" spc="-150">
                <a:latin typeface="Trebuchet MS"/>
                <a:cs typeface="Trebuchet MS"/>
              </a:rPr>
              <a:t>ed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as</a:t>
            </a:r>
            <a:endParaRPr sz="2600">
              <a:latin typeface="Trebuchet MS"/>
              <a:cs typeface="Trebuchet MS"/>
            </a:endParaRPr>
          </a:p>
          <a:p>
            <a:pPr marL="124460">
              <a:lnSpc>
                <a:spcPts val="3115"/>
              </a:lnSpc>
              <a:tabLst>
                <a:tab pos="8353425" algn="l"/>
              </a:tabLst>
            </a:pPr>
            <a:r>
              <a:rPr dirty="0" u="dash" sz="2600" spc="-60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dash" sz="2600" spc="170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dash" sz="2600" spc="-114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follows	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93266"/>
            <a:ext cx="1929130" cy="9715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10">
                <a:latin typeface="Trebuchet MS"/>
                <a:cs typeface="Trebuchet MS"/>
              </a:rPr>
              <a:t>)</a:t>
            </a:r>
            <a:r>
              <a:rPr dirty="0" sz="2600" spc="35">
                <a:latin typeface="Trebuchet MS"/>
                <a:cs typeface="Trebuchet MS"/>
              </a:rPr>
              <a:t>=</a:t>
            </a:r>
            <a:r>
              <a:rPr dirty="0" sz="2600" spc="-90" b="1">
                <a:solidFill>
                  <a:srgbClr val="945E4A"/>
                </a:solidFill>
                <a:latin typeface="Trebuchet MS"/>
                <a:cs typeface="Trebuchet MS"/>
              </a:rPr>
              <a:t>00000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(0</a:t>
            </a:r>
            <a:r>
              <a:rPr dirty="0" sz="2600" spc="-85">
                <a:latin typeface="Trebuchet MS"/>
                <a:cs typeface="Trebuchet MS"/>
              </a:rPr>
              <a:t>1</a:t>
            </a:r>
            <a:r>
              <a:rPr dirty="0" sz="2600" spc="10">
                <a:latin typeface="Trebuchet MS"/>
                <a:cs typeface="Trebuchet MS"/>
              </a:rPr>
              <a:t>)</a:t>
            </a:r>
            <a:r>
              <a:rPr dirty="0" sz="2600" spc="35">
                <a:latin typeface="Trebuchet MS"/>
                <a:cs typeface="Trebuchet MS"/>
              </a:rPr>
              <a:t>=</a:t>
            </a:r>
            <a:r>
              <a:rPr dirty="0" sz="2600" spc="-90" b="1">
                <a:solidFill>
                  <a:srgbClr val="945E4A"/>
                </a:solidFill>
                <a:latin typeface="Trebuchet MS"/>
                <a:cs typeface="Trebuchet MS"/>
              </a:rPr>
              <a:t>01110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319" y="1193266"/>
            <a:ext cx="2113915" cy="9715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(1</a:t>
            </a:r>
            <a:r>
              <a:rPr dirty="0" sz="2600" spc="-80">
                <a:latin typeface="Trebuchet MS"/>
                <a:cs typeface="Trebuchet MS"/>
              </a:rPr>
              <a:t>0</a:t>
            </a:r>
            <a:r>
              <a:rPr dirty="0" sz="2600" spc="10">
                <a:latin typeface="Trebuchet MS"/>
                <a:cs typeface="Trebuchet MS"/>
              </a:rPr>
              <a:t>)</a:t>
            </a:r>
            <a:r>
              <a:rPr dirty="0" sz="2600" spc="25">
                <a:latin typeface="Trebuchet MS"/>
                <a:cs typeface="Trebuchet MS"/>
              </a:rPr>
              <a:t>=</a:t>
            </a:r>
            <a:r>
              <a:rPr dirty="0" sz="2600" spc="-90" b="1">
                <a:solidFill>
                  <a:srgbClr val="945E4A"/>
                </a:solidFill>
                <a:latin typeface="Trebuchet MS"/>
                <a:cs typeface="Trebuchet MS"/>
              </a:rPr>
              <a:t>10101</a:t>
            </a:r>
            <a:endParaRPr sz="26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  <a:spcBef>
                <a:spcPts val="605"/>
              </a:spcBef>
            </a:pP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(1</a:t>
            </a:r>
            <a:r>
              <a:rPr dirty="0" sz="2600" spc="-85">
                <a:latin typeface="Trebuchet MS"/>
                <a:cs typeface="Trebuchet MS"/>
              </a:rPr>
              <a:t>1</a:t>
            </a:r>
            <a:r>
              <a:rPr dirty="0" sz="2600" spc="10">
                <a:latin typeface="Trebuchet MS"/>
                <a:cs typeface="Trebuchet MS"/>
              </a:rPr>
              <a:t>)</a:t>
            </a:r>
            <a:r>
              <a:rPr dirty="0" sz="2600" spc="35">
                <a:latin typeface="Trebuchet MS"/>
                <a:cs typeface="Trebuchet MS"/>
              </a:rPr>
              <a:t>=</a:t>
            </a:r>
            <a:r>
              <a:rPr dirty="0" sz="2600" spc="-90" b="1">
                <a:solidFill>
                  <a:srgbClr val="945E4A"/>
                </a:solidFill>
                <a:latin typeface="Trebuchet MS"/>
                <a:cs typeface="Trebuchet MS"/>
              </a:rPr>
              <a:t>11011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138908"/>
            <a:ext cx="7299325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5080" indent="-91440">
              <a:lnSpc>
                <a:spcPct val="119200"/>
              </a:lnSpc>
              <a:spcBef>
                <a:spcPts val="100"/>
              </a:spcBef>
            </a:pPr>
            <a:r>
              <a:rPr dirty="0" sz="2600" spc="-35">
                <a:latin typeface="Trebuchet MS"/>
                <a:cs typeface="Trebuchet MS"/>
              </a:rPr>
              <a:t>Decode </a:t>
            </a:r>
            <a:r>
              <a:rPr dirty="0" sz="2600" spc="-155">
                <a:latin typeface="Trebuchet MS"/>
                <a:cs typeface="Trebuchet MS"/>
              </a:rPr>
              <a:t>the </a:t>
            </a:r>
            <a:r>
              <a:rPr dirty="0" sz="2600" spc="-140">
                <a:latin typeface="Trebuchet MS"/>
                <a:cs typeface="Trebuchet MS"/>
              </a:rPr>
              <a:t>following </a:t>
            </a:r>
            <a:r>
              <a:rPr dirty="0" sz="2600" spc="-55">
                <a:latin typeface="Trebuchet MS"/>
                <a:cs typeface="Trebuchet MS"/>
              </a:rPr>
              <a:t>words </a:t>
            </a:r>
            <a:r>
              <a:rPr dirty="0" sz="2600" spc="-170">
                <a:latin typeface="Trebuchet MS"/>
                <a:cs typeface="Trebuchet MS"/>
              </a:rPr>
              <a:t>relative </a:t>
            </a:r>
            <a:r>
              <a:rPr dirty="0" sz="2600" spc="-65">
                <a:latin typeface="Trebuchet MS"/>
                <a:cs typeface="Trebuchet MS"/>
              </a:rPr>
              <a:t>to </a:t>
            </a:r>
            <a:r>
              <a:rPr dirty="0" sz="2600" spc="160">
                <a:latin typeface="Trebuchet MS"/>
                <a:cs typeface="Trebuchet MS"/>
              </a:rPr>
              <a:t>MLD </a:t>
            </a:r>
            <a:r>
              <a:rPr dirty="0" sz="2600" spc="-165">
                <a:latin typeface="Trebuchet MS"/>
                <a:cs typeface="Trebuchet MS"/>
              </a:rPr>
              <a:t>function,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(</a:t>
            </a:r>
            <a:r>
              <a:rPr dirty="0" sz="2600" spc="-170">
                <a:latin typeface="Trebuchet MS"/>
                <a:cs typeface="Trebuchet MS"/>
              </a:rPr>
              <a:t>i</a:t>
            </a:r>
            <a:r>
              <a:rPr dirty="0" sz="2600" spc="-114">
                <a:latin typeface="Trebuchet MS"/>
                <a:cs typeface="Trebuchet MS"/>
              </a:rPr>
              <a:t>)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11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10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(i</a:t>
            </a:r>
            <a:r>
              <a:rPr dirty="0" sz="2600" spc="-135">
                <a:latin typeface="Trebuchet MS"/>
                <a:cs typeface="Trebuchet MS"/>
              </a:rPr>
              <a:t>i</a:t>
            </a:r>
            <a:r>
              <a:rPr dirty="0" sz="2600" spc="-80">
                <a:latin typeface="Trebuchet MS"/>
                <a:cs typeface="Trebuchet MS"/>
              </a:rPr>
              <a:t>)1</a:t>
            </a:r>
            <a:r>
              <a:rPr dirty="0" sz="2600" spc="-8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55">
                <a:latin typeface="Trebuchet MS"/>
                <a:cs typeface="Trebuchet MS"/>
              </a:rPr>
              <a:t>1</a:t>
            </a:r>
            <a:r>
              <a:rPr dirty="0" sz="2600" spc="-145">
                <a:latin typeface="Trebuchet MS"/>
                <a:cs typeface="Trebuchet MS"/>
              </a:rPr>
              <a:t>1(ii</a:t>
            </a:r>
            <a:r>
              <a:rPr dirty="0" sz="2600" spc="-110">
                <a:latin typeface="Trebuchet MS"/>
                <a:cs typeface="Trebuchet MS"/>
              </a:rPr>
              <a:t>i</a:t>
            </a:r>
            <a:r>
              <a:rPr dirty="0" sz="2600" spc="-80">
                <a:latin typeface="Trebuchet MS"/>
                <a:cs typeface="Trebuchet MS"/>
              </a:rPr>
              <a:t>)101</a:t>
            </a:r>
            <a:r>
              <a:rPr dirty="0" sz="2600" spc="-95">
                <a:latin typeface="Trebuchet MS"/>
                <a:cs typeface="Trebuchet MS"/>
              </a:rPr>
              <a:t>0</a:t>
            </a:r>
            <a:r>
              <a:rPr dirty="0" sz="2600" spc="-65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289050"/>
          <a:ext cx="7715250" cy="394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240"/>
                <a:gridCol w="1539240"/>
                <a:gridCol w="1569720"/>
                <a:gridCol w="1508760"/>
                <a:gridCol w="1539239"/>
              </a:tblGrid>
              <a:tr h="538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1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8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800" spc="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800">
                          <a:latin typeface="Trebuchet MS"/>
                          <a:cs typeface="Trebuchet MS"/>
                        </a:rPr>
                        <a:t>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1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8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800" spc="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800">
                          <a:latin typeface="Trebuchet MS"/>
                          <a:cs typeface="Trebuchet MS"/>
                        </a:rPr>
                        <a:t>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1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8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800" spc="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800">
                          <a:latin typeface="Trebuchet MS"/>
                          <a:cs typeface="Trebuchet MS"/>
                        </a:rPr>
                        <a:t>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1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28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800" spc="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800">
                          <a:latin typeface="Trebuchet MS"/>
                          <a:cs typeface="Trebuchet MS"/>
                        </a:rPr>
                        <a:t>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83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100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00000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100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01110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100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10101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800" spc="-100" b="1">
                          <a:solidFill>
                            <a:srgbClr val="945E4A"/>
                          </a:solidFill>
                          <a:latin typeface="Trebuchet MS"/>
                          <a:cs typeface="Trebuchet MS"/>
                        </a:rPr>
                        <a:t>11011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1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00000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01110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10101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11011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1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r>
                        <a:rPr dirty="0" u="heavy" sz="2400" spc="-6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00001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01111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heavy" sz="2400" spc="-90" b="1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rebuchet MS"/>
                          <a:cs typeface="Trebuchet MS"/>
                        </a:rPr>
                        <a:t>10100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11010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1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</a:t>
                      </a:r>
                      <a:r>
                        <a:rPr dirty="0" u="heavy" sz="2400" spc="-6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400" spc="-65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00010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01100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10111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11001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1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r>
                        <a:rPr dirty="0" u="heavy" sz="2400" spc="-6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400" spc="-65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00100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01010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10001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11111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1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u="heavy" sz="2400" spc="-6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01000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00110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65">
                          <a:latin typeface="Trebuchet MS"/>
                          <a:cs typeface="Trebuchet MS"/>
                        </a:rPr>
                        <a:t>11101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heavy" sz="2400" spc="-95" b="1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rebuchet MS"/>
                          <a:cs typeface="Trebuchet MS"/>
                        </a:rPr>
                        <a:t>10011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1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u="heavy" sz="2400" spc="-6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400" spc="-6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10000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u="heavy" sz="2400" spc="-90" b="1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rebuchet MS"/>
                          <a:cs typeface="Trebuchet MS"/>
                        </a:rPr>
                        <a:t>11110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00101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60">
                          <a:latin typeface="Trebuchet MS"/>
                          <a:cs typeface="Trebuchet MS"/>
                        </a:rPr>
                        <a:t>01011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3540" y="5432247"/>
            <a:ext cx="29457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Times New Roman"/>
                <a:cs typeface="Times New Roman"/>
              </a:rPr>
              <a:t>11110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decoded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01,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10100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decoded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10011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decoded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4161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20">
                <a:solidFill>
                  <a:srgbClr val="464652"/>
                </a:solidFill>
                <a:latin typeface="Cambria"/>
                <a:cs typeface="Cambria"/>
              </a:rPr>
              <a:t>Left</a:t>
            </a:r>
            <a:r>
              <a:rPr dirty="0" sz="3200" spc="229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140">
                <a:solidFill>
                  <a:srgbClr val="464652"/>
                </a:solidFill>
                <a:latin typeface="Cambria"/>
                <a:cs typeface="Cambria"/>
              </a:rPr>
              <a:t>Identity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0282"/>
            <a:ext cx="7620000" cy="2006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99900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5115" algn="l"/>
                <a:tab pos="285750" algn="l"/>
                <a:tab pos="5436870" algn="l"/>
                <a:tab pos="6351905" algn="l"/>
              </a:tabLst>
            </a:pPr>
            <a:r>
              <a:rPr dirty="0" sz="2600" spc="-130">
                <a:latin typeface="Trebuchet MS"/>
                <a:cs typeface="Trebuchet MS"/>
              </a:rPr>
              <a:t>Let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(A,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70">
                <a:latin typeface="Symbol"/>
                <a:cs typeface="Symbol"/>
              </a:rPr>
              <a:t></a:t>
            </a:r>
            <a:r>
              <a:rPr dirty="0" sz="2600" spc="-70">
                <a:latin typeface="Trebuchet MS"/>
                <a:cs typeface="Trebuchet MS"/>
              </a:rPr>
              <a:t>)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be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algebraic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system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where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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binary 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operation </a:t>
            </a:r>
            <a:r>
              <a:rPr dirty="0" sz="2600" spc="-40">
                <a:latin typeface="Trebuchet MS"/>
                <a:cs typeface="Trebuchet MS"/>
              </a:rPr>
              <a:t>on </a:t>
            </a:r>
            <a:r>
              <a:rPr dirty="0" sz="2600" spc="-95">
                <a:latin typeface="Trebuchet MS"/>
                <a:cs typeface="Trebuchet MS"/>
              </a:rPr>
              <a:t>A. </a:t>
            </a:r>
            <a:r>
              <a:rPr dirty="0" sz="2600" spc="40">
                <a:latin typeface="Trebuchet MS"/>
                <a:cs typeface="Trebuchet MS"/>
              </a:rPr>
              <a:t>An </a:t>
            </a:r>
            <a:r>
              <a:rPr dirty="0" sz="2600" spc="-165">
                <a:latin typeface="Trebuchet MS"/>
                <a:cs typeface="Trebuchet MS"/>
              </a:rPr>
              <a:t>element </a:t>
            </a:r>
            <a:r>
              <a:rPr dirty="0" sz="2600" spc="-150">
                <a:latin typeface="Trebuchet MS"/>
                <a:cs typeface="Trebuchet MS"/>
              </a:rPr>
              <a:t>in </a:t>
            </a:r>
            <a:r>
              <a:rPr dirty="0" sz="2600" spc="-95">
                <a:latin typeface="Trebuchet MS"/>
                <a:cs typeface="Trebuchet MS"/>
              </a:rPr>
              <a:t>A, </a:t>
            </a:r>
            <a:r>
              <a:rPr dirty="0" sz="2600" spc="-260">
                <a:latin typeface="Trebuchet MS"/>
                <a:cs typeface="Trebuchet MS"/>
              </a:rPr>
              <a:t>e, </a:t>
            </a:r>
            <a:r>
              <a:rPr dirty="0" sz="2600" spc="-114">
                <a:latin typeface="Trebuchet MS"/>
                <a:cs typeface="Trebuchet MS"/>
              </a:rPr>
              <a:t>is </a:t>
            </a:r>
            <a:r>
              <a:rPr dirty="0" sz="2600" spc="-150">
                <a:latin typeface="Trebuchet MS"/>
                <a:cs typeface="Trebuchet MS"/>
              </a:rPr>
              <a:t>said </a:t>
            </a:r>
            <a:r>
              <a:rPr dirty="0" sz="2600" spc="-65">
                <a:latin typeface="Trebuchet MS"/>
                <a:cs typeface="Trebuchet MS"/>
              </a:rPr>
              <a:t>to </a:t>
            </a:r>
            <a:r>
              <a:rPr dirty="0" sz="2600" spc="-160">
                <a:latin typeface="Trebuchet MS"/>
                <a:cs typeface="Trebuchet MS"/>
              </a:rPr>
              <a:t>be </a:t>
            </a:r>
            <a:r>
              <a:rPr dirty="0" sz="2600" spc="-254">
                <a:latin typeface="Trebuchet MS"/>
                <a:cs typeface="Trebuchet MS"/>
              </a:rPr>
              <a:t>a </a:t>
            </a:r>
            <a:r>
              <a:rPr dirty="0" sz="2600" spc="-70" b="1">
                <a:latin typeface="Trebuchet MS"/>
                <a:cs typeface="Trebuchet MS"/>
              </a:rPr>
              <a:t>left </a:t>
            </a:r>
            <a:r>
              <a:rPr dirty="0" sz="2600" spc="-770" b="1">
                <a:latin typeface="Trebuchet MS"/>
                <a:cs typeface="Trebuchet MS"/>
              </a:rPr>
              <a:t> </a:t>
            </a:r>
            <a:r>
              <a:rPr dirty="0" sz="2600" spc="-30" b="1">
                <a:latin typeface="Trebuchet MS"/>
                <a:cs typeface="Trebuchet MS"/>
              </a:rPr>
              <a:t>identity</a:t>
            </a:r>
            <a:r>
              <a:rPr dirty="0" sz="2600" spc="-114" b="1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if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for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all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A,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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x.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For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example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for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290">
                <a:latin typeface="Trebuchet MS"/>
                <a:cs typeface="Trebuchet MS"/>
              </a:rPr>
              <a:t>a</a:t>
            </a:r>
            <a:r>
              <a:rPr dirty="0" sz="2600" spc="-155">
                <a:latin typeface="Trebuchet MS"/>
                <a:cs typeface="Trebuchet MS"/>
              </a:rPr>
              <a:t>l</a:t>
            </a:r>
            <a:r>
              <a:rPr dirty="0" sz="2600" spc="-175">
                <a:latin typeface="Trebuchet MS"/>
                <a:cs typeface="Trebuchet MS"/>
              </a:rPr>
              <a:t>g</a:t>
            </a:r>
            <a:r>
              <a:rPr dirty="0" sz="2600" spc="-185">
                <a:latin typeface="Trebuchet MS"/>
                <a:cs typeface="Trebuchet MS"/>
              </a:rPr>
              <a:t>e</a:t>
            </a:r>
            <a:r>
              <a:rPr dirty="0" sz="2600" spc="-145">
                <a:latin typeface="Trebuchet MS"/>
                <a:cs typeface="Trebuchet MS"/>
              </a:rPr>
              <a:t>b</a:t>
            </a:r>
            <a:r>
              <a:rPr dirty="0" sz="2600" spc="-100">
                <a:latin typeface="Trebuchet MS"/>
                <a:cs typeface="Trebuchet MS"/>
              </a:rPr>
              <a:t>r</a:t>
            </a:r>
            <a:r>
              <a:rPr dirty="0" sz="2600" spc="-130">
                <a:latin typeface="Trebuchet MS"/>
                <a:cs typeface="Trebuchet MS"/>
              </a:rPr>
              <a:t>a</a:t>
            </a:r>
            <a:r>
              <a:rPr dirty="0" sz="2600" spc="-125">
                <a:latin typeface="Trebuchet MS"/>
                <a:cs typeface="Trebuchet MS"/>
              </a:rPr>
              <a:t>i</a:t>
            </a:r>
            <a:r>
              <a:rPr dirty="0" sz="2600" spc="-204">
                <a:latin typeface="Trebuchet MS"/>
                <a:cs typeface="Trebuchet MS"/>
              </a:rPr>
              <a:t>c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sys</a:t>
            </a:r>
            <a:r>
              <a:rPr dirty="0" sz="2600" spc="-105">
                <a:latin typeface="Trebuchet MS"/>
                <a:cs typeface="Trebuchet MS"/>
              </a:rPr>
              <a:t>t</a:t>
            </a:r>
            <a:r>
              <a:rPr dirty="0" sz="2600" spc="-165">
                <a:latin typeface="Trebuchet MS"/>
                <a:cs typeface="Trebuchet MS"/>
              </a:rPr>
              <a:t>em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sh</a:t>
            </a:r>
            <a:r>
              <a:rPr dirty="0" sz="2600" spc="-65">
                <a:latin typeface="Trebuchet MS"/>
                <a:cs typeface="Trebuchet MS"/>
              </a:rPr>
              <a:t>o</a:t>
            </a:r>
            <a:r>
              <a:rPr dirty="0" sz="2600" spc="-110">
                <a:latin typeface="Trebuchet MS"/>
                <a:cs typeface="Trebuchet MS"/>
              </a:rPr>
              <a:t>w</a:t>
            </a:r>
            <a:r>
              <a:rPr dirty="0" sz="2600" spc="-80">
                <a:latin typeface="Trebuchet MS"/>
                <a:cs typeface="Trebuchet MS"/>
              </a:rPr>
              <a:t>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Fi</a:t>
            </a:r>
            <a:r>
              <a:rPr dirty="0" sz="2600" spc="-190">
                <a:latin typeface="Trebuchet MS"/>
                <a:cs typeface="Trebuchet MS"/>
              </a:rPr>
              <a:t>g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b</a:t>
            </a:r>
            <a:r>
              <a:rPr dirty="0" sz="2600" spc="-50">
                <a:latin typeface="Trebuchet MS"/>
                <a:cs typeface="Trebuchet MS"/>
              </a:rPr>
              <a:t>o</a:t>
            </a:r>
            <a:r>
              <a:rPr dirty="0" sz="2600" spc="-145">
                <a:latin typeface="Trebuchet MS"/>
                <a:cs typeface="Trebuchet MS"/>
              </a:rPr>
              <a:t>th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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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sz="2600" spc="-145">
                <a:latin typeface="Trebuchet MS"/>
                <a:cs typeface="Trebuchet MS"/>
              </a:rPr>
              <a:t>r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left  </a:t>
            </a:r>
            <a:r>
              <a:rPr dirty="0" sz="2600" spc="-185">
                <a:latin typeface="Trebuchet MS"/>
                <a:cs typeface="Trebuchet MS"/>
              </a:rPr>
              <a:t>identifies.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355847"/>
            <a:ext cx="2386583" cy="191719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8194" y="3391675"/>
          <a:ext cx="3662679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/>
                <a:gridCol w="428625"/>
                <a:gridCol w="589280"/>
                <a:gridCol w="1031875"/>
                <a:gridCol w="799465"/>
              </a:tblGrid>
              <a:tr h="382258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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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695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695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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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574675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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270"/>
                </a:tc>
              </a:tr>
              <a:tr h="366103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  <a:spcBef>
                          <a:spcPts val="85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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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700"/>
                        </a:lnSpc>
                        <a:spcBef>
                          <a:spcPts val="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700"/>
                        </a:lnSpc>
                        <a:spcBef>
                          <a:spcPts val="85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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2765"/>
                        </a:lnSpc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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765"/>
                        </a:lnSpc>
                        <a:tabLst>
                          <a:tab pos="574675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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  <a:spcBef>
                          <a:spcPts val="80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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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700"/>
                        </a:lnSpc>
                        <a:spcBef>
                          <a:spcPts val="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700"/>
                        </a:lnSpc>
                        <a:spcBef>
                          <a:spcPts val="80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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2765"/>
                        </a:lnSpc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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765"/>
                        </a:lnSpc>
                        <a:tabLst>
                          <a:tab pos="574675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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</a:tr>
              <a:tr h="382288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  <a:spcBef>
                          <a:spcPts val="80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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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830"/>
                        </a:lnSpc>
                        <a:spcBef>
                          <a:spcPts val="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830"/>
                        </a:lnSpc>
                        <a:spcBef>
                          <a:spcPts val="80"/>
                        </a:spcBef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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2765"/>
                        </a:lnSpc>
                      </a:pPr>
                      <a:r>
                        <a:rPr dirty="0" sz="2400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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765"/>
                        </a:lnSpc>
                        <a:tabLst>
                          <a:tab pos="574675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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7330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00">
                <a:solidFill>
                  <a:srgbClr val="464652"/>
                </a:solidFill>
                <a:latin typeface="Cambria"/>
                <a:cs typeface="Cambria"/>
              </a:rPr>
              <a:t>Right</a:t>
            </a:r>
            <a:r>
              <a:rPr dirty="0" sz="3200" spc="240">
                <a:solidFill>
                  <a:srgbClr val="464652"/>
                </a:solidFill>
                <a:latin typeface="Cambria"/>
                <a:cs typeface="Cambria"/>
              </a:rPr>
              <a:t> </a:t>
            </a:r>
            <a:r>
              <a:rPr dirty="0" sz="3200" spc="140">
                <a:solidFill>
                  <a:srgbClr val="464652"/>
                </a:solidFill>
                <a:latin typeface="Cambria"/>
                <a:cs typeface="Cambria"/>
              </a:rPr>
              <a:t>Identity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8757"/>
            <a:ext cx="8020684" cy="1216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40">
                <a:latin typeface="Trebuchet MS"/>
                <a:cs typeface="Trebuchet MS"/>
              </a:rPr>
              <a:t>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element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A,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said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15" b="1">
                <a:latin typeface="Trebuchet MS"/>
                <a:cs typeface="Trebuchet MS"/>
              </a:rPr>
              <a:t>right</a:t>
            </a:r>
            <a:r>
              <a:rPr dirty="0" sz="2600" spc="-85" b="1">
                <a:latin typeface="Trebuchet MS"/>
                <a:cs typeface="Trebuchet MS"/>
              </a:rPr>
              <a:t> </a:t>
            </a:r>
            <a:r>
              <a:rPr dirty="0" sz="2600" spc="-30" b="1">
                <a:latin typeface="Trebuchet MS"/>
                <a:cs typeface="Trebuchet MS"/>
              </a:rPr>
              <a:t>identity</a:t>
            </a:r>
            <a:r>
              <a:rPr dirty="0" sz="2600" spc="-100" b="1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if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for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all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  <a:tabLst>
                <a:tab pos="607060" algn="l"/>
                <a:tab pos="998855" algn="l"/>
              </a:tabLst>
            </a:pPr>
            <a:r>
              <a:rPr dirty="0" sz="2600" spc="-95">
                <a:latin typeface="Trebuchet MS"/>
                <a:cs typeface="Trebuchet MS"/>
              </a:rPr>
              <a:t>A.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x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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x.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For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example,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for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algebraic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system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shown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 </a:t>
            </a:r>
            <a:r>
              <a:rPr dirty="0" sz="2600" spc="-76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F</a:t>
            </a:r>
            <a:r>
              <a:rPr dirty="0" sz="2600" spc="-114">
                <a:latin typeface="Trebuchet MS"/>
                <a:cs typeface="Trebuchet MS"/>
              </a:rPr>
              <a:t>i</a:t>
            </a:r>
            <a:r>
              <a:rPr dirty="0" sz="2600" spc="-290">
                <a:latin typeface="Trebuchet MS"/>
                <a:cs typeface="Trebuchet MS"/>
              </a:rPr>
              <a:t>g.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>
                <a:latin typeface="Symbol"/>
                <a:cs typeface="Symbol"/>
              </a:rPr>
              <a:t>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rig</a:t>
            </a:r>
            <a:r>
              <a:rPr dirty="0" sz="2600" spc="-140">
                <a:latin typeface="Trebuchet MS"/>
                <a:cs typeface="Trebuchet MS"/>
              </a:rPr>
              <a:t>h</a:t>
            </a:r>
            <a:r>
              <a:rPr dirty="0" sz="2600" spc="-165">
                <a:latin typeface="Trebuchet MS"/>
                <a:cs typeface="Trebuchet MS"/>
              </a:rPr>
              <a:t>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d</a:t>
            </a:r>
            <a:r>
              <a:rPr dirty="0" sz="2600" spc="-175">
                <a:latin typeface="Trebuchet MS"/>
                <a:cs typeface="Trebuchet MS"/>
              </a:rPr>
              <a:t>ent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65">
                <a:latin typeface="Trebuchet MS"/>
                <a:cs typeface="Trebuchet MS"/>
              </a:rPr>
              <a:t>t</a:t>
            </a:r>
            <a:r>
              <a:rPr dirty="0" sz="2600" spc="-355">
                <a:latin typeface="Trebuchet MS"/>
                <a:cs typeface="Trebuchet MS"/>
              </a:rPr>
              <a:t>y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774" y="2749631"/>
            <a:ext cx="2504251" cy="2501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15462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14">
                <a:solidFill>
                  <a:srgbClr val="464652"/>
                </a:solidFill>
                <a:latin typeface="Cambria"/>
                <a:cs typeface="Cambria"/>
              </a:rPr>
              <a:t>Id</a:t>
            </a:r>
            <a:r>
              <a:rPr dirty="0" sz="3200" spc="135">
                <a:solidFill>
                  <a:srgbClr val="464652"/>
                </a:solidFill>
                <a:latin typeface="Cambria"/>
                <a:cs typeface="Cambria"/>
              </a:rPr>
              <a:t>e</a:t>
            </a:r>
            <a:r>
              <a:rPr dirty="0" sz="3200" spc="165">
                <a:solidFill>
                  <a:srgbClr val="464652"/>
                </a:solidFill>
                <a:latin typeface="Cambria"/>
                <a:cs typeface="Cambria"/>
              </a:rPr>
              <a:t>nti</a:t>
            </a:r>
            <a:r>
              <a:rPr dirty="0" sz="3200" spc="125">
                <a:solidFill>
                  <a:srgbClr val="464652"/>
                </a:solidFill>
                <a:latin typeface="Cambria"/>
                <a:cs typeface="Cambria"/>
              </a:rPr>
              <a:t>t</a:t>
            </a:r>
            <a:r>
              <a:rPr dirty="0" sz="3200" spc="114">
                <a:solidFill>
                  <a:srgbClr val="464652"/>
                </a:solidFill>
                <a:latin typeface="Cambria"/>
                <a:cs typeface="Cambria"/>
              </a:rPr>
              <a:t>y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8757"/>
            <a:ext cx="7223125" cy="2236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40">
                <a:latin typeface="Trebuchet MS"/>
                <a:cs typeface="Trebuchet MS"/>
              </a:rPr>
              <a:t>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element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said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30" b="1">
                <a:latin typeface="Trebuchet MS"/>
                <a:cs typeface="Trebuchet MS"/>
              </a:rPr>
              <a:t>identity</a:t>
            </a:r>
            <a:r>
              <a:rPr dirty="0" sz="2600" spc="-70" b="1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if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it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both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left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d</a:t>
            </a:r>
            <a:r>
              <a:rPr dirty="0" sz="2600" spc="-175">
                <a:latin typeface="Trebuchet MS"/>
                <a:cs typeface="Trebuchet MS"/>
              </a:rPr>
              <a:t>ent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55">
                <a:latin typeface="Trebuchet MS"/>
                <a:cs typeface="Trebuchet MS"/>
              </a:rPr>
              <a:t>ty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</a:t>
            </a:r>
            <a:r>
              <a:rPr dirty="0" sz="2600" spc="-190">
                <a:latin typeface="Trebuchet MS"/>
                <a:cs typeface="Trebuchet MS"/>
              </a:rPr>
              <a:t>n</a:t>
            </a:r>
            <a:r>
              <a:rPr dirty="0" sz="2600" spc="-125">
                <a:latin typeface="Trebuchet MS"/>
                <a:cs typeface="Trebuchet MS"/>
              </a:rPr>
              <a:t>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ri</a:t>
            </a:r>
            <a:r>
              <a:rPr dirty="0" sz="2600" spc="-145">
                <a:latin typeface="Trebuchet MS"/>
                <a:cs typeface="Trebuchet MS"/>
              </a:rPr>
              <a:t>g</a:t>
            </a:r>
            <a:r>
              <a:rPr dirty="0" sz="2600" spc="-145">
                <a:latin typeface="Trebuchet MS"/>
                <a:cs typeface="Trebuchet MS"/>
              </a:rPr>
              <a:t>ht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</a:t>
            </a:r>
            <a:r>
              <a:rPr dirty="0" sz="2600" spc="-190">
                <a:latin typeface="Trebuchet MS"/>
                <a:cs typeface="Trebuchet MS"/>
              </a:rPr>
              <a:t>d</a:t>
            </a:r>
            <a:r>
              <a:rPr dirty="0" sz="2600" spc="-175">
                <a:latin typeface="Trebuchet MS"/>
                <a:cs typeface="Trebuchet MS"/>
              </a:rPr>
              <a:t>ent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65">
                <a:latin typeface="Trebuchet MS"/>
                <a:cs typeface="Trebuchet MS"/>
              </a:rPr>
              <a:t>t</a:t>
            </a:r>
            <a:r>
              <a:rPr dirty="0" sz="2600" spc="-355">
                <a:latin typeface="Trebuchet MS"/>
                <a:cs typeface="Trebuchet MS"/>
              </a:rPr>
              <a:t>y</a:t>
            </a:r>
            <a:r>
              <a:rPr dirty="0" sz="2600" spc="-38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45">
                <a:latin typeface="Trebuchet MS"/>
                <a:cs typeface="Trebuchet MS"/>
              </a:rPr>
              <a:t>Le</a:t>
            </a:r>
            <a:r>
              <a:rPr dirty="0" sz="2600" spc="-105">
                <a:latin typeface="Trebuchet MS"/>
                <a:cs typeface="Trebuchet MS"/>
              </a:rPr>
              <a:t>t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25">
                <a:latin typeface="Trebuchet MS"/>
                <a:cs typeface="Trebuchet MS"/>
              </a:rPr>
              <a:t>W={0</a:t>
            </a:r>
            <a:r>
              <a:rPr dirty="0" sz="2600" spc="20">
                <a:latin typeface="Trebuchet MS"/>
                <a:cs typeface="Trebuchet MS"/>
              </a:rPr>
              <a:t>,</a:t>
            </a:r>
            <a:r>
              <a:rPr dirty="0" sz="2600" spc="-265">
                <a:latin typeface="Trebuchet MS"/>
                <a:cs typeface="Trebuchet MS"/>
              </a:rPr>
              <a:t>1</a:t>
            </a:r>
            <a:r>
              <a:rPr dirty="0" sz="2600" spc="-175">
                <a:latin typeface="Trebuchet MS"/>
                <a:cs typeface="Trebuchet MS"/>
              </a:rPr>
              <a:t>,</a:t>
            </a:r>
            <a:r>
              <a:rPr dirty="0" sz="2600" spc="-240">
                <a:latin typeface="Trebuchet MS"/>
                <a:cs typeface="Trebuchet MS"/>
              </a:rPr>
              <a:t>2,3</a:t>
            </a:r>
            <a:r>
              <a:rPr dirty="0" sz="2600" spc="-180">
                <a:latin typeface="Trebuchet MS"/>
                <a:cs typeface="Trebuchet MS"/>
              </a:rPr>
              <a:t>,</a:t>
            </a:r>
            <a:r>
              <a:rPr dirty="0" sz="2600" spc="215">
                <a:latin typeface="Trebuchet MS"/>
                <a:cs typeface="Trebuchet MS"/>
              </a:rPr>
              <a:t>4,…</a:t>
            </a:r>
            <a:r>
              <a:rPr dirty="0" sz="2600" spc="275">
                <a:latin typeface="Trebuchet MS"/>
                <a:cs typeface="Trebuchet MS"/>
              </a:rPr>
              <a:t>…</a:t>
            </a:r>
            <a:r>
              <a:rPr dirty="0" sz="2600" spc="-90">
                <a:latin typeface="Trebuchet MS"/>
                <a:cs typeface="Trebuchet MS"/>
              </a:rPr>
              <a:t>}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90">
                <a:latin typeface="Trebuchet MS"/>
                <a:cs typeface="Trebuchet MS"/>
              </a:rPr>
              <a:t>Then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(</a:t>
            </a:r>
            <a:r>
              <a:rPr dirty="0" sz="2600" spc="155">
                <a:latin typeface="Trebuchet MS"/>
                <a:cs typeface="Trebuchet MS"/>
              </a:rPr>
              <a:t>W</a:t>
            </a:r>
            <a:r>
              <a:rPr dirty="0" sz="2600" spc="-385">
                <a:latin typeface="Trebuchet MS"/>
                <a:cs typeface="Trebuchet MS"/>
              </a:rPr>
              <a:t>,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+)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</a:t>
            </a:r>
            <a:r>
              <a:rPr dirty="0" sz="2600" spc="-130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0">
                <a:latin typeface="Trebuchet MS"/>
                <a:cs typeface="Trebuchet MS"/>
              </a:rPr>
              <a:t>a</a:t>
            </a:r>
            <a:r>
              <a:rPr dirty="0" sz="2600" spc="-120">
                <a:latin typeface="Trebuchet MS"/>
                <a:cs typeface="Trebuchet MS"/>
              </a:rPr>
              <a:t>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90">
                <a:latin typeface="Trebuchet MS"/>
                <a:cs typeface="Trebuchet MS"/>
              </a:rPr>
              <a:t>a</a:t>
            </a:r>
            <a:r>
              <a:rPr dirty="0" sz="2600" spc="-160">
                <a:latin typeface="Trebuchet MS"/>
                <a:cs typeface="Trebuchet MS"/>
              </a:rPr>
              <a:t>l</a:t>
            </a:r>
            <a:r>
              <a:rPr dirty="0" sz="2600" spc="-170">
                <a:latin typeface="Trebuchet MS"/>
                <a:cs typeface="Trebuchet MS"/>
              </a:rPr>
              <a:t>ge</a:t>
            </a:r>
            <a:r>
              <a:rPr dirty="0" sz="2600" spc="-175">
                <a:latin typeface="Trebuchet MS"/>
                <a:cs typeface="Trebuchet MS"/>
              </a:rPr>
              <a:t>b</a:t>
            </a:r>
            <a:r>
              <a:rPr dirty="0" sz="2600" spc="-155">
                <a:latin typeface="Trebuchet MS"/>
                <a:cs typeface="Trebuchet MS"/>
              </a:rPr>
              <a:t>ra</a:t>
            </a:r>
            <a:r>
              <a:rPr dirty="0" sz="2600" spc="-95">
                <a:latin typeface="Trebuchet MS"/>
                <a:cs typeface="Trebuchet MS"/>
              </a:rPr>
              <a:t>i</a:t>
            </a:r>
            <a:r>
              <a:rPr dirty="0" sz="2600" spc="-150">
                <a:latin typeface="Trebuchet MS"/>
                <a:cs typeface="Trebuchet MS"/>
              </a:rPr>
              <a:t>c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sy</a:t>
            </a:r>
            <a:r>
              <a:rPr dirty="0" sz="2600" spc="-95">
                <a:latin typeface="Trebuchet MS"/>
                <a:cs typeface="Trebuchet MS"/>
              </a:rPr>
              <a:t>s</a:t>
            </a:r>
            <a:r>
              <a:rPr dirty="0" sz="2600" spc="-220">
                <a:latin typeface="Trebuchet MS"/>
                <a:cs typeface="Trebuchet MS"/>
              </a:rPr>
              <a:t>tem.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600" spc="-95">
                <a:latin typeface="Trebuchet MS"/>
                <a:cs typeface="Trebuchet MS"/>
              </a:rPr>
              <a:t>Clearly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0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identity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the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algebraic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system.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UKS</dc:creator>
  <dc:title>Unit-IV :  Algebraic Structures</dc:title>
  <dcterms:created xsi:type="dcterms:W3CDTF">2023-11-09T18:42:30Z</dcterms:created>
  <dcterms:modified xsi:type="dcterms:W3CDTF">2023-11-09T18:42:30Z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2023-11-09T00:00:00Z</vt:filetime>
  </property>
</Properties>
</file>