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7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TeGwvpyXv+WHXkZujPTG/Dd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80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ec32c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ec32c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ec32c6c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ec32c6c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c32c6c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c32c6c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c32c6c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c32c6c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 descr="A picture containing drawing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0328" y="93609"/>
            <a:ext cx="3783105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close up of a sig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57469" y="93609"/>
            <a:ext cx="1313507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5722459" y="409320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7421731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point.om/python-tkin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945783" y="-397344"/>
            <a:ext cx="7772400" cy="152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   PP Mini-Project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901" y="2276872"/>
            <a:ext cx="10552670" cy="179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FY COMPS Sem II ( 2022-23)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 dirty="0">
                <a:latin typeface="Arial Black"/>
                <a:sym typeface="Arial Black"/>
              </a:rPr>
              <a:t>Batch C2-1</a:t>
            </a:r>
            <a:endParaRPr sz="32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919536" y="2708920"/>
            <a:ext cx="891540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4938" y="3645024"/>
            <a:ext cx="5739072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Arya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Madhani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16010122099</a:t>
            </a: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Aakriti Mehta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-16010122109</a:t>
            </a: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 Nagrani -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16010122122</a:t>
            </a: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2511" y="1196752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Title of Project</a:t>
            </a:r>
          </a:p>
          <a:p>
            <a:pPr algn="ctr"/>
            <a:endParaRPr lang="en-IN" sz="32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2495600" y="620688"/>
            <a:ext cx="7680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latin typeface="Calibri" pitchFamily="34" charset="0"/>
                <a:ea typeface="Calibri" pitchFamily="34" charset="0"/>
                <a:cs typeface="Calibri" pitchFamily="34" charset="0"/>
                <a:sym typeface="Times New Roman"/>
              </a:rPr>
              <a:t>Problem Statement</a:t>
            </a:r>
            <a:endParaRPr sz="4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23494" y="2372520"/>
            <a:ext cx="11084765" cy="242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indent="-457200" algn="ctr">
              <a:lnSpc>
                <a:spcPct val="150000"/>
              </a:lnSpc>
              <a:spcBef>
                <a:spcPts val="0"/>
              </a:spcBef>
              <a:buSzPts val="1946"/>
            </a:pPr>
            <a:r>
              <a:rPr lang="en-US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 design an  File Organizer using Python with OS module and </a:t>
            </a:r>
            <a:r>
              <a:rPr lang="en-US" sz="3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r>
              <a:rPr lang="en-US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that is able to scan a specified directory and  helps the user arrange all his/her files (of type </a:t>
            </a:r>
            <a:r>
              <a:rPr lang="en-US" sz="3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png,text,video</a:t>
            </a:r>
            <a:r>
              <a:rPr lang="en-US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pdfs)  in a sorted manner. This </a:t>
            </a: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will help in cleaning up cluttered directories by grouping similar files together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c32c6c4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System Architecture</a:t>
            </a:r>
            <a:endParaRPr sz="4000" b="1" dirty="0"/>
          </a:p>
        </p:txBody>
      </p:sp>
      <p:sp>
        <p:nvSpPr>
          <p:cNvPr id="118" name="Google Shape;118;g1eec32c6c4d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indent="0" algn="l" fontAlgn="base">
              <a:buNone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In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 beginning, we imported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os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shutil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Tkinter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modules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User Interface: You can create a simple command-line interface or a graphical user interface (GUI) using libraries like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to interact with the user. The interface allows the user to input the directory they want to organize.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Input Validation: Validate the user input to ensure that the specified directory exists and is accessible.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File Sorting: Traverse through all the files in the given directory and classify them based on their file extensions. The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module is used to access and manipulate file paths and extensions.</a:t>
            </a:r>
          </a:p>
          <a:p>
            <a:pPr algn="l" fontAlgn="base"/>
            <a:endParaRPr lang="en-US" sz="2700" b="0" i="0" dirty="0" smtClean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g1eec32c6c4d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352" y="906601"/>
            <a:ext cx="11521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Folder </a:t>
            </a:r>
            <a:r>
              <a:rPr lang="en-US" sz="2800" dirty="0">
                <a:solidFill>
                  <a:schemeClr val="tx1"/>
                </a:solidFill>
              </a:rPr>
              <a:t>Creation: Create separate folders for each file type (e.g., "Text", "Images", "Documents", etc.) if they don't already exist within the given directory.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 err="1">
                <a:solidFill>
                  <a:schemeClr val="tx1"/>
                </a:solidFill>
              </a:rPr>
              <a:t>os</a:t>
            </a:r>
            <a:r>
              <a:rPr lang="en-US" sz="2800" dirty="0">
                <a:solidFill>
                  <a:schemeClr val="tx1"/>
                </a:solidFill>
              </a:rPr>
              <a:t> module </a:t>
            </a:r>
            <a:r>
              <a:rPr lang="en-US" sz="2800" dirty="0" smtClean="0">
                <a:solidFill>
                  <a:schemeClr val="tx1"/>
                </a:solidFill>
              </a:rPr>
              <a:t>is used to </a:t>
            </a:r>
            <a:r>
              <a:rPr lang="en-US" sz="2800" dirty="0">
                <a:solidFill>
                  <a:schemeClr val="tx1"/>
                </a:solidFill>
              </a:rPr>
              <a:t>create directories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File </a:t>
            </a:r>
            <a:r>
              <a:rPr lang="en-US" sz="2800" dirty="0">
                <a:solidFill>
                  <a:schemeClr val="tx1"/>
                </a:solidFill>
              </a:rPr>
              <a:t>Movement: Move each file to its respective folder based on its extension. Again, the </a:t>
            </a:r>
            <a:r>
              <a:rPr lang="en-US" sz="2800" dirty="0" err="1">
                <a:solidFill>
                  <a:schemeClr val="tx1"/>
                </a:solidFill>
              </a:rPr>
              <a:t>os</a:t>
            </a:r>
            <a:r>
              <a:rPr lang="en-US" sz="2800" dirty="0">
                <a:solidFill>
                  <a:schemeClr val="tx1"/>
                </a:solidFill>
              </a:rPr>
              <a:t> module </a:t>
            </a:r>
            <a:r>
              <a:rPr lang="en-US" sz="2800" dirty="0" smtClean="0">
                <a:solidFill>
                  <a:schemeClr val="tx1"/>
                </a:solidFill>
              </a:rPr>
              <a:t>is used </a:t>
            </a:r>
            <a:r>
              <a:rPr lang="en-US" sz="2800" dirty="0">
                <a:solidFill>
                  <a:schemeClr val="tx1"/>
                </a:solidFill>
              </a:rPr>
              <a:t>to move files from one directory to another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Testing</a:t>
            </a:r>
            <a:r>
              <a:rPr lang="en-US" sz="2800" dirty="0">
                <a:solidFill>
                  <a:schemeClr val="tx1"/>
                </a:solidFill>
              </a:rPr>
              <a:t>: Perform testing on various scenarios, such as organizing files in different directories with different file types, to ensure the program functions as </a:t>
            </a:r>
            <a:r>
              <a:rPr lang="en-US" sz="2800" dirty="0" smtClean="0">
                <a:solidFill>
                  <a:schemeClr val="tx1"/>
                </a:solidFill>
              </a:rPr>
              <a:t>expected.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500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dirty="0"/>
              <a:t>Features of designed System</a:t>
            </a:r>
            <a:endParaRPr sz="40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29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Instead of doing it manually this Programs helps us to sort all the all the files having extensions ‘.</a:t>
            </a:r>
            <a:r>
              <a:rPr lang="en-US" dirty="0" err="1"/>
              <a:t>png</a:t>
            </a:r>
            <a:r>
              <a:rPr lang="en-US" dirty="0"/>
              <a:t>’ and ‘.txt’ , thus saving lot of time.</a:t>
            </a: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c32c6c4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Result</a:t>
            </a:r>
            <a:endParaRPr sz="4000" b="1" dirty="0"/>
          </a:p>
        </p:txBody>
      </p:sp>
      <p:sp>
        <p:nvSpPr>
          <p:cNvPr id="132" name="Google Shape;132;g1eec32c6c4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Poppins" panose="020B0502040204020203" pitchFamily="2" charset="0"/>
              </a:rPr>
              <a:t>The below GUI shows the output message after the successful organization of the files.</a:t>
            </a:r>
            <a:endParaRPr dirty="0"/>
          </a:p>
        </p:txBody>
      </p:sp>
      <p:sp>
        <p:nvSpPr>
          <p:cNvPr id="133" name="Google Shape;133;g1eec32c6c4d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97E04-6924-386E-BC22-F41A9717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852936"/>
            <a:ext cx="5164138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c32c6c4d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Conclusion</a:t>
            </a:r>
            <a:endParaRPr sz="4000" b="1" dirty="0"/>
          </a:p>
        </p:txBody>
      </p:sp>
      <p:sp>
        <p:nvSpPr>
          <p:cNvPr id="139" name="Google Shape;139;g1eec32c6c4d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 fontAlgn="base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To ensure the successful outcome of this python code to create a Junk File Organizer In Python With OS Module, keep the following points in mind.</a:t>
            </a:r>
          </a:p>
          <a:p>
            <a:pPr marL="114300" indent="0" algn="l" fontAlgn="base">
              <a:buNone/>
            </a:pPr>
            <a:endParaRPr lang="en-US" b="0" i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pPr fontAlgn="base"/>
            <a:r>
              <a:rPr lang="en-US" b="0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Choose the folder in which you need to organize files and make a subfolder with the same extension files.</a:t>
            </a:r>
          </a:p>
          <a:p>
            <a:pPr fontAlgn="base"/>
            <a:r>
              <a:rPr lang="en-US" b="0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The process is not easily reversible so do it cautiously.</a:t>
            </a:r>
          </a:p>
          <a:p>
            <a:pPr algn="l" fontAlgn="base"/>
            <a:endParaRPr lang="en-US" b="0" i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1eec32c6c4d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c32c6c4d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References </a:t>
            </a:r>
            <a:endParaRPr sz="4000" b="1" dirty="0"/>
          </a:p>
        </p:txBody>
      </p:sp>
      <p:sp>
        <p:nvSpPr>
          <p:cNvPr id="146" name="Google Shape;146;g1eec32c6c4d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https://geeksfor</a:t>
            </a:r>
            <a:r>
              <a:rPr lang="en-US" dirty="0" smtClean="0">
                <a:hlinkClick r:id="rId3"/>
              </a:rPr>
              <a:t>geeks.org</a:t>
            </a:r>
            <a:endParaRPr lang="en-US" dirty="0" smtClean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4"/>
              </a:rPr>
              <a:t>https://www.javapoint.om/python-tkinter</a:t>
            </a:r>
            <a:endParaRPr lang="en-US" dirty="0" smtClean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g1eec32c6c4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425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Poppins</vt:lpstr>
      <vt:lpstr>Arial Black</vt:lpstr>
      <vt:lpstr>Times New Roman</vt:lpstr>
      <vt:lpstr>Arial</vt:lpstr>
      <vt:lpstr>Office Theme</vt:lpstr>
      <vt:lpstr>   PP Mini-Project</vt:lpstr>
      <vt:lpstr>Problem Statement</vt:lpstr>
      <vt:lpstr>System Architecture</vt:lpstr>
      <vt:lpstr>PowerPoint Presentation</vt:lpstr>
      <vt:lpstr>Features of designed System</vt:lpstr>
      <vt:lpstr>Result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Windows User</dc:creator>
  <cp:lastModifiedBy>16010122109_FY_MEHTA AAKRITI RAKESH</cp:lastModifiedBy>
  <cp:revision>12</cp:revision>
  <dcterms:created xsi:type="dcterms:W3CDTF">2020-08-02T13:20:06Z</dcterms:created>
  <dcterms:modified xsi:type="dcterms:W3CDTF">2023-05-25T14:58:03Z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0x0101006791A877936F4F4895848517DF90D692</vt:lpwstr>
  </property>
</Properties>
</file>