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1pPr>
    <a:lvl2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2pPr>
    <a:lvl3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3pPr>
    <a:lvl4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4pPr>
    <a:lvl5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5pPr>
    <a:lvl6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6pPr>
    <a:lvl7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7pPr>
    <a:lvl8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8pPr>
    <a:lvl9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halkduster"/>
          <a:ea typeface="Chalkduster"/>
          <a:cs typeface="Chalkduster"/>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3F4"/>
          </a:solidFill>
        </a:fill>
      </a:tcStyle>
    </a:wholeTbl>
    <a:band2H>
      <a:tcTxStyle b="def" i="def"/>
      <a:tcStyle>
        <a:tcBdr/>
        <a:fill>
          <a:solidFill>
            <a:srgbClr val="EBF2FA"/>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halkduster"/>
          <a:ea typeface="Chalkduster"/>
          <a:cs typeface="Chalkduster"/>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4D7"/>
          </a:solidFill>
        </a:fill>
      </a:tcStyle>
    </a:wholeTbl>
    <a:band2H>
      <a:tcTxStyle b="def" i="def"/>
      <a:tcStyle>
        <a:tcBdr/>
        <a:fill>
          <a:solidFill>
            <a:srgbClr val="FFF9EC"/>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halkduster"/>
          <a:ea typeface="Chalkduster"/>
          <a:cs typeface="Chalkduster"/>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E2F9"/>
          </a:solidFill>
        </a:fill>
      </a:tcStyle>
    </a:wholeTbl>
    <a:band2H>
      <a:tcTxStyle b="def" i="def"/>
      <a:tcStyle>
        <a:tcBdr/>
        <a:fill>
          <a:solidFill>
            <a:srgbClr val="F7F1FC"/>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halkduster"/>
          <a:ea typeface="Chalkduster"/>
          <a:cs typeface="Chalkduster"/>
        </a:font>
        <a:srgbClr val="BC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3E6FF"/>
          </a:solidFill>
        </a:fill>
      </a:tcStyle>
    </a:wholeTbl>
    <a:band2H>
      <a:tcTxStyle b="def" i="def"/>
      <a:tcStyle>
        <a:tcBdr/>
        <a:fill>
          <a:solidFill>
            <a:srgbClr val="FFFFFF"/>
          </a:solidFill>
        </a:fill>
      </a:tcStyle>
    </a:band2H>
    <a:firstCol>
      <a:tcTxStyle b="on" i="off">
        <a:font>
          <a:latin typeface="Chalkduster"/>
          <a:ea typeface="Chalkduster"/>
          <a:cs typeface="Chalkduster"/>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halkduster"/>
          <a:ea typeface="Chalkduster"/>
          <a:cs typeface="Chalkduster"/>
        </a:font>
        <a:srgbClr val="BC00FF"/>
      </a:tcTxStyle>
      <a:tcStyle>
        <a:tcBdr>
          <a:left>
            <a:ln w="12700" cap="flat">
              <a:noFill/>
              <a:miter lim="400000"/>
            </a:ln>
          </a:left>
          <a:right>
            <a:ln w="12700" cap="flat">
              <a:noFill/>
              <a:miter lim="400000"/>
            </a:ln>
          </a:right>
          <a:top>
            <a:ln w="50800" cap="flat">
              <a:solidFill>
                <a:srgbClr val="BC00FF"/>
              </a:solidFill>
              <a:prstDash val="solid"/>
              <a:round/>
            </a:ln>
          </a:top>
          <a:bottom>
            <a:ln w="25400" cap="flat">
              <a:solidFill>
                <a:srgbClr val="BC00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halkduster"/>
          <a:ea typeface="Chalkduster"/>
          <a:cs typeface="Chalkduster"/>
        </a:font>
        <a:srgbClr val="FFFFFF"/>
      </a:tcTxStyle>
      <a:tcStyle>
        <a:tcBdr>
          <a:left>
            <a:ln w="12700" cap="flat">
              <a:noFill/>
              <a:miter lim="400000"/>
            </a:ln>
          </a:left>
          <a:right>
            <a:ln w="12700" cap="flat">
              <a:noFill/>
              <a:miter lim="400000"/>
            </a:ln>
          </a:right>
          <a:top>
            <a:ln w="25400" cap="flat">
              <a:solidFill>
                <a:srgbClr val="BC00FF"/>
              </a:solidFill>
              <a:prstDash val="solid"/>
              <a:round/>
            </a:ln>
          </a:top>
          <a:bottom>
            <a:ln w="25400" cap="flat">
              <a:solidFill>
                <a:srgbClr val="BC00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halkduster"/>
          <a:ea typeface="Chalkduster"/>
          <a:cs typeface="Chalkduster"/>
        </a:font>
        <a:srgbClr val="BC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CAFF"/>
          </a:solidFill>
        </a:fill>
      </a:tcStyle>
    </a:wholeTbl>
    <a:band2H>
      <a:tcTxStyle b="def" i="def"/>
      <a:tcStyle>
        <a:tcBdr/>
        <a:fill>
          <a:solidFill>
            <a:srgbClr val="F3E6FF"/>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C00FF"/>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C00FF"/>
          </a:solid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C00FF"/>
          </a:solidFill>
        </a:fill>
      </a:tcStyle>
    </a:firstRow>
  </a:tblStyle>
  <a:tblStyle styleId="{2708684C-4D16-4618-839F-0558EEFCDFE6}" styleName="">
    <a:tblBg/>
    <a:wholeTbl>
      <a:tcTxStyle b="off"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halkduster"/>
          <a:ea typeface="Chalkduster"/>
          <a:cs typeface="Chalkduster"/>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3657600"/>
            <a:ext cx="20828000" cy="3568700"/>
          </a:xfrm>
          <a:prstGeom prst="rect">
            <a:avLst/>
          </a:prstGeom>
        </p:spPr>
        <p:txBody>
          <a:bodyPr anchor="b"/>
          <a:lstStyle/>
          <a:p>
            <a:pPr/>
            <a:r>
              <a:t>Title Text</a:t>
            </a:r>
          </a:p>
        </p:txBody>
      </p:sp>
      <p:sp>
        <p:nvSpPr>
          <p:cNvPr id="12" name="Shape 12"/>
          <p:cNvSpPr/>
          <p:nvPr>
            <p:ph type="body" sz="quarter" idx="1"/>
          </p:nvPr>
        </p:nvSpPr>
        <p:spPr>
          <a:xfrm>
            <a:off x="1778000" y="7327900"/>
            <a:ext cx="20828000" cy="1892300"/>
          </a:xfrm>
          <a:prstGeom prst="rect">
            <a:avLst/>
          </a:prstGeom>
        </p:spPr>
        <p:txBody>
          <a:bodyPr anchor="t"/>
          <a:lstStyle>
            <a:lvl1pPr marL="0" indent="0" algn="ctr">
              <a:spcBef>
                <a:spcPts val="0"/>
              </a:spcBef>
              <a:buSzTx/>
              <a:buNone/>
              <a:defRPr sz="4800"/>
            </a:lvl1pPr>
            <a:lvl2pPr marL="0" indent="0" algn="ctr">
              <a:spcBef>
                <a:spcPts val="0"/>
              </a:spcBef>
              <a:buSzTx/>
              <a:buNone/>
              <a:defRPr sz="4800"/>
            </a:lvl2pPr>
            <a:lvl3pPr marL="0" indent="0" algn="ctr">
              <a:spcBef>
                <a:spcPts val="0"/>
              </a:spcBef>
              <a:buSzTx/>
              <a:buNone/>
              <a:defRPr sz="4800"/>
            </a:lvl3pPr>
            <a:lvl4pPr marL="0" indent="0" algn="ctr">
              <a:spcBef>
                <a:spcPts val="0"/>
              </a:spcBef>
              <a:buSzTx/>
              <a:buNone/>
              <a:defRPr sz="4800"/>
            </a:lvl4pPr>
            <a:lvl5pPr marL="0" indent="0" algn="ctr">
              <a:spcBef>
                <a:spcPts val="0"/>
              </a:spcBef>
              <a:buSz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
          </p:nvPr>
        </p:nvSpPr>
        <p:spPr>
          <a:xfrm>
            <a:off x="2374900" y="6405178"/>
            <a:ext cx="19621500" cy="943745"/>
          </a:xfrm>
          <a:prstGeom prst="rect">
            <a:avLst/>
          </a:prstGeom>
        </p:spPr>
        <p:txBody>
          <a:bodyPr/>
          <a:lstStyle>
            <a:lvl1pPr marL="0" indent="0" algn="ctr">
              <a:spcBef>
                <a:spcPts val="3400"/>
              </a:spcBef>
              <a:buSzTx/>
              <a:buNone/>
              <a:defRPr sz="5200"/>
            </a:lvl1pPr>
            <a:lvl2pPr marL="1554480" indent="-792480" algn="ctr">
              <a:spcBef>
                <a:spcPts val="3400"/>
              </a:spcBef>
              <a:buBlip>
                <a:blip r:embed="rId2"/>
              </a:buBlip>
              <a:defRPr sz="5200"/>
            </a:lvl2pPr>
            <a:lvl3pPr marL="2316479" indent="-792479" algn="ctr">
              <a:spcBef>
                <a:spcPts val="3400"/>
              </a:spcBef>
              <a:buBlip>
                <a:blip r:embed="rId2"/>
              </a:buBlip>
              <a:defRPr sz="5200"/>
            </a:lvl3pPr>
            <a:lvl4pPr marL="3078479" indent="-792479" algn="ctr">
              <a:spcBef>
                <a:spcPts val="3400"/>
              </a:spcBef>
              <a:buBlip>
                <a:blip r:embed="rId2"/>
              </a:buBlip>
              <a:defRPr sz="5200"/>
            </a:lvl4pPr>
            <a:lvl5pPr marL="3840479" indent="-792479" algn="ctr">
              <a:spcBef>
                <a:spcPts val="3400"/>
              </a:spcBef>
              <a:buBlip>
                <a:blip r:embed="rId2"/>
              </a:buBlip>
              <a:defRPr sz="5200"/>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body" sz="quarter" idx="13"/>
          </p:nvPr>
        </p:nvSpPr>
        <p:spPr>
          <a:xfrm>
            <a:off x="2374900" y="8966200"/>
            <a:ext cx="19621500" cy="711200"/>
          </a:xfrm>
          <a:prstGeom prst="rect">
            <a:avLst/>
          </a:prstGeom>
        </p:spPr>
        <p:txBody>
          <a:bodyPr anchor="t"/>
          <a:lstStyle/>
          <a:p>
            <a:pPr marL="0" indent="0" algn="ctr">
              <a:spcBef>
                <a:spcPts val="0"/>
              </a:spcBef>
              <a:buSzTx/>
              <a:buNone/>
              <a:defRPr sz="3200"/>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sz="half" idx="13"/>
          </p:nvPr>
        </p:nvSpPr>
        <p:spPr>
          <a:xfrm>
            <a:off x="4699000" y="1645274"/>
            <a:ext cx="14960600" cy="7748094"/>
          </a:xfrm>
          <a:prstGeom prst="rect">
            <a:avLst/>
          </a:prstGeom>
        </p:spPr>
        <p:txBody>
          <a:bodyPr lIns="91439" tIns="45719" rIns="91439" bIns="45719" anchor="t">
            <a:noAutofit/>
          </a:bodyPr>
          <a:lstStyle/>
          <a:p>
            <a:pPr/>
          </a:p>
        </p:txBody>
      </p:sp>
      <p:sp>
        <p:nvSpPr>
          <p:cNvPr id="21" name="Shape 21"/>
          <p:cNvSpPr/>
          <p:nvPr>
            <p:ph type="title"/>
          </p:nvPr>
        </p:nvSpPr>
        <p:spPr>
          <a:xfrm>
            <a:off x="1778000" y="9550400"/>
            <a:ext cx="20828000" cy="2120900"/>
          </a:xfrm>
          <a:prstGeom prst="rect">
            <a:avLst/>
          </a:prstGeom>
        </p:spPr>
        <p:txBody>
          <a:bodyPr/>
          <a:lstStyle/>
          <a:p>
            <a:pPr/>
            <a:r>
              <a:t>Title Text</a:t>
            </a:r>
          </a:p>
        </p:txBody>
      </p:sp>
      <p:sp>
        <p:nvSpPr>
          <p:cNvPr id="22" name="Shape 22"/>
          <p:cNvSpPr/>
          <p:nvPr>
            <p:ph type="body" sz="quarter" idx="1"/>
          </p:nvPr>
        </p:nvSpPr>
        <p:spPr>
          <a:xfrm>
            <a:off x="1778000" y="11785600"/>
            <a:ext cx="20828000" cy="1346200"/>
          </a:xfrm>
          <a:prstGeom prst="rect">
            <a:avLst/>
          </a:prstGeom>
        </p:spPr>
        <p:txBody>
          <a:bodyPr anchor="t"/>
          <a:lstStyle>
            <a:lvl1pPr marL="0" indent="0" algn="ctr">
              <a:spcBef>
                <a:spcPts val="0"/>
              </a:spcBef>
              <a:buSzTx/>
              <a:buNone/>
              <a:defRPr sz="4800"/>
            </a:lvl1pPr>
            <a:lvl2pPr marL="0" indent="0" algn="ctr">
              <a:spcBef>
                <a:spcPts val="0"/>
              </a:spcBef>
              <a:buSzTx/>
              <a:buNone/>
              <a:defRPr sz="4800"/>
            </a:lvl2pPr>
            <a:lvl3pPr marL="0" indent="0" algn="ctr">
              <a:spcBef>
                <a:spcPts val="0"/>
              </a:spcBef>
              <a:buSzTx/>
              <a:buNone/>
              <a:defRPr sz="4800"/>
            </a:lvl3pPr>
            <a:lvl4pPr marL="0" indent="0" algn="ctr">
              <a:spcBef>
                <a:spcPts val="0"/>
              </a:spcBef>
              <a:buSzTx/>
              <a:buNone/>
              <a:defRPr sz="4800"/>
            </a:lvl4pPr>
            <a:lvl5pPr marL="0" indent="0" algn="ctr">
              <a:spcBef>
                <a:spcPts val="0"/>
              </a:spcBef>
              <a:buSz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778000" y="5067300"/>
            <a:ext cx="20828000" cy="35687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4058900" y="1765300"/>
            <a:ext cx="8356600" cy="9842500"/>
          </a:xfrm>
          <a:prstGeom prst="rect">
            <a:avLst/>
          </a:prstGeom>
        </p:spPr>
        <p:txBody>
          <a:bodyPr lIns="91439" tIns="45719" rIns="91439" bIns="45719" anchor="t">
            <a:noAutofit/>
          </a:bodyPr>
          <a:lstStyle/>
          <a:p>
            <a:pPr/>
          </a:p>
        </p:txBody>
      </p:sp>
      <p:sp>
        <p:nvSpPr>
          <p:cNvPr id="39" name="Shape 39"/>
          <p:cNvSpPr/>
          <p:nvPr>
            <p:ph type="title"/>
          </p:nvPr>
        </p:nvSpPr>
        <p:spPr>
          <a:xfrm>
            <a:off x="1574800" y="1854200"/>
            <a:ext cx="10858500" cy="4826000"/>
          </a:xfrm>
          <a:prstGeom prst="rect">
            <a:avLst/>
          </a:prstGeom>
        </p:spPr>
        <p:txBody>
          <a:bodyPr anchor="b"/>
          <a:lstStyle/>
          <a:p>
            <a:pPr/>
            <a:r>
              <a:t>Title Text</a:t>
            </a:r>
          </a:p>
        </p:txBody>
      </p:sp>
      <p:sp>
        <p:nvSpPr>
          <p:cNvPr id="40" name="Shape 40"/>
          <p:cNvSpPr/>
          <p:nvPr>
            <p:ph type="body" sz="quarter" idx="1"/>
          </p:nvPr>
        </p:nvSpPr>
        <p:spPr>
          <a:xfrm>
            <a:off x="1574800" y="6692900"/>
            <a:ext cx="10858500" cy="5067300"/>
          </a:xfrm>
          <a:prstGeom prst="rect">
            <a:avLst/>
          </a:prstGeom>
        </p:spPr>
        <p:txBody>
          <a:bodyPr anchor="t"/>
          <a:lstStyle>
            <a:lvl1pPr marL="0" indent="0" algn="ctr">
              <a:spcBef>
                <a:spcPts val="0"/>
              </a:spcBef>
              <a:buSzTx/>
              <a:buNone/>
              <a:defRPr sz="4800"/>
            </a:lvl1pPr>
            <a:lvl2pPr marL="0" indent="0" algn="ctr">
              <a:spcBef>
                <a:spcPts val="0"/>
              </a:spcBef>
              <a:buSzTx/>
              <a:buNone/>
              <a:defRPr sz="4800"/>
            </a:lvl2pPr>
            <a:lvl3pPr marL="0" indent="0" algn="ctr">
              <a:spcBef>
                <a:spcPts val="0"/>
              </a:spcBef>
              <a:buSzTx/>
              <a:buNone/>
              <a:defRPr sz="4800"/>
            </a:lvl3pPr>
            <a:lvl4pPr marL="0" indent="0" algn="ctr">
              <a:spcBef>
                <a:spcPts val="0"/>
              </a:spcBef>
              <a:buSzTx/>
              <a:buNone/>
              <a:defRPr sz="4800"/>
            </a:lvl4pPr>
            <a:lvl5pPr marL="0" indent="0" algn="ctr">
              <a:spcBef>
                <a:spcPts val="0"/>
              </a:spcBef>
              <a:buSz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xfrm>
            <a:off x="1778000" y="355600"/>
            <a:ext cx="20828000" cy="3492500"/>
          </a:xfrm>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xfrm>
            <a:off x="1778000" y="355600"/>
            <a:ext cx="20828000" cy="3492500"/>
          </a:xfrm>
          <a:prstGeom prst="rect">
            <a:avLst/>
          </a:prstGeom>
        </p:spPr>
        <p:txBody>
          <a:bodyPr/>
          <a:lstStyle/>
          <a:p>
            <a:pPr/>
            <a:r>
              <a:t>Title Text</a:t>
            </a:r>
          </a:p>
        </p:txBody>
      </p:sp>
      <p:sp>
        <p:nvSpPr>
          <p:cNvPr id="57" name="Shape 57"/>
          <p:cNvSpPr/>
          <p:nvPr>
            <p:ph type="body" idx="1"/>
          </p:nvPr>
        </p:nvSpPr>
        <p:spPr>
          <a:xfrm>
            <a:off x="1778000" y="3898900"/>
            <a:ext cx="208280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82600" y="3302000"/>
            <a:ext cx="9245670" cy="9271000"/>
          </a:xfrm>
          <a:prstGeom prst="rect">
            <a:avLst/>
          </a:prstGeom>
        </p:spPr>
        <p:txBody>
          <a:bodyPr lIns="91439" tIns="45719" rIns="91439" bIns="45719" anchor="t">
            <a:noAutofit/>
          </a:bodyPr>
          <a:lstStyle/>
          <a:p>
            <a:pPr/>
          </a:p>
        </p:txBody>
      </p:sp>
      <p:sp>
        <p:nvSpPr>
          <p:cNvPr id="66" name="Shape 66"/>
          <p:cNvSpPr/>
          <p:nvPr>
            <p:ph type="title"/>
          </p:nvPr>
        </p:nvSpPr>
        <p:spPr>
          <a:xfrm>
            <a:off x="1778000" y="952500"/>
            <a:ext cx="20828000" cy="2286000"/>
          </a:xfrm>
          <a:prstGeom prst="rect">
            <a:avLst/>
          </a:prstGeom>
        </p:spPr>
        <p:txBody>
          <a:bodyPr/>
          <a:lstStyle/>
          <a:p>
            <a:pPr/>
            <a:r>
              <a:t>Title Text</a:t>
            </a:r>
          </a:p>
        </p:txBody>
      </p:sp>
      <p:sp>
        <p:nvSpPr>
          <p:cNvPr id="67" name="Shape 67"/>
          <p:cNvSpPr/>
          <p:nvPr>
            <p:ph type="body" sz="half" idx="1"/>
          </p:nvPr>
        </p:nvSpPr>
        <p:spPr>
          <a:xfrm>
            <a:off x="1778000" y="3378200"/>
            <a:ext cx="10007600" cy="9118600"/>
          </a:xfrm>
          <a:prstGeom prst="rect">
            <a:avLst/>
          </a:prstGeom>
        </p:spPr>
        <p:txBody>
          <a:bodyPr/>
          <a:lstStyle>
            <a:lvl1pPr marL="660398" indent="-660398">
              <a:spcBef>
                <a:spcPts val="3200"/>
              </a:spcBef>
              <a:buBlip>
                <a:blip r:embed="rId2"/>
              </a:buBlip>
              <a:defRPr sz="4400"/>
            </a:lvl1pPr>
            <a:lvl2pPr marL="1320800" indent="-660400">
              <a:spcBef>
                <a:spcPts val="3200"/>
              </a:spcBef>
              <a:buBlip>
                <a:blip r:embed="rId2"/>
              </a:buBlip>
              <a:defRPr sz="4400"/>
            </a:lvl2pPr>
            <a:lvl3pPr marL="1981200" indent="-660400">
              <a:spcBef>
                <a:spcPts val="3200"/>
              </a:spcBef>
              <a:buBlip>
                <a:blip r:embed="rId2"/>
              </a:buBlip>
              <a:defRPr sz="4400"/>
            </a:lvl3pPr>
            <a:lvl4pPr marL="2641600" indent="-660400">
              <a:spcBef>
                <a:spcPts val="3200"/>
              </a:spcBef>
              <a:buBlip>
                <a:blip r:embed="rId2"/>
              </a:buBlip>
              <a:defRPr sz="4400"/>
            </a:lvl4pPr>
            <a:lvl5pPr marL="3302000" indent="-660400">
              <a:spcBef>
                <a:spcPts val="3200"/>
              </a:spcBef>
              <a:buBlip>
                <a:blip r:embed="rId2"/>
              </a:buBlip>
              <a:defRPr sz="44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xfrm>
            <a:off x="11991452" y="13004800"/>
            <a:ext cx="508351" cy="567459"/>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6862178"/>
            <a:ext cx="7404100" cy="5549902"/>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698" y="952499"/>
            <a:ext cx="7404102" cy="5549902"/>
          </a:xfrm>
          <a:prstGeom prst="rect">
            <a:avLst/>
          </a:prstGeom>
        </p:spPr>
        <p:txBody>
          <a:bodyPr lIns="91439" tIns="45719" rIns="91439" bIns="45719" anchor="t">
            <a:noAutofit/>
          </a:bodyPr>
          <a:lstStyle/>
          <a:p>
            <a:pPr/>
          </a:p>
        </p:txBody>
      </p:sp>
      <p:sp>
        <p:nvSpPr>
          <p:cNvPr id="85" name="Shape 85"/>
          <p:cNvSpPr/>
          <p:nvPr>
            <p:ph type="pic" idx="15"/>
          </p:nvPr>
        </p:nvSpPr>
        <p:spPr>
          <a:xfrm>
            <a:off x="1231900" y="952499"/>
            <a:ext cx="14173202" cy="114681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body" idx="1"/>
          </p:nvPr>
        </p:nvSpPr>
        <p:spPr>
          <a:xfrm>
            <a:off x="1778000" y="1498600"/>
            <a:ext cx="20828000" cy="10718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Shape 3"/>
          <p:cNvSpPr/>
          <p:nvPr>
            <p:ph type="title"/>
          </p:nvPr>
        </p:nvSpPr>
        <p:spPr>
          <a:xfrm>
            <a:off x="3653366" y="2743200"/>
            <a:ext cx="19507201" cy="930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hape 4"/>
          <p:cNvSpPr/>
          <p:nvPr>
            <p:ph type="sldNum" sz="quarter" idx="2"/>
          </p:nvPr>
        </p:nvSpPr>
        <p:spPr>
          <a:xfrm>
            <a:off x="11936944" y="13004800"/>
            <a:ext cx="508351" cy="567459"/>
          </a:xfrm>
          <a:prstGeom prst="rect">
            <a:avLst/>
          </a:prstGeom>
          <a:ln w="12700">
            <a:miter lim="400000"/>
          </a:ln>
        </p:spPr>
        <p:txBody>
          <a:bodyPr wrap="none" lIns="50800" tIns="50800" rIns="50800" bIns="50800">
            <a:spAutoFit/>
          </a:bodyPr>
          <a:lstStyle>
            <a:lvl1pPr>
              <a:defRPr sz="24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1pPr>
      <a:lvl2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2pPr>
      <a:lvl3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3pPr>
      <a:lvl4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4pPr>
      <a:lvl5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5pPr>
      <a:lvl6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6pPr>
      <a:lvl7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7pPr>
      <a:lvl8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8pPr>
      <a:lvl9pPr marL="0" marR="0" indent="0" algn="ctr" defTabSz="647700" rtl="0" latinLnBrk="0">
        <a:lnSpc>
          <a:spcPct val="100000"/>
        </a:lnSpc>
        <a:spcBef>
          <a:spcPts val="0"/>
        </a:spcBef>
        <a:spcAft>
          <a:spcPts val="0"/>
        </a:spcAft>
        <a:buClrTx/>
        <a:buSzTx/>
        <a:buFontTx/>
        <a:buNone/>
        <a:tabLst/>
        <a:defRPr b="0" baseline="0" cap="none" i="0" spc="0" strike="noStrike" sz="10000" u="none">
          <a:ln>
            <a:noFill/>
          </a:ln>
          <a:solidFill>
            <a:srgbClr val="FFFFFF"/>
          </a:solidFill>
          <a:uFillTx/>
          <a:latin typeface="Chalkduster"/>
          <a:ea typeface="Chalkduster"/>
          <a:cs typeface="Chalkduster"/>
          <a:sym typeface="Chalkduster"/>
        </a:defRPr>
      </a:lvl9pPr>
    </p:titleStyle>
    <p:bodyStyle>
      <a:lvl1pPr marL="762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1pPr>
      <a:lvl2pPr marL="1524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2pPr>
      <a:lvl3pPr marL="2286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3pPr>
      <a:lvl4pPr marL="3048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4pPr>
      <a:lvl5pPr marL="3810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5pPr>
      <a:lvl6pPr marL="4572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6pPr>
      <a:lvl7pPr marL="5334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7pPr>
      <a:lvl8pPr marL="6096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8pPr>
      <a:lvl9pPr marL="6858000" marR="0" indent="-762000" algn="l" defTabSz="647700" rtl="0" latinLnBrk="0">
        <a:lnSpc>
          <a:spcPct val="100000"/>
        </a:lnSpc>
        <a:spcBef>
          <a:spcPts val="5100"/>
        </a:spcBef>
        <a:spcAft>
          <a:spcPts val="0"/>
        </a:spcAft>
        <a:buClrTx/>
        <a:buSzPct val="43000"/>
        <a:buFontTx/>
        <a:buBlip>
          <a:blip r:embed="rId3"/>
        </a:buBlip>
        <a:tabLst/>
        <a:defRPr b="0" baseline="0" cap="none" i="0" spc="0" strike="noStrike" sz="5000" u="none">
          <a:ln>
            <a:noFill/>
          </a:ln>
          <a:solidFill>
            <a:srgbClr val="FFFFFF"/>
          </a:solidFill>
          <a:uFillTx/>
          <a:latin typeface="Chalkduster"/>
          <a:ea typeface="Chalkduster"/>
          <a:cs typeface="Chalkduster"/>
          <a:sym typeface="Chalkduster"/>
        </a:defRPr>
      </a:lvl9pPr>
    </p:bodyStyle>
    <p:otherStyle>
      <a:lvl1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1pPr>
      <a:lvl2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2pPr>
      <a:lvl3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3pPr>
      <a:lvl4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4pPr>
      <a:lvl5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5pPr>
      <a:lvl6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6pPr>
      <a:lvl7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7pPr>
      <a:lvl8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8pPr>
      <a:lvl9pPr marL="0" marR="0" indent="0" algn="ctr" defTabSz="6477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6931462" y="2281594"/>
            <a:ext cx="10906006" cy="3598136"/>
          </a:xfrm>
          <a:prstGeom prst="rect">
            <a:avLst/>
          </a:prstGeom>
        </p:spPr>
        <p:txBody>
          <a:bodyPr/>
          <a:lstStyle>
            <a:lvl1pPr defTabSz="621791">
              <a:defRPr sz="19200"/>
            </a:lvl1pPr>
          </a:lstStyle>
          <a:p>
            <a:pPr/>
            <a:r>
              <a:t>AgeLESS</a:t>
            </a:r>
          </a:p>
        </p:txBody>
      </p:sp>
      <p:sp>
        <p:nvSpPr>
          <p:cNvPr id="120" name="Shape 120"/>
          <p:cNvSpPr/>
          <p:nvPr>
            <p:ph type="subTitle" sz="quarter" idx="1"/>
          </p:nvPr>
        </p:nvSpPr>
        <p:spPr>
          <a:prstGeom prst="rect">
            <a:avLst/>
          </a:prstGeom>
        </p:spPr>
        <p:txBody>
          <a:bodyPr/>
          <a:lstStyle/>
          <a:p>
            <a:pPr/>
            <a:r>
              <a:t>Caring for you, well…At home.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Referred Medical Ranges</a:t>
            </a:r>
          </a:p>
        </p:txBody>
      </p:sp>
      <p:pic>
        <p:nvPicPr>
          <p:cNvPr id="147" name="image3.png"/>
          <p:cNvPicPr>
            <a:picLocks noChangeAspect="1"/>
          </p:cNvPicPr>
          <p:nvPr/>
        </p:nvPicPr>
        <p:blipFill>
          <a:blip r:embed="rId2">
            <a:extLst/>
          </a:blip>
          <a:stretch>
            <a:fillRect/>
          </a:stretch>
        </p:blipFill>
        <p:spPr>
          <a:xfrm>
            <a:off x="6165444" y="3293693"/>
            <a:ext cx="11737697" cy="9262214"/>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Unique features</a:t>
            </a:r>
          </a:p>
        </p:txBody>
      </p:sp>
      <p:sp>
        <p:nvSpPr>
          <p:cNvPr id="150" name="Shape 150"/>
          <p:cNvSpPr/>
          <p:nvPr/>
        </p:nvSpPr>
        <p:spPr>
          <a:xfrm>
            <a:off x="3657264" y="3680922"/>
            <a:ext cx="19160128" cy="56053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519" indent="-731519" algn="l">
              <a:buSzPct val="100000"/>
              <a:buChar char="-"/>
              <a:defRPr sz="4800">
                <a:solidFill>
                  <a:srgbClr val="FFFFFF"/>
                </a:solidFill>
              </a:defRPr>
            </a:pPr>
            <a:r>
              <a:t>Vital signs of patient are visible to Patient as well as doctor as a measure of timestamp through clear bar graphs</a:t>
            </a:r>
          </a:p>
          <a:p>
            <a:pPr marL="731519" indent="-731519" algn="l">
              <a:buSzPct val="100000"/>
              <a:buChar char="-"/>
              <a:defRPr sz="4800">
                <a:solidFill>
                  <a:srgbClr val="FFFFFF"/>
                </a:solidFill>
              </a:defRPr>
            </a:pPr>
            <a:r>
              <a:t>A single Alert(work request) is sent by doctor to both patient and caregiver</a:t>
            </a:r>
          </a:p>
          <a:p>
            <a:pPr algn="l">
              <a:defRPr sz="4800">
                <a:solidFill>
                  <a:srgbClr val="FFFFFF"/>
                </a:solidFill>
              </a:defRPr>
            </a:pPr>
            <a:r>
              <a:t>-A patient can send an email in real time to take doctor’ appointment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Proposed Extensions</a:t>
            </a:r>
          </a:p>
        </p:txBody>
      </p:sp>
      <p:sp>
        <p:nvSpPr>
          <p:cNvPr id="153" name="Shape 153"/>
          <p:cNvSpPr/>
          <p:nvPr/>
        </p:nvSpPr>
        <p:spPr>
          <a:xfrm>
            <a:off x="2393602" y="3642359"/>
            <a:ext cx="19160128" cy="71801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519" indent="-731519" algn="l">
              <a:buSzPct val="100000"/>
              <a:buChar char="-"/>
              <a:defRPr sz="4800">
                <a:solidFill>
                  <a:srgbClr val="FFFFFF"/>
                </a:solidFill>
              </a:defRPr>
            </a:pPr>
            <a:r>
              <a:t>User should be able to have an appointment with doctor through video conferencing(using opencv jar) or any web camera accessing API</a:t>
            </a:r>
          </a:p>
          <a:p>
            <a:pPr marL="731519" indent="-731519" algn="l">
              <a:buSzPct val="100000"/>
              <a:buChar char="-"/>
              <a:defRPr sz="4800">
                <a:solidFill>
                  <a:srgbClr val="FFFFFF"/>
                </a:solidFill>
              </a:defRPr>
            </a:pPr>
            <a:r>
              <a:t>Family members who are healthy should b able to maintain their health via prescribed exercise routines</a:t>
            </a:r>
          </a:p>
          <a:p>
            <a:pPr marL="731519" indent="-731519" algn="l">
              <a:buSzPct val="100000"/>
              <a:buChar char="-"/>
              <a:defRPr sz="4800">
                <a:solidFill>
                  <a:srgbClr val="FFFFFF"/>
                </a:solidFill>
              </a:defRPr>
            </a:pPr>
            <a:r>
              <a:t>More work requests to be created for diet plans corresponding to health conditions monitored via BMI routine checks.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1778000" y="4052982"/>
            <a:ext cx="20828000" cy="3492501"/>
          </a:xfrm>
          <a:prstGeom prst="rect">
            <a:avLst/>
          </a:prstGeom>
        </p:spPr>
        <p:txBody>
          <a:bodyPr/>
          <a:lstStyle/>
          <a:p>
            <a:pPr/>
            <a:r>
              <a:t>Stay Healthy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ctrTitle"/>
          </p:nvPr>
        </p:nvSpPr>
        <p:spPr>
          <a:xfrm>
            <a:off x="5020109" y="1179088"/>
            <a:ext cx="15410910" cy="1844420"/>
          </a:xfrm>
          <a:prstGeom prst="rect">
            <a:avLst/>
          </a:prstGeom>
        </p:spPr>
        <p:txBody>
          <a:bodyPr/>
          <a:lstStyle>
            <a:lvl1pPr>
              <a:defRPr sz="10600"/>
            </a:lvl1pPr>
          </a:lstStyle>
          <a:p>
            <a:pPr/>
            <a:r>
              <a:t>Project Proposal</a:t>
            </a:r>
          </a:p>
        </p:txBody>
      </p:sp>
      <p:sp>
        <p:nvSpPr>
          <p:cNvPr id="123" name="Shape 123"/>
          <p:cNvSpPr/>
          <p:nvPr>
            <p:ph type="subTitle" idx="1"/>
          </p:nvPr>
        </p:nvSpPr>
        <p:spPr>
          <a:xfrm>
            <a:off x="2737447" y="4162802"/>
            <a:ext cx="20828002" cy="7255645"/>
          </a:xfrm>
          <a:prstGeom prst="rect">
            <a:avLst/>
          </a:prstGeom>
        </p:spPr>
        <p:txBody>
          <a:bodyPr/>
          <a:lstStyle/>
          <a:p>
            <a:pPr marL="524865" indent="-524865" algn="l" defTabSz="374904">
              <a:buSzPct val="100000"/>
              <a:buChar char="-"/>
              <a:defRPr sz="3400">
                <a:solidFill>
                  <a:srgbClr val="FDFDFD"/>
                </a:solidFill>
                <a:uFill>
                  <a:solidFill>
                    <a:srgbClr val="000000"/>
                  </a:solidFill>
                </a:uFill>
              </a:defRPr>
            </a:pPr>
            <a:r>
              <a:t>Immediate health reach for people especially above the age of 60 is critical.Due to their age and dependency on others this is becoming a concern.</a:t>
            </a:r>
          </a:p>
          <a:p>
            <a:pPr marL="524865" indent="-524865" algn="l" defTabSz="374904">
              <a:buSzPct val="100000"/>
              <a:buChar char="-"/>
              <a:defRPr sz="3400">
                <a:solidFill>
                  <a:srgbClr val="FDFDFD"/>
                </a:solidFill>
                <a:uFill>
                  <a:solidFill>
                    <a:srgbClr val="000000"/>
                  </a:solidFill>
                </a:uFill>
              </a:defRPr>
            </a:pPr>
            <a:r>
              <a:t> In the world of Internet of things where we are trying to connect all devices, new and old, to each other in order to make daily life easier with the help of technology, requirement is to develop one such application/system for elderly people through which they can be assisted to get immediate health support. </a:t>
            </a:r>
          </a:p>
          <a:p>
            <a:pPr marL="524865" indent="-524865" algn="l" defTabSz="374904">
              <a:buSzPct val="100000"/>
              <a:buChar char="-"/>
              <a:defRPr sz="3400">
                <a:solidFill>
                  <a:srgbClr val="FDFDFD"/>
                </a:solidFill>
                <a:uFill>
                  <a:solidFill>
                    <a:srgbClr val="000000"/>
                  </a:solidFill>
                </a:uFill>
              </a:defRPr>
            </a:pPr>
            <a:r>
              <a:t>Technology would enable them to remain connected to doctors and their dependents. </a:t>
            </a:r>
          </a:p>
          <a:p>
            <a:pPr marL="524865" indent="-524865" algn="l" defTabSz="374904">
              <a:buSzPct val="100000"/>
              <a:buChar char="-"/>
              <a:defRPr sz="3400">
                <a:solidFill>
                  <a:srgbClr val="FDFDFD"/>
                </a:solidFill>
                <a:uFill>
                  <a:solidFill>
                    <a:srgbClr val="000000"/>
                  </a:solidFill>
                </a:uFill>
              </a:defRPr>
            </a:pPr>
            <a:r>
              <a:t>Alerts would be sent to dependents in case of any abnormalities recorded.</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body" idx="1"/>
          </p:nvPr>
        </p:nvSpPr>
        <p:spPr>
          <a:xfrm>
            <a:off x="3266166" y="1075227"/>
            <a:ext cx="19784455" cy="9871107"/>
          </a:xfrm>
          <a:prstGeom prst="rect">
            <a:avLst/>
          </a:prstGeom>
        </p:spPr>
        <p:txBody>
          <a:bodyPr/>
          <a:lstStyle/>
          <a:p>
            <a:pPr marL="518159" indent="-518159" defTabSz="457200">
              <a:spcBef>
                <a:spcPts val="0"/>
              </a:spcBef>
              <a:buSzPct val="100000"/>
              <a:buChar char="-"/>
              <a:defRPr sz="3400">
                <a:uFill>
                  <a:solidFill>
                    <a:srgbClr val="000000"/>
                  </a:solidFill>
                </a:uFill>
              </a:defRPr>
            </a:pPr>
            <a:r>
              <a:t> To enable elderly people to be self-dependent in terms of their health.</a:t>
            </a:r>
          </a:p>
          <a:p>
            <a:pPr marL="167639" indent="-167639" defTabSz="457200">
              <a:spcBef>
                <a:spcPts val="0"/>
              </a:spcBef>
              <a:buSzPct val="100000"/>
              <a:buChar char="-"/>
              <a:defRPr sz="3400">
                <a:uFill>
                  <a:solidFill>
                    <a:srgbClr val="000000"/>
                  </a:solidFill>
                </a:uFill>
              </a:defRPr>
            </a:pPr>
            <a:r>
              <a:t>  Know their health statistics through regularly generated report</a:t>
            </a:r>
          </a:p>
          <a:p>
            <a:pPr marL="167639" indent="-167639" defTabSz="457200">
              <a:spcBef>
                <a:spcPts val="0"/>
              </a:spcBef>
              <a:buSzPct val="100000"/>
              <a:buChar char="-"/>
              <a:defRPr sz="3400">
                <a:uFill>
                  <a:solidFill>
                    <a:srgbClr val="000000"/>
                  </a:solidFill>
                </a:uFill>
              </a:defRPr>
            </a:pPr>
            <a:r>
              <a:t> Ability to send the report/alert of abnormal condition to doctors And dependents.</a:t>
            </a:r>
          </a:p>
          <a:p>
            <a:pPr marL="167639" indent="-167639" defTabSz="457200">
              <a:spcBef>
                <a:spcPts val="0"/>
              </a:spcBef>
              <a:buSzPct val="100000"/>
              <a:buChar char="-"/>
              <a:defRPr sz="3400">
                <a:uFill>
                  <a:solidFill>
                    <a:srgbClr val="000000"/>
                  </a:solidFill>
                </a:uFill>
              </a:defRPr>
            </a:pPr>
            <a:r>
              <a:t> Prompts to take appointment with a doctor(suggests list of doctors across networks)</a:t>
            </a:r>
          </a:p>
          <a:p>
            <a:pPr marL="167639" indent="-167639" defTabSz="457200">
              <a:spcBef>
                <a:spcPts val="0"/>
              </a:spcBef>
              <a:buSzPct val="100000"/>
              <a:buChar char="-"/>
              <a:defRPr sz="3400">
                <a:uFill>
                  <a:solidFill>
                    <a:srgbClr val="000000"/>
                  </a:solidFill>
                </a:uFill>
              </a:defRPr>
            </a:pPr>
            <a:r>
              <a:t> Ability to send mail to doctor to book an appointment.</a:t>
            </a:r>
          </a:p>
          <a:p>
            <a:pPr marL="167639" indent="-167639" defTabSz="457200">
              <a:spcBef>
                <a:spcPts val="0"/>
              </a:spcBef>
              <a:buSzPct val="100000"/>
              <a:buChar char="-"/>
              <a:defRPr sz="3400">
                <a:uFill>
                  <a:solidFill>
                    <a:srgbClr val="000000"/>
                  </a:solidFill>
                </a:uFill>
              </a:defRPr>
            </a:pPr>
            <a:r>
              <a:t> Enables to view changes in vital signs over a period of time through bar graph</a:t>
            </a:r>
          </a:p>
        </p:txBody>
      </p:sp>
      <p:sp>
        <p:nvSpPr>
          <p:cNvPr id="126" name="Shape 126"/>
          <p:cNvSpPr/>
          <p:nvPr>
            <p:ph type="title" idx="4294967295"/>
          </p:nvPr>
        </p:nvSpPr>
        <p:spPr>
          <a:xfrm>
            <a:off x="5020109" y="1179088"/>
            <a:ext cx="14095967" cy="1569001"/>
          </a:xfrm>
          <a:prstGeom prst="rect">
            <a:avLst/>
          </a:prstGeom>
        </p:spPr>
        <p:txBody>
          <a:bodyPr anchor="b"/>
          <a:lstStyle>
            <a:lvl1pPr defTabSz="563498">
              <a:defRPr sz="9200"/>
            </a:lvl1pPr>
          </a:lstStyle>
          <a:p>
            <a:pPr/>
            <a:r>
              <a:t>Objectives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ctrTitle"/>
          </p:nvPr>
        </p:nvSpPr>
        <p:spPr>
          <a:xfrm>
            <a:off x="6322941" y="381438"/>
            <a:ext cx="12441615" cy="1699992"/>
          </a:xfrm>
          <a:prstGeom prst="rect">
            <a:avLst/>
          </a:prstGeom>
        </p:spPr>
        <p:txBody>
          <a:bodyPr/>
          <a:lstStyle/>
          <a:p>
            <a:pPr/>
            <a:r>
              <a:t>Object Model</a:t>
            </a:r>
          </a:p>
        </p:txBody>
      </p:sp>
      <p:pic>
        <p:nvPicPr>
          <p:cNvPr id="129" name="image2.png"/>
          <p:cNvPicPr>
            <a:picLocks noChangeAspect="1"/>
          </p:cNvPicPr>
          <p:nvPr/>
        </p:nvPicPr>
        <p:blipFill>
          <a:blip r:embed="rId2">
            <a:extLst/>
          </a:blip>
          <a:stretch>
            <a:fillRect/>
          </a:stretch>
        </p:blipFill>
        <p:spPr>
          <a:xfrm>
            <a:off x="7242660" y="2062632"/>
            <a:ext cx="11188288" cy="1083692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xfrm>
            <a:off x="6322941" y="381438"/>
            <a:ext cx="12441616" cy="1699992"/>
          </a:xfrm>
          <a:prstGeom prst="rect">
            <a:avLst/>
          </a:prstGeom>
        </p:spPr>
        <p:txBody>
          <a:bodyPr/>
          <a:lstStyle/>
          <a:p>
            <a:pPr/>
            <a:r>
              <a:t>Use Cases</a:t>
            </a:r>
          </a:p>
        </p:txBody>
      </p:sp>
      <p:sp>
        <p:nvSpPr>
          <p:cNvPr id="132" name="Shape 132"/>
          <p:cNvSpPr/>
          <p:nvPr>
            <p:ph type="subTitle" idx="1"/>
          </p:nvPr>
        </p:nvSpPr>
        <p:spPr>
          <a:xfrm>
            <a:off x="1778000" y="2511285"/>
            <a:ext cx="20828000" cy="9479211"/>
          </a:xfrm>
          <a:prstGeom prst="rect">
            <a:avLst/>
          </a:prstGeom>
        </p:spPr>
        <p:txBody>
          <a:bodyPr/>
          <a:lstStyle/>
          <a:p>
            <a:pPr marL="746149" indent="-746149" algn="l" defTabSz="440436">
              <a:buSzPct val="100000"/>
              <a:buAutoNum type="arabicPeriod" startAt="1"/>
              <a:defRPr sz="3200"/>
            </a:pPr>
            <a:r>
              <a:t>Create networks in the ecosystem</a:t>
            </a:r>
          </a:p>
          <a:p>
            <a:pPr marL="746149" indent="-746149" algn="l" defTabSz="440436">
              <a:buSzPct val="100000"/>
              <a:buAutoNum type="arabicPeriod" startAt="1"/>
              <a:defRPr sz="3200"/>
            </a:pPr>
            <a:r>
              <a:t>Create Enterprises of type “HOSPITAL” and “SOCIETY”</a:t>
            </a:r>
          </a:p>
          <a:p>
            <a:pPr marL="746149" indent="-746149" algn="l" defTabSz="440436">
              <a:buSzPct val="100000"/>
              <a:buAutoNum type="arabicPeriod" startAt="1"/>
              <a:defRPr sz="3200"/>
            </a:pPr>
            <a:r>
              <a:t>Add system administrators for each Enterprise</a:t>
            </a:r>
          </a:p>
          <a:p>
            <a:pPr marL="746149" indent="-746149" algn="l" defTabSz="440436">
              <a:buSzPct val="100000"/>
              <a:buAutoNum type="arabicPeriod" startAt="1"/>
              <a:defRPr sz="3200"/>
            </a:pPr>
            <a:r>
              <a:t>Add different organizations in each network</a:t>
            </a:r>
          </a:p>
          <a:p>
            <a:pPr marL="746149" indent="-746149" algn="l" defTabSz="440436">
              <a:buSzPct val="100000"/>
              <a:buAutoNum type="arabicPeriod" startAt="1"/>
              <a:defRPr sz="3200"/>
            </a:pPr>
            <a:r>
              <a:t>Hospital Admin creates doctors,patients and assigns caregivers</a:t>
            </a:r>
          </a:p>
          <a:p>
            <a:pPr marL="746149" indent="-746149" algn="l" defTabSz="440436">
              <a:buSzPct val="100000"/>
              <a:buAutoNum type="arabicPeriod" startAt="1"/>
              <a:defRPr sz="3200"/>
            </a:pPr>
            <a:r>
              <a:t>Society admin creates Family admin and family members</a:t>
            </a:r>
          </a:p>
          <a:p>
            <a:pPr marL="746149" indent="-746149" algn="l" defTabSz="440436">
              <a:buSzPct val="100000"/>
              <a:buAutoNum type="arabicPeriod" startAt="1"/>
              <a:defRPr sz="3200"/>
            </a:pPr>
            <a:r>
              <a:t>Doctor can check the vital signs of patient generated through sensing devices</a:t>
            </a:r>
          </a:p>
          <a:p>
            <a:pPr marL="746149" indent="-746149" algn="l" defTabSz="440436">
              <a:buSzPct val="100000"/>
              <a:buAutoNum type="arabicPeriod" startAt="1"/>
              <a:defRPr sz="3200"/>
            </a:pPr>
            <a:r>
              <a:t>Doctor can see progress report of patient in the form of graph</a:t>
            </a:r>
          </a:p>
          <a:p>
            <a:pPr marL="746149" indent="-746149" algn="l" defTabSz="440436">
              <a:buSzPct val="100000"/>
              <a:buAutoNum type="arabicPeriod" startAt="1"/>
              <a:defRPr sz="3200"/>
            </a:pPr>
            <a:r>
              <a:t>Doctor can view and approve appointment requests from patient</a:t>
            </a:r>
          </a:p>
          <a:p>
            <a:pPr marL="746149" indent="-746149" algn="l" defTabSz="440436">
              <a:buSzPct val="100000"/>
              <a:buAutoNum type="arabicPeriod" startAt="1"/>
              <a:defRPr sz="3200"/>
            </a:pPr>
            <a:r>
              <a:t> Doctor can send alerts for abnormal condition to both patient and caregiver</a:t>
            </a:r>
          </a:p>
          <a:p>
            <a:pPr marL="746149" indent="-746149" algn="l" defTabSz="440436">
              <a:buSzPct val="100000"/>
              <a:buAutoNum type="arabicPeriod" startAt="1"/>
              <a:defRPr sz="3200"/>
            </a:pPr>
            <a:r>
              <a:t>Patient can check his vitals generated from devices and monitor his/her own health report.</a:t>
            </a:r>
          </a:p>
          <a:p>
            <a:pPr marL="746149" indent="-746149" algn="l" defTabSz="440436">
              <a:buSzPct val="100000"/>
              <a:buAutoNum type="arabicPeriod" startAt="1"/>
              <a:defRPr sz="3200"/>
            </a:pPr>
            <a:r>
              <a:t>Patient can request for appointment from doctor in case of abnormality in health.</a:t>
            </a:r>
          </a:p>
          <a:p>
            <a:pPr marL="746149" indent="-746149" algn="l" defTabSz="440436">
              <a:buSzPct val="100000"/>
              <a:buAutoNum type="arabicPeriod" startAt="1"/>
              <a:defRPr sz="3200"/>
            </a:pPr>
            <a:r>
              <a:t>Caregiver can see the report sent by doctor about patient’s abnormal health and take necessary action.</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ctrTitle"/>
          </p:nvPr>
        </p:nvSpPr>
        <p:spPr>
          <a:xfrm>
            <a:off x="6322941" y="381438"/>
            <a:ext cx="12441616" cy="1699992"/>
          </a:xfrm>
          <a:prstGeom prst="rect">
            <a:avLst/>
          </a:prstGeom>
        </p:spPr>
        <p:txBody>
          <a:bodyPr/>
          <a:lstStyle/>
          <a:p>
            <a:pPr/>
            <a:r>
              <a:t>Roles</a:t>
            </a:r>
          </a:p>
        </p:txBody>
      </p:sp>
      <p:sp>
        <p:nvSpPr>
          <p:cNvPr id="135" name="Shape 135"/>
          <p:cNvSpPr/>
          <p:nvPr>
            <p:ph type="subTitle" idx="1"/>
          </p:nvPr>
        </p:nvSpPr>
        <p:spPr>
          <a:xfrm>
            <a:off x="6029878" y="2334679"/>
            <a:ext cx="16108098" cy="9483050"/>
          </a:xfrm>
          <a:prstGeom prst="rect">
            <a:avLst/>
          </a:prstGeom>
        </p:spPr>
        <p:txBody>
          <a:bodyPr/>
          <a:lstStyle/>
          <a:p>
            <a:pPr marL="1097278" indent="-1097278" algn="l">
              <a:buSzPct val="100000"/>
              <a:buAutoNum type="arabicPeriod" startAt="1"/>
            </a:pPr>
            <a:r>
              <a:t> Patient</a:t>
            </a:r>
          </a:p>
          <a:p>
            <a:pPr marL="1097278" indent="-1097278" algn="l">
              <a:buSzPct val="100000"/>
              <a:buAutoNum type="arabicPeriod" startAt="1"/>
            </a:pPr>
            <a:r>
              <a:t>Doctor</a:t>
            </a:r>
          </a:p>
          <a:p>
            <a:pPr marL="1097278" indent="-1097278" algn="l">
              <a:buSzPct val="100000"/>
              <a:buAutoNum type="arabicPeriod" startAt="1"/>
            </a:pPr>
            <a:r>
              <a:t>Caregiver</a:t>
            </a:r>
          </a:p>
          <a:p>
            <a:pPr marL="1097278" indent="-1097278" algn="l">
              <a:buSzPct val="100000"/>
              <a:buAutoNum type="arabicPeriod" startAt="1"/>
            </a:pPr>
            <a:r>
              <a:t>Hospital Admin</a:t>
            </a:r>
          </a:p>
          <a:p>
            <a:pPr marL="1097278" indent="-1097278" algn="l">
              <a:buSzPct val="100000"/>
              <a:buAutoNum type="arabicPeriod" startAt="1"/>
            </a:pPr>
            <a:r>
              <a:t>Society Admin</a:t>
            </a:r>
          </a:p>
          <a:p>
            <a:pPr marL="1097278" indent="-1097278" algn="l">
              <a:buSzPct val="100000"/>
              <a:buAutoNum type="arabicPeriod" startAt="1"/>
            </a:pPr>
            <a:r>
              <a:t>Family Admin</a:t>
            </a:r>
          </a:p>
          <a:p>
            <a:pPr marL="1097278" indent="-1097278" algn="l">
              <a:buSzPct val="100000"/>
              <a:buAutoNum type="arabicPeriod" startAt="1"/>
            </a:pPr>
            <a:r>
              <a:t>Family Member</a:t>
            </a:r>
          </a:p>
          <a:p>
            <a:pPr marL="1097278" indent="-1097278" algn="l">
              <a:buSzPct val="100000"/>
              <a:buAutoNum type="arabicPeriod" startAt="1"/>
            </a:pPr>
            <a:r>
              <a:t>System Admin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ctrTitle"/>
          </p:nvPr>
        </p:nvSpPr>
        <p:spPr>
          <a:xfrm>
            <a:off x="1590790" y="966466"/>
            <a:ext cx="20828002" cy="3568703"/>
          </a:xfrm>
          <a:prstGeom prst="rect">
            <a:avLst/>
          </a:prstGeom>
        </p:spPr>
        <p:txBody>
          <a:bodyPr/>
          <a:lstStyle/>
          <a:p>
            <a:pPr/>
            <a:r>
              <a:t>EcoSystem extension to support IoT</a:t>
            </a:r>
          </a:p>
        </p:txBody>
      </p:sp>
      <p:sp>
        <p:nvSpPr>
          <p:cNvPr id="138" name="Shape 138"/>
          <p:cNvSpPr/>
          <p:nvPr>
            <p:ph type="subTitle" idx="1"/>
          </p:nvPr>
        </p:nvSpPr>
        <p:spPr>
          <a:xfrm>
            <a:off x="1778000" y="5548850"/>
            <a:ext cx="20828000" cy="7111411"/>
          </a:xfrm>
          <a:prstGeom prst="rect">
            <a:avLst/>
          </a:prstGeom>
        </p:spPr>
        <p:txBody>
          <a:bodyPr/>
          <a:lstStyle/>
          <a:p>
            <a:pPr marL="592530" indent="-592530" algn="l" defTabSz="524637">
              <a:buSzPct val="100000"/>
              <a:buChar char="-"/>
              <a:defRPr sz="3800"/>
            </a:pPr>
            <a:r>
              <a:t>Patient’s vital signs can be recorded through a number of sensors and devices available in the market like fitbit, wrist bands for heart rate, pulse rate and the like.Weight sensing shoes and blood sugar monitoring devices are already out by a number of companies as patents</a:t>
            </a:r>
          </a:p>
          <a:p>
            <a:pPr marL="592530" indent="-592530" algn="l" defTabSz="524637">
              <a:buSzPct val="100000"/>
              <a:buChar char="-"/>
              <a:defRPr sz="3800"/>
            </a:pPr>
            <a:r>
              <a:t>Once the data from these devices is fed into this application, a patients health as a measure of time can be monitored via bar graphs</a:t>
            </a:r>
          </a:p>
          <a:p>
            <a:pPr marL="592530" indent="-592530" algn="l" defTabSz="524637">
              <a:buSzPct val="100000"/>
              <a:buChar char="-"/>
              <a:defRPr sz="3800"/>
            </a:pPr>
            <a:r>
              <a:t>This application also enables automatic alerts to be sent to doctor in case an abnormal condition in patient’s health is encountered.</a:t>
            </a:r>
          </a:p>
          <a:p>
            <a:pPr marL="592530" indent="-592530" algn="l" defTabSz="524637">
              <a:buSzPct val="100000"/>
              <a:buChar char="-"/>
              <a:defRPr sz="3800"/>
            </a:pPr>
            <a:r>
              <a:t>Allows the patients to independently check his vitals , see report and request for a appointment from a doctor across networks.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IoT Cause Effect Relationship</a:t>
            </a:r>
          </a:p>
        </p:txBody>
      </p:sp>
      <p:sp>
        <p:nvSpPr>
          <p:cNvPr id="141" name="Shape 141"/>
          <p:cNvSpPr/>
          <p:nvPr/>
        </p:nvSpPr>
        <p:spPr>
          <a:xfrm>
            <a:off x="1342378" y="4421520"/>
            <a:ext cx="22247984" cy="40305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519" indent="-731519" algn="l">
              <a:buSzPct val="100000"/>
              <a:buChar char="-"/>
              <a:defRPr sz="4800">
                <a:solidFill>
                  <a:srgbClr val="FFFFFF"/>
                </a:solidFill>
              </a:defRPr>
            </a:pPr>
            <a:r>
              <a:t>Enables automatic alerts to be sent to doctor in case an abnormal condition in patient’s health is encountered.</a:t>
            </a:r>
          </a:p>
          <a:p>
            <a:pPr marL="731519" indent="-731519" algn="l">
              <a:buSzPct val="100000"/>
              <a:buChar char="-"/>
              <a:defRPr sz="4800">
                <a:solidFill>
                  <a:srgbClr val="FFFFFF"/>
                </a:solidFill>
              </a:defRPr>
            </a:pPr>
            <a:r>
              <a:t>Allows the patients to independently check his vitals , see report and request for a appointment from a doctor across networks.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Validations</a:t>
            </a:r>
          </a:p>
        </p:txBody>
      </p:sp>
      <p:sp>
        <p:nvSpPr>
          <p:cNvPr id="144" name="Shape 144"/>
          <p:cNvSpPr/>
          <p:nvPr/>
        </p:nvSpPr>
        <p:spPr>
          <a:xfrm>
            <a:off x="1342378" y="3634120"/>
            <a:ext cx="22247984" cy="56053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519" indent="-731519" algn="l">
              <a:buSzPct val="100000"/>
              <a:buChar char="-"/>
              <a:defRPr sz="4800">
                <a:solidFill>
                  <a:srgbClr val="FFFFFF"/>
                </a:solidFill>
              </a:defRPr>
            </a:pPr>
            <a:r>
              <a:t>Multiple organizations of same type cannot be added in same enterprise</a:t>
            </a:r>
          </a:p>
          <a:p>
            <a:pPr marL="731519" indent="-731519" algn="l">
              <a:buSzPct val="100000"/>
              <a:buChar char="-"/>
              <a:defRPr sz="4800">
                <a:solidFill>
                  <a:srgbClr val="FFFFFF"/>
                </a:solidFill>
              </a:defRPr>
            </a:pPr>
            <a:r>
              <a:t>String , integer validations</a:t>
            </a:r>
          </a:p>
          <a:p>
            <a:pPr marL="731519" indent="-731519" algn="l">
              <a:buSzPct val="100000"/>
              <a:buChar char="-"/>
              <a:defRPr sz="4800">
                <a:solidFill>
                  <a:srgbClr val="FFFFFF"/>
                </a:solidFill>
              </a:defRPr>
            </a:pPr>
            <a:r>
              <a:t>Empty and null check validations</a:t>
            </a:r>
          </a:p>
          <a:p>
            <a:pPr marL="731519" indent="-731519" algn="l">
              <a:buSzPct val="100000"/>
              <a:buChar char="-"/>
              <a:defRPr sz="4800">
                <a:solidFill>
                  <a:srgbClr val="FFFFFF"/>
                </a:solidFill>
              </a:defRPr>
            </a:pPr>
            <a:r>
              <a:t>Person patient dependency validation</a:t>
            </a:r>
          </a:p>
          <a:p>
            <a:pPr marL="731519" indent="-731519" algn="l">
              <a:buSzPct val="100000"/>
              <a:buChar char="-"/>
              <a:defRPr sz="4800">
                <a:solidFill>
                  <a:srgbClr val="FFFFFF"/>
                </a:solidFill>
              </a:defRPr>
            </a:pPr>
            <a:r>
              <a:t>If a person exists then only a patient can be created</a:t>
            </a:r>
          </a:p>
          <a:p>
            <a:pPr marL="731519" indent="-731519" algn="l">
              <a:buSzPct val="100000"/>
              <a:buChar char="-"/>
              <a:defRPr sz="4800">
                <a:solidFill>
                  <a:srgbClr val="FFFFFF"/>
                </a:solidFill>
              </a:defRPr>
            </a:pPr>
            <a:r>
              <a:t>If person is a patient, he/she cannot be a caregiver</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Chalkboard">
  <a:themeElements>
    <a:clrScheme name="Chalkboard">
      <a:dk1>
        <a:srgbClr val="FFFFFF"/>
      </a:dk1>
      <a:lt1>
        <a:srgbClr val="BC00FF"/>
      </a:lt1>
      <a:dk2>
        <a:srgbClr val="A7A7A7"/>
      </a:dk2>
      <a:lt2>
        <a:srgbClr val="535353"/>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Helvetica"/>
        <a:ea typeface="Helvetica"/>
        <a:cs typeface="Helvetica"/>
      </a:majorFont>
      <a:minorFont>
        <a:latin typeface="Helvetica Neue"/>
        <a:ea typeface="Helvetica Neue"/>
        <a:cs typeface="Helvetica Neue"/>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0" dir="162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A7A7A7"/>
      </a:dk2>
      <a:lt2>
        <a:srgbClr val="535353"/>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Helvetica"/>
        <a:ea typeface="Helvetica"/>
        <a:cs typeface="Helvetica"/>
      </a:majorFont>
      <a:minorFont>
        <a:latin typeface="Helvetica Neue"/>
        <a:ea typeface="Helvetica Neue"/>
        <a:cs typeface="Helvetica Neue"/>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0" dir="162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6477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BC00FF"/>
            </a:solidFill>
            <a:effectLst/>
            <a:uFillTx/>
            <a:latin typeface="Chalkduster"/>
            <a:ea typeface="Chalkduster"/>
            <a:cs typeface="Chalkduster"/>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