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303" r:id="rId4"/>
    <p:sldId id="304" r:id="rId5"/>
    <p:sldId id="258" r:id="rId6"/>
    <p:sldId id="306" r:id="rId7"/>
    <p:sldId id="307" r:id="rId8"/>
    <p:sldId id="308" r:id="rId9"/>
    <p:sldId id="309" r:id="rId10"/>
    <p:sldId id="310" r:id="rId11"/>
    <p:sldId id="311" r:id="rId12"/>
    <p:sldId id="312" r:id="rId13"/>
    <p:sldId id="313" r:id="rId14"/>
    <p:sldId id="314" r:id="rId15"/>
    <p:sldId id="315" r:id="rId16"/>
    <p:sldId id="316" r:id="rId17"/>
    <p:sldId id="320" r:id="rId18"/>
    <p:sldId id="317" r:id="rId19"/>
    <p:sldId id="318" r:id="rId20"/>
    <p:sldId id="321" r:id="rId21"/>
    <p:sldId id="32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5846"/>
  </p:normalViewPr>
  <p:slideViewPr>
    <p:cSldViewPr snapToGrid="0" snapToObjects="1">
      <p:cViewPr varScale="1">
        <p:scale>
          <a:sx n="108" d="100"/>
          <a:sy n="108" d="100"/>
        </p:scale>
        <p:origin x="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D1AEE0-9F8D-314E-A43C-0199D99C7E90}" type="doc">
      <dgm:prSet loTypeId="urn:microsoft.com/office/officeart/2005/8/layout/lProcess2" loCatId="" qsTypeId="urn:microsoft.com/office/officeart/2005/8/quickstyle/simple2" qsCatId="simple" csTypeId="urn:microsoft.com/office/officeart/2005/8/colors/colorful1" csCatId="colorful" phldr="1"/>
      <dgm:spPr/>
      <dgm:t>
        <a:bodyPr/>
        <a:lstStyle/>
        <a:p>
          <a:endParaRPr lang="en-US"/>
        </a:p>
      </dgm:t>
    </dgm:pt>
    <dgm:pt modelId="{19E33B97-B07F-6148-995D-A8C031F1B39D}">
      <dgm:prSet phldrT="[Text]"/>
      <dgm:spPr/>
      <dgm:t>
        <a:bodyPr/>
        <a:lstStyle/>
        <a:p>
          <a:r>
            <a:rPr lang="en-US" dirty="0"/>
            <a:t>Metrics</a:t>
          </a:r>
        </a:p>
      </dgm:t>
    </dgm:pt>
    <dgm:pt modelId="{0B46ADA9-146D-2A4E-9DF6-581783853A9A}" type="parTrans" cxnId="{B8C2816A-0400-AF49-AE29-F84B8454E1C1}">
      <dgm:prSet/>
      <dgm:spPr/>
      <dgm:t>
        <a:bodyPr/>
        <a:lstStyle/>
        <a:p>
          <a:endParaRPr lang="en-US"/>
        </a:p>
      </dgm:t>
    </dgm:pt>
    <dgm:pt modelId="{181F76DD-B548-9841-AD75-E502EB7C7707}" type="sibTrans" cxnId="{B8C2816A-0400-AF49-AE29-F84B8454E1C1}">
      <dgm:prSet/>
      <dgm:spPr/>
      <dgm:t>
        <a:bodyPr/>
        <a:lstStyle/>
        <a:p>
          <a:endParaRPr lang="en-US"/>
        </a:p>
      </dgm:t>
    </dgm:pt>
    <dgm:pt modelId="{47EE2A1E-DB3D-1A4E-837C-87B63CD9CEC5}">
      <dgm:prSet phldrT="[Text]"/>
      <dgm:spPr/>
      <dgm:t>
        <a:bodyPr/>
        <a:lstStyle/>
        <a:p>
          <a:r>
            <a:rPr lang="en-US" dirty="0"/>
            <a:t>Data Ops</a:t>
          </a:r>
        </a:p>
      </dgm:t>
    </dgm:pt>
    <dgm:pt modelId="{F38AC1BD-3A97-5649-BF37-FBD1704177B0}" type="parTrans" cxnId="{35AED656-E13D-214A-955F-F9C4536FD8C7}">
      <dgm:prSet/>
      <dgm:spPr/>
      <dgm:t>
        <a:bodyPr/>
        <a:lstStyle/>
        <a:p>
          <a:endParaRPr lang="en-US"/>
        </a:p>
      </dgm:t>
    </dgm:pt>
    <dgm:pt modelId="{6C768FB1-0218-134F-B273-C66767F70254}" type="sibTrans" cxnId="{35AED656-E13D-214A-955F-F9C4536FD8C7}">
      <dgm:prSet/>
      <dgm:spPr/>
      <dgm:t>
        <a:bodyPr/>
        <a:lstStyle/>
        <a:p>
          <a:endParaRPr lang="en-US"/>
        </a:p>
      </dgm:t>
    </dgm:pt>
    <dgm:pt modelId="{5C964112-86C8-1C49-8943-EFD4666595D9}">
      <dgm:prSet phldrT="[Text]"/>
      <dgm:spPr/>
      <dgm:t>
        <a:bodyPr/>
        <a:lstStyle/>
        <a:p>
          <a:r>
            <a:rPr lang="en-US" dirty="0"/>
            <a:t>ML Model Dev</a:t>
          </a:r>
        </a:p>
      </dgm:t>
    </dgm:pt>
    <dgm:pt modelId="{164114B7-EA38-A440-9666-CDE1D5F8981A}" type="parTrans" cxnId="{A43B3E47-96ED-544D-AEBA-60365F0F58AD}">
      <dgm:prSet/>
      <dgm:spPr/>
      <dgm:t>
        <a:bodyPr/>
        <a:lstStyle/>
        <a:p>
          <a:endParaRPr lang="en-US"/>
        </a:p>
      </dgm:t>
    </dgm:pt>
    <dgm:pt modelId="{23B774AB-29F9-0341-842F-4C4ED59E75EB}" type="sibTrans" cxnId="{A43B3E47-96ED-544D-AEBA-60365F0F58AD}">
      <dgm:prSet/>
      <dgm:spPr/>
      <dgm:t>
        <a:bodyPr/>
        <a:lstStyle/>
        <a:p>
          <a:endParaRPr lang="en-US"/>
        </a:p>
      </dgm:t>
    </dgm:pt>
    <dgm:pt modelId="{283C03DA-4FB5-F147-BB38-51A566F3B6D9}">
      <dgm:prSet phldrT="[Text]"/>
      <dgm:spPr/>
      <dgm:t>
        <a:bodyPr/>
        <a:lstStyle/>
        <a:p>
          <a:r>
            <a:rPr lang="en-US" dirty="0"/>
            <a:t>Accuracy vs. Latency</a:t>
          </a:r>
        </a:p>
      </dgm:t>
    </dgm:pt>
    <dgm:pt modelId="{8D1D25C4-A2C5-F347-BB35-362949759405}" type="parTrans" cxnId="{3AA6BCA0-0024-4C4A-8726-805F0877FDCD}">
      <dgm:prSet/>
      <dgm:spPr/>
      <dgm:t>
        <a:bodyPr/>
        <a:lstStyle/>
        <a:p>
          <a:endParaRPr lang="en-US"/>
        </a:p>
      </dgm:t>
    </dgm:pt>
    <dgm:pt modelId="{79250C55-5191-A24E-BE42-CB5CF30FE00A}" type="sibTrans" cxnId="{3AA6BCA0-0024-4C4A-8726-805F0877FDCD}">
      <dgm:prSet/>
      <dgm:spPr/>
      <dgm:t>
        <a:bodyPr/>
        <a:lstStyle/>
        <a:p>
          <a:endParaRPr lang="en-US"/>
        </a:p>
      </dgm:t>
    </dgm:pt>
    <dgm:pt modelId="{1B808FDB-341F-A147-9AA6-15C25AE629B6}">
      <dgm:prSet phldrT="[Text]"/>
      <dgm:spPr/>
      <dgm:t>
        <a:bodyPr/>
        <a:lstStyle/>
        <a:p>
          <a:r>
            <a:rPr lang="en-US" dirty="0"/>
            <a:t>Design ML Tests</a:t>
          </a:r>
        </a:p>
      </dgm:t>
    </dgm:pt>
    <dgm:pt modelId="{6C0FD14C-ECF7-3D48-85D0-DF7799E086C9}" type="parTrans" cxnId="{2DDC6240-C109-2F48-8A1E-5084615952A2}">
      <dgm:prSet/>
      <dgm:spPr/>
      <dgm:t>
        <a:bodyPr/>
        <a:lstStyle/>
        <a:p>
          <a:endParaRPr lang="en-US"/>
        </a:p>
      </dgm:t>
    </dgm:pt>
    <dgm:pt modelId="{7B5F27A2-3154-CB4D-BE3A-59E88D84A9E3}" type="sibTrans" cxnId="{2DDC6240-C109-2F48-8A1E-5084615952A2}">
      <dgm:prSet/>
      <dgm:spPr/>
      <dgm:t>
        <a:bodyPr/>
        <a:lstStyle/>
        <a:p>
          <a:endParaRPr lang="en-US"/>
        </a:p>
      </dgm:t>
    </dgm:pt>
    <dgm:pt modelId="{1B9DA5A8-44AD-4F48-A83E-D8563AAFC98E}">
      <dgm:prSet phldrT="[Text]"/>
      <dgm:spPr/>
      <dgm:t>
        <a:bodyPr/>
        <a:lstStyle/>
        <a:p>
          <a:r>
            <a:rPr lang="en-US" dirty="0"/>
            <a:t>Sourcing / Extraction</a:t>
          </a:r>
        </a:p>
      </dgm:t>
    </dgm:pt>
    <dgm:pt modelId="{D269B619-7139-8445-9EFD-13957BE1E185}" type="parTrans" cxnId="{2CF841C1-4888-FB44-AD2A-19163226EDBE}">
      <dgm:prSet/>
      <dgm:spPr/>
      <dgm:t>
        <a:bodyPr/>
        <a:lstStyle/>
        <a:p>
          <a:endParaRPr lang="en-US"/>
        </a:p>
      </dgm:t>
    </dgm:pt>
    <dgm:pt modelId="{5D96BA56-9B10-D64D-8322-7FF7421D4FEC}" type="sibTrans" cxnId="{2CF841C1-4888-FB44-AD2A-19163226EDBE}">
      <dgm:prSet/>
      <dgm:spPr/>
      <dgm:t>
        <a:bodyPr/>
        <a:lstStyle/>
        <a:p>
          <a:endParaRPr lang="en-US"/>
        </a:p>
      </dgm:t>
    </dgm:pt>
    <dgm:pt modelId="{B304CD19-78A6-CA43-B885-4546567B1942}">
      <dgm:prSet phldrT="[Text]"/>
      <dgm:spPr/>
      <dgm:t>
        <a:bodyPr/>
        <a:lstStyle/>
        <a:p>
          <a:r>
            <a:rPr lang="en-US" dirty="0"/>
            <a:t>Verification</a:t>
          </a:r>
        </a:p>
      </dgm:t>
    </dgm:pt>
    <dgm:pt modelId="{AC3674DC-F240-9F45-B077-51AEE1D2227C}" type="parTrans" cxnId="{831B09EA-7792-214F-A167-9AB1C66752D7}">
      <dgm:prSet/>
      <dgm:spPr/>
      <dgm:t>
        <a:bodyPr/>
        <a:lstStyle/>
        <a:p>
          <a:endParaRPr lang="en-US"/>
        </a:p>
      </dgm:t>
    </dgm:pt>
    <dgm:pt modelId="{1ECF93EF-6975-7244-82E7-23BC8309B28B}" type="sibTrans" cxnId="{831B09EA-7792-214F-A167-9AB1C66752D7}">
      <dgm:prSet/>
      <dgm:spPr/>
      <dgm:t>
        <a:bodyPr/>
        <a:lstStyle/>
        <a:p>
          <a:endParaRPr lang="en-US"/>
        </a:p>
      </dgm:t>
    </dgm:pt>
    <dgm:pt modelId="{96FEBE88-852F-5346-A9A6-CDC713F4656A}">
      <dgm:prSet phldrT="[Text]"/>
      <dgm:spPr/>
      <dgm:t>
        <a:bodyPr/>
        <a:lstStyle/>
        <a:p>
          <a:r>
            <a:rPr lang="en-US" dirty="0"/>
            <a:t>Storage</a:t>
          </a:r>
        </a:p>
      </dgm:t>
    </dgm:pt>
    <dgm:pt modelId="{5B4DFB51-EDF4-1D49-8E54-81E7C38AC905}" type="parTrans" cxnId="{44AC6ADA-F1E4-EE4D-8657-99316D1BD35A}">
      <dgm:prSet/>
      <dgm:spPr/>
      <dgm:t>
        <a:bodyPr/>
        <a:lstStyle/>
        <a:p>
          <a:endParaRPr lang="en-US"/>
        </a:p>
      </dgm:t>
    </dgm:pt>
    <dgm:pt modelId="{D41516A7-5BA7-D24A-9B90-98D3F4DF598D}" type="sibTrans" cxnId="{44AC6ADA-F1E4-EE4D-8657-99316D1BD35A}">
      <dgm:prSet/>
      <dgm:spPr/>
      <dgm:t>
        <a:bodyPr/>
        <a:lstStyle/>
        <a:p>
          <a:endParaRPr lang="en-US"/>
        </a:p>
      </dgm:t>
    </dgm:pt>
    <dgm:pt modelId="{006218AB-C6BF-6B41-8F17-92BD9DF7ACAE}">
      <dgm:prSet phldrT="[Text]"/>
      <dgm:spPr/>
      <dgm:t>
        <a:bodyPr/>
        <a:lstStyle/>
        <a:p>
          <a:r>
            <a:rPr lang="en-US" dirty="0"/>
            <a:t>Data Transformation</a:t>
          </a:r>
        </a:p>
      </dgm:t>
    </dgm:pt>
    <dgm:pt modelId="{7484AB6E-1C08-6C45-B718-A86138F3060C}" type="parTrans" cxnId="{3C96F1CD-9027-6744-8722-0F56D8B599B9}">
      <dgm:prSet/>
      <dgm:spPr/>
      <dgm:t>
        <a:bodyPr/>
        <a:lstStyle/>
        <a:p>
          <a:endParaRPr lang="en-US"/>
        </a:p>
      </dgm:t>
    </dgm:pt>
    <dgm:pt modelId="{CD38E68F-F87B-8741-85EA-FCC505092933}" type="sibTrans" cxnId="{3C96F1CD-9027-6744-8722-0F56D8B599B9}">
      <dgm:prSet/>
      <dgm:spPr/>
      <dgm:t>
        <a:bodyPr/>
        <a:lstStyle/>
        <a:p>
          <a:endParaRPr lang="en-US"/>
        </a:p>
      </dgm:t>
    </dgm:pt>
    <dgm:pt modelId="{34B465D0-9AF2-EE44-83CF-607A9AF5F0D5}">
      <dgm:prSet phldrT="[Text]"/>
      <dgm:spPr/>
      <dgm:t>
        <a:bodyPr/>
        <a:lstStyle/>
        <a:p>
          <a:r>
            <a:rPr lang="en-US" dirty="0"/>
            <a:t>Feature Engineering</a:t>
          </a:r>
        </a:p>
      </dgm:t>
    </dgm:pt>
    <dgm:pt modelId="{B4F849F4-C17E-D24E-9A56-90F4DEB67424}" type="parTrans" cxnId="{1B298C7A-EA71-744E-A7F9-C7589F0490D2}">
      <dgm:prSet/>
      <dgm:spPr/>
      <dgm:t>
        <a:bodyPr/>
        <a:lstStyle/>
        <a:p>
          <a:endParaRPr lang="en-US"/>
        </a:p>
      </dgm:t>
    </dgm:pt>
    <dgm:pt modelId="{D4B4DB90-22C8-7449-84FF-B4F4ED079DC0}" type="sibTrans" cxnId="{1B298C7A-EA71-744E-A7F9-C7589F0490D2}">
      <dgm:prSet/>
      <dgm:spPr/>
      <dgm:t>
        <a:bodyPr/>
        <a:lstStyle/>
        <a:p>
          <a:endParaRPr lang="en-US"/>
        </a:p>
      </dgm:t>
    </dgm:pt>
    <dgm:pt modelId="{9A895902-1936-A74B-B520-87E9C658F4A9}">
      <dgm:prSet phldrT="[Text]"/>
      <dgm:spPr/>
      <dgm:t>
        <a:bodyPr/>
        <a:lstStyle/>
        <a:p>
          <a:r>
            <a:rPr lang="en-US" dirty="0"/>
            <a:t>Modeling</a:t>
          </a:r>
        </a:p>
      </dgm:t>
    </dgm:pt>
    <dgm:pt modelId="{367E5731-7AA4-5F40-9448-FBA8AF799A00}" type="parTrans" cxnId="{A541BC01-31A5-5E4B-96E6-99FEDD6CFE99}">
      <dgm:prSet/>
      <dgm:spPr/>
      <dgm:t>
        <a:bodyPr/>
        <a:lstStyle/>
        <a:p>
          <a:endParaRPr lang="en-US"/>
        </a:p>
      </dgm:t>
    </dgm:pt>
    <dgm:pt modelId="{1B1798C0-2F6E-3C49-A6B0-AA76A2114307}" type="sibTrans" cxnId="{A541BC01-31A5-5E4B-96E6-99FEDD6CFE99}">
      <dgm:prSet/>
      <dgm:spPr/>
      <dgm:t>
        <a:bodyPr/>
        <a:lstStyle/>
        <a:p>
          <a:endParaRPr lang="en-US"/>
        </a:p>
      </dgm:t>
    </dgm:pt>
    <dgm:pt modelId="{22486312-A395-944F-A603-48C90F8CDD36}">
      <dgm:prSet phldrT="[Text]"/>
      <dgm:spPr/>
      <dgm:t>
        <a:bodyPr/>
        <a:lstStyle/>
        <a:p>
          <a:r>
            <a:rPr lang="en-US" dirty="0"/>
            <a:t>Deployment</a:t>
          </a:r>
        </a:p>
      </dgm:t>
    </dgm:pt>
    <dgm:pt modelId="{35907C3D-ACDE-B645-A975-74AF8468B6EC}" type="parTrans" cxnId="{94E3B891-3E9B-AB48-8D40-66E5BDF95D9F}">
      <dgm:prSet/>
      <dgm:spPr/>
      <dgm:t>
        <a:bodyPr/>
        <a:lstStyle/>
        <a:p>
          <a:endParaRPr lang="en-US"/>
        </a:p>
      </dgm:t>
    </dgm:pt>
    <dgm:pt modelId="{7A713FE9-E2D7-F942-B417-72176BA71AC9}" type="sibTrans" cxnId="{94E3B891-3E9B-AB48-8D40-66E5BDF95D9F}">
      <dgm:prSet/>
      <dgm:spPr/>
      <dgm:t>
        <a:bodyPr/>
        <a:lstStyle/>
        <a:p>
          <a:endParaRPr lang="en-US"/>
        </a:p>
      </dgm:t>
    </dgm:pt>
    <dgm:pt modelId="{2D312E51-77E1-4045-A84F-9A38B9893F5B}">
      <dgm:prSet phldrT="[Text]"/>
      <dgm:spPr/>
      <dgm:t>
        <a:bodyPr/>
        <a:lstStyle/>
        <a:p>
          <a:r>
            <a:rPr lang="en-US" dirty="0"/>
            <a:t>Inference (Online vs. Offline)</a:t>
          </a:r>
        </a:p>
      </dgm:t>
    </dgm:pt>
    <dgm:pt modelId="{8499E984-E688-134B-9A3A-06B2CE63ECD9}" type="parTrans" cxnId="{94C2E132-649E-0B45-A26D-566C8B1BA236}">
      <dgm:prSet/>
      <dgm:spPr/>
      <dgm:t>
        <a:bodyPr/>
        <a:lstStyle/>
        <a:p>
          <a:endParaRPr lang="en-US"/>
        </a:p>
      </dgm:t>
    </dgm:pt>
    <dgm:pt modelId="{D94C6D5D-8707-7644-9151-DDB1F9630B27}" type="sibTrans" cxnId="{94C2E132-649E-0B45-A26D-566C8B1BA236}">
      <dgm:prSet/>
      <dgm:spPr/>
      <dgm:t>
        <a:bodyPr/>
        <a:lstStyle/>
        <a:p>
          <a:endParaRPr lang="en-US"/>
        </a:p>
      </dgm:t>
    </dgm:pt>
    <dgm:pt modelId="{E2C7CFE8-5F54-4940-8BAE-DBB56DFF5B1E}">
      <dgm:prSet phldrT="[Text]"/>
      <dgm:spPr/>
      <dgm:t>
        <a:bodyPr/>
        <a:lstStyle/>
        <a:p>
          <a:r>
            <a:rPr lang="en-US" dirty="0"/>
            <a:t>Serving Strategy (Server vs. Edge)</a:t>
          </a:r>
        </a:p>
      </dgm:t>
    </dgm:pt>
    <dgm:pt modelId="{330AEED9-37BA-7F4C-B7C6-17D8C7D4DA98}" type="parTrans" cxnId="{72B62DC3-C7F8-3E4A-B8D1-2629A8194AEE}">
      <dgm:prSet/>
      <dgm:spPr/>
      <dgm:t>
        <a:bodyPr/>
        <a:lstStyle/>
        <a:p>
          <a:endParaRPr lang="en-US"/>
        </a:p>
      </dgm:t>
    </dgm:pt>
    <dgm:pt modelId="{C8CCFE8F-4A20-0846-9ABE-E3BE9905CB54}" type="sibTrans" cxnId="{72B62DC3-C7F8-3E4A-B8D1-2629A8194AEE}">
      <dgm:prSet/>
      <dgm:spPr/>
      <dgm:t>
        <a:bodyPr/>
        <a:lstStyle/>
        <a:p>
          <a:endParaRPr lang="en-US"/>
        </a:p>
      </dgm:t>
    </dgm:pt>
    <dgm:pt modelId="{560EEF5C-D148-244D-97D4-FB5949A488ED}">
      <dgm:prSet phldrT="[Text]"/>
      <dgm:spPr/>
      <dgm:t>
        <a:bodyPr/>
        <a:lstStyle/>
        <a:p>
          <a:r>
            <a:rPr lang="en-US" dirty="0"/>
            <a:t>Data Science</a:t>
          </a:r>
        </a:p>
      </dgm:t>
    </dgm:pt>
    <dgm:pt modelId="{84BB3B88-EBF1-5D41-BF17-E9DB0328A033}" type="parTrans" cxnId="{01005067-4712-3445-BE4C-45504A446A7C}">
      <dgm:prSet/>
      <dgm:spPr/>
      <dgm:t>
        <a:bodyPr/>
        <a:lstStyle/>
        <a:p>
          <a:endParaRPr lang="en-US"/>
        </a:p>
      </dgm:t>
    </dgm:pt>
    <dgm:pt modelId="{72DF0F14-6DA3-AA4F-A1DE-7F43B98D3CC6}" type="sibTrans" cxnId="{01005067-4712-3445-BE4C-45504A446A7C}">
      <dgm:prSet/>
      <dgm:spPr/>
      <dgm:t>
        <a:bodyPr/>
        <a:lstStyle/>
        <a:p>
          <a:endParaRPr lang="en-US"/>
        </a:p>
      </dgm:t>
    </dgm:pt>
    <dgm:pt modelId="{E95275F6-2132-D442-A5EF-4C7C52A6BE7A}">
      <dgm:prSet phldrT="[Text]"/>
      <dgm:spPr/>
      <dgm:t>
        <a:bodyPr/>
        <a:lstStyle/>
        <a:p>
          <a:r>
            <a:rPr lang="en-US" dirty="0"/>
            <a:t>Monitoring</a:t>
          </a:r>
        </a:p>
      </dgm:t>
    </dgm:pt>
    <dgm:pt modelId="{07B330F3-BE8C-C349-A143-B1B5F5F327B6}" type="parTrans" cxnId="{794821BC-6F0F-B348-AFF6-3DCD53D5376E}">
      <dgm:prSet/>
      <dgm:spPr/>
      <dgm:t>
        <a:bodyPr/>
        <a:lstStyle/>
        <a:p>
          <a:endParaRPr lang="en-US"/>
        </a:p>
      </dgm:t>
    </dgm:pt>
    <dgm:pt modelId="{3C935351-9558-AB47-A123-FD647D4F6B82}" type="sibTrans" cxnId="{794821BC-6F0F-B348-AFF6-3DCD53D5376E}">
      <dgm:prSet/>
      <dgm:spPr/>
      <dgm:t>
        <a:bodyPr/>
        <a:lstStyle/>
        <a:p>
          <a:endParaRPr lang="en-US"/>
        </a:p>
      </dgm:t>
    </dgm:pt>
    <dgm:pt modelId="{7064F7D3-1563-E546-A0E2-1BC101A127CB}">
      <dgm:prSet phldrT="[Text]"/>
      <dgm:spPr/>
      <dgm:t>
        <a:bodyPr/>
        <a:lstStyle/>
        <a:p>
          <a:r>
            <a:rPr lang="en-US" dirty="0"/>
            <a:t>Error Analysis</a:t>
          </a:r>
        </a:p>
      </dgm:t>
    </dgm:pt>
    <dgm:pt modelId="{9EFC0AC1-8F69-034D-B232-3D8C6E4B2469}" type="parTrans" cxnId="{6526346E-F656-8344-91FD-E3205448CB35}">
      <dgm:prSet/>
      <dgm:spPr/>
      <dgm:t>
        <a:bodyPr/>
        <a:lstStyle/>
        <a:p>
          <a:endParaRPr lang="en-US"/>
        </a:p>
      </dgm:t>
    </dgm:pt>
    <dgm:pt modelId="{C714FDDA-2513-F749-8A7B-788546476917}" type="sibTrans" cxnId="{6526346E-F656-8344-91FD-E3205448CB35}">
      <dgm:prSet/>
      <dgm:spPr/>
      <dgm:t>
        <a:bodyPr/>
        <a:lstStyle/>
        <a:p>
          <a:endParaRPr lang="en-US"/>
        </a:p>
      </dgm:t>
    </dgm:pt>
    <dgm:pt modelId="{66F8B97C-A4E9-464F-8227-109338E3D432}">
      <dgm:prSet phldrT="[Text]"/>
      <dgm:spPr/>
      <dgm:t>
        <a:bodyPr/>
        <a:lstStyle/>
        <a:p>
          <a:r>
            <a:rPr lang="en-US" dirty="0"/>
            <a:t>User Analytics</a:t>
          </a:r>
        </a:p>
      </dgm:t>
    </dgm:pt>
    <dgm:pt modelId="{8623AAEA-92C7-F44E-BECD-8F5B8C586D64}" type="parTrans" cxnId="{02E9589A-6E04-8747-A84D-D98BF3B96313}">
      <dgm:prSet/>
      <dgm:spPr/>
      <dgm:t>
        <a:bodyPr/>
        <a:lstStyle/>
        <a:p>
          <a:endParaRPr lang="en-US"/>
        </a:p>
      </dgm:t>
    </dgm:pt>
    <dgm:pt modelId="{62D7F78C-F200-C344-AFA5-E0680C7FE7A1}" type="sibTrans" cxnId="{02E9589A-6E04-8747-A84D-D98BF3B96313}">
      <dgm:prSet/>
      <dgm:spPr/>
      <dgm:t>
        <a:bodyPr/>
        <a:lstStyle/>
        <a:p>
          <a:endParaRPr lang="en-US"/>
        </a:p>
      </dgm:t>
    </dgm:pt>
    <dgm:pt modelId="{32B23595-E822-AE42-A1FF-01CD7086EC5B}">
      <dgm:prSet phldrT="[Text]"/>
      <dgm:spPr/>
      <dgm:t>
        <a:bodyPr/>
        <a:lstStyle/>
        <a:p>
          <a:r>
            <a:rPr lang="en-US" dirty="0"/>
            <a:t>A/B Testing</a:t>
          </a:r>
        </a:p>
      </dgm:t>
    </dgm:pt>
    <dgm:pt modelId="{E917E2FD-5A2D-BD47-8E8A-312A69141201}" type="parTrans" cxnId="{A5086D2A-18E6-194F-912B-300FDA89BA8B}">
      <dgm:prSet/>
      <dgm:spPr/>
      <dgm:t>
        <a:bodyPr/>
        <a:lstStyle/>
        <a:p>
          <a:endParaRPr lang="en-US"/>
        </a:p>
      </dgm:t>
    </dgm:pt>
    <dgm:pt modelId="{BB04A819-E7F3-5944-9898-37E7F4F9A473}" type="sibTrans" cxnId="{A5086D2A-18E6-194F-912B-300FDA89BA8B}">
      <dgm:prSet/>
      <dgm:spPr/>
      <dgm:t>
        <a:bodyPr/>
        <a:lstStyle/>
        <a:p>
          <a:endParaRPr lang="en-US"/>
        </a:p>
      </dgm:t>
    </dgm:pt>
    <dgm:pt modelId="{B430BCDC-3019-B145-98C2-22A9D7D4E4AE}" type="pres">
      <dgm:prSet presAssocID="{0CD1AEE0-9F8D-314E-A43C-0199D99C7E90}" presName="theList" presStyleCnt="0">
        <dgm:presLayoutVars>
          <dgm:dir/>
          <dgm:animLvl val="lvl"/>
          <dgm:resizeHandles val="exact"/>
        </dgm:presLayoutVars>
      </dgm:prSet>
      <dgm:spPr/>
    </dgm:pt>
    <dgm:pt modelId="{F8A057E9-A60A-6F48-8DEF-D63CD6C4EB0C}" type="pres">
      <dgm:prSet presAssocID="{19E33B97-B07F-6148-995D-A8C031F1B39D}" presName="compNode" presStyleCnt="0"/>
      <dgm:spPr/>
    </dgm:pt>
    <dgm:pt modelId="{48A78869-B8F8-C74F-B518-753EB585E578}" type="pres">
      <dgm:prSet presAssocID="{19E33B97-B07F-6148-995D-A8C031F1B39D}" presName="aNode" presStyleLbl="bgShp" presStyleIdx="0" presStyleCnt="5"/>
      <dgm:spPr/>
    </dgm:pt>
    <dgm:pt modelId="{9893C65E-669F-C24C-84DB-201AA3596B22}" type="pres">
      <dgm:prSet presAssocID="{19E33B97-B07F-6148-995D-A8C031F1B39D}" presName="textNode" presStyleLbl="bgShp" presStyleIdx="0" presStyleCnt="5"/>
      <dgm:spPr/>
    </dgm:pt>
    <dgm:pt modelId="{BBEE42B9-2AF3-9E4C-81A3-07BD78471F61}" type="pres">
      <dgm:prSet presAssocID="{19E33B97-B07F-6148-995D-A8C031F1B39D}" presName="compChildNode" presStyleCnt="0"/>
      <dgm:spPr/>
    </dgm:pt>
    <dgm:pt modelId="{875AD8A1-E496-2D40-8E3E-C1B7F4D16C36}" type="pres">
      <dgm:prSet presAssocID="{19E33B97-B07F-6148-995D-A8C031F1B39D}" presName="theInnerList" presStyleCnt="0"/>
      <dgm:spPr/>
    </dgm:pt>
    <dgm:pt modelId="{05126F11-7DCE-CC43-8517-B6DB528E264A}" type="pres">
      <dgm:prSet presAssocID="{283C03DA-4FB5-F147-BB38-51A566F3B6D9}" presName="childNode" presStyleLbl="node1" presStyleIdx="0" presStyleCnt="13">
        <dgm:presLayoutVars>
          <dgm:bulletEnabled val="1"/>
        </dgm:presLayoutVars>
      </dgm:prSet>
      <dgm:spPr/>
    </dgm:pt>
    <dgm:pt modelId="{31D9D30D-23AF-4E4C-98CF-F6F7EC7C49FD}" type="pres">
      <dgm:prSet presAssocID="{283C03DA-4FB5-F147-BB38-51A566F3B6D9}" presName="aSpace2" presStyleCnt="0"/>
      <dgm:spPr/>
    </dgm:pt>
    <dgm:pt modelId="{46B73585-AFB5-2E4D-97A7-DA996A27A44E}" type="pres">
      <dgm:prSet presAssocID="{1B808FDB-341F-A147-9AA6-15C25AE629B6}" presName="childNode" presStyleLbl="node1" presStyleIdx="1" presStyleCnt="13">
        <dgm:presLayoutVars>
          <dgm:bulletEnabled val="1"/>
        </dgm:presLayoutVars>
      </dgm:prSet>
      <dgm:spPr/>
    </dgm:pt>
    <dgm:pt modelId="{47A01192-3B48-B043-9BB3-CD0C42088D73}" type="pres">
      <dgm:prSet presAssocID="{19E33B97-B07F-6148-995D-A8C031F1B39D}" presName="aSpace" presStyleCnt="0"/>
      <dgm:spPr/>
    </dgm:pt>
    <dgm:pt modelId="{41F1AEA3-D17A-F544-8378-1E0749AC5BED}" type="pres">
      <dgm:prSet presAssocID="{47EE2A1E-DB3D-1A4E-837C-87B63CD9CEC5}" presName="compNode" presStyleCnt="0"/>
      <dgm:spPr/>
    </dgm:pt>
    <dgm:pt modelId="{CEF73220-31E7-B64F-8C99-273C595313D2}" type="pres">
      <dgm:prSet presAssocID="{47EE2A1E-DB3D-1A4E-837C-87B63CD9CEC5}" presName="aNode" presStyleLbl="bgShp" presStyleIdx="1" presStyleCnt="5"/>
      <dgm:spPr/>
    </dgm:pt>
    <dgm:pt modelId="{00B63D2C-E1F4-4648-BB71-68134D282BE6}" type="pres">
      <dgm:prSet presAssocID="{47EE2A1E-DB3D-1A4E-837C-87B63CD9CEC5}" presName="textNode" presStyleLbl="bgShp" presStyleIdx="1" presStyleCnt="5"/>
      <dgm:spPr/>
    </dgm:pt>
    <dgm:pt modelId="{B03C6BAC-09D3-F847-A2FF-391F20A4A01D}" type="pres">
      <dgm:prSet presAssocID="{47EE2A1E-DB3D-1A4E-837C-87B63CD9CEC5}" presName="compChildNode" presStyleCnt="0"/>
      <dgm:spPr/>
    </dgm:pt>
    <dgm:pt modelId="{CB7F5699-1CAF-2446-92FA-1EC68413A8C6}" type="pres">
      <dgm:prSet presAssocID="{47EE2A1E-DB3D-1A4E-837C-87B63CD9CEC5}" presName="theInnerList" presStyleCnt="0"/>
      <dgm:spPr/>
    </dgm:pt>
    <dgm:pt modelId="{AFE83CA7-DB32-8F48-A06F-E0B8397AFBCA}" type="pres">
      <dgm:prSet presAssocID="{1B9DA5A8-44AD-4F48-A83E-D8563AAFC98E}" presName="childNode" presStyleLbl="node1" presStyleIdx="2" presStyleCnt="13">
        <dgm:presLayoutVars>
          <dgm:bulletEnabled val="1"/>
        </dgm:presLayoutVars>
      </dgm:prSet>
      <dgm:spPr/>
    </dgm:pt>
    <dgm:pt modelId="{3FABF1A6-A587-F041-8F1D-525F04DFE114}" type="pres">
      <dgm:prSet presAssocID="{1B9DA5A8-44AD-4F48-A83E-D8563AAFC98E}" presName="aSpace2" presStyleCnt="0"/>
      <dgm:spPr/>
    </dgm:pt>
    <dgm:pt modelId="{2F71E573-3FA0-224C-BE4C-A03FA768BE52}" type="pres">
      <dgm:prSet presAssocID="{B304CD19-78A6-CA43-B885-4546567B1942}" presName="childNode" presStyleLbl="node1" presStyleIdx="3" presStyleCnt="13">
        <dgm:presLayoutVars>
          <dgm:bulletEnabled val="1"/>
        </dgm:presLayoutVars>
      </dgm:prSet>
      <dgm:spPr/>
    </dgm:pt>
    <dgm:pt modelId="{27D86998-1C81-AA4F-BB72-C7C98C7B2B12}" type="pres">
      <dgm:prSet presAssocID="{B304CD19-78A6-CA43-B885-4546567B1942}" presName="aSpace2" presStyleCnt="0"/>
      <dgm:spPr/>
    </dgm:pt>
    <dgm:pt modelId="{CBDBC973-3FAA-1340-9D3D-FDF233312252}" type="pres">
      <dgm:prSet presAssocID="{96FEBE88-852F-5346-A9A6-CDC713F4656A}" presName="childNode" presStyleLbl="node1" presStyleIdx="4" presStyleCnt="13">
        <dgm:presLayoutVars>
          <dgm:bulletEnabled val="1"/>
        </dgm:presLayoutVars>
      </dgm:prSet>
      <dgm:spPr/>
    </dgm:pt>
    <dgm:pt modelId="{3463F2BB-30FF-4047-A837-D1D062AEB390}" type="pres">
      <dgm:prSet presAssocID="{47EE2A1E-DB3D-1A4E-837C-87B63CD9CEC5}" presName="aSpace" presStyleCnt="0"/>
      <dgm:spPr/>
    </dgm:pt>
    <dgm:pt modelId="{452308C3-EC73-DD41-8626-CC82BD5645B5}" type="pres">
      <dgm:prSet presAssocID="{5C964112-86C8-1C49-8943-EFD4666595D9}" presName="compNode" presStyleCnt="0"/>
      <dgm:spPr/>
    </dgm:pt>
    <dgm:pt modelId="{395F746A-8E58-C641-9C75-183B50339D7E}" type="pres">
      <dgm:prSet presAssocID="{5C964112-86C8-1C49-8943-EFD4666595D9}" presName="aNode" presStyleLbl="bgShp" presStyleIdx="2" presStyleCnt="5"/>
      <dgm:spPr/>
    </dgm:pt>
    <dgm:pt modelId="{A6A0CC2C-E731-2749-9C4D-1EEFDC82487A}" type="pres">
      <dgm:prSet presAssocID="{5C964112-86C8-1C49-8943-EFD4666595D9}" presName="textNode" presStyleLbl="bgShp" presStyleIdx="2" presStyleCnt="5"/>
      <dgm:spPr/>
    </dgm:pt>
    <dgm:pt modelId="{EB78A4D5-A0A8-B44B-BC8B-70D42D03E117}" type="pres">
      <dgm:prSet presAssocID="{5C964112-86C8-1C49-8943-EFD4666595D9}" presName="compChildNode" presStyleCnt="0"/>
      <dgm:spPr/>
    </dgm:pt>
    <dgm:pt modelId="{5A2DF20F-C0E3-BE4F-9C25-E9BBBA59767C}" type="pres">
      <dgm:prSet presAssocID="{5C964112-86C8-1C49-8943-EFD4666595D9}" presName="theInnerList" presStyleCnt="0"/>
      <dgm:spPr/>
    </dgm:pt>
    <dgm:pt modelId="{07AA4276-F6FE-2D4B-8416-35646F5CC22A}" type="pres">
      <dgm:prSet presAssocID="{006218AB-C6BF-6B41-8F17-92BD9DF7ACAE}" presName="childNode" presStyleLbl="node1" presStyleIdx="5" presStyleCnt="13">
        <dgm:presLayoutVars>
          <dgm:bulletEnabled val="1"/>
        </dgm:presLayoutVars>
      </dgm:prSet>
      <dgm:spPr/>
    </dgm:pt>
    <dgm:pt modelId="{55FFFAB4-C167-AC4E-8183-B41983D2D801}" type="pres">
      <dgm:prSet presAssocID="{006218AB-C6BF-6B41-8F17-92BD9DF7ACAE}" presName="aSpace2" presStyleCnt="0"/>
      <dgm:spPr/>
    </dgm:pt>
    <dgm:pt modelId="{15FFD92B-6228-A245-B7C4-CCBAD1AD53DC}" type="pres">
      <dgm:prSet presAssocID="{34B465D0-9AF2-EE44-83CF-607A9AF5F0D5}" presName="childNode" presStyleLbl="node1" presStyleIdx="6" presStyleCnt="13">
        <dgm:presLayoutVars>
          <dgm:bulletEnabled val="1"/>
        </dgm:presLayoutVars>
      </dgm:prSet>
      <dgm:spPr/>
    </dgm:pt>
    <dgm:pt modelId="{94895154-A943-C94A-8A99-8AD70498EA47}" type="pres">
      <dgm:prSet presAssocID="{34B465D0-9AF2-EE44-83CF-607A9AF5F0D5}" presName="aSpace2" presStyleCnt="0"/>
      <dgm:spPr/>
    </dgm:pt>
    <dgm:pt modelId="{90FAADA2-F41D-1443-8FC0-5C8032F64C05}" type="pres">
      <dgm:prSet presAssocID="{9A895902-1936-A74B-B520-87E9C658F4A9}" presName="childNode" presStyleLbl="node1" presStyleIdx="7" presStyleCnt="13">
        <dgm:presLayoutVars>
          <dgm:bulletEnabled val="1"/>
        </dgm:presLayoutVars>
      </dgm:prSet>
      <dgm:spPr/>
    </dgm:pt>
    <dgm:pt modelId="{AEACDB1D-0854-204A-A2DE-2320AC7244C2}" type="pres">
      <dgm:prSet presAssocID="{5C964112-86C8-1C49-8943-EFD4666595D9}" presName="aSpace" presStyleCnt="0"/>
      <dgm:spPr/>
    </dgm:pt>
    <dgm:pt modelId="{F2BBB899-47A4-C74D-B3A7-0BDFC3F1D9C5}" type="pres">
      <dgm:prSet presAssocID="{22486312-A395-944F-A603-48C90F8CDD36}" presName="compNode" presStyleCnt="0"/>
      <dgm:spPr/>
    </dgm:pt>
    <dgm:pt modelId="{EDD23A6A-4AFB-B94C-B998-F6AB2D874C71}" type="pres">
      <dgm:prSet presAssocID="{22486312-A395-944F-A603-48C90F8CDD36}" presName="aNode" presStyleLbl="bgShp" presStyleIdx="3" presStyleCnt="5"/>
      <dgm:spPr/>
    </dgm:pt>
    <dgm:pt modelId="{452C7D71-30A9-B34C-B14D-D7BD0F7115CF}" type="pres">
      <dgm:prSet presAssocID="{22486312-A395-944F-A603-48C90F8CDD36}" presName="textNode" presStyleLbl="bgShp" presStyleIdx="3" presStyleCnt="5"/>
      <dgm:spPr/>
    </dgm:pt>
    <dgm:pt modelId="{1295882B-7B68-6746-8BF4-39DB2A3776A1}" type="pres">
      <dgm:prSet presAssocID="{22486312-A395-944F-A603-48C90F8CDD36}" presName="compChildNode" presStyleCnt="0"/>
      <dgm:spPr/>
    </dgm:pt>
    <dgm:pt modelId="{5E7815E4-8C3D-A44D-A287-1D059089FBF3}" type="pres">
      <dgm:prSet presAssocID="{22486312-A395-944F-A603-48C90F8CDD36}" presName="theInnerList" presStyleCnt="0"/>
      <dgm:spPr/>
    </dgm:pt>
    <dgm:pt modelId="{66031C09-488B-C848-AB38-5D8A3B81EBF7}" type="pres">
      <dgm:prSet presAssocID="{2D312E51-77E1-4045-A84F-9A38B9893F5B}" presName="childNode" presStyleLbl="node1" presStyleIdx="8" presStyleCnt="13">
        <dgm:presLayoutVars>
          <dgm:bulletEnabled val="1"/>
        </dgm:presLayoutVars>
      </dgm:prSet>
      <dgm:spPr/>
    </dgm:pt>
    <dgm:pt modelId="{3CC25594-167F-9749-A4AA-8E1311E95380}" type="pres">
      <dgm:prSet presAssocID="{2D312E51-77E1-4045-A84F-9A38B9893F5B}" presName="aSpace2" presStyleCnt="0"/>
      <dgm:spPr/>
    </dgm:pt>
    <dgm:pt modelId="{D2DCBF3A-D87C-DF4D-B46E-90FA90EB0B5A}" type="pres">
      <dgm:prSet presAssocID="{E2C7CFE8-5F54-4940-8BAE-DBB56DFF5B1E}" presName="childNode" presStyleLbl="node1" presStyleIdx="9" presStyleCnt="13">
        <dgm:presLayoutVars>
          <dgm:bulletEnabled val="1"/>
        </dgm:presLayoutVars>
      </dgm:prSet>
      <dgm:spPr/>
    </dgm:pt>
    <dgm:pt modelId="{078D75F4-B7AC-2249-B62D-0C7743F13FF0}" type="pres">
      <dgm:prSet presAssocID="{22486312-A395-944F-A603-48C90F8CDD36}" presName="aSpace" presStyleCnt="0"/>
      <dgm:spPr/>
    </dgm:pt>
    <dgm:pt modelId="{00F42C50-65E6-5D45-AD89-2CC7B977B049}" type="pres">
      <dgm:prSet presAssocID="{560EEF5C-D148-244D-97D4-FB5949A488ED}" presName="compNode" presStyleCnt="0"/>
      <dgm:spPr/>
    </dgm:pt>
    <dgm:pt modelId="{9A4847CD-A3C8-CD4F-9F37-2E86A76F1B30}" type="pres">
      <dgm:prSet presAssocID="{560EEF5C-D148-244D-97D4-FB5949A488ED}" presName="aNode" presStyleLbl="bgShp" presStyleIdx="4" presStyleCnt="5"/>
      <dgm:spPr/>
    </dgm:pt>
    <dgm:pt modelId="{717AB971-6116-DB4F-8E28-78AE4909AD3A}" type="pres">
      <dgm:prSet presAssocID="{560EEF5C-D148-244D-97D4-FB5949A488ED}" presName="textNode" presStyleLbl="bgShp" presStyleIdx="4" presStyleCnt="5"/>
      <dgm:spPr/>
    </dgm:pt>
    <dgm:pt modelId="{8785F790-5500-0641-B63A-F7DAD0F53DEE}" type="pres">
      <dgm:prSet presAssocID="{560EEF5C-D148-244D-97D4-FB5949A488ED}" presName="compChildNode" presStyleCnt="0"/>
      <dgm:spPr/>
    </dgm:pt>
    <dgm:pt modelId="{A53C45E4-8C46-A841-8AC3-2C211A19FD27}" type="pres">
      <dgm:prSet presAssocID="{560EEF5C-D148-244D-97D4-FB5949A488ED}" presName="theInnerList" presStyleCnt="0"/>
      <dgm:spPr/>
    </dgm:pt>
    <dgm:pt modelId="{97BCF122-BBA8-1E4D-8E49-34940641213A}" type="pres">
      <dgm:prSet presAssocID="{E95275F6-2132-D442-A5EF-4C7C52A6BE7A}" presName="childNode" presStyleLbl="node1" presStyleIdx="10" presStyleCnt="13">
        <dgm:presLayoutVars>
          <dgm:bulletEnabled val="1"/>
        </dgm:presLayoutVars>
      </dgm:prSet>
      <dgm:spPr/>
    </dgm:pt>
    <dgm:pt modelId="{ED299E27-EC57-D344-AE7E-5884CAD93B5D}" type="pres">
      <dgm:prSet presAssocID="{E95275F6-2132-D442-A5EF-4C7C52A6BE7A}" presName="aSpace2" presStyleCnt="0"/>
      <dgm:spPr/>
    </dgm:pt>
    <dgm:pt modelId="{7E9645DF-2CCE-1341-A57C-6D8BD49B0F9D}" type="pres">
      <dgm:prSet presAssocID="{7064F7D3-1563-E546-A0E2-1BC101A127CB}" presName="childNode" presStyleLbl="node1" presStyleIdx="11" presStyleCnt="13">
        <dgm:presLayoutVars>
          <dgm:bulletEnabled val="1"/>
        </dgm:presLayoutVars>
      </dgm:prSet>
      <dgm:spPr/>
    </dgm:pt>
    <dgm:pt modelId="{0BCFA032-A132-0E40-B31A-A205716816D9}" type="pres">
      <dgm:prSet presAssocID="{7064F7D3-1563-E546-A0E2-1BC101A127CB}" presName="aSpace2" presStyleCnt="0"/>
      <dgm:spPr/>
    </dgm:pt>
    <dgm:pt modelId="{D5381BD7-0978-0742-B4E1-0B260C26CFBB}" type="pres">
      <dgm:prSet presAssocID="{66F8B97C-A4E9-464F-8227-109338E3D432}" presName="childNode" presStyleLbl="node1" presStyleIdx="12" presStyleCnt="13">
        <dgm:presLayoutVars>
          <dgm:bulletEnabled val="1"/>
        </dgm:presLayoutVars>
      </dgm:prSet>
      <dgm:spPr/>
    </dgm:pt>
  </dgm:ptLst>
  <dgm:cxnLst>
    <dgm:cxn modelId="{A541BC01-31A5-5E4B-96E6-99FEDD6CFE99}" srcId="{5C964112-86C8-1C49-8943-EFD4666595D9}" destId="{9A895902-1936-A74B-B520-87E9C658F4A9}" srcOrd="2" destOrd="0" parTransId="{367E5731-7AA4-5F40-9448-FBA8AF799A00}" sibTransId="{1B1798C0-2F6E-3C49-A6B0-AA76A2114307}"/>
    <dgm:cxn modelId="{B3B78308-530A-144E-BE19-62DB2EBE3334}" type="presOf" srcId="{22486312-A395-944F-A603-48C90F8CDD36}" destId="{452C7D71-30A9-B34C-B14D-D7BD0F7115CF}" srcOrd="1" destOrd="0" presId="urn:microsoft.com/office/officeart/2005/8/layout/lProcess2"/>
    <dgm:cxn modelId="{80382A0A-F850-8747-AFA3-EBC735FA8F56}" type="presOf" srcId="{19E33B97-B07F-6148-995D-A8C031F1B39D}" destId="{48A78869-B8F8-C74F-B518-753EB585E578}" srcOrd="0" destOrd="0" presId="urn:microsoft.com/office/officeart/2005/8/layout/lProcess2"/>
    <dgm:cxn modelId="{77AFDE26-E500-8444-9B0F-7A607D756E4B}" type="presOf" srcId="{96FEBE88-852F-5346-A9A6-CDC713F4656A}" destId="{CBDBC973-3FAA-1340-9D3D-FDF233312252}" srcOrd="0" destOrd="0" presId="urn:microsoft.com/office/officeart/2005/8/layout/lProcess2"/>
    <dgm:cxn modelId="{66BF6628-9866-0944-A684-39892C582675}" type="presOf" srcId="{5C964112-86C8-1C49-8943-EFD4666595D9}" destId="{A6A0CC2C-E731-2749-9C4D-1EEFDC82487A}" srcOrd="1" destOrd="0" presId="urn:microsoft.com/office/officeart/2005/8/layout/lProcess2"/>
    <dgm:cxn modelId="{A5086D2A-18E6-194F-912B-300FDA89BA8B}" srcId="{66F8B97C-A4E9-464F-8227-109338E3D432}" destId="{32B23595-E822-AE42-A1FF-01CD7086EC5B}" srcOrd="0" destOrd="0" parTransId="{E917E2FD-5A2D-BD47-8E8A-312A69141201}" sibTransId="{BB04A819-E7F3-5944-9898-37E7F4F9A473}"/>
    <dgm:cxn modelId="{6529FA2A-7E99-6549-B9D0-B20D677BAFDE}" type="presOf" srcId="{32B23595-E822-AE42-A1FF-01CD7086EC5B}" destId="{D5381BD7-0978-0742-B4E1-0B260C26CFBB}" srcOrd="0" destOrd="1" presId="urn:microsoft.com/office/officeart/2005/8/layout/lProcess2"/>
    <dgm:cxn modelId="{E3BDAF2E-902E-A14E-8D85-8611DECF49EF}" type="presOf" srcId="{B304CD19-78A6-CA43-B885-4546567B1942}" destId="{2F71E573-3FA0-224C-BE4C-A03FA768BE52}" srcOrd="0" destOrd="0" presId="urn:microsoft.com/office/officeart/2005/8/layout/lProcess2"/>
    <dgm:cxn modelId="{9F753431-76A9-AA46-AF41-5840EC1B58B2}" type="presOf" srcId="{283C03DA-4FB5-F147-BB38-51A566F3B6D9}" destId="{05126F11-7DCE-CC43-8517-B6DB528E264A}" srcOrd="0" destOrd="0" presId="urn:microsoft.com/office/officeart/2005/8/layout/lProcess2"/>
    <dgm:cxn modelId="{94C2E132-649E-0B45-A26D-566C8B1BA236}" srcId="{22486312-A395-944F-A603-48C90F8CDD36}" destId="{2D312E51-77E1-4045-A84F-9A38B9893F5B}" srcOrd="0" destOrd="0" parTransId="{8499E984-E688-134B-9A3A-06B2CE63ECD9}" sibTransId="{D94C6D5D-8707-7644-9151-DDB1F9630B27}"/>
    <dgm:cxn modelId="{5371A233-E034-4D4C-AD30-62F932744EA8}" type="presOf" srcId="{9A895902-1936-A74B-B520-87E9C658F4A9}" destId="{90FAADA2-F41D-1443-8FC0-5C8032F64C05}" srcOrd="0" destOrd="0" presId="urn:microsoft.com/office/officeart/2005/8/layout/lProcess2"/>
    <dgm:cxn modelId="{CDAEE53A-9412-8A4D-9B93-8A1BFE9B786D}" type="presOf" srcId="{47EE2A1E-DB3D-1A4E-837C-87B63CD9CEC5}" destId="{CEF73220-31E7-B64F-8C99-273C595313D2}" srcOrd="0" destOrd="0" presId="urn:microsoft.com/office/officeart/2005/8/layout/lProcess2"/>
    <dgm:cxn modelId="{2DDC6240-C109-2F48-8A1E-5084615952A2}" srcId="{19E33B97-B07F-6148-995D-A8C031F1B39D}" destId="{1B808FDB-341F-A147-9AA6-15C25AE629B6}" srcOrd="1" destOrd="0" parTransId="{6C0FD14C-ECF7-3D48-85D0-DF7799E086C9}" sibTransId="{7B5F27A2-3154-CB4D-BE3A-59E88D84A9E3}"/>
    <dgm:cxn modelId="{B07CF640-BF15-3248-8100-4FAC83F6301E}" type="presOf" srcId="{7064F7D3-1563-E546-A0E2-1BC101A127CB}" destId="{7E9645DF-2CCE-1341-A57C-6D8BD49B0F9D}" srcOrd="0" destOrd="0" presId="urn:microsoft.com/office/officeart/2005/8/layout/lProcess2"/>
    <dgm:cxn modelId="{DE71FC42-50A0-4D4D-A672-E81AACB6D2E1}" type="presOf" srcId="{1B9DA5A8-44AD-4F48-A83E-D8563AAFC98E}" destId="{AFE83CA7-DB32-8F48-A06F-E0B8397AFBCA}" srcOrd="0" destOrd="0" presId="urn:microsoft.com/office/officeart/2005/8/layout/lProcess2"/>
    <dgm:cxn modelId="{79908543-CDE9-5647-8E2A-CA723DD6D516}" type="presOf" srcId="{66F8B97C-A4E9-464F-8227-109338E3D432}" destId="{D5381BD7-0978-0742-B4E1-0B260C26CFBB}" srcOrd="0" destOrd="0" presId="urn:microsoft.com/office/officeart/2005/8/layout/lProcess2"/>
    <dgm:cxn modelId="{A43B3E47-96ED-544D-AEBA-60365F0F58AD}" srcId="{0CD1AEE0-9F8D-314E-A43C-0199D99C7E90}" destId="{5C964112-86C8-1C49-8943-EFD4666595D9}" srcOrd="2" destOrd="0" parTransId="{164114B7-EA38-A440-9666-CDE1D5F8981A}" sibTransId="{23B774AB-29F9-0341-842F-4C4ED59E75EB}"/>
    <dgm:cxn modelId="{E6FDCA52-A479-AE4B-82C0-D18AB8F76919}" type="presOf" srcId="{E2C7CFE8-5F54-4940-8BAE-DBB56DFF5B1E}" destId="{D2DCBF3A-D87C-DF4D-B46E-90FA90EB0B5A}" srcOrd="0" destOrd="0" presId="urn:microsoft.com/office/officeart/2005/8/layout/lProcess2"/>
    <dgm:cxn modelId="{35AED656-E13D-214A-955F-F9C4536FD8C7}" srcId="{0CD1AEE0-9F8D-314E-A43C-0199D99C7E90}" destId="{47EE2A1E-DB3D-1A4E-837C-87B63CD9CEC5}" srcOrd="1" destOrd="0" parTransId="{F38AC1BD-3A97-5649-BF37-FBD1704177B0}" sibTransId="{6C768FB1-0218-134F-B273-C66767F70254}"/>
    <dgm:cxn modelId="{79E26A5A-2B6E-BA4B-9E39-42FF50272479}" type="presOf" srcId="{5C964112-86C8-1C49-8943-EFD4666595D9}" destId="{395F746A-8E58-C641-9C75-183B50339D7E}" srcOrd="0" destOrd="0" presId="urn:microsoft.com/office/officeart/2005/8/layout/lProcess2"/>
    <dgm:cxn modelId="{01005067-4712-3445-BE4C-45504A446A7C}" srcId="{0CD1AEE0-9F8D-314E-A43C-0199D99C7E90}" destId="{560EEF5C-D148-244D-97D4-FB5949A488ED}" srcOrd="4" destOrd="0" parTransId="{84BB3B88-EBF1-5D41-BF17-E9DB0328A033}" sibTransId="{72DF0F14-6DA3-AA4F-A1DE-7F43B98D3CC6}"/>
    <dgm:cxn modelId="{3A285967-771A-6849-B05E-08CAEECA2590}" type="presOf" srcId="{47EE2A1E-DB3D-1A4E-837C-87B63CD9CEC5}" destId="{00B63D2C-E1F4-4648-BB71-68134D282BE6}" srcOrd="1" destOrd="0" presId="urn:microsoft.com/office/officeart/2005/8/layout/lProcess2"/>
    <dgm:cxn modelId="{B8C2816A-0400-AF49-AE29-F84B8454E1C1}" srcId="{0CD1AEE0-9F8D-314E-A43C-0199D99C7E90}" destId="{19E33B97-B07F-6148-995D-A8C031F1B39D}" srcOrd="0" destOrd="0" parTransId="{0B46ADA9-146D-2A4E-9DF6-581783853A9A}" sibTransId="{181F76DD-B548-9841-AD75-E502EB7C7707}"/>
    <dgm:cxn modelId="{6526346E-F656-8344-91FD-E3205448CB35}" srcId="{560EEF5C-D148-244D-97D4-FB5949A488ED}" destId="{7064F7D3-1563-E546-A0E2-1BC101A127CB}" srcOrd="1" destOrd="0" parTransId="{9EFC0AC1-8F69-034D-B232-3D8C6E4B2469}" sibTransId="{C714FDDA-2513-F749-8A7B-788546476917}"/>
    <dgm:cxn modelId="{1B298C7A-EA71-744E-A7F9-C7589F0490D2}" srcId="{5C964112-86C8-1C49-8943-EFD4666595D9}" destId="{34B465D0-9AF2-EE44-83CF-607A9AF5F0D5}" srcOrd="1" destOrd="0" parTransId="{B4F849F4-C17E-D24E-9A56-90F4DEB67424}" sibTransId="{D4B4DB90-22C8-7449-84FF-B4F4ED079DC0}"/>
    <dgm:cxn modelId="{B53F317F-0E74-8049-B621-AC66A77DF9A4}" type="presOf" srcId="{0CD1AEE0-9F8D-314E-A43C-0199D99C7E90}" destId="{B430BCDC-3019-B145-98C2-22A9D7D4E4AE}" srcOrd="0" destOrd="0" presId="urn:microsoft.com/office/officeart/2005/8/layout/lProcess2"/>
    <dgm:cxn modelId="{94E3B891-3E9B-AB48-8D40-66E5BDF95D9F}" srcId="{0CD1AEE0-9F8D-314E-A43C-0199D99C7E90}" destId="{22486312-A395-944F-A603-48C90F8CDD36}" srcOrd="3" destOrd="0" parTransId="{35907C3D-ACDE-B645-A975-74AF8468B6EC}" sibTransId="{7A713FE9-E2D7-F942-B417-72176BA71AC9}"/>
    <dgm:cxn modelId="{02E9589A-6E04-8747-A84D-D98BF3B96313}" srcId="{560EEF5C-D148-244D-97D4-FB5949A488ED}" destId="{66F8B97C-A4E9-464F-8227-109338E3D432}" srcOrd="2" destOrd="0" parTransId="{8623AAEA-92C7-F44E-BECD-8F5B8C586D64}" sibTransId="{62D7F78C-F200-C344-AFA5-E0680C7FE7A1}"/>
    <dgm:cxn modelId="{3AA6BCA0-0024-4C4A-8726-805F0877FDCD}" srcId="{19E33B97-B07F-6148-995D-A8C031F1B39D}" destId="{283C03DA-4FB5-F147-BB38-51A566F3B6D9}" srcOrd="0" destOrd="0" parTransId="{8D1D25C4-A2C5-F347-BB35-362949759405}" sibTransId="{79250C55-5191-A24E-BE42-CB5CF30FE00A}"/>
    <dgm:cxn modelId="{9DA1D1A4-A4D0-994A-B3E1-D7BB18A2F031}" type="presOf" srcId="{19E33B97-B07F-6148-995D-A8C031F1B39D}" destId="{9893C65E-669F-C24C-84DB-201AA3596B22}" srcOrd="1" destOrd="0" presId="urn:microsoft.com/office/officeart/2005/8/layout/lProcess2"/>
    <dgm:cxn modelId="{D0B963B0-AF0A-8A45-AA82-30039FB51E47}" type="presOf" srcId="{2D312E51-77E1-4045-A84F-9A38B9893F5B}" destId="{66031C09-488B-C848-AB38-5D8A3B81EBF7}" srcOrd="0" destOrd="0" presId="urn:microsoft.com/office/officeart/2005/8/layout/lProcess2"/>
    <dgm:cxn modelId="{794821BC-6F0F-B348-AFF6-3DCD53D5376E}" srcId="{560EEF5C-D148-244D-97D4-FB5949A488ED}" destId="{E95275F6-2132-D442-A5EF-4C7C52A6BE7A}" srcOrd="0" destOrd="0" parTransId="{07B330F3-BE8C-C349-A143-B1B5F5F327B6}" sibTransId="{3C935351-9558-AB47-A123-FD647D4F6B82}"/>
    <dgm:cxn modelId="{2CF841C1-4888-FB44-AD2A-19163226EDBE}" srcId="{47EE2A1E-DB3D-1A4E-837C-87B63CD9CEC5}" destId="{1B9DA5A8-44AD-4F48-A83E-D8563AAFC98E}" srcOrd="0" destOrd="0" parTransId="{D269B619-7139-8445-9EFD-13957BE1E185}" sibTransId="{5D96BA56-9B10-D64D-8322-7FF7421D4FEC}"/>
    <dgm:cxn modelId="{0D3D58C2-EE4E-214F-A8B5-AA11E33ED5E9}" type="presOf" srcId="{22486312-A395-944F-A603-48C90F8CDD36}" destId="{EDD23A6A-4AFB-B94C-B998-F6AB2D874C71}" srcOrd="0" destOrd="0" presId="urn:microsoft.com/office/officeart/2005/8/layout/lProcess2"/>
    <dgm:cxn modelId="{72B62DC3-C7F8-3E4A-B8D1-2629A8194AEE}" srcId="{22486312-A395-944F-A603-48C90F8CDD36}" destId="{E2C7CFE8-5F54-4940-8BAE-DBB56DFF5B1E}" srcOrd="1" destOrd="0" parTransId="{330AEED9-37BA-7F4C-B7C6-17D8C7D4DA98}" sibTransId="{C8CCFE8F-4A20-0846-9ABE-E3BE9905CB54}"/>
    <dgm:cxn modelId="{5F9DE7C6-3A32-2A44-9904-11E66E2FE723}" type="presOf" srcId="{560EEF5C-D148-244D-97D4-FB5949A488ED}" destId="{717AB971-6116-DB4F-8E28-78AE4909AD3A}" srcOrd="1" destOrd="0" presId="urn:microsoft.com/office/officeart/2005/8/layout/lProcess2"/>
    <dgm:cxn modelId="{3C96F1CD-9027-6744-8722-0F56D8B599B9}" srcId="{5C964112-86C8-1C49-8943-EFD4666595D9}" destId="{006218AB-C6BF-6B41-8F17-92BD9DF7ACAE}" srcOrd="0" destOrd="0" parTransId="{7484AB6E-1C08-6C45-B718-A86138F3060C}" sibTransId="{CD38E68F-F87B-8741-85EA-FCC505092933}"/>
    <dgm:cxn modelId="{6D5A64D6-2FC1-E54B-B963-994F127110C0}" type="presOf" srcId="{E95275F6-2132-D442-A5EF-4C7C52A6BE7A}" destId="{97BCF122-BBA8-1E4D-8E49-34940641213A}" srcOrd="0" destOrd="0" presId="urn:microsoft.com/office/officeart/2005/8/layout/lProcess2"/>
    <dgm:cxn modelId="{44AC6ADA-F1E4-EE4D-8657-99316D1BD35A}" srcId="{47EE2A1E-DB3D-1A4E-837C-87B63CD9CEC5}" destId="{96FEBE88-852F-5346-A9A6-CDC713F4656A}" srcOrd="2" destOrd="0" parTransId="{5B4DFB51-EDF4-1D49-8E54-81E7C38AC905}" sibTransId="{D41516A7-5BA7-D24A-9B90-98D3F4DF598D}"/>
    <dgm:cxn modelId="{EB73D3E6-B480-DA49-AD60-1088967FBD11}" type="presOf" srcId="{34B465D0-9AF2-EE44-83CF-607A9AF5F0D5}" destId="{15FFD92B-6228-A245-B7C4-CCBAD1AD53DC}" srcOrd="0" destOrd="0" presId="urn:microsoft.com/office/officeart/2005/8/layout/lProcess2"/>
    <dgm:cxn modelId="{D170C5E8-4ACE-294C-AFA9-54755B8D4E37}" type="presOf" srcId="{560EEF5C-D148-244D-97D4-FB5949A488ED}" destId="{9A4847CD-A3C8-CD4F-9F37-2E86A76F1B30}" srcOrd="0" destOrd="0" presId="urn:microsoft.com/office/officeart/2005/8/layout/lProcess2"/>
    <dgm:cxn modelId="{831B09EA-7792-214F-A167-9AB1C66752D7}" srcId="{47EE2A1E-DB3D-1A4E-837C-87B63CD9CEC5}" destId="{B304CD19-78A6-CA43-B885-4546567B1942}" srcOrd="1" destOrd="0" parTransId="{AC3674DC-F240-9F45-B077-51AEE1D2227C}" sibTransId="{1ECF93EF-6975-7244-82E7-23BC8309B28B}"/>
    <dgm:cxn modelId="{F92751EE-15D0-604E-BC1A-27C7212220F3}" type="presOf" srcId="{006218AB-C6BF-6B41-8F17-92BD9DF7ACAE}" destId="{07AA4276-F6FE-2D4B-8416-35646F5CC22A}" srcOrd="0" destOrd="0" presId="urn:microsoft.com/office/officeart/2005/8/layout/lProcess2"/>
    <dgm:cxn modelId="{95D5DDF9-DD96-7C49-8FBA-5829922AA693}" type="presOf" srcId="{1B808FDB-341F-A147-9AA6-15C25AE629B6}" destId="{46B73585-AFB5-2E4D-97A7-DA996A27A44E}" srcOrd="0" destOrd="0" presId="urn:microsoft.com/office/officeart/2005/8/layout/lProcess2"/>
    <dgm:cxn modelId="{27758C83-34F2-4C42-9A1B-630CBBECFACA}" type="presParOf" srcId="{B430BCDC-3019-B145-98C2-22A9D7D4E4AE}" destId="{F8A057E9-A60A-6F48-8DEF-D63CD6C4EB0C}" srcOrd="0" destOrd="0" presId="urn:microsoft.com/office/officeart/2005/8/layout/lProcess2"/>
    <dgm:cxn modelId="{F65A2B75-094D-8A4D-B46E-C02DAA9188E4}" type="presParOf" srcId="{F8A057E9-A60A-6F48-8DEF-D63CD6C4EB0C}" destId="{48A78869-B8F8-C74F-B518-753EB585E578}" srcOrd="0" destOrd="0" presId="urn:microsoft.com/office/officeart/2005/8/layout/lProcess2"/>
    <dgm:cxn modelId="{25F184F2-9CFD-B149-B058-15A839331F84}" type="presParOf" srcId="{F8A057E9-A60A-6F48-8DEF-D63CD6C4EB0C}" destId="{9893C65E-669F-C24C-84DB-201AA3596B22}" srcOrd="1" destOrd="0" presId="urn:microsoft.com/office/officeart/2005/8/layout/lProcess2"/>
    <dgm:cxn modelId="{61D5AB95-1AEB-854B-BED4-55F5396FA178}" type="presParOf" srcId="{F8A057E9-A60A-6F48-8DEF-D63CD6C4EB0C}" destId="{BBEE42B9-2AF3-9E4C-81A3-07BD78471F61}" srcOrd="2" destOrd="0" presId="urn:microsoft.com/office/officeart/2005/8/layout/lProcess2"/>
    <dgm:cxn modelId="{568B0413-FF02-2B4F-AD4B-54B2FC01FE63}" type="presParOf" srcId="{BBEE42B9-2AF3-9E4C-81A3-07BD78471F61}" destId="{875AD8A1-E496-2D40-8E3E-C1B7F4D16C36}" srcOrd="0" destOrd="0" presId="urn:microsoft.com/office/officeart/2005/8/layout/lProcess2"/>
    <dgm:cxn modelId="{93AA20AD-3C9A-304E-BE17-05488A5E51CA}" type="presParOf" srcId="{875AD8A1-E496-2D40-8E3E-C1B7F4D16C36}" destId="{05126F11-7DCE-CC43-8517-B6DB528E264A}" srcOrd="0" destOrd="0" presId="urn:microsoft.com/office/officeart/2005/8/layout/lProcess2"/>
    <dgm:cxn modelId="{AEB19B62-B9FE-F047-8EAA-0B809B8479BD}" type="presParOf" srcId="{875AD8A1-E496-2D40-8E3E-C1B7F4D16C36}" destId="{31D9D30D-23AF-4E4C-98CF-F6F7EC7C49FD}" srcOrd="1" destOrd="0" presId="urn:microsoft.com/office/officeart/2005/8/layout/lProcess2"/>
    <dgm:cxn modelId="{D9B2D14B-F4AB-BA40-A52A-84A3369242C3}" type="presParOf" srcId="{875AD8A1-E496-2D40-8E3E-C1B7F4D16C36}" destId="{46B73585-AFB5-2E4D-97A7-DA996A27A44E}" srcOrd="2" destOrd="0" presId="urn:microsoft.com/office/officeart/2005/8/layout/lProcess2"/>
    <dgm:cxn modelId="{B46D5A6E-5468-6049-B6DD-F27986FBD5D7}" type="presParOf" srcId="{B430BCDC-3019-B145-98C2-22A9D7D4E4AE}" destId="{47A01192-3B48-B043-9BB3-CD0C42088D73}" srcOrd="1" destOrd="0" presId="urn:microsoft.com/office/officeart/2005/8/layout/lProcess2"/>
    <dgm:cxn modelId="{07AC5CE9-8524-BB44-AB2D-9BE8DDA6257E}" type="presParOf" srcId="{B430BCDC-3019-B145-98C2-22A9D7D4E4AE}" destId="{41F1AEA3-D17A-F544-8378-1E0749AC5BED}" srcOrd="2" destOrd="0" presId="urn:microsoft.com/office/officeart/2005/8/layout/lProcess2"/>
    <dgm:cxn modelId="{60B943FD-CF95-BD46-B02C-FA89D18CA0E8}" type="presParOf" srcId="{41F1AEA3-D17A-F544-8378-1E0749AC5BED}" destId="{CEF73220-31E7-B64F-8C99-273C595313D2}" srcOrd="0" destOrd="0" presId="urn:microsoft.com/office/officeart/2005/8/layout/lProcess2"/>
    <dgm:cxn modelId="{5581E645-688C-944D-9B48-5388D59220AF}" type="presParOf" srcId="{41F1AEA3-D17A-F544-8378-1E0749AC5BED}" destId="{00B63D2C-E1F4-4648-BB71-68134D282BE6}" srcOrd="1" destOrd="0" presId="urn:microsoft.com/office/officeart/2005/8/layout/lProcess2"/>
    <dgm:cxn modelId="{8E9FAB32-E801-A441-B2BE-111AC14CE39D}" type="presParOf" srcId="{41F1AEA3-D17A-F544-8378-1E0749AC5BED}" destId="{B03C6BAC-09D3-F847-A2FF-391F20A4A01D}" srcOrd="2" destOrd="0" presId="urn:microsoft.com/office/officeart/2005/8/layout/lProcess2"/>
    <dgm:cxn modelId="{5F060B90-DEDD-9F4A-B4C3-A90777BADB4E}" type="presParOf" srcId="{B03C6BAC-09D3-F847-A2FF-391F20A4A01D}" destId="{CB7F5699-1CAF-2446-92FA-1EC68413A8C6}" srcOrd="0" destOrd="0" presId="urn:microsoft.com/office/officeart/2005/8/layout/lProcess2"/>
    <dgm:cxn modelId="{AF89933E-1D23-BC4B-937E-7E6718E2DD82}" type="presParOf" srcId="{CB7F5699-1CAF-2446-92FA-1EC68413A8C6}" destId="{AFE83CA7-DB32-8F48-A06F-E0B8397AFBCA}" srcOrd="0" destOrd="0" presId="urn:microsoft.com/office/officeart/2005/8/layout/lProcess2"/>
    <dgm:cxn modelId="{4CDE9968-1338-1742-A2A1-5C3538264DD9}" type="presParOf" srcId="{CB7F5699-1CAF-2446-92FA-1EC68413A8C6}" destId="{3FABF1A6-A587-F041-8F1D-525F04DFE114}" srcOrd="1" destOrd="0" presId="urn:microsoft.com/office/officeart/2005/8/layout/lProcess2"/>
    <dgm:cxn modelId="{CC061875-9E86-3D47-A867-027378896762}" type="presParOf" srcId="{CB7F5699-1CAF-2446-92FA-1EC68413A8C6}" destId="{2F71E573-3FA0-224C-BE4C-A03FA768BE52}" srcOrd="2" destOrd="0" presId="urn:microsoft.com/office/officeart/2005/8/layout/lProcess2"/>
    <dgm:cxn modelId="{079BB305-EA95-D545-99CA-FC558C1228AF}" type="presParOf" srcId="{CB7F5699-1CAF-2446-92FA-1EC68413A8C6}" destId="{27D86998-1C81-AA4F-BB72-C7C98C7B2B12}" srcOrd="3" destOrd="0" presId="urn:microsoft.com/office/officeart/2005/8/layout/lProcess2"/>
    <dgm:cxn modelId="{9576FAD5-1CB7-294F-8A0F-B73EF1C738C0}" type="presParOf" srcId="{CB7F5699-1CAF-2446-92FA-1EC68413A8C6}" destId="{CBDBC973-3FAA-1340-9D3D-FDF233312252}" srcOrd="4" destOrd="0" presId="urn:microsoft.com/office/officeart/2005/8/layout/lProcess2"/>
    <dgm:cxn modelId="{B9CDA6A4-ED59-A947-BEA1-0C5EA1705DC1}" type="presParOf" srcId="{B430BCDC-3019-B145-98C2-22A9D7D4E4AE}" destId="{3463F2BB-30FF-4047-A837-D1D062AEB390}" srcOrd="3" destOrd="0" presId="urn:microsoft.com/office/officeart/2005/8/layout/lProcess2"/>
    <dgm:cxn modelId="{999068A1-CBB8-454F-B784-2637B0EF5889}" type="presParOf" srcId="{B430BCDC-3019-B145-98C2-22A9D7D4E4AE}" destId="{452308C3-EC73-DD41-8626-CC82BD5645B5}" srcOrd="4" destOrd="0" presId="urn:microsoft.com/office/officeart/2005/8/layout/lProcess2"/>
    <dgm:cxn modelId="{22897E3C-0DB5-5840-965E-D4BBAF11EF28}" type="presParOf" srcId="{452308C3-EC73-DD41-8626-CC82BD5645B5}" destId="{395F746A-8E58-C641-9C75-183B50339D7E}" srcOrd="0" destOrd="0" presId="urn:microsoft.com/office/officeart/2005/8/layout/lProcess2"/>
    <dgm:cxn modelId="{A7F29E75-B148-154A-AC9D-C15373767917}" type="presParOf" srcId="{452308C3-EC73-DD41-8626-CC82BD5645B5}" destId="{A6A0CC2C-E731-2749-9C4D-1EEFDC82487A}" srcOrd="1" destOrd="0" presId="urn:microsoft.com/office/officeart/2005/8/layout/lProcess2"/>
    <dgm:cxn modelId="{E32DA1EF-ABD2-9947-93FD-D0CEAC161510}" type="presParOf" srcId="{452308C3-EC73-DD41-8626-CC82BD5645B5}" destId="{EB78A4D5-A0A8-B44B-BC8B-70D42D03E117}" srcOrd="2" destOrd="0" presId="urn:microsoft.com/office/officeart/2005/8/layout/lProcess2"/>
    <dgm:cxn modelId="{ADB3291A-AE1C-844C-9C54-C7E757C216F9}" type="presParOf" srcId="{EB78A4D5-A0A8-B44B-BC8B-70D42D03E117}" destId="{5A2DF20F-C0E3-BE4F-9C25-E9BBBA59767C}" srcOrd="0" destOrd="0" presId="urn:microsoft.com/office/officeart/2005/8/layout/lProcess2"/>
    <dgm:cxn modelId="{E4C50FAC-E811-B946-881D-E76C8F71C571}" type="presParOf" srcId="{5A2DF20F-C0E3-BE4F-9C25-E9BBBA59767C}" destId="{07AA4276-F6FE-2D4B-8416-35646F5CC22A}" srcOrd="0" destOrd="0" presId="urn:microsoft.com/office/officeart/2005/8/layout/lProcess2"/>
    <dgm:cxn modelId="{E861C880-6AE0-A147-9D64-9FFF88725E36}" type="presParOf" srcId="{5A2DF20F-C0E3-BE4F-9C25-E9BBBA59767C}" destId="{55FFFAB4-C167-AC4E-8183-B41983D2D801}" srcOrd="1" destOrd="0" presId="urn:microsoft.com/office/officeart/2005/8/layout/lProcess2"/>
    <dgm:cxn modelId="{21B2D27D-3956-A84A-B8C8-C398E56146DE}" type="presParOf" srcId="{5A2DF20F-C0E3-BE4F-9C25-E9BBBA59767C}" destId="{15FFD92B-6228-A245-B7C4-CCBAD1AD53DC}" srcOrd="2" destOrd="0" presId="urn:microsoft.com/office/officeart/2005/8/layout/lProcess2"/>
    <dgm:cxn modelId="{7AAD463C-B2C4-9348-8BE1-A4EBC475BF83}" type="presParOf" srcId="{5A2DF20F-C0E3-BE4F-9C25-E9BBBA59767C}" destId="{94895154-A943-C94A-8A99-8AD70498EA47}" srcOrd="3" destOrd="0" presId="urn:microsoft.com/office/officeart/2005/8/layout/lProcess2"/>
    <dgm:cxn modelId="{FAD82E38-E56F-7649-B29C-37F2FB4C8099}" type="presParOf" srcId="{5A2DF20F-C0E3-BE4F-9C25-E9BBBA59767C}" destId="{90FAADA2-F41D-1443-8FC0-5C8032F64C05}" srcOrd="4" destOrd="0" presId="urn:microsoft.com/office/officeart/2005/8/layout/lProcess2"/>
    <dgm:cxn modelId="{EADA631E-5FA0-794C-AB9B-0F4C155CB055}" type="presParOf" srcId="{B430BCDC-3019-B145-98C2-22A9D7D4E4AE}" destId="{AEACDB1D-0854-204A-A2DE-2320AC7244C2}" srcOrd="5" destOrd="0" presId="urn:microsoft.com/office/officeart/2005/8/layout/lProcess2"/>
    <dgm:cxn modelId="{8720AF47-266D-3F49-A37C-073936DD4F0B}" type="presParOf" srcId="{B430BCDC-3019-B145-98C2-22A9D7D4E4AE}" destId="{F2BBB899-47A4-C74D-B3A7-0BDFC3F1D9C5}" srcOrd="6" destOrd="0" presId="urn:microsoft.com/office/officeart/2005/8/layout/lProcess2"/>
    <dgm:cxn modelId="{E057A9D8-E31F-D34B-800D-90716A2FD727}" type="presParOf" srcId="{F2BBB899-47A4-C74D-B3A7-0BDFC3F1D9C5}" destId="{EDD23A6A-4AFB-B94C-B998-F6AB2D874C71}" srcOrd="0" destOrd="0" presId="urn:microsoft.com/office/officeart/2005/8/layout/lProcess2"/>
    <dgm:cxn modelId="{B625B447-F886-6C45-AD0D-C1210705C8E9}" type="presParOf" srcId="{F2BBB899-47A4-C74D-B3A7-0BDFC3F1D9C5}" destId="{452C7D71-30A9-B34C-B14D-D7BD0F7115CF}" srcOrd="1" destOrd="0" presId="urn:microsoft.com/office/officeart/2005/8/layout/lProcess2"/>
    <dgm:cxn modelId="{9F0200FA-ECAB-C04C-8219-579CED641727}" type="presParOf" srcId="{F2BBB899-47A4-C74D-B3A7-0BDFC3F1D9C5}" destId="{1295882B-7B68-6746-8BF4-39DB2A3776A1}" srcOrd="2" destOrd="0" presId="urn:microsoft.com/office/officeart/2005/8/layout/lProcess2"/>
    <dgm:cxn modelId="{B3233FC8-C84D-424C-ABFB-FD06631DF4A5}" type="presParOf" srcId="{1295882B-7B68-6746-8BF4-39DB2A3776A1}" destId="{5E7815E4-8C3D-A44D-A287-1D059089FBF3}" srcOrd="0" destOrd="0" presId="urn:microsoft.com/office/officeart/2005/8/layout/lProcess2"/>
    <dgm:cxn modelId="{26E443AA-9203-3748-A4FE-B7809BAA1B28}" type="presParOf" srcId="{5E7815E4-8C3D-A44D-A287-1D059089FBF3}" destId="{66031C09-488B-C848-AB38-5D8A3B81EBF7}" srcOrd="0" destOrd="0" presId="urn:microsoft.com/office/officeart/2005/8/layout/lProcess2"/>
    <dgm:cxn modelId="{1EC58A8D-81C8-6C41-9B4E-DACA8F456F69}" type="presParOf" srcId="{5E7815E4-8C3D-A44D-A287-1D059089FBF3}" destId="{3CC25594-167F-9749-A4AA-8E1311E95380}" srcOrd="1" destOrd="0" presId="urn:microsoft.com/office/officeart/2005/8/layout/lProcess2"/>
    <dgm:cxn modelId="{11A5C23C-7043-6B44-862C-0746709EEA58}" type="presParOf" srcId="{5E7815E4-8C3D-A44D-A287-1D059089FBF3}" destId="{D2DCBF3A-D87C-DF4D-B46E-90FA90EB0B5A}" srcOrd="2" destOrd="0" presId="urn:microsoft.com/office/officeart/2005/8/layout/lProcess2"/>
    <dgm:cxn modelId="{AC46F239-ECD1-BB49-BC7E-0911175AC45F}" type="presParOf" srcId="{B430BCDC-3019-B145-98C2-22A9D7D4E4AE}" destId="{078D75F4-B7AC-2249-B62D-0C7743F13FF0}" srcOrd="7" destOrd="0" presId="urn:microsoft.com/office/officeart/2005/8/layout/lProcess2"/>
    <dgm:cxn modelId="{A2D6B4DC-8C3D-6D47-B188-5286AC8A82CC}" type="presParOf" srcId="{B430BCDC-3019-B145-98C2-22A9D7D4E4AE}" destId="{00F42C50-65E6-5D45-AD89-2CC7B977B049}" srcOrd="8" destOrd="0" presId="urn:microsoft.com/office/officeart/2005/8/layout/lProcess2"/>
    <dgm:cxn modelId="{20D75A45-96BF-1845-AFAE-D41860FB8C32}" type="presParOf" srcId="{00F42C50-65E6-5D45-AD89-2CC7B977B049}" destId="{9A4847CD-A3C8-CD4F-9F37-2E86A76F1B30}" srcOrd="0" destOrd="0" presId="urn:microsoft.com/office/officeart/2005/8/layout/lProcess2"/>
    <dgm:cxn modelId="{02E14B8E-6DA3-5D43-8FC8-AF53A6303FA7}" type="presParOf" srcId="{00F42C50-65E6-5D45-AD89-2CC7B977B049}" destId="{717AB971-6116-DB4F-8E28-78AE4909AD3A}" srcOrd="1" destOrd="0" presId="urn:microsoft.com/office/officeart/2005/8/layout/lProcess2"/>
    <dgm:cxn modelId="{99258DA1-9799-5547-9472-28410B3C123B}" type="presParOf" srcId="{00F42C50-65E6-5D45-AD89-2CC7B977B049}" destId="{8785F790-5500-0641-B63A-F7DAD0F53DEE}" srcOrd="2" destOrd="0" presId="urn:microsoft.com/office/officeart/2005/8/layout/lProcess2"/>
    <dgm:cxn modelId="{6E4CD835-B539-AD45-87BF-31AB6D50F474}" type="presParOf" srcId="{8785F790-5500-0641-B63A-F7DAD0F53DEE}" destId="{A53C45E4-8C46-A841-8AC3-2C211A19FD27}" srcOrd="0" destOrd="0" presId="urn:microsoft.com/office/officeart/2005/8/layout/lProcess2"/>
    <dgm:cxn modelId="{1B0C2DAD-C058-AC4B-AB17-900336161380}" type="presParOf" srcId="{A53C45E4-8C46-A841-8AC3-2C211A19FD27}" destId="{97BCF122-BBA8-1E4D-8E49-34940641213A}" srcOrd="0" destOrd="0" presId="urn:microsoft.com/office/officeart/2005/8/layout/lProcess2"/>
    <dgm:cxn modelId="{56478E1E-AFBD-2D4D-9AB7-70A39BFD2AA8}" type="presParOf" srcId="{A53C45E4-8C46-A841-8AC3-2C211A19FD27}" destId="{ED299E27-EC57-D344-AE7E-5884CAD93B5D}" srcOrd="1" destOrd="0" presId="urn:microsoft.com/office/officeart/2005/8/layout/lProcess2"/>
    <dgm:cxn modelId="{B0C59AE6-C2CD-A942-8E13-0D6FF7B9F7ED}" type="presParOf" srcId="{A53C45E4-8C46-A841-8AC3-2C211A19FD27}" destId="{7E9645DF-2CCE-1341-A57C-6D8BD49B0F9D}" srcOrd="2" destOrd="0" presId="urn:microsoft.com/office/officeart/2005/8/layout/lProcess2"/>
    <dgm:cxn modelId="{583269A4-84D3-204F-86D4-46E8AD2CD235}" type="presParOf" srcId="{A53C45E4-8C46-A841-8AC3-2C211A19FD27}" destId="{0BCFA032-A132-0E40-B31A-A205716816D9}" srcOrd="3" destOrd="0" presId="urn:microsoft.com/office/officeart/2005/8/layout/lProcess2"/>
    <dgm:cxn modelId="{D6623491-E661-974F-8DE6-33F1500ED798}" type="presParOf" srcId="{A53C45E4-8C46-A841-8AC3-2C211A19FD27}" destId="{D5381BD7-0978-0742-B4E1-0B260C26CFBB}"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rgbClr val="6F6F6F"/>
        </a:solidFill>
      </dgm:spPr>
      <dgm:t>
        <a:bodyPr/>
        <a:lstStyle/>
        <a:p>
          <a:r>
            <a:rPr lang="en-US" dirty="0">
              <a:solidFill>
                <a:schemeClr val="tx1">
                  <a:lumMod val="95000"/>
                </a:schemeClr>
              </a:solidFill>
            </a:rPr>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rgbClr val="6F6F6F"/>
        </a:solidFill>
      </dgm:spPr>
      <dgm:t>
        <a:bodyPr/>
        <a:lstStyle/>
        <a:p>
          <a:r>
            <a:rPr lang="en-US" dirty="0">
              <a:solidFill>
                <a:schemeClr val="tx1">
                  <a:lumMod val="95000"/>
                </a:schemeClr>
              </a:solidFill>
            </a:rPr>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rgbClr val="6F6F6F"/>
        </a:solidFill>
      </dgm:spPr>
      <dgm:t>
        <a:bodyPr/>
        <a:lstStyle/>
        <a:p>
          <a:r>
            <a:rPr lang="en-US" dirty="0">
              <a:solidFill>
                <a:schemeClr val="tx1">
                  <a:lumMod val="95000"/>
                </a:schemeClr>
              </a:solidFill>
            </a:rPr>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2"/>
          </a:lnRef>
          <a:fillRef idx="1">
            <a:schemeClr val="lt1"/>
          </a:fillRef>
          <a:effectRef idx="0">
            <a:schemeClr val="accent2"/>
          </a:effectRef>
          <a:fontRef idx="minor">
            <a:schemeClr val="dk1"/>
          </a:fontRef>
        </dgm:style>
      </dgm:prSet>
      <dgm:spPr>
        <a:solidFill>
          <a:schemeClr val="accent3"/>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D1AEE0-9F8D-314E-A43C-0199D99C7E90}" type="doc">
      <dgm:prSet loTypeId="urn:microsoft.com/office/officeart/2005/8/layout/lProcess2" loCatId="" qsTypeId="urn:microsoft.com/office/officeart/2005/8/quickstyle/simple2" qsCatId="simple" csTypeId="urn:microsoft.com/office/officeart/2005/8/colors/colorful1" csCatId="colorful" phldr="1"/>
      <dgm:spPr/>
      <dgm:t>
        <a:bodyPr/>
        <a:lstStyle/>
        <a:p>
          <a:endParaRPr lang="en-US"/>
        </a:p>
      </dgm:t>
    </dgm:pt>
    <dgm:pt modelId="{19E33B97-B07F-6148-995D-A8C031F1B39D}">
      <dgm:prSet phldrT="[Text]"/>
      <dgm:spPr/>
      <dgm:t>
        <a:bodyPr/>
        <a:lstStyle/>
        <a:p>
          <a:r>
            <a:rPr lang="en-US" dirty="0"/>
            <a:t>Metrics</a:t>
          </a:r>
        </a:p>
      </dgm:t>
    </dgm:pt>
    <dgm:pt modelId="{0B46ADA9-146D-2A4E-9DF6-581783853A9A}" type="parTrans" cxnId="{B8C2816A-0400-AF49-AE29-F84B8454E1C1}">
      <dgm:prSet/>
      <dgm:spPr/>
      <dgm:t>
        <a:bodyPr/>
        <a:lstStyle/>
        <a:p>
          <a:endParaRPr lang="en-US"/>
        </a:p>
      </dgm:t>
    </dgm:pt>
    <dgm:pt modelId="{181F76DD-B548-9841-AD75-E502EB7C7707}" type="sibTrans" cxnId="{B8C2816A-0400-AF49-AE29-F84B8454E1C1}">
      <dgm:prSet/>
      <dgm:spPr/>
      <dgm:t>
        <a:bodyPr/>
        <a:lstStyle/>
        <a:p>
          <a:endParaRPr lang="en-US"/>
        </a:p>
      </dgm:t>
    </dgm:pt>
    <dgm:pt modelId="{47EE2A1E-DB3D-1A4E-837C-87B63CD9CEC5}">
      <dgm:prSet phldrT="[Text]"/>
      <dgm:spPr/>
      <dgm:t>
        <a:bodyPr/>
        <a:lstStyle/>
        <a:p>
          <a:r>
            <a:rPr lang="en-US" dirty="0"/>
            <a:t>Data Ops</a:t>
          </a:r>
        </a:p>
      </dgm:t>
    </dgm:pt>
    <dgm:pt modelId="{F38AC1BD-3A97-5649-BF37-FBD1704177B0}" type="parTrans" cxnId="{35AED656-E13D-214A-955F-F9C4536FD8C7}">
      <dgm:prSet/>
      <dgm:spPr/>
      <dgm:t>
        <a:bodyPr/>
        <a:lstStyle/>
        <a:p>
          <a:endParaRPr lang="en-US"/>
        </a:p>
      </dgm:t>
    </dgm:pt>
    <dgm:pt modelId="{6C768FB1-0218-134F-B273-C66767F70254}" type="sibTrans" cxnId="{35AED656-E13D-214A-955F-F9C4536FD8C7}">
      <dgm:prSet/>
      <dgm:spPr/>
      <dgm:t>
        <a:bodyPr/>
        <a:lstStyle/>
        <a:p>
          <a:endParaRPr lang="en-US"/>
        </a:p>
      </dgm:t>
    </dgm:pt>
    <dgm:pt modelId="{5C964112-86C8-1C49-8943-EFD4666595D9}">
      <dgm:prSet phldrT="[Text]"/>
      <dgm:spPr/>
      <dgm:t>
        <a:bodyPr/>
        <a:lstStyle/>
        <a:p>
          <a:r>
            <a:rPr lang="en-US" dirty="0"/>
            <a:t>ML Model Dev</a:t>
          </a:r>
        </a:p>
      </dgm:t>
    </dgm:pt>
    <dgm:pt modelId="{164114B7-EA38-A440-9666-CDE1D5F8981A}" type="parTrans" cxnId="{A43B3E47-96ED-544D-AEBA-60365F0F58AD}">
      <dgm:prSet/>
      <dgm:spPr/>
      <dgm:t>
        <a:bodyPr/>
        <a:lstStyle/>
        <a:p>
          <a:endParaRPr lang="en-US"/>
        </a:p>
      </dgm:t>
    </dgm:pt>
    <dgm:pt modelId="{23B774AB-29F9-0341-842F-4C4ED59E75EB}" type="sibTrans" cxnId="{A43B3E47-96ED-544D-AEBA-60365F0F58AD}">
      <dgm:prSet/>
      <dgm:spPr/>
      <dgm:t>
        <a:bodyPr/>
        <a:lstStyle/>
        <a:p>
          <a:endParaRPr lang="en-US"/>
        </a:p>
      </dgm:t>
    </dgm:pt>
    <dgm:pt modelId="{283C03DA-4FB5-F147-BB38-51A566F3B6D9}">
      <dgm:prSet phldrT="[Text]"/>
      <dgm:spPr/>
      <dgm:t>
        <a:bodyPr/>
        <a:lstStyle/>
        <a:p>
          <a:r>
            <a:rPr lang="en-US" dirty="0"/>
            <a:t>Accuracy vs. Latency</a:t>
          </a:r>
        </a:p>
      </dgm:t>
    </dgm:pt>
    <dgm:pt modelId="{8D1D25C4-A2C5-F347-BB35-362949759405}" type="parTrans" cxnId="{3AA6BCA0-0024-4C4A-8726-805F0877FDCD}">
      <dgm:prSet/>
      <dgm:spPr/>
      <dgm:t>
        <a:bodyPr/>
        <a:lstStyle/>
        <a:p>
          <a:endParaRPr lang="en-US"/>
        </a:p>
      </dgm:t>
    </dgm:pt>
    <dgm:pt modelId="{79250C55-5191-A24E-BE42-CB5CF30FE00A}" type="sibTrans" cxnId="{3AA6BCA0-0024-4C4A-8726-805F0877FDCD}">
      <dgm:prSet/>
      <dgm:spPr/>
      <dgm:t>
        <a:bodyPr/>
        <a:lstStyle/>
        <a:p>
          <a:endParaRPr lang="en-US"/>
        </a:p>
      </dgm:t>
    </dgm:pt>
    <dgm:pt modelId="{1B808FDB-341F-A147-9AA6-15C25AE629B6}">
      <dgm:prSet phldrT="[Text]"/>
      <dgm:spPr/>
      <dgm:t>
        <a:bodyPr/>
        <a:lstStyle/>
        <a:p>
          <a:r>
            <a:rPr lang="en-US" dirty="0"/>
            <a:t>Design ML Tests</a:t>
          </a:r>
        </a:p>
      </dgm:t>
    </dgm:pt>
    <dgm:pt modelId="{6C0FD14C-ECF7-3D48-85D0-DF7799E086C9}" type="parTrans" cxnId="{2DDC6240-C109-2F48-8A1E-5084615952A2}">
      <dgm:prSet/>
      <dgm:spPr/>
      <dgm:t>
        <a:bodyPr/>
        <a:lstStyle/>
        <a:p>
          <a:endParaRPr lang="en-US"/>
        </a:p>
      </dgm:t>
    </dgm:pt>
    <dgm:pt modelId="{7B5F27A2-3154-CB4D-BE3A-59E88D84A9E3}" type="sibTrans" cxnId="{2DDC6240-C109-2F48-8A1E-5084615952A2}">
      <dgm:prSet/>
      <dgm:spPr/>
      <dgm:t>
        <a:bodyPr/>
        <a:lstStyle/>
        <a:p>
          <a:endParaRPr lang="en-US"/>
        </a:p>
      </dgm:t>
    </dgm:pt>
    <dgm:pt modelId="{1B9DA5A8-44AD-4F48-A83E-D8563AAFC98E}">
      <dgm:prSet phldrT="[Text]"/>
      <dgm:spPr/>
      <dgm:t>
        <a:bodyPr/>
        <a:lstStyle/>
        <a:p>
          <a:r>
            <a:rPr lang="en-US" dirty="0"/>
            <a:t>Sourcing / Extraction</a:t>
          </a:r>
        </a:p>
      </dgm:t>
    </dgm:pt>
    <dgm:pt modelId="{D269B619-7139-8445-9EFD-13957BE1E185}" type="parTrans" cxnId="{2CF841C1-4888-FB44-AD2A-19163226EDBE}">
      <dgm:prSet/>
      <dgm:spPr/>
      <dgm:t>
        <a:bodyPr/>
        <a:lstStyle/>
        <a:p>
          <a:endParaRPr lang="en-US"/>
        </a:p>
      </dgm:t>
    </dgm:pt>
    <dgm:pt modelId="{5D96BA56-9B10-D64D-8322-7FF7421D4FEC}" type="sibTrans" cxnId="{2CF841C1-4888-FB44-AD2A-19163226EDBE}">
      <dgm:prSet/>
      <dgm:spPr/>
      <dgm:t>
        <a:bodyPr/>
        <a:lstStyle/>
        <a:p>
          <a:endParaRPr lang="en-US"/>
        </a:p>
      </dgm:t>
    </dgm:pt>
    <dgm:pt modelId="{B304CD19-78A6-CA43-B885-4546567B1942}">
      <dgm:prSet phldrT="[Text]"/>
      <dgm:spPr/>
      <dgm:t>
        <a:bodyPr/>
        <a:lstStyle/>
        <a:p>
          <a:r>
            <a:rPr lang="en-US" dirty="0"/>
            <a:t>Verification</a:t>
          </a:r>
        </a:p>
      </dgm:t>
    </dgm:pt>
    <dgm:pt modelId="{AC3674DC-F240-9F45-B077-51AEE1D2227C}" type="parTrans" cxnId="{831B09EA-7792-214F-A167-9AB1C66752D7}">
      <dgm:prSet/>
      <dgm:spPr/>
      <dgm:t>
        <a:bodyPr/>
        <a:lstStyle/>
        <a:p>
          <a:endParaRPr lang="en-US"/>
        </a:p>
      </dgm:t>
    </dgm:pt>
    <dgm:pt modelId="{1ECF93EF-6975-7244-82E7-23BC8309B28B}" type="sibTrans" cxnId="{831B09EA-7792-214F-A167-9AB1C66752D7}">
      <dgm:prSet/>
      <dgm:spPr/>
      <dgm:t>
        <a:bodyPr/>
        <a:lstStyle/>
        <a:p>
          <a:endParaRPr lang="en-US"/>
        </a:p>
      </dgm:t>
    </dgm:pt>
    <dgm:pt modelId="{96FEBE88-852F-5346-A9A6-CDC713F4656A}">
      <dgm:prSet phldrT="[Text]"/>
      <dgm:spPr/>
      <dgm:t>
        <a:bodyPr/>
        <a:lstStyle/>
        <a:p>
          <a:r>
            <a:rPr lang="en-US" dirty="0"/>
            <a:t>Storage</a:t>
          </a:r>
        </a:p>
      </dgm:t>
    </dgm:pt>
    <dgm:pt modelId="{5B4DFB51-EDF4-1D49-8E54-81E7C38AC905}" type="parTrans" cxnId="{44AC6ADA-F1E4-EE4D-8657-99316D1BD35A}">
      <dgm:prSet/>
      <dgm:spPr/>
      <dgm:t>
        <a:bodyPr/>
        <a:lstStyle/>
        <a:p>
          <a:endParaRPr lang="en-US"/>
        </a:p>
      </dgm:t>
    </dgm:pt>
    <dgm:pt modelId="{D41516A7-5BA7-D24A-9B90-98D3F4DF598D}" type="sibTrans" cxnId="{44AC6ADA-F1E4-EE4D-8657-99316D1BD35A}">
      <dgm:prSet/>
      <dgm:spPr/>
      <dgm:t>
        <a:bodyPr/>
        <a:lstStyle/>
        <a:p>
          <a:endParaRPr lang="en-US"/>
        </a:p>
      </dgm:t>
    </dgm:pt>
    <dgm:pt modelId="{006218AB-C6BF-6B41-8F17-92BD9DF7ACAE}">
      <dgm:prSet phldrT="[Text]"/>
      <dgm:spPr/>
      <dgm:t>
        <a:bodyPr/>
        <a:lstStyle/>
        <a:p>
          <a:r>
            <a:rPr lang="en-US" dirty="0"/>
            <a:t>Data Transformation</a:t>
          </a:r>
        </a:p>
      </dgm:t>
    </dgm:pt>
    <dgm:pt modelId="{7484AB6E-1C08-6C45-B718-A86138F3060C}" type="parTrans" cxnId="{3C96F1CD-9027-6744-8722-0F56D8B599B9}">
      <dgm:prSet/>
      <dgm:spPr/>
      <dgm:t>
        <a:bodyPr/>
        <a:lstStyle/>
        <a:p>
          <a:endParaRPr lang="en-US"/>
        </a:p>
      </dgm:t>
    </dgm:pt>
    <dgm:pt modelId="{CD38E68F-F87B-8741-85EA-FCC505092933}" type="sibTrans" cxnId="{3C96F1CD-9027-6744-8722-0F56D8B599B9}">
      <dgm:prSet/>
      <dgm:spPr/>
      <dgm:t>
        <a:bodyPr/>
        <a:lstStyle/>
        <a:p>
          <a:endParaRPr lang="en-US"/>
        </a:p>
      </dgm:t>
    </dgm:pt>
    <dgm:pt modelId="{34B465D0-9AF2-EE44-83CF-607A9AF5F0D5}">
      <dgm:prSet phldrT="[Text]"/>
      <dgm:spPr/>
      <dgm:t>
        <a:bodyPr/>
        <a:lstStyle/>
        <a:p>
          <a:r>
            <a:rPr lang="en-US" dirty="0"/>
            <a:t>Feature Engineering</a:t>
          </a:r>
        </a:p>
      </dgm:t>
    </dgm:pt>
    <dgm:pt modelId="{B4F849F4-C17E-D24E-9A56-90F4DEB67424}" type="parTrans" cxnId="{1B298C7A-EA71-744E-A7F9-C7589F0490D2}">
      <dgm:prSet/>
      <dgm:spPr/>
      <dgm:t>
        <a:bodyPr/>
        <a:lstStyle/>
        <a:p>
          <a:endParaRPr lang="en-US"/>
        </a:p>
      </dgm:t>
    </dgm:pt>
    <dgm:pt modelId="{D4B4DB90-22C8-7449-84FF-B4F4ED079DC0}" type="sibTrans" cxnId="{1B298C7A-EA71-744E-A7F9-C7589F0490D2}">
      <dgm:prSet/>
      <dgm:spPr/>
      <dgm:t>
        <a:bodyPr/>
        <a:lstStyle/>
        <a:p>
          <a:endParaRPr lang="en-US"/>
        </a:p>
      </dgm:t>
    </dgm:pt>
    <dgm:pt modelId="{9A895902-1936-A74B-B520-87E9C658F4A9}">
      <dgm:prSet phldrT="[Text]"/>
      <dgm:spPr/>
      <dgm:t>
        <a:bodyPr/>
        <a:lstStyle/>
        <a:p>
          <a:r>
            <a:rPr lang="en-US" dirty="0"/>
            <a:t>Modeling</a:t>
          </a:r>
        </a:p>
      </dgm:t>
    </dgm:pt>
    <dgm:pt modelId="{367E5731-7AA4-5F40-9448-FBA8AF799A00}" type="parTrans" cxnId="{A541BC01-31A5-5E4B-96E6-99FEDD6CFE99}">
      <dgm:prSet/>
      <dgm:spPr/>
      <dgm:t>
        <a:bodyPr/>
        <a:lstStyle/>
        <a:p>
          <a:endParaRPr lang="en-US"/>
        </a:p>
      </dgm:t>
    </dgm:pt>
    <dgm:pt modelId="{1B1798C0-2F6E-3C49-A6B0-AA76A2114307}" type="sibTrans" cxnId="{A541BC01-31A5-5E4B-96E6-99FEDD6CFE99}">
      <dgm:prSet/>
      <dgm:spPr/>
      <dgm:t>
        <a:bodyPr/>
        <a:lstStyle/>
        <a:p>
          <a:endParaRPr lang="en-US"/>
        </a:p>
      </dgm:t>
    </dgm:pt>
    <dgm:pt modelId="{22486312-A395-944F-A603-48C90F8CDD36}">
      <dgm:prSet phldrT="[Text]"/>
      <dgm:spPr/>
      <dgm:t>
        <a:bodyPr/>
        <a:lstStyle/>
        <a:p>
          <a:r>
            <a:rPr lang="en-US" dirty="0"/>
            <a:t>Deployment</a:t>
          </a:r>
        </a:p>
      </dgm:t>
    </dgm:pt>
    <dgm:pt modelId="{35907C3D-ACDE-B645-A975-74AF8468B6EC}" type="parTrans" cxnId="{94E3B891-3E9B-AB48-8D40-66E5BDF95D9F}">
      <dgm:prSet/>
      <dgm:spPr/>
      <dgm:t>
        <a:bodyPr/>
        <a:lstStyle/>
        <a:p>
          <a:endParaRPr lang="en-US"/>
        </a:p>
      </dgm:t>
    </dgm:pt>
    <dgm:pt modelId="{7A713FE9-E2D7-F942-B417-72176BA71AC9}" type="sibTrans" cxnId="{94E3B891-3E9B-AB48-8D40-66E5BDF95D9F}">
      <dgm:prSet/>
      <dgm:spPr/>
      <dgm:t>
        <a:bodyPr/>
        <a:lstStyle/>
        <a:p>
          <a:endParaRPr lang="en-US"/>
        </a:p>
      </dgm:t>
    </dgm:pt>
    <dgm:pt modelId="{2D312E51-77E1-4045-A84F-9A38B9893F5B}">
      <dgm:prSet phldrT="[Text]"/>
      <dgm:spPr/>
      <dgm:t>
        <a:bodyPr/>
        <a:lstStyle/>
        <a:p>
          <a:r>
            <a:rPr lang="en-US" dirty="0"/>
            <a:t>Inference (Online vs. Offline)</a:t>
          </a:r>
        </a:p>
      </dgm:t>
    </dgm:pt>
    <dgm:pt modelId="{8499E984-E688-134B-9A3A-06B2CE63ECD9}" type="parTrans" cxnId="{94C2E132-649E-0B45-A26D-566C8B1BA236}">
      <dgm:prSet/>
      <dgm:spPr/>
      <dgm:t>
        <a:bodyPr/>
        <a:lstStyle/>
        <a:p>
          <a:endParaRPr lang="en-US"/>
        </a:p>
      </dgm:t>
    </dgm:pt>
    <dgm:pt modelId="{D94C6D5D-8707-7644-9151-DDB1F9630B27}" type="sibTrans" cxnId="{94C2E132-649E-0B45-A26D-566C8B1BA236}">
      <dgm:prSet/>
      <dgm:spPr/>
      <dgm:t>
        <a:bodyPr/>
        <a:lstStyle/>
        <a:p>
          <a:endParaRPr lang="en-US"/>
        </a:p>
      </dgm:t>
    </dgm:pt>
    <dgm:pt modelId="{E2C7CFE8-5F54-4940-8BAE-DBB56DFF5B1E}">
      <dgm:prSet phldrT="[Text]"/>
      <dgm:spPr/>
      <dgm:t>
        <a:bodyPr/>
        <a:lstStyle/>
        <a:p>
          <a:r>
            <a:rPr lang="en-US" dirty="0"/>
            <a:t>Serving Strategy (Server vs. Edge)</a:t>
          </a:r>
        </a:p>
      </dgm:t>
    </dgm:pt>
    <dgm:pt modelId="{330AEED9-37BA-7F4C-B7C6-17D8C7D4DA98}" type="parTrans" cxnId="{72B62DC3-C7F8-3E4A-B8D1-2629A8194AEE}">
      <dgm:prSet/>
      <dgm:spPr/>
      <dgm:t>
        <a:bodyPr/>
        <a:lstStyle/>
        <a:p>
          <a:endParaRPr lang="en-US"/>
        </a:p>
      </dgm:t>
    </dgm:pt>
    <dgm:pt modelId="{C8CCFE8F-4A20-0846-9ABE-E3BE9905CB54}" type="sibTrans" cxnId="{72B62DC3-C7F8-3E4A-B8D1-2629A8194AEE}">
      <dgm:prSet/>
      <dgm:spPr/>
      <dgm:t>
        <a:bodyPr/>
        <a:lstStyle/>
        <a:p>
          <a:endParaRPr lang="en-US"/>
        </a:p>
      </dgm:t>
    </dgm:pt>
    <dgm:pt modelId="{560EEF5C-D148-244D-97D4-FB5949A488ED}">
      <dgm:prSet phldrT="[Text]"/>
      <dgm:spPr/>
      <dgm:t>
        <a:bodyPr/>
        <a:lstStyle/>
        <a:p>
          <a:r>
            <a:rPr lang="en-US" dirty="0"/>
            <a:t>Data Science</a:t>
          </a:r>
        </a:p>
      </dgm:t>
    </dgm:pt>
    <dgm:pt modelId="{84BB3B88-EBF1-5D41-BF17-E9DB0328A033}" type="parTrans" cxnId="{01005067-4712-3445-BE4C-45504A446A7C}">
      <dgm:prSet/>
      <dgm:spPr/>
      <dgm:t>
        <a:bodyPr/>
        <a:lstStyle/>
        <a:p>
          <a:endParaRPr lang="en-US"/>
        </a:p>
      </dgm:t>
    </dgm:pt>
    <dgm:pt modelId="{72DF0F14-6DA3-AA4F-A1DE-7F43B98D3CC6}" type="sibTrans" cxnId="{01005067-4712-3445-BE4C-45504A446A7C}">
      <dgm:prSet/>
      <dgm:spPr/>
      <dgm:t>
        <a:bodyPr/>
        <a:lstStyle/>
        <a:p>
          <a:endParaRPr lang="en-US"/>
        </a:p>
      </dgm:t>
    </dgm:pt>
    <dgm:pt modelId="{E95275F6-2132-D442-A5EF-4C7C52A6BE7A}">
      <dgm:prSet phldrT="[Text]"/>
      <dgm:spPr/>
      <dgm:t>
        <a:bodyPr/>
        <a:lstStyle/>
        <a:p>
          <a:r>
            <a:rPr lang="en-US" dirty="0"/>
            <a:t>Monitoring</a:t>
          </a:r>
        </a:p>
      </dgm:t>
    </dgm:pt>
    <dgm:pt modelId="{07B330F3-BE8C-C349-A143-B1B5F5F327B6}" type="parTrans" cxnId="{794821BC-6F0F-B348-AFF6-3DCD53D5376E}">
      <dgm:prSet/>
      <dgm:spPr/>
      <dgm:t>
        <a:bodyPr/>
        <a:lstStyle/>
        <a:p>
          <a:endParaRPr lang="en-US"/>
        </a:p>
      </dgm:t>
    </dgm:pt>
    <dgm:pt modelId="{3C935351-9558-AB47-A123-FD647D4F6B82}" type="sibTrans" cxnId="{794821BC-6F0F-B348-AFF6-3DCD53D5376E}">
      <dgm:prSet/>
      <dgm:spPr/>
      <dgm:t>
        <a:bodyPr/>
        <a:lstStyle/>
        <a:p>
          <a:endParaRPr lang="en-US"/>
        </a:p>
      </dgm:t>
    </dgm:pt>
    <dgm:pt modelId="{7064F7D3-1563-E546-A0E2-1BC101A127CB}">
      <dgm:prSet phldrT="[Text]"/>
      <dgm:spPr/>
      <dgm:t>
        <a:bodyPr/>
        <a:lstStyle/>
        <a:p>
          <a:r>
            <a:rPr lang="en-US" dirty="0"/>
            <a:t>Error Analysis</a:t>
          </a:r>
        </a:p>
      </dgm:t>
    </dgm:pt>
    <dgm:pt modelId="{9EFC0AC1-8F69-034D-B232-3D8C6E4B2469}" type="parTrans" cxnId="{6526346E-F656-8344-91FD-E3205448CB35}">
      <dgm:prSet/>
      <dgm:spPr/>
      <dgm:t>
        <a:bodyPr/>
        <a:lstStyle/>
        <a:p>
          <a:endParaRPr lang="en-US"/>
        </a:p>
      </dgm:t>
    </dgm:pt>
    <dgm:pt modelId="{C714FDDA-2513-F749-8A7B-788546476917}" type="sibTrans" cxnId="{6526346E-F656-8344-91FD-E3205448CB35}">
      <dgm:prSet/>
      <dgm:spPr/>
      <dgm:t>
        <a:bodyPr/>
        <a:lstStyle/>
        <a:p>
          <a:endParaRPr lang="en-US"/>
        </a:p>
      </dgm:t>
    </dgm:pt>
    <dgm:pt modelId="{66F8B97C-A4E9-464F-8227-109338E3D432}">
      <dgm:prSet phldrT="[Text]"/>
      <dgm:spPr/>
      <dgm:t>
        <a:bodyPr/>
        <a:lstStyle/>
        <a:p>
          <a:r>
            <a:rPr lang="en-US" dirty="0"/>
            <a:t>User Analytics</a:t>
          </a:r>
        </a:p>
      </dgm:t>
    </dgm:pt>
    <dgm:pt modelId="{8623AAEA-92C7-F44E-BECD-8F5B8C586D64}" type="parTrans" cxnId="{02E9589A-6E04-8747-A84D-D98BF3B96313}">
      <dgm:prSet/>
      <dgm:spPr/>
      <dgm:t>
        <a:bodyPr/>
        <a:lstStyle/>
        <a:p>
          <a:endParaRPr lang="en-US"/>
        </a:p>
      </dgm:t>
    </dgm:pt>
    <dgm:pt modelId="{62D7F78C-F200-C344-AFA5-E0680C7FE7A1}" type="sibTrans" cxnId="{02E9589A-6E04-8747-A84D-D98BF3B96313}">
      <dgm:prSet/>
      <dgm:spPr/>
      <dgm:t>
        <a:bodyPr/>
        <a:lstStyle/>
        <a:p>
          <a:endParaRPr lang="en-US"/>
        </a:p>
      </dgm:t>
    </dgm:pt>
    <dgm:pt modelId="{32B23595-E822-AE42-A1FF-01CD7086EC5B}">
      <dgm:prSet phldrT="[Text]"/>
      <dgm:spPr/>
      <dgm:t>
        <a:bodyPr/>
        <a:lstStyle/>
        <a:p>
          <a:r>
            <a:rPr lang="en-US" dirty="0"/>
            <a:t>A/B Testing</a:t>
          </a:r>
        </a:p>
      </dgm:t>
    </dgm:pt>
    <dgm:pt modelId="{E917E2FD-5A2D-BD47-8E8A-312A69141201}" type="parTrans" cxnId="{A5086D2A-18E6-194F-912B-300FDA89BA8B}">
      <dgm:prSet/>
      <dgm:spPr/>
      <dgm:t>
        <a:bodyPr/>
        <a:lstStyle/>
        <a:p>
          <a:endParaRPr lang="en-US"/>
        </a:p>
      </dgm:t>
    </dgm:pt>
    <dgm:pt modelId="{BB04A819-E7F3-5944-9898-37E7F4F9A473}" type="sibTrans" cxnId="{A5086D2A-18E6-194F-912B-300FDA89BA8B}">
      <dgm:prSet/>
      <dgm:spPr/>
      <dgm:t>
        <a:bodyPr/>
        <a:lstStyle/>
        <a:p>
          <a:endParaRPr lang="en-US"/>
        </a:p>
      </dgm:t>
    </dgm:pt>
    <dgm:pt modelId="{B430BCDC-3019-B145-98C2-22A9D7D4E4AE}" type="pres">
      <dgm:prSet presAssocID="{0CD1AEE0-9F8D-314E-A43C-0199D99C7E90}" presName="theList" presStyleCnt="0">
        <dgm:presLayoutVars>
          <dgm:dir/>
          <dgm:animLvl val="lvl"/>
          <dgm:resizeHandles val="exact"/>
        </dgm:presLayoutVars>
      </dgm:prSet>
      <dgm:spPr/>
    </dgm:pt>
    <dgm:pt modelId="{F8A057E9-A60A-6F48-8DEF-D63CD6C4EB0C}" type="pres">
      <dgm:prSet presAssocID="{19E33B97-B07F-6148-995D-A8C031F1B39D}" presName="compNode" presStyleCnt="0"/>
      <dgm:spPr/>
    </dgm:pt>
    <dgm:pt modelId="{48A78869-B8F8-C74F-B518-753EB585E578}" type="pres">
      <dgm:prSet presAssocID="{19E33B97-B07F-6148-995D-A8C031F1B39D}" presName="aNode" presStyleLbl="bgShp" presStyleIdx="0" presStyleCnt="5"/>
      <dgm:spPr/>
    </dgm:pt>
    <dgm:pt modelId="{9893C65E-669F-C24C-84DB-201AA3596B22}" type="pres">
      <dgm:prSet presAssocID="{19E33B97-B07F-6148-995D-A8C031F1B39D}" presName="textNode" presStyleLbl="bgShp" presStyleIdx="0" presStyleCnt="5"/>
      <dgm:spPr/>
    </dgm:pt>
    <dgm:pt modelId="{BBEE42B9-2AF3-9E4C-81A3-07BD78471F61}" type="pres">
      <dgm:prSet presAssocID="{19E33B97-B07F-6148-995D-A8C031F1B39D}" presName="compChildNode" presStyleCnt="0"/>
      <dgm:spPr/>
    </dgm:pt>
    <dgm:pt modelId="{875AD8A1-E496-2D40-8E3E-C1B7F4D16C36}" type="pres">
      <dgm:prSet presAssocID="{19E33B97-B07F-6148-995D-A8C031F1B39D}" presName="theInnerList" presStyleCnt="0"/>
      <dgm:spPr/>
    </dgm:pt>
    <dgm:pt modelId="{05126F11-7DCE-CC43-8517-B6DB528E264A}" type="pres">
      <dgm:prSet presAssocID="{283C03DA-4FB5-F147-BB38-51A566F3B6D9}" presName="childNode" presStyleLbl="node1" presStyleIdx="0" presStyleCnt="13">
        <dgm:presLayoutVars>
          <dgm:bulletEnabled val="1"/>
        </dgm:presLayoutVars>
      </dgm:prSet>
      <dgm:spPr/>
    </dgm:pt>
    <dgm:pt modelId="{31D9D30D-23AF-4E4C-98CF-F6F7EC7C49FD}" type="pres">
      <dgm:prSet presAssocID="{283C03DA-4FB5-F147-BB38-51A566F3B6D9}" presName="aSpace2" presStyleCnt="0"/>
      <dgm:spPr/>
    </dgm:pt>
    <dgm:pt modelId="{46B73585-AFB5-2E4D-97A7-DA996A27A44E}" type="pres">
      <dgm:prSet presAssocID="{1B808FDB-341F-A147-9AA6-15C25AE629B6}" presName="childNode" presStyleLbl="node1" presStyleIdx="1" presStyleCnt="13">
        <dgm:presLayoutVars>
          <dgm:bulletEnabled val="1"/>
        </dgm:presLayoutVars>
      </dgm:prSet>
      <dgm:spPr/>
    </dgm:pt>
    <dgm:pt modelId="{47A01192-3B48-B043-9BB3-CD0C42088D73}" type="pres">
      <dgm:prSet presAssocID="{19E33B97-B07F-6148-995D-A8C031F1B39D}" presName="aSpace" presStyleCnt="0"/>
      <dgm:spPr/>
    </dgm:pt>
    <dgm:pt modelId="{41F1AEA3-D17A-F544-8378-1E0749AC5BED}" type="pres">
      <dgm:prSet presAssocID="{47EE2A1E-DB3D-1A4E-837C-87B63CD9CEC5}" presName="compNode" presStyleCnt="0"/>
      <dgm:spPr/>
    </dgm:pt>
    <dgm:pt modelId="{CEF73220-31E7-B64F-8C99-273C595313D2}" type="pres">
      <dgm:prSet presAssocID="{47EE2A1E-DB3D-1A4E-837C-87B63CD9CEC5}" presName="aNode" presStyleLbl="bgShp" presStyleIdx="1" presStyleCnt="5"/>
      <dgm:spPr/>
    </dgm:pt>
    <dgm:pt modelId="{00B63D2C-E1F4-4648-BB71-68134D282BE6}" type="pres">
      <dgm:prSet presAssocID="{47EE2A1E-DB3D-1A4E-837C-87B63CD9CEC5}" presName="textNode" presStyleLbl="bgShp" presStyleIdx="1" presStyleCnt="5"/>
      <dgm:spPr/>
    </dgm:pt>
    <dgm:pt modelId="{B03C6BAC-09D3-F847-A2FF-391F20A4A01D}" type="pres">
      <dgm:prSet presAssocID="{47EE2A1E-DB3D-1A4E-837C-87B63CD9CEC5}" presName="compChildNode" presStyleCnt="0"/>
      <dgm:spPr/>
    </dgm:pt>
    <dgm:pt modelId="{CB7F5699-1CAF-2446-92FA-1EC68413A8C6}" type="pres">
      <dgm:prSet presAssocID="{47EE2A1E-DB3D-1A4E-837C-87B63CD9CEC5}" presName="theInnerList" presStyleCnt="0"/>
      <dgm:spPr/>
    </dgm:pt>
    <dgm:pt modelId="{AFE83CA7-DB32-8F48-A06F-E0B8397AFBCA}" type="pres">
      <dgm:prSet presAssocID="{1B9DA5A8-44AD-4F48-A83E-D8563AAFC98E}" presName="childNode" presStyleLbl="node1" presStyleIdx="2" presStyleCnt="13">
        <dgm:presLayoutVars>
          <dgm:bulletEnabled val="1"/>
        </dgm:presLayoutVars>
      </dgm:prSet>
      <dgm:spPr/>
    </dgm:pt>
    <dgm:pt modelId="{3FABF1A6-A587-F041-8F1D-525F04DFE114}" type="pres">
      <dgm:prSet presAssocID="{1B9DA5A8-44AD-4F48-A83E-D8563AAFC98E}" presName="aSpace2" presStyleCnt="0"/>
      <dgm:spPr/>
    </dgm:pt>
    <dgm:pt modelId="{2F71E573-3FA0-224C-BE4C-A03FA768BE52}" type="pres">
      <dgm:prSet presAssocID="{B304CD19-78A6-CA43-B885-4546567B1942}" presName="childNode" presStyleLbl="node1" presStyleIdx="3" presStyleCnt="13">
        <dgm:presLayoutVars>
          <dgm:bulletEnabled val="1"/>
        </dgm:presLayoutVars>
      </dgm:prSet>
      <dgm:spPr/>
    </dgm:pt>
    <dgm:pt modelId="{27D86998-1C81-AA4F-BB72-C7C98C7B2B12}" type="pres">
      <dgm:prSet presAssocID="{B304CD19-78A6-CA43-B885-4546567B1942}" presName="aSpace2" presStyleCnt="0"/>
      <dgm:spPr/>
    </dgm:pt>
    <dgm:pt modelId="{CBDBC973-3FAA-1340-9D3D-FDF233312252}" type="pres">
      <dgm:prSet presAssocID="{96FEBE88-852F-5346-A9A6-CDC713F4656A}" presName="childNode" presStyleLbl="node1" presStyleIdx="4" presStyleCnt="13">
        <dgm:presLayoutVars>
          <dgm:bulletEnabled val="1"/>
        </dgm:presLayoutVars>
      </dgm:prSet>
      <dgm:spPr/>
    </dgm:pt>
    <dgm:pt modelId="{3463F2BB-30FF-4047-A837-D1D062AEB390}" type="pres">
      <dgm:prSet presAssocID="{47EE2A1E-DB3D-1A4E-837C-87B63CD9CEC5}" presName="aSpace" presStyleCnt="0"/>
      <dgm:spPr/>
    </dgm:pt>
    <dgm:pt modelId="{452308C3-EC73-DD41-8626-CC82BD5645B5}" type="pres">
      <dgm:prSet presAssocID="{5C964112-86C8-1C49-8943-EFD4666595D9}" presName="compNode" presStyleCnt="0"/>
      <dgm:spPr/>
    </dgm:pt>
    <dgm:pt modelId="{395F746A-8E58-C641-9C75-183B50339D7E}" type="pres">
      <dgm:prSet presAssocID="{5C964112-86C8-1C49-8943-EFD4666595D9}" presName="aNode" presStyleLbl="bgShp" presStyleIdx="2" presStyleCnt="5"/>
      <dgm:spPr/>
    </dgm:pt>
    <dgm:pt modelId="{A6A0CC2C-E731-2749-9C4D-1EEFDC82487A}" type="pres">
      <dgm:prSet presAssocID="{5C964112-86C8-1C49-8943-EFD4666595D9}" presName="textNode" presStyleLbl="bgShp" presStyleIdx="2" presStyleCnt="5"/>
      <dgm:spPr/>
    </dgm:pt>
    <dgm:pt modelId="{EB78A4D5-A0A8-B44B-BC8B-70D42D03E117}" type="pres">
      <dgm:prSet presAssocID="{5C964112-86C8-1C49-8943-EFD4666595D9}" presName="compChildNode" presStyleCnt="0"/>
      <dgm:spPr/>
    </dgm:pt>
    <dgm:pt modelId="{5A2DF20F-C0E3-BE4F-9C25-E9BBBA59767C}" type="pres">
      <dgm:prSet presAssocID="{5C964112-86C8-1C49-8943-EFD4666595D9}" presName="theInnerList" presStyleCnt="0"/>
      <dgm:spPr/>
    </dgm:pt>
    <dgm:pt modelId="{07AA4276-F6FE-2D4B-8416-35646F5CC22A}" type="pres">
      <dgm:prSet presAssocID="{006218AB-C6BF-6B41-8F17-92BD9DF7ACAE}" presName="childNode" presStyleLbl="node1" presStyleIdx="5" presStyleCnt="13">
        <dgm:presLayoutVars>
          <dgm:bulletEnabled val="1"/>
        </dgm:presLayoutVars>
      </dgm:prSet>
      <dgm:spPr/>
    </dgm:pt>
    <dgm:pt modelId="{55FFFAB4-C167-AC4E-8183-B41983D2D801}" type="pres">
      <dgm:prSet presAssocID="{006218AB-C6BF-6B41-8F17-92BD9DF7ACAE}" presName="aSpace2" presStyleCnt="0"/>
      <dgm:spPr/>
    </dgm:pt>
    <dgm:pt modelId="{15FFD92B-6228-A245-B7C4-CCBAD1AD53DC}" type="pres">
      <dgm:prSet presAssocID="{34B465D0-9AF2-EE44-83CF-607A9AF5F0D5}" presName="childNode" presStyleLbl="node1" presStyleIdx="6" presStyleCnt="13">
        <dgm:presLayoutVars>
          <dgm:bulletEnabled val="1"/>
        </dgm:presLayoutVars>
      </dgm:prSet>
      <dgm:spPr/>
    </dgm:pt>
    <dgm:pt modelId="{94895154-A943-C94A-8A99-8AD70498EA47}" type="pres">
      <dgm:prSet presAssocID="{34B465D0-9AF2-EE44-83CF-607A9AF5F0D5}" presName="aSpace2" presStyleCnt="0"/>
      <dgm:spPr/>
    </dgm:pt>
    <dgm:pt modelId="{90FAADA2-F41D-1443-8FC0-5C8032F64C05}" type="pres">
      <dgm:prSet presAssocID="{9A895902-1936-A74B-B520-87E9C658F4A9}" presName="childNode" presStyleLbl="node1" presStyleIdx="7" presStyleCnt="13">
        <dgm:presLayoutVars>
          <dgm:bulletEnabled val="1"/>
        </dgm:presLayoutVars>
      </dgm:prSet>
      <dgm:spPr/>
    </dgm:pt>
    <dgm:pt modelId="{AEACDB1D-0854-204A-A2DE-2320AC7244C2}" type="pres">
      <dgm:prSet presAssocID="{5C964112-86C8-1C49-8943-EFD4666595D9}" presName="aSpace" presStyleCnt="0"/>
      <dgm:spPr/>
    </dgm:pt>
    <dgm:pt modelId="{F2BBB899-47A4-C74D-B3A7-0BDFC3F1D9C5}" type="pres">
      <dgm:prSet presAssocID="{22486312-A395-944F-A603-48C90F8CDD36}" presName="compNode" presStyleCnt="0"/>
      <dgm:spPr/>
    </dgm:pt>
    <dgm:pt modelId="{EDD23A6A-4AFB-B94C-B998-F6AB2D874C71}" type="pres">
      <dgm:prSet presAssocID="{22486312-A395-944F-A603-48C90F8CDD36}" presName="aNode" presStyleLbl="bgShp" presStyleIdx="3" presStyleCnt="5"/>
      <dgm:spPr/>
    </dgm:pt>
    <dgm:pt modelId="{452C7D71-30A9-B34C-B14D-D7BD0F7115CF}" type="pres">
      <dgm:prSet presAssocID="{22486312-A395-944F-A603-48C90F8CDD36}" presName="textNode" presStyleLbl="bgShp" presStyleIdx="3" presStyleCnt="5"/>
      <dgm:spPr/>
    </dgm:pt>
    <dgm:pt modelId="{1295882B-7B68-6746-8BF4-39DB2A3776A1}" type="pres">
      <dgm:prSet presAssocID="{22486312-A395-944F-A603-48C90F8CDD36}" presName="compChildNode" presStyleCnt="0"/>
      <dgm:spPr/>
    </dgm:pt>
    <dgm:pt modelId="{5E7815E4-8C3D-A44D-A287-1D059089FBF3}" type="pres">
      <dgm:prSet presAssocID="{22486312-A395-944F-A603-48C90F8CDD36}" presName="theInnerList" presStyleCnt="0"/>
      <dgm:spPr/>
    </dgm:pt>
    <dgm:pt modelId="{66031C09-488B-C848-AB38-5D8A3B81EBF7}" type="pres">
      <dgm:prSet presAssocID="{2D312E51-77E1-4045-A84F-9A38B9893F5B}" presName="childNode" presStyleLbl="node1" presStyleIdx="8" presStyleCnt="13">
        <dgm:presLayoutVars>
          <dgm:bulletEnabled val="1"/>
        </dgm:presLayoutVars>
      </dgm:prSet>
      <dgm:spPr/>
    </dgm:pt>
    <dgm:pt modelId="{3CC25594-167F-9749-A4AA-8E1311E95380}" type="pres">
      <dgm:prSet presAssocID="{2D312E51-77E1-4045-A84F-9A38B9893F5B}" presName="aSpace2" presStyleCnt="0"/>
      <dgm:spPr/>
    </dgm:pt>
    <dgm:pt modelId="{D2DCBF3A-D87C-DF4D-B46E-90FA90EB0B5A}" type="pres">
      <dgm:prSet presAssocID="{E2C7CFE8-5F54-4940-8BAE-DBB56DFF5B1E}" presName="childNode" presStyleLbl="node1" presStyleIdx="9" presStyleCnt="13">
        <dgm:presLayoutVars>
          <dgm:bulletEnabled val="1"/>
        </dgm:presLayoutVars>
      </dgm:prSet>
      <dgm:spPr/>
    </dgm:pt>
    <dgm:pt modelId="{078D75F4-B7AC-2249-B62D-0C7743F13FF0}" type="pres">
      <dgm:prSet presAssocID="{22486312-A395-944F-A603-48C90F8CDD36}" presName="aSpace" presStyleCnt="0"/>
      <dgm:spPr/>
    </dgm:pt>
    <dgm:pt modelId="{00F42C50-65E6-5D45-AD89-2CC7B977B049}" type="pres">
      <dgm:prSet presAssocID="{560EEF5C-D148-244D-97D4-FB5949A488ED}" presName="compNode" presStyleCnt="0"/>
      <dgm:spPr/>
    </dgm:pt>
    <dgm:pt modelId="{9A4847CD-A3C8-CD4F-9F37-2E86A76F1B30}" type="pres">
      <dgm:prSet presAssocID="{560EEF5C-D148-244D-97D4-FB5949A488ED}" presName="aNode" presStyleLbl="bgShp" presStyleIdx="4" presStyleCnt="5"/>
      <dgm:spPr/>
    </dgm:pt>
    <dgm:pt modelId="{717AB971-6116-DB4F-8E28-78AE4909AD3A}" type="pres">
      <dgm:prSet presAssocID="{560EEF5C-D148-244D-97D4-FB5949A488ED}" presName="textNode" presStyleLbl="bgShp" presStyleIdx="4" presStyleCnt="5"/>
      <dgm:spPr/>
    </dgm:pt>
    <dgm:pt modelId="{8785F790-5500-0641-B63A-F7DAD0F53DEE}" type="pres">
      <dgm:prSet presAssocID="{560EEF5C-D148-244D-97D4-FB5949A488ED}" presName="compChildNode" presStyleCnt="0"/>
      <dgm:spPr/>
    </dgm:pt>
    <dgm:pt modelId="{A53C45E4-8C46-A841-8AC3-2C211A19FD27}" type="pres">
      <dgm:prSet presAssocID="{560EEF5C-D148-244D-97D4-FB5949A488ED}" presName="theInnerList" presStyleCnt="0"/>
      <dgm:spPr/>
    </dgm:pt>
    <dgm:pt modelId="{97BCF122-BBA8-1E4D-8E49-34940641213A}" type="pres">
      <dgm:prSet presAssocID="{E95275F6-2132-D442-A5EF-4C7C52A6BE7A}" presName="childNode" presStyleLbl="node1" presStyleIdx="10" presStyleCnt="13">
        <dgm:presLayoutVars>
          <dgm:bulletEnabled val="1"/>
        </dgm:presLayoutVars>
      </dgm:prSet>
      <dgm:spPr/>
    </dgm:pt>
    <dgm:pt modelId="{ED299E27-EC57-D344-AE7E-5884CAD93B5D}" type="pres">
      <dgm:prSet presAssocID="{E95275F6-2132-D442-A5EF-4C7C52A6BE7A}" presName="aSpace2" presStyleCnt="0"/>
      <dgm:spPr/>
    </dgm:pt>
    <dgm:pt modelId="{7E9645DF-2CCE-1341-A57C-6D8BD49B0F9D}" type="pres">
      <dgm:prSet presAssocID="{7064F7D3-1563-E546-A0E2-1BC101A127CB}" presName="childNode" presStyleLbl="node1" presStyleIdx="11" presStyleCnt="13">
        <dgm:presLayoutVars>
          <dgm:bulletEnabled val="1"/>
        </dgm:presLayoutVars>
      </dgm:prSet>
      <dgm:spPr/>
    </dgm:pt>
    <dgm:pt modelId="{0BCFA032-A132-0E40-B31A-A205716816D9}" type="pres">
      <dgm:prSet presAssocID="{7064F7D3-1563-E546-A0E2-1BC101A127CB}" presName="aSpace2" presStyleCnt="0"/>
      <dgm:spPr/>
    </dgm:pt>
    <dgm:pt modelId="{D5381BD7-0978-0742-B4E1-0B260C26CFBB}" type="pres">
      <dgm:prSet presAssocID="{66F8B97C-A4E9-464F-8227-109338E3D432}" presName="childNode" presStyleLbl="node1" presStyleIdx="12" presStyleCnt="13">
        <dgm:presLayoutVars>
          <dgm:bulletEnabled val="1"/>
        </dgm:presLayoutVars>
      </dgm:prSet>
      <dgm:spPr/>
    </dgm:pt>
  </dgm:ptLst>
  <dgm:cxnLst>
    <dgm:cxn modelId="{A541BC01-31A5-5E4B-96E6-99FEDD6CFE99}" srcId="{5C964112-86C8-1C49-8943-EFD4666595D9}" destId="{9A895902-1936-A74B-B520-87E9C658F4A9}" srcOrd="2" destOrd="0" parTransId="{367E5731-7AA4-5F40-9448-FBA8AF799A00}" sibTransId="{1B1798C0-2F6E-3C49-A6B0-AA76A2114307}"/>
    <dgm:cxn modelId="{B3B78308-530A-144E-BE19-62DB2EBE3334}" type="presOf" srcId="{22486312-A395-944F-A603-48C90F8CDD36}" destId="{452C7D71-30A9-B34C-B14D-D7BD0F7115CF}" srcOrd="1" destOrd="0" presId="urn:microsoft.com/office/officeart/2005/8/layout/lProcess2"/>
    <dgm:cxn modelId="{80382A0A-F850-8747-AFA3-EBC735FA8F56}" type="presOf" srcId="{19E33B97-B07F-6148-995D-A8C031F1B39D}" destId="{48A78869-B8F8-C74F-B518-753EB585E578}" srcOrd="0" destOrd="0" presId="urn:microsoft.com/office/officeart/2005/8/layout/lProcess2"/>
    <dgm:cxn modelId="{77AFDE26-E500-8444-9B0F-7A607D756E4B}" type="presOf" srcId="{96FEBE88-852F-5346-A9A6-CDC713F4656A}" destId="{CBDBC973-3FAA-1340-9D3D-FDF233312252}" srcOrd="0" destOrd="0" presId="urn:microsoft.com/office/officeart/2005/8/layout/lProcess2"/>
    <dgm:cxn modelId="{66BF6628-9866-0944-A684-39892C582675}" type="presOf" srcId="{5C964112-86C8-1C49-8943-EFD4666595D9}" destId="{A6A0CC2C-E731-2749-9C4D-1EEFDC82487A}" srcOrd="1" destOrd="0" presId="urn:microsoft.com/office/officeart/2005/8/layout/lProcess2"/>
    <dgm:cxn modelId="{A5086D2A-18E6-194F-912B-300FDA89BA8B}" srcId="{66F8B97C-A4E9-464F-8227-109338E3D432}" destId="{32B23595-E822-AE42-A1FF-01CD7086EC5B}" srcOrd="0" destOrd="0" parTransId="{E917E2FD-5A2D-BD47-8E8A-312A69141201}" sibTransId="{BB04A819-E7F3-5944-9898-37E7F4F9A473}"/>
    <dgm:cxn modelId="{6529FA2A-7E99-6549-B9D0-B20D677BAFDE}" type="presOf" srcId="{32B23595-E822-AE42-A1FF-01CD7086EC5B}" destId="{D5381BD7-0978-0742-B4E1-0B260C26CFBB}" srcOrd="0" destOrd="1" presId="urn:microsoft.com/office/officeart/2005/8/layout/lProcess2"/>
    <dgm:cxn modelId="{E3BDAF2E-902E-A14E-8D85-8611DECF49EF}" type="presOf" srcId="{B304CD19-78A6-CA43-B885-4546567B1942}" destId="{2F71E573-3FA0-224C-BE4C-A03FA768BE52}" srcOrd="0" destOrd="0" presId="urn:microsoft.com/office/officeart/2005/8/layout/lProcess2"/>
    <dgm:cxn modelId="{9F753431-76A9-AA46-AF41-5840EC1B58B2}" type="presOf" srcId="{283C03DA-4FB5-F147-BB38-51A566F3B6D9}" destId="{05126F11-7DCE-CC43-8517-B6DB528E264A}" srcOrd="0" destOrd="0" presId="urn:microsoft.com/office/officeart/2005/8/layout/lProcess2"/>
    <dgm:cxn modelId="{94C2E132-649E-0B45-A26D-566C8B1BA236}" srcId="{22486312-A395-944F-A603-48C90F8CDD36}" destId="{2D312E51-77E1-4045-A84F-9A38B9893F5B}" srcOrd="0" destOrd="0" parTransId="{8499E984-E688-134B-9A3A-06B2CE63ECD9}" sibTransId="{D94C6D5D-8707-7644-9151-DDB1F9630B27}"/>
    <dgm:cxn modelId="{5371A233-E034-4D4C-AD30-62F932744EA8}" type="presOf" srcId="{9A895902-1936-A74B-B520-87E9C658F4A9}" destId="{90FAADA2-F41D-1443-8FC0-5C8032F64C05}" srcOrd="0" destOrd="0" presId="urn:microsoft.com/office/officeart/2005/8/layout/lProcess2"/>
    <dgm:cxn modelId="{CDAEE53A-9412-8A4D-9B93-8A1BFE9B786D}" type="presOf" srcId="{47EE2A1E-DB3D-1A4E-837C-87B63CD9CEC5}" destId="{CEF73220-31E7-B64F-8C99-273C595313D2}" srcOrd="0" destOrd="0" presId="urn:microsoft.com/office/officeart/2005/8/layout/lProcess2"/>
    <dgm:cxn modelId="{2DDC6240-C109-2F48-8A1E-5084615952A2}" srcId="{19E33B97-B07F-6148-995D-A8C031F1B39D}" destId="{1B808FDB-341F-A147-9AA6-15C25AE629B6}" srcOrd="1" destOrd="0" parTransId="{6C0FD14C-ECF7-3D48-85D0-DF7799E086C9}" sibTransId="{7B5F27A2-3154-CB4D-BE3A-59E88D84A9E3}"/>
    <dgm:cxn modelId="{B07CF640-BF15-3248-8100-4FAC83F6301E}" type="presOf" srcId="{7064F7D3-1563-E546-A0E2-1BC101A127CB}" destId="{7E9645DF-2CCE-1341-A57C-6D8BD49B0F9D}" srcOrd="0" destOrd="0" presId="urn:microsoft.com/office/officeart/2005/8/layout/lProcess2"/>
    <dgm:cxn modelId="{DE71FC42-50A0-4D4D-A672-E81AACB6D2E1}" type="presOf" srcId="{1B9DA5A8-44AD-4F48-A83E-D8563AAFC98E}" destId="{AFE83CA7-DB32-8F48-A06F-E0B8397AFBCA}" srcOrd="0" destOrd="0" presId="urn:microsoft.com/office/officeart/2005/8/layout/lProcess2"/>
    <dgm:cxn modelId="{79908543-CDE9-5647-8E2A-CA723DD6D516}" type="presOf" srcId="{66F8B97C-A4E9-464F-8227-109338E3D432}" destId="{D5381BD7-0978-0742-B4E1-0B260C26CFBB}" srcOrd="0" destOrd="0" presId="urn:microsoft.com/office/officeart/2005/8/layout/lProcess2"/>
    <dgm:cxn modelId="{A43B3E47-96ED-544D-AEBA-60365F0F58AD}" srcId="{0CD1AEE0-9F8D-314E-A43C-0199D99C7E90}" destId="{5C964112-86C8-1C49-8943-EFD4666595D9}" srcOrd="2" destOrd="0" parTransId="{164114B7-EA38-A440-9666-CDE1D5F8981A}" sibTransId="{23B774AB-29F9-0341-842F-4C4ED59E75EB}"/>
    <dgm:cxn modelId="{E6FDCA52-A479-AE4B-82C0-D18AB8F76919}" type="presOf" srcId="{E2C7CFE8-5F54-4940-8BAE-DBB56DFF5B1E}" destId="{D2DCBF3A-D87C-DF4D-B46E-90FA90EB0B5A}" srcOrd="0" destOrd="0" presId="urn:microsoft.com/office/officeart/2005/8/layout/lProcess2"/>
    <dgm:cxn modelId="{35AED656-E13D-214A-955F-F9C4536FD8C7}" srcId="{0CD1AEE0-9F8D-314E-A43C-0199D99C7E90}" destId="{47EE2A1E-DB3D-1A4E-837C-87B63CD9CEC5}" srcOrd="1" destOrd="0" parTransId="{F38AC1BD-3A97-5649-BF37-FBD1704177B0}" sibTransId="{6C768FB1-0218-134F-B273-C66767F70254}"/>
    <dgm:cxn modelId="{79E26A5A-2B6E-BA4B-9E39-42FF50272479}" type="presOf" srcId="{5C964112-86C8-1C49-8943-EFD4666595D9}" destId="{395F746A-8E58-C641-9C75-183B50339D7E}" srcOrd="0" destOrd="0" presId="urn:microsoft.com/office/officeart/2005/8/layout/lProcess2"/>
    <dgm:cxn modelId="{01005067-4712-3445-BE4C-45504A446A7C}" srcId="{0CD1AEE0-9F8D-314E-A43C-0199D99C7E90}" destId="{560EEF5C-D148-244D-97D4-FB5949A488ED}" srcOrd="4" destOrd="0" parTransId="{84BB3B88-EBF1-5D41-BF17-E9DB0328A033}" sibTransId="{72DF0F14-6DA3-AA4F-A1DE-7F43B98D3CC6}"/>
    <dgm:cxn modelId="{3A285967-771A-6849-B05E-08CAEECA2590}" type="presOf" srcId="{47EE2A1E-DB3D-1A4E-837C-87B63CD9CEC5}" destId="{00B63D2C-E1F4-4648-BB71-68134D282BE6}" srcOrd="1" destOrd="0" presId="urn:microsoft.com/office/officeart/2005/8/layout/lProcess2"/>
    <dgm:cxn modelId="{B8C2816A-0400-AF49-AE29-F84B8454E1C1}" srcId="{0CD1AEE0-9F8D-314E-A43C-0199D99C7E90}" destId="{19E33B97-B07F-6148-995D-A8C031F1B39D}" srcOrd="0" destOrd="0" parTransId="{0B46ADA9-146D-2A4E-9DF6-581783853A9A}" sibTransId="{181F76DD-B548-9841-AD75-E502EB7C7707}"/>
    <dgm:cxn modelId="{6526346E-F656-8344-91FD-E3205448CB35}" srcId="{560EEF5C-D148-244D-97D4-FB5949A488ED}" destId="{7064F7D3-1563-E546-A0E2-1BC101A127CB}" srcOrd="1" destOrd="0" parTransId="{9EFC0AC1-8F69-034D-B232-3D8C6E4B2469}" sibTransId="{C714FDDA-2513-F749-8A7B-788546476917}"/>
    <dgm:cxn modelId="{1B298C7A-EA71-744E-A7F9-C7589F0490D2}" srcId="{5C964112-86C8-1C49-8943-EFD4666595D9}" destId="{34B465D0-9AF2-EE44-83CF-607A9AF5F0D5}" srcOrd="1" destOrd="0" parTransId="{B4F849F4-C17E-D24E-9A56-90F4DEB67424}" sibTransId="{D4B4DB90-22C8-7449-84FF-B4F4ED079DC0}"/>
    <dgm:cxn modelId="{B53F317F-0E74-8049-B621-AC66A77DF9A4}" type="presOf" srcId="{0CD1AEE0-9F8D-314E-A43C-0199D99C7E90}" destId="{B430BCDC-3019-B145-98C2-22A9D7D4E4AE}" srcOrd="0" destOrd="0" presId="urn:microsoft.com/office/officeart/2005/8/layout/lProcess2"/>
    <dgm:cxn modelId="{94E3B891-3E9B-AB48-8D40-66E5BDF95D9F}" srcId="{0CD1AEE0-9F8D-314E-A43C-0199D99C7E90}" destId="{22486312-A395-944F-A603-48C90F8CDD36}" srcOrd="3" destOrd="0" parTransId="{35907C3D-ACDE-B645-A975-74AF8468B6EC}" sibTransId="{7A713FE9-E2D7-F942-B417-72176BA71AC9}"/>
    <dgm:cxn modelId="{02E9589A-6E04-8747-A84D-D98BF3B96313}" srcId="{560EEF5C-D148-244D-97D4-FB5949A488ED}" destId="{66F8B97C-A4E9-464F-8227-109338E3D432}" srcOrd="2" destOrd="0" parTransId="{8623AAEA-92C7-F44E-BECD-8F5B8C586D64}" sibTransId="{62D7F78C-F200-C344-AFA5-E0680C7FE7A1}"/>
    <dgm:cxn modelId="{3AA6BCA0-0024-4C4A-8726-805F0877FDCD}" srcId="{19E33B97-B07F-6148-995D-A8C031F1B39D}" destId="{283C03DA-4FB5-F147-BB38-51A566F3B6D9}" srcOrd="0" destOrd="0" parTransId="{8D1D25C4-A2C5-F347-BB35-362949759405}" sibTransId="{79250C55-5191-A24E-BE42-CB5CF30FE00A}"/>
    <dgm:cxn modelId="{9DA1D1A4-A4D0-994A-B3E1-D7BB18A2F031}" type="presOf" srcId="{19E33B97-B07F-6148-995D-A8C031F1B39D}" destId="{9893C65E-669F-C24C-84DB-201AA3596B22}" srcOrd="1" destOrd="0" presId="urn:microsoft.com/office/officeart/2005/8/layout/lProcess2"/>
    <dgm:cxn modelId="{D0B963B0-AF0A-8A45-AA82-30039FB51E47}" type="presOf" srcId="{2D312E51-77E1-4045-A84F-9A38B9893F5B}" destId="{66031C09-488B-C848-AB38-5D8A3B81EBF7}" srcOrd="0" destOrd="0" presId="urn:microsoft.com/office/officeart/2005/8/layout/lProcess2"/>
    <dgm:cxn modelId="{794821BC-6F0F-B348-AFF6-3DCD53D5376E}" srcId="{560EEF5C-D148-244D-97D4-FB5949A488ED}" destId="{E95275F6-2132-D442-A5EF-4C7C52A6BE7A}" srcOrd="0" destOrd="0" parTransId="{07B330F3-BE8C-C349-A143-B1B5F5F327B6}" sibTransId="{3C935351-9558-AB47-A123-FD647D4F6B82}"/>
    <dgm:cxn modelId="{2CF841C1-4888-FB44-AD2A-19163226EDBE}" srcId="{47EE2A1E-DB3D-1A4E-837C-87B63CD9CEC5}" destId="{1B9DA5A8-44AD-4F48-A83E-D8563AAFC98E}" srcOrd="0" destOrd="0" parTransId="{D269B619-7139-8445-9EFD-13957BE1E185}" sibTransId="{5D96BA56-9B10-D64D-8322-7FF7421D4FEC}"/>
    <dgm:cxn modelId="{0D3D58C2-EE4E-214F-A8B5-AA11E33ED5E9}" type="presOf" srcId="{22486312-A395-944F-A603-48C90F8CDD36}" destId="{EDD23A6A-4AFB-B94C-B998-F6AB2D874C71}" srcOrd="0" destOrd="0" presId="urn:microsoft.com/office/officeart/2005/8/layout/lProcess2"/>
    <dgm:cxn modelId="{72B62DC3-C7F8-3E4A-B8D1-2629A8194AEE}" srcId="{22486312-A395-944F-A603-48C90F8CDD36}" destId="{E2C7CFE8-5F54-4940-8BAE-DBB56DFF5B1E}" srcOrd="1" destOrd="0" parTransId="{330AEED9-37BA-7F4C-B7C6-17D8C7D4DA98}" sibTransId="{C8CCFE8F-4A20-0846-9ABE-E3BE9905CB54}"/>
    <dgm:cxn modelId="{5F9DE7C6-3A32-2A44-9904-11E66E2FE723}" type="presOf" srcId="{560EEF5C-D148-244D-97D4-FB5949A488ED}" destId="{717AB971-6116-DB4F-8E28-78AE4909AD3A}" srcOrd="1" destOrd="0" presId="urn:microsoft.com/office/officeart/2005/8/layout/lProcess2"/>
    <dgm:cxn modelId="{3C96F1CD-9027-6744-8722-0F56D8B599B9}" srcId="{5C964112-86C8-1C49-8943-EFD4666595D9}" destId="{006218AB-C6BF-6B41-8F17-92BD9DF7ACAE}" srcOrd="0" destOrd="0" parTransId="{7484AB6E-1C08-6C45-B718-A86138F3060C}" sibTransId="{CD38E68F-F87B-8741-85EA-FCC505092933}"/>
    <dgm:cxn modelId="{6D5A64D6-2FC1-E54B-B963-994F127110C0}" type="presOf" srcId="{E95275F6-2132-D442-A5EF-4C7C52A6BE7A}" destId="{97BCF122-BBA8-1E4D-8E49-34940641213A}" srcOrd="0" destOrd="0" presId="urn:microsoft.com/office/officeart/2005/8/layout/lProcess2"/>
    <dgm:cxn modelId="{44AC6ADA-F1E4-EE4D-8657-99316D1BD35A}" srcId="{47EE2A1E-DB3D-1A4E-837C-87B63CD9CEC5}" destId="{96FEBE88-852F-5346-A9A6-CDC713F4656A}" srcOrd="2" destOrd="0" parTransId="{5B4DFB51-EDF4-1D49-8E54-81E7C38AC905}" sibTransId="{D41516A7-5BA7-D24A-9B90-98D3F4DF598D}"/>
    <dgm:cxn modelId="{EB73D3E6-B480-DA49-AD60-1088967FBD11}" type="presOf" srcId="{34B465D0-9AF2-EE44-83CF-607A9AF5F0D5}" destId="{15FFD92B-6228-A245-B7C4-CCBAD1AD53DC}" srcOrd="0" destOrd="0" presId="urn:microsoft.com/office/officeart/2005/8/layout/lProcess2"/>
    <dgm:cxn modelId="{D170C5E8-4ACE-294C-AFA9-54755B8D4E37}" type="presOf" srcId="{560EEF5C-D148-244D-97D4-FB5949A488ED}" destId="{9A4847CD-A3C8-CD4F-9F37-2E86A76F1B30}" srcOrd="0" destOrd="0" presId="urn:microsoft.com/office/officeart/2005/8/layout/lProcess2"/>
    <dgm:cxn modelId="{831B09EA-7792-214F-A167-9AB1C66752D7}" srcId="{47EE2A1E-DB3D-1A4E-837C-87B63CD9CEC5}" destId="{B304CD19-78A6-CA43-B885-4546567B1942}" srcOrd="1" destOrd="0" parTransId="{AC3674DC-F240-9F45-B077-51AEE1D2227C}" sibTransId="{1ECF93EF-6975-7244-82E7-23BC8309B28B}"/>
    <dgm:cxn modelId="{F92751EE-15D0-604E-BC1A-27C7212220F3}" type="presOf" srcId="{006218AB-C6BF-6B41-8F17-92BD9DF7ACAE}" destId="{07AA4276-F6FE-2D4B-8416-35646F5CC22A}" srcOrd="0" destOrd="0" presId="urn:microsoft.com/office/officeart/2005/8/layout/lProcess2"/>
    <dgm:cxn modelId="{95D5DDF9-DD96-7C49-8FBA-5829922AA693}" type="presOf" srcId="{1B808FDB-341F-A147-9AA6-15C25AE629B6}" destId="{46B73585-AFB5-2E4D-97A7-DA996A27A44E}" srcOrd="0" destOrd="0" presId="urn:microsoft.com/office/officeart/2005/8/layout/lProcess2"/>
    <dgm:cxn modelId="{27758C83-34F2-4C42-9A1B-630CBBECFACA}" type="presParOf" srcId="{B430BCDC-3019-B145-98C2-22A9D7D4E4AE}" destId="{F8A057E9-A60A-6F48-8DEF-D63CD6C4EB0C}" srcOrd="0" destOrd="0" presId="urn:microsoft.com/office/officeart/2005/8/layout/lProcess2"/>
    <dgm:cxn modelId="{F65A2B75-094D-8A4D-B46E-C02DAA9188E4}" type="presParOf" srcId="{F8A057E9-A60A-6F48-8DEF-D63CD6C4EB0C}" destId="{48A78869-B8F8-C74F-B518-753EB585E578}" srcOrd="0" destOrd="0" presId="urn:microsoft.com/office/officeart/2005/8/layout/lProcess2"/>
    <dgm:cxn modelId="{25F184F2-9CFD-B149-B058-15A839331F84}" type="presParOf" srcId="{F8A057E9-A60A-6F48-8DEF-D63CD6C4EB0C}" destId="{9893C65E-669F-C24C-84DB-201AA3596B22}" srcOrd="1" destOrd="0" presId="urn:microsoft.com/office/officeart/2005/8/layout/lProcess2"/>
    <dgm:cxn modelId="{61D5AB95-1AEB-854B-BED4-55F5396FA178}" type="presParOf" srcId="{F8A057E9-A60A-6F48-8DEF-D63CD6C4EB0C}" destId="{BBEE42B9-2AF3-9E4C-81A3-07BD78471F61}" srcOrd="2" destOrd="0" presId="urn:microsoft.com/office/officeart/2005/8/layout/lProcess2"/>
    <dgm:cxn modelId="{568B0413-FF02-2B4F-AD4B-54B2FC01FE63}" type="presParOf" srcId="{BBEE42B9-2AF3-9E4C-81A3-07BD78471F61}" destId="{875AD8A1-E496-2D40-8E3E-C1B7F4D16C36}" srcOrd="0" destOrd="0" presId="urn:microsoft.com/office/officeart/2005/8/layout/lProcess2"/>
    <dgm:cxn modelId="{93AA20AD-3C9A-304E-BE17-05488A5E51CA}" type="presParOf" srcId="{875AD8A1-E496-2D40-8E3E-C1B7F4D16C36}" destId="{05126F11-7DCE-CC43-8517-B6DB528E264A}" srcOrd="0" destOrd="0" presId="urn:microsoft.com/office/officeart/2005/8/layout/lProcess2"/>
    <dgm:cxn modelId="{AEB19B62-B9FE-F047-8EAA-0B809B8479BD}" type="presParOf" srcId="{875AD8A1-E496-2D40-8E3E-C1B7F4D16C36}" destId="{31D9D30D-23AF-4E4C-98CF-F6F7EC7C49FD}" srcOrd="1" destOrd="0" presId="urn:microsoft.com/office/officeart/2005/8/layout/lProcess2"/>
    <dgm:cxn modelId="{D9B2D14B-F4AB-BA40-A52A-84A3369242C3}" type="presParOf" srcId="{875AD8A1-E496-2D40-8E3E-C1B7F4D16C36}" destId="{46B73585-AFB5-2E4D-97A7-DA996A27A44E}" srcOrd="2" destOrd="0" presId="urn:microsoft.com/office/officeart/2005/8/layout/lProcess2"/>
    <dgm:cxn modelId="{B46D5A6E-5468-6049-B6DD-F27986FBD5D7}" type="presParOf" srcId="{B430BCDC-3019-B145-98C2-22A9D7D4E4AE}" destId="{47A01192-3B48-B043-9BB3-CD0C42088D73}" srcOrd="1" destOrd="0" presId="urn:microsoft.com/office/officeart/2005/8/layout/lProcess2"/>
    <dgm:cxn modelId="{07AC5CE9-8524-BB44-AB2D-9BE8DDA6257E}" type="presParOf" srcId="{B430BCDC-3019-B145-98C2-22A9D7D4E4AE}" destId="{41F1AEA3-D17A-F544-8378-1E0749AC5BED}" srcOrd="2" destOrd="0" presId="urn:microsoft.com/office/officeart/2005/8/layout/lProcess2"/>
    <dgm:cxn modelId="{60B943FD-CF95-BD46-B02C-FA89D18CA0E8}" type="presParOf" srcId="{41F1AEA3-D17A-F544-8378-1E0749AC5BED}" destId="{CEF73220-31E7-B64F-8C99-273C595313D2}" srcOrd="0" destOrd="0" presId="urn:microsoft.com/office/officeart/2005/8/layout/lProcess2"/>
    <dgm:cxn modelId="{5581E645-688C-944D-9B48-5388D59220AF}" type="presParOf" srcId="{41F1AEA3-D17A-F544-8378-1E0749AC5BED}" destId="{00B63D2C-E1F4-4648-BB71-68134D282BE6}" srcOrd="1" destOrd="0" presId="urn:microsoft.com/office/officeart/2005/8/layout/lProcess2"/>
    <dgm:cxn modelId="{8E9FAB32-E801-A441-B2BE-111AC14CE39D}" type="presParOf" srcId="{41F1AEA3-D17A-F544-8378-1E0749AC5BED}" destId="{B03C6BAC-09D3-F847-A2FF-391F20A4A01D}" srcOrd="2" destOrd="0" presId="urn:microsoft.com/office/officeart/2005/8/layout/lProcess2"/>
    <dgm:cxn modelId="{5F060B90-DEDD-9F4A-B4C3-A90777BADB4E}" type="presParOf" srcId="{B03C6BAC-09D3-F847-A2FF-391F20A4A01D}" destId="{CB7F5699-1CAF-2446-92FA-1EC68413A8C6}" srcOrd="0" destOrd="0" presId="urn:microsoft.com/office/officeart/2005/8/layout/lProcess2"/>
    <dgm:cxn modelId="{AF89933E-1D23-BC4B-937E-7E6718E2DD82}" type="presParOf" srcId="{CB7F5699-1CAF-2446-92FA-1EC68413A8C6}" destId="{AFE83CA7-DB32-8F48-A06F-E0B8397AFBCA}" srcOrd="0" destOrd="0" presId="urn:microsoft.com/office/officeart/2005/8/layout/lProcess2"/>
    <dgm:cxn modelId="{4CDE9968-1338-1742-A2A1-5C3538264DD9}" type="presParOf" srcId="{CB7F5699-1CAF-2446-92FA-1EC68413A8C6}" destId="{3FABF1A6-A587-F041-8F1D-525F04DFE114}" srcOrd="1" destOrd="0" presId="urn:microsoft.com/office/officeart/2005/8/layout/lProcess2"/>
    <dgm:cxn modelId="{CC061875-9E86-3D47-A867-027378896762}" type="presParOf" srcId="{CB7F5699-1CAF-2446-92FA-1EC68413A8C6}" destId="{2F71E573-3FA0-224C-BE4C-A03FA768BE52}" srcOrd="2" destOrd="0" presId="urn:microsoft.com/office/officeart/2005/8/layout/lProcess2"/>
    <dgm:cxn modelId="{079BB305-EA95-D545-99CA-FC558C1228AF}" type="presParOf" srcId="{CB7F5699-1CAF-2446-92FA-1EC68413A8C6}" destId="{27D86998-1C81-AA4F-BB72-C7C98C7B2B12}" srcOrd="3" destOrd="0" presId="urn:microsoft.com/office/officeart/2005/8/layout/lProcess2"/>
    <dgm:cxn modelId="{9576FAD5-1CB7-294F-8A0F-B73EF1C738C0}" type="presParOf" srcId="{CB7F5699-1CAF-2446-92FA-1EC68413A8C6}" destId="{CBDBC973-3FAA-1340-9D3D-FDF233312252}" srcOrd="4" destOrd="0" presId="urn:microsoft.com/office/officeart/2005/8/layout/lProcess2"/>
    <dgm:cxn modelId="{B9CDA6A4-ED59-A947-BEA1-0C5EA1705DC1}" type="presParOf" srcId="{B430BCDC-3019-B145-98C2-22A9D7D4E4AE}" destId="{3463F2BB-30FF-4047-A837-D1D062AEB390}" srcOrd="3" destOrd="0" presId="urn:microsoft.com/office/officeart/2005/8/layout/lProcess2"/>
    <dgm:cxn modelId="{999068A1-CBB8-454F-B784-2637B0EF5889}" type="presParOf" srcId="{B430BCDC-3019-B145-98C2-22A9D7D4E4AE}" destId="{452308C3-EC73-DD41-8626-CC82BD5645B5}" srcOrd="4" destOrd="0" presId="urn:microsoft.com/office/officeart/2005/8/layout/lProcess2"/>
    <dgm:cxn modelId="{22897E3C-0DB5-5840-965E-D4BBAF11EF28}" type="presParOf" srcId="{452308C3-EC73-DD41-8626-CC82BD5645B5}" destId="{395F746A-8E58-C641-9C75-183B50339D7E}" srcOrd="0" destOrd="0" presId="urn:microsoft.com/office/officeart/2005/8/layout/lProcess2"/>
    <dgm:cxn modelId="{A7F29E75-B148-154A-AC9D-C15373767917}" type="presParOf" srcId="{452308C3-EC73-DD41-8626-CC82BD5645B5}" destId="{A6A0CC2C-E731-2749-9C4D-1EEFDC82487A}" srcOrd="1" destOrd="0" presId="urn:microsoft.com/office/officeart/2005/8/layout/lProcess2"/>
    <dgm:cxn modelId="{E32DA1EF-ABD2-9947-93FD-D0CEAC161510}" type="presParOf" srcId="{452308C3-EC73-DD41-8626-CC82BD5645B5}" destId="{EB78A4D5-A0A8-B44B-BC8B-70D42D03E117}" srcOrd="2" destOrd="0" presId="urn:microsoft.com/office/officeart/2005/8/layout/lProcess2"/>
    <dgm:cxn modelId="{ADB3291A-AE1C-844C-9C54-C7E757C216F9}" type="presParOf" srcId="{EB78A4D5-A0A8-B44B-BC8B-70D42D03E117}" destId="{5A2DF20F-C0E3-BE4F-9C25-E9BBBA59767C}" srcOrd="0" destOrd="0" presId="urn:microsoft.com/office/officeart/2005/8/layout/lProcess2"/>
    <dgm:cxn modelId="{E4C50FAC-E811-B946-881D-E76C8F71C571}" type="presParOf" srcId="{5A2DF20F-C0E3-BE4F-9C25-E9BBBA59767C}" destId="{07AA4276-F6FE-2D4B-8416-35646F5CC22A}" srcOrd="0" destOrd="0" presId="urn:microsoft.com/office/officeart/2005/8/layout/lProcess2"/>
    <dgm:cxn modelId="{E861C880-6AE0-A147-9D64-9FFF88725E36}" type="presParOf" srcId="{5A2DF20F-C0E3-BE4F-9C25-E9BBBA59767C}" destId="{55FFFAB4-C167-AC4E-8183-B41983D2D801}" srcOrd="1" destOrd="0" presId="urn:microsoft.com/office/officeart/2005/8/layout/lProcess2"/>
    <dgm:cxn modelId="{21B2D27D-3956-A84A-B8C8-C398E56146DE}" type="presParOf" srcId="{5A2DF20F-C0E3-BE4F-9C25-E9BBBA59767C}" destId="{15FFD92B-6228-A245-B7C4-CCBAD1AD53DC}" srcOrd="2" destOrd="0" presId="urn:microsoft.com/office/officeart/2005/8/layout/lProcess2"/>
    <dgm:cxn modelId="{7AAD463C-B2C4-9348-8BE1-A4EBC475BF83}" type="presParOf" srcId="{5A2DF20F-C0E3-BE4F-9C25-E9BBBA59767C}" destId="{94895154-A943-C94A-8A99-8AD70498EA47}" srcOrd="3" destOrd="0" presId="urn:microsoft.com/office/officeart/2005/8/layout/lProcess2"/>
    <dgm:cxn modelId="{FAD82E38-E56F-7649-B29C-37F2FB4C8099}" type="presParOf" srcId="{5A2DF20F-C0E3-BE4F-9C25-E9BBBA59767C}" destId="{90FAADA2-F41D-1443-8FC0-5C8032F64C05}" srcOrd="4" destOrd="0" presId="urn:microsoft.com/office/officeart/2005/8/layout/lProcess2"/>
    <dgm:cxn modelId="{EADA631E-5FA0-794C-AB9B-0F4C155CB055}" type="presParOf" srcId="{B430BCDC-3019-B145-98C2-22A9D7D4E4AE}" destId="{AEACDB1D-0854-204A-A2DE-2320AC7244C2}" srcOrd="5" destOrd="0" presId="urn:microsoft.com/office/officeart/2005/8/layout/lProcess2"/>
    <dgm:cxn modelId="{8720AF47-266D-3F49-A37C-073936DD4F0B}" type="presParOf" srcId="{B430BCDC-3019-B145-98C2-22A9D7D4E4AE}" destId="{F2BBB899-47A4-C74D-B3A7-0BDFC3F1D9C5}" srcOrd="6" destOrd="0" presId="urn:microsoft.com/office/officeart/2005/8/layout/lProcess2"/>
    <dgm:cxn modelId="{E057A9D8-E31F-D34B-800D-90716A2FD727}" type="presParOf" srcId="{F2BBB899-47A4-C74D-B3A7-0BDFC3F1D9C5}" destId="{EDD23A6A-4AFB-B94C-B998-F6AB2D874C71}" srcOrd="0" destOrd="0" presId="urn:microsoft.com/office/officeart/2005/8/layout/lProcess2"/>
    <dgm:cxn modelId="{B625B447-F886-6C45-AD0D-C1210705C8E9}" type="presParOf" srcId="{F2BBB899-47A4-C74D-B3A7-0BDFC3F1D9C5}" destId="{452C7D71-30A9-B34C-B14D-D7BD0F7115CF}" srcOrd="1" destOrd="0" presId="urn:microsoft.com/office/officeart/2005/8/layout/lProcess2"/>
    <dgm:cxn modelId="{9F0200FA-ECAB-C04C-8219-579CED641727}" type="presParOf" srcId="{F2BBB899-47A4-C74D-B3A7-0BDFC3F1D9C5}" destId="{1295882B-7B68-6746-8BF4-39DB2A3776A1}" srcOrd="2" destOrd="0" presId="urn:microsoft.com/office/officeart/2005/8/layout/lProcess2"/>
    <dgm:cxn modelId="{B3233FC8-C84D-424C-ABFB-FD06631DF4A5}" type="presParOf" srcId="{1295882B-7B68-6746-8BF4-39DB2A3776A1}" destId="{5E7815E4-8C3D-A44D-A287-1D059089FBF3}" srcOrd="0" destOrd="0" presId="urn:microsoft.com/office/officeart/2005/8/layout/lProcess2"/>
    <dgm:cxn modelId="{26E443AA-9203-3748-A4FE-B7809BAA1B28}" type="presParOf" srcId="{5E7815E4-8C3D-A44D-A287-1D059089FBF3}" destId="{66031C09-488B-C848-AB38-5D8A3B81EBF7}" srcOrd="0" destOrd="0" presId="urn:microsoft.com/office/officeart/2005/8/layout/lProcess2"/>
    <dgm:cxn modelId="{1EC58A8D-81C8-6C41-9B4E-DACA8F456F69}" type="presParOf" srcId="{5E7815E4-8C3D-A44D-A287-1D059089FBF3}" destId="{3CC25594-167F-9749-A4AA-8E1311E95380}" srcOrd="1" destOrd="0" presId="urn:microsoft.com/office/officeart/2005/8/layout/lProcess2"/>
    <dgm:cxn modelId="{11A5C23C-7043-6B44-862C-0746709EEA58}" type="presParOf" srcId="{5E7815E4-8C3D-A44D-A287-1D059089FBF3}" destId="{D2DCBF3A-D87C-DF4D-B46E-90FA90EB0B5A}" srcOrd="2" destOrd="0" presId="urn:microsoft.com/office/officeart/2005/8/layout/lProcess2"/>
    <dgm:cxn modelId="{AC46F239-ECD1-BB49-BC7E-0911175AC45F}" type="presParOf" srcId="{B430BCDC-3019-B145-98C2-22A9D7D4E4AE}" destId="{078D75F4-B7AC-2249-B62D-0C7743F13FF0}" srcOrd="7" destOrd="0" presId="urn:microsoft.com/office/officeart/2005/8/layout/lProcess2"/>
    <dgm:cxn modelId="{A2D6B4DC-8C3D-6D47-B188-5286AC8A82CC}" type="presParOf" srcId="{B430BCDC-3019-B145-98C2-22A9D7D4E4AE}" destId="{00F42C50-65E6-5D45-AD89-2CC7B977B049}" srcOrd="8" destOrd="0" presId="urn:microsoft.com/office/officeart/2005/8/layout/lProcess2"/>
    <dgm:cxn modelId="{20D75A45-96BF-1845-AFAE-D41860FB8C32}" type="presParOf" srcId="{00F42C50-65E6-5D45-AD89-2CC7B977B049}" destId="{9A4847CD-A3C8-CD4F-9F37-2E86A76F1B30}" srcOrd="0" destOrd="0" presId="urn:microsoft.com/office/officeart/2005/8/layout/lProcess2"/>
    <dgm:cxn modelId="{02E14B8E-6DA3-5D43-8FC8-AF53A6303FA7}" type="presParOf" srcId="{00F42C50-65E6-5D45-AD89-2CC7B977B049}" destId="{717AB971-6116-DB4F-8E28-78AE4909AD3A}" srcOrd="1" destOrd="0" presId="urn:microsoft.com/office/officeart/2005/8/layout/lProcess2"/>
    <dgm:cxn modelId="{99258DA1-9799-5547-9472-28410B3C123B}" type="presParOf" srcId="{00F42C50-65E6-5D45-AD89-2CC7B977B049}" destId="{8785F790-5500-0641-B63A-F7DAD0F53DEE}" srcOrd="2" destOrd="0" presId="urn:microsoft.com/office/officeart/2005/8/layout/lProcess2"/>
    <dgm:cxn modelId="{6E4CD835-B539-AD45-87BF-31AB6D50F474}" type="presParOf" srcId="{8785F790-5500-0641-B63A-F7DAD0F53DEE}" destId="{A53C45E4-8C46-A841-8AC3-2C211A19FD27}" srcOrd="0" destOrd="0" presId="urn:microsoft.com/office/officeart/2005/8/layout/lProcess2"/>
    <dgm:cxn modelId="{1B0C2DAD-C058-AC4B-AB17-900336161380}" type="presParOf" srcId="{A53C45E4-8C46-A841-8AC3-2C211A19FD27}" destId="{97BCF122-BBA8-1E4D-8E49-34940641213A}" srcOrd="0" destOrd="0" presId="urn:microsoft.com/office/officeart/2005/8/layout/lProcess2"/>
    <dgm:cxn modelId="{56478E1E-AFBD-2D4D-9AB7-70A39BFD2AA8}" type="presParOf" srcId="{A53C45E4-8C46-A841-8AC3-2C211A19FD27}" destId="{ED299E27-EC57-D344-AE7E-5884CAD93B5D}" srcOrd="1" destOrd="0" presId="urn:microsoft.com/office/officeart/2005/8/layout/lProcess2"/>
    <dgm:cxn modelId="{B0C59AE6-C2CD-A942-8E13-0D6FF7B9F7ED}" type="presParOf" srcId="{A53C45E4-8C46-A841-8AC3-2C211A19FD27}" destId="{7E9645DF-2CCE-1341-A57C-6D8BD49B0F9D}" srcOrd="2" destOrd="0" presId="urn:microsoft.com/office/officeart/2005/8/layout/lProcess2"/>
    <dgm:cxn modelId="{583269A4-84D3-204F-86D4-46E8AD2CD235}" type="presParOf" srcId="{A53C45E4-8C46-A841-8AC3-2C211A19FD27}" destId="{0BCFA032-A132-0E40-B31A-A205716816D9}" srcOrd="3" destOrd="0" presId="urn:microsoft.com/office/officeart/2005/8/layout/lProcess2"/>
    <dgm:cxn modelId="{D6623491-E661-974F-8DE6-33F1500ED798}" type="presParOf" srcId="{A53C45E4-8C46-A841-8AC3-2C211A19FD27}" destId="{D5381BD7-0978-0742-B4E1-0B260C26CFBB}"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chemeClr val="accent4"/>
        </a:solidFill>
      </dgm:spPr>
      <dgm:t>
        <a:bodyPr/>
        <a:lstStyle/>
        <a:p>
          <a:r>
            <a:rPr lang="en-US" dirty="0">
              <a:solidFill>
                <a:schemeClr val="bg1"/>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035ABB-1C39-334D-9653-8CB278932CE6}" type="doc">
      <dgm:prSet loTypeId="urn:microsoft.com/office/officeart/2005/8/layout/process2" loCatId="" qsTypeId="urn:microsoft.com/office/officeart/2005/8/quickstyle/simple1" qsCatId="simple" csTypeId="urn:microsoft.com/office/officeart/2005/8/colors/accent1_2" csCatId="accent1" phldr="1"/>
      <dgm:spPr/>
    </dgm:pt>
    <dgm:pt modelId="{1C4EC4AB-D914-E747-965E-0AB7324A4F88}">
      <dgm:prSet phldrT="[Text]"/>
      <dgm:spPr>
        <a:solidFill>
          <a:srgbClr val="6F6F6F"/>
        </a:solidFill>
      </dgm:spPr>
      <dgm:t>
        <a:bodyPr/>
        <a:lstStyle/>
        <a:p>
          <a:r>
            <a:rPr lang="en-US" dirty="0">
              <a:solidFill>
                <a:schemeClr val="tx1">
                  <a:lumMod val="85000"/>
                </a:schemeClr>
              </a:solidFill>
            </a:rPr>
            <a:t>Metrics</a:t>
          </a:r>
        </a:p>
      </dgm:t>
    </dgm:pt>
    <dgm:pt modelId="{DA88DCA5-B2A6-7B48-911A-722A7A6874AD}" type="parTrans" cxnId="{586FDC24-4075-5249-92CC-E5991A64121F}">
      <dgm:prSet/>
      <dgm:spPr/>
      <dgm:t>
        <a:bodyPr/>
        <a:lstStyle/>
        <a:p>
          <a:endParaRPr lang="en-US"/>
        </a:p>
      </dgm:t>
    </dgm:pt>
    <dgm:pt modelId="{6F2ED0EB-8965-C641-B003-F8455B85277F}" type="sibTrans" cxnId="{586FDC24-4075-5249-92CC-E5991A64121F}">
      <dgm:prSet/>
      <dgm:spPr/>
      <dgm:t>
        <a:bodyPr/>
        <a:lstStyle/>
        <a:p>
          <a:endParaRPr lang="en-US"/>
        </a:p>
      </dgm:t>
    </dgm:pt>
    <dgm:pt modelId="{1801DAF6-381C-B047-B42F-5236BC5BC2C4}">
      <dgm:prSet phldrT="[Text]"/>
      <dgm:spPr/>
      <dgm:t>
        <a:bodyPr/>
        <a:lstStyle/>
        <a:p>
          <a:r>
            <a:rPr lang="en-US" dirty="0"/>
            <a:t>Data Ops</a:t>
          </a:r>
        </a:p>
      </dgm:t>
    </dgm:pt>
    <dgm:pt modelId="{17204A07-3600-7D4A-8179-49D85BCB7B70}" type="parTrans" cxnId="{0BBB2326-6CED-F945-91BA-34DCDB7B4DD6}">
      <dgm:prSet/>
      <dgm:spPr/>
      <dgm:t>
        <a:bodyPr/>
        <a:lstStyle/>
        <a:p>
          <a:endParaRPr lang="en-US"/>
        </a:p>
      </dgm:t>
    </dgm:pt>
    <dgm:pt modelId="{525D7AAA-5DDA-A444-BD22-241AF3877598}" type="sibTrans" cxnId="{0BBB2326-6CED-F945-91BA-34DCDB7B4DD6}">
      <dgm:prSet/>
      <dgm:spPr/>
      <dgm:t>
        <a:bodyPr/>
        <a:lstStyle/>
        <a:p>
          <a:endParaRPr lang="en-US"/>
        </a:p>
      </dgm:t>
    </dgm:pt>
    <dgm:pt modelId="{D4B22E5F-F281-E040-A859-6B4D77804352}">
      <dgm:prSet phldrT="[Text]">
        <dgm:style>
          <a:lnRef idx="2">
            <a:schemeClr val="accent1"/>
          </a:lnRef>
          <a:fillRef idx="1">
            <a:schemeClr val="lt1"/>
          </a:fillRef>
          <a:effectRef idx="0">
            <a:schemeClr val="accent1"/>
          </a:effectRef>
          <a:fontRef idx="minor">
            <a:schemeClr val="dk1"/>
          </a:fontRef>
        </dgm:style>
      </dgm:prSet>
      <dgm:spPr>
        <a:solidFill>
          <a:srgbClr val="6F6F6F"/>
        </a:solidFill>
      </dgm:spPr>
      <dgm:t>
        <a:bodyPr/>
        <a:lstStyle/>
        <a:p>
          <a:r>
            <a:rPr lang="en-US" dirty="0">
              <a:solidFill>
                <a:schemeClr val="tx1">
                  <a:lumMod val="95000"/>
                </a:schemeClr>
              </a:solidFill>
            </a:rPr>
            <a:t>ML Model Dev</a:t>
          </a:r>
        </a:p>
      </dgm:t>
    </dgm:pt>
    <dgm:pt modelId="{E77A2156-1595-E34B-9A7A-363586F0475C}" type="parTrans" cxnId="{077EAC37-250E-8A4F-853B-6A93A0D148DF}">
      <dgm:prSet/>
      <dgm:spPr/>
      <dgm:t>
        <a:bodyPr/>
        <a:lstStyle/>
        <a:p>
          <a:endParaRPr lang="en-US"/>
        </a:p>
      </dgm:t>
    </dgm:pt>
    <dgm:pt modelId="{755BA42B-4577-2844-967D-FE990CFE3827}" type="sibTrans" cxnId="{077EAC37-250E-8A4F-853B-6A93A0D148DF}">
      <dgm:prSet/>
      <dgm:spPr/>
      <dgm:t>
        <a:bodyPr/>
        <a:lstStyle/>
        <a:p>
          <a:endParaRPr lang="en-US"/>
        </a:p>
      </dgm:t>
    </dgm:pt>
    <dgm:pt modelId="{A8EEBCEE-8EA5-7145-A16C-31A54D4A9677}">
      <dgm:prSet phldrT="[Text]">
        <dgm:style>
          <a:lnRef idx="2">
            <a:schemeClr val="accent1"/>
          </a:lnRef>
          <a:fillRef idx="1">
            <a:schemeClr val="lt1"/>
          </a:fillRef>
          <a:effectRef idx="0">
            <a:schemeClr val="accent1"/>
          </a:effectRef>
          <a:fontRef idx="minor">
            <a:schemeClr val="dk1"/>
          </a:fontRef>
        </dgm:style>
      </dgm:prSet>
      <dgm:spPr>
        <a:solidFill>
          <a:schemeClr val="accent4"/>
        </a:solidFill>
      </dgm:spPr>
      <dgm:t>
        <a:bodyPr/>
        <a:lstStyle/>
        <a:p>
          <a:r>
            <a:rPr lang="en-US" dirty="0"/>
            <a:t>Deployment</a:t>
          </a:r>
        </a:p>
      </dgm:t>
    </dgm:pt>
    <dgm:pt modelId="{D3436C2D-0F12-964B-AD7A-5C5DFE3DAF78}" type="parTrans" cxnId="{653013BF-1FFF-6E45-98CD-5F25A28990B0}">
      <dgm:prSet/>
      <dgm:spPr/>
      <dgm:t>
        <a:bodyPr/>
        <a:lstStyle/>
        <a:p>
          <a:endParaRPr lang="en-US"/>
        </a:p>
      </dgm:t>
    </dgm:pt>
    <dgm:pt modelId="{DF65AAAB-2B21-004E-9F33-44E59599849F}" type="sibTrans" cxnId="{653013BF-1FFF-6E45-98CD-5F25A28990B0}">
      <dgm:prSet/>
      <dgm:spPr/>
      <dgm:t>
        <a:bodyPr/>
        <a:lstStyle/>
        <a:p>
          <a:endParaRPr lang="en-US"/>
        </a:p>
      </dgm:t>
    </dgm:pt>
    <dgm:pt modelId="{9ECA055C-B5AF-3244-88D5-4D872E7934B1}" type="pres">
      <dgm:prSet presAssocID="{05035ABB-1C39-334D-9653-8CB278932CE6}" presName="linearFlow" presStyleCnt="0">
        <dgm:presLayoutVars>
          <dgm:resizeHandles val="exact"/>
        </dgm:presLayoutVars>
      </dgm:prSet>
      <dgm:spPr/>
    </dgm:pt>
    <dgm:pt modelId="{C3B56D86-5DB8-8A4A-979E-67E0B3D2F828}" type="pres">
      <dgm:prSet presAssocID="{1C4EC4AB-D914-E747-965E-0AB7324A4F88}" presName="node" presStyleLbl="node1" presStyleIdx="0" presStyleCnt="4">
        <dgm:presLayoutVars>
          <dgm:bulletEnabled val="1"/>
        </dgm:presLayoutVars>
      </dgm:prSet>
      <dgm:spPr/>
    </dgm:pt>
    <dgm:pt modelId="{E0B02D09-7C6D-F846-823D-A942ACA50209}" type="pres">
      <dgm:prSet presAssocID="{6F2ED0EB-8965-C641-B003-F8455B85277F}" presName="sibTrans" presStyleLbl="sibTrans2D1" presStyleIdx="0" presStyleCnt="3"/>
      <dgm:spPr/>
    </dgm:pt>
    <dgm:pt modelId="{88185943-D43B-D84C-8B37-8675C012FC88}" type="pres">
      <dgm:prSet presAssocID="{6F2ED0EB-8965-C641-B003-F8455B85277F}" presName="connectorText" presStyleLbl="sibTrans2D1" presStyleIdx="0" presStyleCnt="3"/>
      <dgm:spPr/>
    </dgm:pt>
    <dgm:pt modelId="{83ACA793-D9B9-FB4E-A14D-80C0AF3D4C34}" type="pres">
      <dgm:prSet presAssocID="{1801DAF6-381C-B047-B42F-5236BC5BC2C4}" presName="node" presStyleLbl="node1" presStyleIdx="1" presStyleCnt="4">
        <dgm:presLayoutVars>
          <dgm:bulletEnabled val="1"/>
        </dgm:presLayoutVars>
      </dgm:prSet>
      <dgm:spPr/>
    </dgm:pt>
    <dgm:pt modelId="{ACA570C9-4CF2-FD47-9B1D-1EF4877D208E}" type="pres">
      <dgm:prSet presAssocID="{525D7AAA-5DDA-A444-BD22-241AF3877598}" presName="sibTrans" presStyleLbl="sibTrans2D1" presStyleIdx="1" presStyleCnt="3"/>
      <dgm:spPr/>
    </dgm:pt>
    <dgm:pt modelId="{5250886F-35D3-6D4D-9647-7C12103B5D6C}" type="pres">
      <dgm:prSet presAssocID="{525D7AAA-5DDA-A444-BD22-241AF3877598}" presName="connectorText" presStyleLbl="sibTrans2D1" presStyleIdx="1" presStyleCnt="3"/>
      <dgm:spPr/>
    </dgm:pt>
    <dgm:pt modelId="{598E0AB1-D281-B842-B173-AC6756BC5E29}" type="pres">
      <dgm:prSet presAssocID="{D4B22E5F-F281-E040-A859-6B4D77804352}" presName="node" presStyleLbl="node1" presStyleIdx="2" presStyleCnt="4">
        <dgm:presLayoutVars>
          <dgm:bulletEnabled val="1"/>
        </dgm:presLayoutVars>
      </dgm:prSet>
      <dgm:spPr/>
    </dgm:pt>
    <dgm:pt modelId="{9C1F4FD1-95B6-2645-9850-705F84F0FBBC}" type="pres">
      <dgm:prSet presAssocID="{755BA42B-4577-2844-967D-FE990CFE3827}" presName="sibTrans" presStyleLbl="sibTrans2D1" presStyleIdx="2" presStyleCnt="3"/>
      <dgm:spPr/>
    </dgm:pt>
    <dgm:pt modelId="{430E1ED2-B883-0E44-9564-0513675E56E5}" type="pres">
      <dgm:prSet presAssocID="{755BA42B-4577-2844-967D-FE990CFE3827}" presName="connectorText" presStyleLbl="sibTrans2D1" presStyleIdx="2" presStyleCnt="3"/>
      <dgm:spPr/>
    </dgm:pt>
    <dgm:pt modelId="{97269F81-D16E-4647-8193-564478DD9198}" type="pres">
      <dgm:prSet presAssocID="{A8EEBCEE-8EA5-7145-A16C-31A54D4A9677}" presName="node" presStyleLbl="node1" presStyleIdx="3" presStyleCnt="4">
        <dgm:presLayoutVars>
          <dgm:bulletEnabled val="1"/>
        </dgm:presLayoutVars>
      </dgm:prSet>
      <dgm:spPr/>
    </dgm:pt>
  </dgm:ptLst>
  <dgm:cxnLst>
    <dgm:cxn modelId="{F52CC71A-DBA7-124D-AB7E-8D11E430860C}" type="presOf" srcId="{05035ABB-1C39-334D-9653-8CB278932CE6}" destId="{9ECA055C-B5AF-3244-88D5-4D872E7934B1}" srcOrd="0" destOrd="0" presId="urn:microsoft.com/office/officeart/2005/8/layout/process2"/>
    <dgm:cxn modelId="{F12DD123-7109-D741-AA77-E082106F8CB9}" type="presOf" srcId="{525D7AAA-5DDA-A444-BD22-241AF3877598}" destId="{5250886F-35D3-6D4D-9647-7C12103B5D6C}" srcOrd="1" destOrd="0" presId="urn:microsoft.com/office/officeart/2005/8/layout/process2"/>
    <dgm:cxn modelId="{586FDC24-4075-5249-92CC-E5991A64121F}" srcId="{05035ABB-1C39-334D-9653-8CB278932CE6}" destId="{1C4EC4AB-D914-E747-965E-0AB7324A4F88}" srcOrd="0" destOrd="0" parTransId="{DA88DCA5-B2A6-7B48-911A-722A7A6874AD}" sibTransId="{6F2ED0EB-8965-C641-B003-F8455B85277F}"/>
    <dgm:cxn modelId="{D33E1526-B548-C24E-B570-23E90C800F74}" type="presOf" srcId="{755BA42B-4577-2844-967D-FE990CFE3827}" destId="{430E1ED2-B883-0E44-9564-0513675E56E5}" srcOrd="1" destOrd="0" presId="urn:microsoft.com/office/officeart/2005/8/layout/process2"/>
    <dgm:cxn modelId="{0BBB2326-6CED-F945-91BA-34DCDB7B4DD6}" srcId="{05035ABB-1C39-334D-9653-8CB278932CE6}" destId="{1801DAF6-381C-B047-B42F-5236BC5BC2C4}" srcOrd="1" destOrd="0" parTransId="{17204A07-3600-7D4A-8179-49D85BCB7B70}" sibTransId="{525D7AAA-5DDA-A444-BD22-241AF3877598}"/>
    <dgm:cxn modelId="{077EAC37-250E-8A4F-853B-6A93A0D148DF}" srcId="{05035ABB-1C39-334D-9653-8CB278932CE6}" destId="{D4B22E5F-F281-E040-A859-6B4D77804352}" srcOrd="2" destOrd="0" parTransId="{E77A2156-1595-E34B-9A7A-363586F0475C}" sibTransId="{755BA42B-4577-2844-967D-FE990CFE3827}"/>
    <dgm:cxn modelId="{46EE2C41-7170-0949-B754-B3AC3DD8F799}" type="presOf" srcId="{1C4EC4AB-D914-E747-965E-0AB7324A4F88}" destId="{C3B56D86-5DB8-8A4A-979E-67E0B3D2F828}" srcOrd="0" destOrd="0" presId="urn:microsoft.com/office/officeart/2005/8/layout/process2"/>
    <dgm:cxn modelId="{C177A147-2AFA-D643-B094-A71F1FCACBA7}" type="presOf" srcId="{1801DAF6-381C-B047-B42F-5236BC5BC2C4}" destId="{83ACA793-D9B9-FB4E-A14D-80C0AF3D4C34}" srcOrd="0" destOrd="0" presId="urn:microsoft.com/office/officeart/2005/8/layout/process2"/>
    <dgm:cxn modelId="{AFE42E5B-8977-5342-B5EA-9F15F6FE8F3C}" type="presOf" srcId="{D4B22E5F-F281-E040-A859-6B4D77804352}" destId="{598E0AB1-D281-B842-B173-AC6756BC5E29}" srcOrd="0" destOrd="0" presId="urn:microsoft.com/office/officeart/2005/8/layout/process2"/>
    <dgm:cxn modelId="{2F7EC06C-C92D-4445-9C81-F421AED15881}" type="presOf" srcId="{A8EEBCEE-8EA5-7145-A16C-31A54D4A9677}" destId="{97269F81-D16E-4647-8193-564478DD9198}" srcOrd="0" destOrd="0" presId="urn:microsoft.com/office/officeart/2005/8/layout/process2"/>
    <dgm:cxn modelId="{9075919C-7E63-AB4E-B748-7190A0B815AC}" type="presOf" srcId="{6F2ED0EB-8965-C641-B003-F8455B85277F}" destId="{E0B02D09-7C6D-F846-823D-A942ACA50209}" srcOrd="0" destOrd="0" presId="urn:microsoft.com/office/officeart/2005/8/layout/process2"/>
    <dgm:cxn modelId="{653013BF-1FFF-6E45-98CD-5F25A28990B0}" srcId="{05035ABB-1C39-334D-9653-8CB278932CE6}" destId="{A8EEBCEE-8EA5-7145-A16C-31A54D4A9677}" srcOrd="3" destOrd="0" parTransId="{D3436C2D-0F12-964B-AD7A-5C5DFE3DAF78}" sibTransId="{DF65AAAB-2B21-004E-9F33-44E59599849F}"/>
    <dgm:cxn modelId="{74B115C2-FEF1-C341-97D4-DD62087A32C7}" type="presOf" srcId="{6F2ED0EB-8965-C641-B003-F8455B85277F}" destId="{88185943-D43B-D84C-8B37-8675C012FC88}" srcOrd="1" destOrd="0" presId="urn:microsoft.com/office/officeart/2005/8/layout/process2"/>
    <dgm:cxn modelId="{14BE02E7-6D9B-B045-933C-71C9C5119136}" type="presOf" srcId="{755BA42B-4577-2844-967D-FE990CFE3827}" destId="{9C1F4FD1-95B6-2645-9850-705F84F0FBBC}" srcOrd="0" destOrd="0" presId="urn:microsoft.com/office/officeart/2005/8/layout/process2"/>
    <dgm:cxn modelId="{6EB7CCFC-48C4-AD43-9128-D1D730BC969B}" type="presOf" srcId="{525D7AAA-5DDA-A444-BD22-241AF3877598}" destId="{ACA570C9-4CF2-FD47-9B1D-1EF4877D208E}" srcOrd="0" destOrd="0" presId="urn:microsoft.com/office/officeart/2005/8/layout/process2"/>
    <dgm:cxn modelId="{BEF38AD0-EFF1-414F-98DB-23017AEF8ABB}" type="presParOf" srcId="{9ECA055C-B5AF-3244-88D5-4D872E7934B1}" destId="{C3B56D86-5DB8-8A4A-979E-67E0B3D2F828}" srcOrd="0" destOrd="0" presId="urn:microsoft.com/office/officeart/2005/8/layout/process2"/>
    <dgm:cxn modelId="{CD5C88A4-6E70-734E-8D2F-5A94B0373304}" type="presParOf" srcId="{9ECA055C-B5AF-3244-88D5-4D872E7934B1}" destId="{E0B02D09-7C6D-F846-823D-A942ACA50209}" srcOrd="1" destOrd="0" presId="urn:microsoft.com/office/officeart/2005/8/layout/process2"/>
    <dgm:cxn modelId="{C91129D4-3DAA-5345-8FCA-D4A1F5575EC4}" type="presParOf" srcId="{E0B02D09-7C6D-F846-823D-A942ACA50209}" destId="{88185943-D43B-D84C-8B37-8675C012FC88}" srcOrd="0" destOrd="0" presId="urn:microsoft.com/office/officeart/2005/8/layout/process2"/>
    <dgm:cxn modelId="{FDDD472D-83AB-3F42-AD3C-B438349871CA}" type="presParOf" srcId="{9ECA055C-B5AF-3244-88D5-4D872E7934B1}" destId="{83ACA793-D9B9-FB4E-A14D-80C0AF3D4C34}" srcOrd="2" destOrd="0" presId="urn:microsoft.com/office/officeart/2005/8/layout/process2"/>
    <dgm:cxn modelId="{D85B54DD-EC0F-4A43-B9B6-E4E139703ACA}" type="presParOf" srcId="{9ECA055C-B5AF-3244-88D5-4D872E7934B1}" destId="{ACA570C9-4CF2-FD47-9B1D-1EF4877D208E}" srcOrd="3" destOrd="0" presId="urn:microsoft.com/office/officeart/2005/8/layout/process2"/>
    <dgm:cxn modelId="{370D69E0-07FA-6647-A39D-DD3AE80D98BE}" type="presParOf" srcId="{ACA570C9-4CF2-FD47-9B1D-1EF4877D208E}" destId="{5250886F-35D3-6D4D-9647-7C12103B5D6C}" srcOrd="0" destOrd="0" presId="urn:microsoft.com/office/officeart/2005/8/layout/process2"/>
    <dgm:cxn modelId="{2396E042-AFE8-1C46-979C-B8794553945F}" type="presParOf" srcId="{9ECA055C-B5AF-3244-88D5-4D872E7934B1}" destId="{598E0AB1-D281-B842-B173-AC6756BC5E29}" srcOrd="4" destOrd="0" presId="urn:microsoft.com/office/officeart/2005/8/layout/process2"/>
    <dgm:cxn modelId="{C13DCA7B-801D-574F-885D-D370C6DCF090}" type="presParOf" srcId="{9ECA055C-B5AF-3244-88D5-4D872E7934B1}" destId="{9C1F4FD1-95B6-2645-9850-705F84F0FBBC}" srcOrd="5" destOrd="0" presId="urn:microsoft.com/office/officeart/2005/8/layout/process2"/>
    <dgm:cxn modelId="{22281D75-FB7F-9541-815D-EBAD82FF13A7}" type="presParOf" srcId="{9C1F4FD1-95B6-2645-9850-705F84F0FBBC}" destId="{430E1ED2-B883-0E44-9564-0513675E56E5}" srcOrd="0" destOrd="0" presId="urn:microsoft.com/office/officeart/2005/8/layout/process2"/>
    <dgm:cxn modelId="{2C7525DC-E6D5-2D4E-8D08-4DAB7FE138A0}" type="presParOf" srcId="{9ECA055C-B5AF-3244-88D5-4D872E7934B1}" destId="{97269F81-D16E-4647-8193-564478DD919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78869-B8F8-C74F-B518-753EB585E578}">
      <dsp:nvSpPr>
        <dsp:cNvPr id="0" name=""/>
        <dsp:cNvSpPr/>
      </dsp:nvSpPr>
      <dsp:spPr>
        <a:xfrm>
          <a:off x="6548"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Metrics</a:t>
          </a:r>
        </a:p>
      </dsp:txBody>
      <dsp:txXfrm>
        <a:off x="6548" y="0"/>
        <a:ext cx="2297906" cy="1749815"/>
      </dsp:txXfrm>
    </dsp:sp>
    <dsp:sp modelId="{05126F11-7DCE-CC43-8517-B6DB528E264A}">
      <dsp:nvSpPr>
        <dsp:cNvPr id="0" name=""/>
        <dsp:cNvSpPr/>
      </dsp:nvSpPr>
      <dsp:spPr>
        <a:xfrm>
          <a:off x="236339" y="1751523"/>
          <a:ext cx="1838324" cy="1758643"/>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Accuracy vs. Latency</a:t>
          </a:r>
        </a:p>
      </dsp:txBody>
      <dsp:txXfrm>
        <a:off x="287848" y="1803032"/>
        <a:ext cx="1735306" cy="1655625"/>
      </dsp:txXfrm>
    </dsp:sp>
    <dsp:sp modelId="{46B73585-AFB5-2E4D-97A7-DA996A27A44E}">
      <dsp:nvSpPr>
        <dsp:cNvPr id="0" name=""/>
        <dsp:cNvSpPr/>
      </dsp:nvSpPr>
      <dsp:spPr>
        <a:xfrm>
          <a:off x="236339" y="3780728"/>
          <a:ext cx="1838324" cy="175864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Design ML Tests</a:t>
          </a:r>
        </a:p>
      </dsp:txBody>
      <dsp:txXfrm>
        <a:off x="287848" y="3832237"/>
        <a:ext cx="1735306" cy="1655625"/>
      </dsp:txXfrm>
    </dsp:sp>
    <dsp:sp modelId="{CEF73220-31E7-B64F-8C99-273C595313D2}">
      <dsp:nvSpPr>
        <dsp:cNvPr id="0" name=""/>
        <dsp:cNvSpPr/>
      </dsp:nvSpPr>
      <dsp:spPr>
        <a:xfrm>
          <a:off x="2476797"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Ops</a:t>
          </a:r>
        </a:p>
      </dsp:txBody>
      <dsp:txXfrm>
        <a:off x="2476797" y="0"/>
        <a:ext cx="2297906" cy="1749815"/>
      </dsp:txXfrm>
    </dsp:sp>
    <dsp:sp modelId="{AFE83CA7-DB32-8F48-A06F-E0B8397AFBCA}">
      <dsp:nvSpPr>
        <dsp:cNvPr id="0" name=""/>
        <dsp:cNvSpPr/>
      </dsp:nvSpPr>
      <dsp:spPr>
        <a:xfrm>
          <a:off x="2706588" y="1750313"/>
          <a:ext cx="1838324" cy="1145895"/>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Sourcing / Extraction</a:t>
          </a:r>
        </a:p>
      </dsp:txBody>
      <dsp:txXfrm>
        <a:off x="2740150" y="1783875"/>
        <a:ext cx="1771200" cy="1078771"/>
      </dsp:txXfrm>
    </dsp:sp>
    <dsp:sp modelId="{2F71E573-3FA0-224C-BE4C-A03FA768BE52}">
      <dsp:nvSpPr>
        <dsp:cNvPr id="0" name=""/>
        <dsp:cNvSpPr/>
      </dsp:nvSpPr>
      <dsp:spPr>
        <a:xfrm>
          <a:off x="2706588" y="3072500"/>
          <a:ext cx="1838324" cy="1145895"/>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Verification</a:t>
          </a:r>
        </a:p>
      </dsp:txBody>
      <dsp:txXfrm>
        <a:off x="2740150" y="3106062"/>
        <a:ext cx="1771200" cy="1078771"/>
      </dsp:txXfrm>
    </dsp:sp>
    <dsp:sp modelId="{CBDBC973-3FAA-1340-9D3D-FDF233312252}">
      <dsp:nvSpPr>
        <dsp:cNvPr id="0" name=""/>
        <dsp:cNvSpPr/>
      </dsp:nvSpPr>
      <dsp:spPr>
        <a:xfrm>
          <a:off x="2706588" y="4394687"/>
          <a:ext cx="1838324" cy="1145895"/>
        </a:xfrm>
        <a:prstGeom prst="roundRect">
          <a:avLst>
            <a:gd name="adj" fmla="val 10000"/>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Storage</a:t>
          </a:r>
        </a:p>
      </dsp:txBody>
      <dsp:txXfrm>
        <a:off x="2740150" y="4428249"/>
        <a:ext cx="1771200" cy="1078771"/>
      </dsp:txXfrm>
    </dsp:sp>
    <dsp:sp modelId="{395F746A-8E58-C641-9C75-183B50339D7E}">
      <dsp:nvSpPr>
        <dsp:cNvPr id="0" name=""/>
        <dsp:cNvSpPr/>
      </dsp:nvSpPr>
      <dsp:spPr>
        <a:xfrm>
          <a:off x="4947046"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ML Model Dev</a:t>
          </a:r>
        </a:p>
      </dsp:txBody>
      <dsp:txXfrm>
        <a:off x="4947046" y="0"/>
        <a:ext cx="2297906" cy="1749815"/>
      </dsp:txXfrm>
    </dsp:sp>
    <dsp:sp modelId="{07AA4276-F6FE-2D4B-8416-35646F5CC22A}">
      <dsp:nvSpPr>
        <dsp:cNvPr id="0" name=""/>
        <dsp:cNvSpPr/>
      </dsp:nvSpPr>
      <dsp:spPr>
        <a:xfrm>
          <a:off x="5176837" y="1750313"/>
          <a:ext cx="1838324" cy="1145895"/>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Transformation</a:t>
          </a:r>
        </a:p>
      </dsp:txBody>
      <dsp:txXfrm>
        <a:off x="5210399" y="1783875"/>
        <a:ext cx="1771200" cy="1078771"/>
      </dsp:txXfrm>
    </dsp:sp>
    <dsp:sp modelId="{15FFD92B-6228-A245-B7C4-CCBAD1AD53DC}">
      <dsp:nvSpPr>
        <dsp:cNvPr id="0" name=""/>
        <dsp:cNvSpPr/>
      </dsp:nvSpPr>
      <dsp:spPr>
        <a:xfrm>
          <a:off x="5176837" y="3072500"/>
          <a:ext cx="1838324" cy="1145895"/>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Feature Engineering</a:t>
          </a:r>
        </a:p>
      </dsp:txBody>
      <dsp:txXfrm>
        <a:off x="5210399" y="3106062"/>
        <a:ext cx="1771200" cy="1078771"/>
      </dsp:txXfrm>
    </dsp:sp>
    <dsp:sp modelId="{90FAADA2-F41D-1443-8FC0-5C8032F64C05}">
      <dsp:nvSpPr>
        <dsp:cNvPr id="0" name=""/>
        <dsp:cNvSpPr/>
      </dsp:nvSpPr>
      <dsp:spPr>
        <a:xfrm>
          <a:off x="5176837" y="4394687"/>
          <a:ext cx="1838324" cy="1145895"/>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5210399" y="4428249"/>
        <a:ext cx="1771200" cy="1078771"/>
      </dsp:txXfrm>
    </dsp:sp>
    <dsp:sp modelId="{EDD23A6A-4AFB-B94C-B998-F6AB2D874C71}">
      <dsp:nvSpPr>
        <dsp:cNvPr id="0" name=""/>
        <dsp:cNvSpPr/>
      </dsp:nvSpPr>
      <dsp:spPr>
        <a:xfrm>
          <a:off x="7417296"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Deployment</a:t>
          </a:r>
        </a:p>
      </dsp:txBody>
      <dsp:txXfrm>
        <a:off x="7417296" y="0"/>
        <a:ext cx="2297906" cy="1749815"/>
      </dsp:txXfrm>
    </dsp:sp>
    <dsp:sp modelId="{66031C09-488B-C848-AB38-5D8A3B81EBF7}">
      <dsp:nvSpPr>
        <dsp:cNvPr id="0" name=""/>
        <dsp:cNvSpPr/>
      </dsp:nvSpPr>
      <dsp:spPr>
        <a:xfrm>
          <a:off x="7647086" y="1751523"/>
          <a:ext cx="1838324" cy="1758643"/>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Inference (Online vs. Offline)</a:t>
          </a:r>
        </a:p>
      </dsp:txBody>
      <dsp:txXfrm>
        <a:off x="7698595" y="1803032"/>
        <a:ext cx="1735306" cy="1655625"/>
      </dsp:txXfrm>
    </dsp:sp>
    <dsp:sp modelId="{D2DCBF3A-D87C-DF4D-B46E-90FA90EB0B5A}">
      <dsp:nvSpPr>
        <dsp:cNvPr id="0" name=""/>
        <dsp:cNvSpPr/>
      </dsp:nvSpPr>
      <dsp:spPr>
        <a:xfrm>
          <a:off x="7647086" y="3780728"/>
          <a:ext cx="1838324" cy="1758643"/>
        </a:xfrm>
        <a:prstGeom prst="roundRect">
          <a:avLst>
            <a:gd name="adj" fmla="val 10000"/>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Serving Strategy (Server vs. Edge)</a:t>
          </a:r>
        </a:p>
      </dsp:txBody>
      <dsp:txXfrm>
        <a:off x="7698595" y="3832237"/>
        <a:ext cx="1735306" cy="1655625"/>
      </dsp:txXfrm>
    </dsp:sp>
    <dsp:sp modelId="{9A4847CD-A3C8-CD4F-9F37-2E86A76F1B30}">
      <dsp:nvSpPr>
        <dsp:cNvPr id="0" name=""/>
        <dsp:cNvSpPr/>
      </dsp:nvSpPr>
      <dsp:spPr>
        <a:xfrm>
          <a:off x="9887545" y="0"/>
          <a:ext cx="2297906" cy="58327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Science</a:t>
          </a:r>
        </a:p>
      </dsp:txBody>
      <dsp:txXfrm>
        <a:off x="9887545" y="0"/>
        <a:ext cx="2297906" cy="1749815"/>
      </dsp:txXfrm>
    </dsp:sp>
    <dsp:sp modelId="{97BCF122-BBA8-1E4D-8E49-34940641213A}">
      <dsp:nvSpPr>
        <dsp:cNvPr id="0" name=""/>
        <dsp:cNvSpPr/>
      </dsp:nvSpPr>
      <dsp:spPr>
        <a:xfrm>
          <a:off x="10117335" y="1750313"/>
          <a:ext cx="1838324" cy="1145895"/>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Monitoring</a:t>
          </a:r>
        </a:p>
      </dsp:txBody>
      <dsp:txXfrm>
        <a:off x="10150897" y="1783875"/>
        <a:ext cx="1771200" cy="1078771"/>
      </dsp:txXfrm>
    </dsp:sp>
    <dsp:sp modelId="{7E9645DF-2CCE-1341-A57C-6D8BD49B0F9D}">
      <dsp:nvSpPr>
        <dsp:cNvPr id="0" name=""/>
        <dsp:cNvSpPr/>
      </dsp:nvSpPr>
      <dsp:spPr>
        <a:xfrm>
          <a:off x="10117335" y="3072500"/>
          <a:ext cx="1838324" cy="1145895"/>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Error Analysis</a:t>
          </a:r>
        </a:p>
      </dsp:txBody>
      <dsp:txXfrm>
        <a:off x="10150897" y="3106062"/>
        <a:ext cx="1771200" cy="1078771"/>
      </dsp:txXfrm>
    </dsp:sp>
    <dsp:sp modelId="{D5381BD7-0978-0742-B4E1-0B260C26CFBB}">
      <dsp:nvSpPr>
        <dsp:cNvPr id="0" name=""/>
        <dsp:cNvSpPr/>
      </dsp:nvSpPr>
      <dsp:spPr>
        <a:xfrm>
          <a:off x="10117335" y="4394687"/>
          <a:ext cx="1838324" cy="1145895"/>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a:lnSpc>
              <a:spcPct val="90000"/>
            </a:lnSpc>
            <a:spcBef>
              <a:spcPct val="0"/>
            </a:spcBef>
            <a:spcAft>
              <a:spcPct val="35000"/>
            </a:spcAft>
            <a:buNone/>
          </a:pPr>
          <a:r>
            <a:rPr lang="en-US" sz="1800" kern="1200" dirty="0"/>
            <a:t>User Analytics</a:t>
          </a:r>
        </a:p>
        <a:p>
          <a:pPr marL="114300" lvl="1" indent="-114300" algn="l" defTabSz="622300">
            <a:lnSpc>
              <a:spcPct val="90000"/>
            </a:lnSpc>
            <a:spcBef>
              <a:spcPct val="0"/>
            </a:spcBef>
            <a:spcAft>
              <a:spcPct val="15000"/>
            </a:spcAft>
            <a:buChar char="•"/>
          </a:pPr>
          <a:r>
            <a:rPr lang="en-US" sz="1400" kern="1200" dirty="0"/>
            <a:t>A/B Testing</a:t>
          </a:r>
        </a:p>
      </dsp:txBody>
      <dsp:txXfrm>
        <a:off x="10150897" y="4428249"/>
        <a:ext cx="1771200" cy="10787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rgbClr val="6F6F6F"/>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95000"/>
                </a:schemeClr>
              </a:solidFill>
            </a:rPr>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rgbClr val="6F6F6F"/>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95000"/>
                </a:schemeClr>
              </a:solidFill>
            </a:rPr>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rgbClr val="6F6F6F"/>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95000"/>
                </a:schemeClr>
              </a:solidFill>
            </a:rPr>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3"/>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78869-B8F8-C74F-B518-753EB585E578}">
      <dsp:nvSpPr>
        <dsp:cNvPr id="0" name=""/>
        <dsp:cNvSpPr/>
      </dsp:nvSpPr>
      <dsp:spPr>
        <a:xfrm>
          <a:off x="6548"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Metrics</a:t>
          </a:r>
        </a:p>
      </dsp:txBody>
      <dsp:txXfrm>
        <a:off x="6548" y="0"/>
        <a:ext cx="2297906" cy="1400680"/>
      </dsp:txXfrm>
    </dsp:sp>
    <dsp:sp modelId="{05126F11-7DCE-CC43-8517-B6DB528E264A}">
      <dsp:nvSpPr>
        <dsp:cNvPr id="0" name=""/>
        <dsp:cNvSpPr/>
      </dsp:nvSpPr>
      <dsp:spPr>
        <a:xfrm>
          <a:off x="236339" y="1402048"/>
          <a:ext cx="1838324" cy="1407747"/>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Accuracy vs. Latency</a:t>
          </a:r>
        </a:p>
      </dsp:txBody>
      <dsp:txXfrm>
        <a:off x="277571" y="1443280"/>
        <a:ext cx="1755860" cy="1325283"/>
      </dsp:txXfrm>
    </dsp:sp>
    <dsp:sp modelId="{46B73585-AFB5-2E4D-97A7-DA996A27A44E}">
      <dsp:nvSpPr>
        <dsp:cNvPr id="0" name=""/>
        <dsp:cNvSpPr/>
      </dsp:nvSpPr>
      <dsp:spPr>
        <a:xfrm>
          <a:off x="236339" y="3026372"/>
          <a:ext cx="1838324" cy="1407747"/>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Design ML Tests</a:t>
          </a:r>
        </a:p>
      </dsp:txBody>
      <dsp:txXfrm>
        <a:off x="277571" y="3067604"/>
        <a:ext cx="1755860" cy="1325283"/>
      </dsp:txXfrm>
    </dsp:sp>
    <dsp:sp modelId="{CEF73220-31E7-B64F-8C99-273C595313D2}">
      <dsp:nvSpPr>
        <dsp:cNvPr id="0" name=""/>
        <dsp:cNvSpPr/>
      </dsp:nvSpPr>
      <dsp:spPr>
        <a:xfrm>
          <a:off x="2476797"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Ops</a:t>
          </a:r>
        </a:p>
      </dsp:txBody>
      <dsp:txXfrm>
        <a:off x="2476797" y="0"/>
        <a:ext cx="2297906" cy="1400680"/>
      </dsp:txXfrm>
    </dsp:sp>
    <dsp:sp modelId="{AFE83CA7-DB32-8F48-A06F-E0B8397AFBCA}">
      <dsp:nvSpPr>
        <dsp:cNvPr id="0" name=""/>
        <dsp:cNvSpPr/>
      </dsp:nvSpPr>
      <dsp:spPr>
        <a:xfrm>
          <a:off x="2706588" y="1401079"/>
          <a:ext cx="1838324" cy="91725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Sourcing / Extraction</a:t>
          </a:r>
        </a:p>
      </dsp:txBody>
      <dsp:txXfrm>
        <a:off x="2733454" y="1427945"/>
        <a:ext cx="1784592" cy="863526"/>
      </dsp:txXfrm>
    </dsp:sp>
    <dsp:sp modelId="{2F71E573-3FA0-224C-BE4C-A03FA768BE52}">
      <dsp:nvSpPr>
        <dsp:cNvPr id="0" name=""/>
        <dsp:cNvSpPr/>
      </dsp:nvSpPr>
      <dsp:spPr>
        <a:xfrm>
          <a:off x="2706588" y="2459454"/>
          <a:ext cx="1838324" cy="917258"/>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Verification</a:t>
          </a:r>
        </a:p>
      </dsp:txBody>
      <dsp:txXfrm>
        <a:off x="2733454" y="2486320"/>
        <a:ext cx="1784592" cy="863526"/>
      </dsp:txXfrm>
    </dsp:sp>
    <dsp:sp modelId="{CBDBC973-3FAA-1340-9D3D-FDF233312252}">
      <dsp:nvSpPr>
        <dsp:cNvPr id="0" name=""/>
        <dsp:cNvSpPr/>
      </dsp:nvSpPr>
      <dsp:spPr>
        <a:xfrm>
          <a:off x="2706588" y="3517830"/>
          <a:ext cx="1838324" cy="917258"/>
        </a:xfrm>
        <a:prstGeom prst="roundRect">
          <a:avLst>
            <a:gd name="adj" fmla="val 10000"/>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Storage</a:t>
          </a:r>
        </a:p>
      </dsp:txBody>
      <dsp:txXfrm>
        <a:off x="2733454" y="3544696"/>
        <a:ext cx="1784592" cy="863526"/>
      </dsp:txXfrm>
    </dsp:sp>
    <dsp:sp modelId="{395F746A-8E58-C641-9C75-183B50339D7E}">
      <dsp:nvSpPr>
        <dsp:cNvPr id="0" name=""/>
        <dsp:cNvSpPr/>
      </dsp:nvSpPr>
      <dsp:spPr>
        <a:xfrm>
          <a:off x="4947046"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ML Model Dev</a:t>
          </a:r>
        </a:p>
      </dsp:txBody>
      <dsp:txXfrm>
        <a:off x="4947046" y="0"/>
        <a:ext cx="2297906" cy="1400680"/>
      </dsp:txXfrm>
    </dsp:sp>
    <dsp:sp modelId="{07AA4276-F6FE-2D4B-8416-35646F5CC22A}">
      <dsp:nvSpPr>
        <dsp:cNvPr id="0" name=""/>
        <dsp:cNvSpPr/>
      </dsp:nvSpPr>
      <dsp:spPr>
        <a:xfrm>
          <a:off x="5176837" y="1401079"/>
          <a:ext cx="1838324" cy="917258"/>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Transformation</a:t>
          </a:r>
        </a:p>
      </dsp:txBody>
      <dsp:txXfrm>
        <a:off x="5203703" y="1427945"/>
        <a:ext cx="1784592" cy="863526"/>
      </dsp:txXfrm>
    </dsp:sp>
    <dsp:sp modelId="{15FFD92B-6228-A245-B7C4-CCBAD1AD53DC}">
      <dsp:nvSpPr>
        <dsp:cNvPr id="0" name=""/>
        <dsp:cNvSpPr/>
      </dsp:nvSpPr>
      <dsp:spPr>
        <a:xfrm>
          <a:off x="5176837" y="2459454"/>
          <a:ext cx="1838324" cy="917258"/>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Feature Engineering</a:t>
          </a:r>
        </a:p>
      </dsp:txBody>
      <dsp:txXfrm>
        <a:off x="5203703" y="2486320"/>
        <a:ext cx="1784592" cy="863526"/>
      </dsp:txXfrm>
    </dsp:sp>
    <dsp:sp modelId="{90FAADA2-F41D-1443-8FC0-5C8032F64C05}">
      <dsp:nvSpPr>
        <dsp:cNvPr id="0" name=""/>
        <dsp:cNvSpPr/>
      </dsp:nvSpPr>
      <dsp:spPr>
        <a:xfrm>
          <a:off x="5176837" y="3517830"/>
          <a:ext cx="1838324" cy="91725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5203703" y="3544696"/>
        <a:ext cx="1784592" cy="863526"/>
      </dsp:txXfrm>
    </dsp:sp>
    <dsp:sp modelId="{EDD23A6A-4AFB-B94C-B998-F6AB2D874C71}">
      <dsp:nvSpPr>
        <dsp:cNvPr id="0" name=""/>
        <dsp:cNvSpPr/>
      </dsp:nvSpPr>
      <dsp:spPr>
        <a:xfrm>
          <a:off x="7417296"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Deployment</a:t>
          </a:r>
        </a:p>
      </dsp:txBody>
      <dsp:txXfrm>
        <a:off x="7417296" y="0"/>
        <a:ext cx="2297906" cy="1400680"/>
      </dsp:txXfrm>
    </dsp:sp>
    <dsp:sp modelId="{66031C09-488B-C848-AB38-5D8A3B81EBF7}">
      <dsp:nvSpPr>
        <dsp:cNvPr id="0" name=""/>
        <dsp:cNvSpPr/>
      </dsp:nvSpPr>
      <dsp:spPr>
        <a:xfrm>
          <a:off x="7647086" y="1402048"/>
          <a:ext cx="1838324" cy="1407747"/>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Inference (Online vs. Offline)</a:t>
          </a:r>
        </a:p>
      </dsp:txBody>
      <dsp:txXfrm>
        <a:off x="7688318" y="1443280"/>
        <a:ext cx="1755860" cy="1325283"/>
      </dsp:txXfrm>
    </dsp:sp>
    <dsp:sp modelId="{D2DCBF3A-D87C-DF4D-B46E-90FA90EB0B5A}">
      <dsp:nvSpPr>
        <dsp:cNvPr id="0" name=""/>
        <dsp:cNvSpPr/>
      </dsp:nvSpPr>
      <dsp:spPr>
        <a:xfrm>
          <a:off x="7647086" y="3026372"/>
          <a:ext cx="1838324" cy="1407747"/>
        </a:xfrm>
        <a:prstGeom prst="roundRect">
          <a:avLst>
            <a:gd name="adj" fmla="val 10000"/>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Serving Strategy (Server vs. Edge)</a:t>
          </a:r>
        </a:p>
      </dsp:txBody>
      <dsp:txXfrm>
        <a:off x="7688318" y="3067604"/>
        <a:ext cx="1755860" cy="1325283"/>
      </dsp:txXfrm>
    </dsp:sp>
    <dsp:sp modelId="{9A4847CD-A3C8-CD4F-9F37-2E86A76F1B30}">
      <dsp:nvSpPr>
        <dsp:cNvPr id="0" name=""/>
        <dsp:cNvSpPr/>
      </dsp:nvSpPr>
      <dsp:spPr>
        <a:xfrm>
          <a:off x="9887545" y="0"/>
          <a:ext cx="2297906" cy="4668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Science</a:t>
          </a:r>
        </a:p>
      </dsp:txBody>
      <dsp:txXfrm>
        <a:off x="9887545" y="0"/>
        <a:ext cx="2297906" cy="1400680"/>
      </dsp:txXfrm>
    </dsp:sp>
    <dsp:sp modelId="{97BCF122-BBA8-1E4D-8E49-34940641213A}">
      <dsp:nvSpPr>
        <dsp:cNvPr id="0" name=""/>
        <dsp:cNvSpPr/>
      </dsp:nvSpPr>
      <dsp:spPr>
        <a:xfrm>
          <a:off x="10117335" y="1401079"/>
          <a:ext cx="1838324" cy="917258"/>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Monitoring</a:t>
          </a:r>
        </a:p>
      </dsp:txBody>
      <dsp:txXfrm>
        <a:off x="10144201" y="1427945"/>
        <a:ext cx="1784592" cy="863526"/>
      </dsp:txXfrm>
    </dsp:sp>
    <dsp:sp modelId="{7E9645DF-2CCE-1341-A57C-6D8BD49B0F9D}">
      <dsp:nvSpPr>
        <dsp:cNvPr id="0" name=""/>
        <dsp:cNvSpPr/>
      </dsp:nvSpPr>
      <dsp:spPr>
        <a:xfrm>
          <a:off x="10117335" y="2459454"/>
          <a:ext cx="1838324" cy="917258"/>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Error Analysis</a:t>
          </a:r>
        </a:p>
      </dsp:txBody>
      <dsp:txXfrm>
        <a:off x="10144201" y="2486320"/>
        <a:ext cx="1784592" cy="863526"/>
      </dsp:txXfrm>
    </dsp:sp>
    <dsp:sp modelId="{D5381BD7-0978-0742-B4E1-0B260C26CFBB}">
      <dsp:nvSpPr>
        <dsp:cNvPr id="0" name=""/>
        <dsp:cNvSpPr/>
      </dsp:nvSpPr>
      <dsp:spPr>
        <a:xfrm>
          <a:off x="10117335" y="3517830"/>
          <a:ext cx="1838324" cy="91725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t" anchorCtr="0">
          <a:noAutofit/>
        </a:bodyPr>
        <a:lstStyle/>
        <a:p>
          <a:pPr marL="0" lvl="0" indent="0" algn="l" defTabSz="800100">
            <a:lnSpc>
              <a:spcPct val="90000"/>
            </a:lnSpc>
            <a:spcBef>
              <a:spcPct val="0"/>
            </a:spcBef>
            <a:spcAft>
              <a:spcPct val="35000"/>
            </a:spcAft>
            <a:buNone/>
          </a:pPr>
          <a:r>
            <a:rPr lang="en-US" sz="1800" kern="1200" dirty="0"/>
            <a:t>User Analytics</a:t>
          </a:r>
        </a:p>
        <a:p>
          <a:pPr marL="114300" lvl="1" indent="-114300" algn="l" defTabSz="622300">
            <a:lnSpc>
              <a:spcPct val="90000"/>
            </a:lnSpc>
            <a:spcBef>
              <a:spcPct val="0"/>
            </a:spcBef>
            <a:spcAft>
              <a:spcPct val="15000"/>
            </a:spcAft>
            <a:buChar char="•"/>
          </a:pPr>
          <a:r>
            <a:rPr lang="en-US" sz="1400" kern="1200" dirty="0"/>
            <a:t>A/B Testing</a:t>
          </a:r>
        </a:p>
      </dsp:txBody>
      <dsp:txXfrm>
        <a:off x="10144201" y="3544696"/>
        <a:ext cx="1784592" cy="8635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6D86-5DB8-8A4A-979E-67E0B3D2F828}">
      <dsp:nvSpPr>
        <dsp:cNvPr id="0" name=""/>
        <dsp:cNvSpPr/>
      </dsp:nvSpPr>
      <dsp:spPr>
        <a:xfrm>
          <a:off x="72347" y="3348"/>
          <a:ext cx="2242244" cy="1245691"/>
        </a:xfrm>
        <a:prstGeom prst="roundRect">
          <a:avLst>
            <a:gd name="adj" fmla="val 10000"/>
          </a:avLst>
        </a:prstGeom>
        <a:solidFill>
          <a:srgbClr val="6F6F6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85000"/>
                </a:schemeClr>
              </a:solidFill>
            </a:rPr>
            <a:t>Metrics</a:t>
          </a:r>
        </a:p>
      </dsp:txBody>
      <dsp:txXfrm>
        <a:off x="108832" y="39833"/>
        <a:ext cx="2169274" cy="1172721"/>
      </dsp:txXfrm>
    </dsp:sp>
    <dsp:sp modelId="{E0B02D09-7C6D-F846-823D-A942ACA50209}">
      <dsp:nvSpPr>
        <dsp:cNvPr id="0" name=""/>
        <dsp:cNvSpPr/>
      </dsp:nvSpPr>
      <dsp:spPr>
        <a:xfrm rot="5400000">
          <a:off x="959902" y="1280182"/>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1326895"/>
        <a:ext cx="336337" cy="326994"/>
      </dsp:txXfrm>
    </dsp:sp>
    <dsp:sp modelId="{83ACA793-D9B9-FB4E-A14D-80C0AF3D4C34}">
      <dsp:nvSpPr>
        <dsp:cNvPr id="0" name=""/>
        <dsp:cNvSpPr/>
      </dsp:nvSpPr>
      <dsp:spPr>
        <a:xfrm>
          <a:off x="72347" y="1871885"/>
          <a:ext cx="2242244" cy="124569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Ops</a:t>
          </a:r>
        </a:p>
      </dsp:txBody>
      <dsp:txXfrm>
        <a:off x="108832" y="1908370"/>
        <a:ext cx="2169274" cy="1172721"/>
      </dsp:txXfrm>
    </dsp:sp>
    <dsp:sp modelId="{ACA570C9-4CF2-FD47-9B1D-1EF4877D208E}">
      <dsp:nvSpPr>
        <dsp:cNvPr id="0" name=""/>
        <dsp:cNvSpPr/>
      </dsp:nvSpPr>
      <dsp:spPr>
        <a:xfrm rot="5400000">
          <a:off x="959902" y="3148719"/>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3195432"/>
        <a:ext cx="336337" cy="326994"/>
      </dsp:txXfrm>
    </dsp:sp>
    <dsp:sp modelId="{598E0AB1-D281-B842-B173-AC6756BC5E29}">
      <dsp:nvSpPr>
        <dsp:cNvPr id="0" name=""/>
        <dsp:cNvSpPr/>
      </dsp:nvSpPr>
      <dsp:spPr>
        <a:xfrm>
          <a:off x="72347" y="3740422"/>
          <a:ext cx="2242244" cy="1245691"/>
        </a:xfrm>
        <a:prstGeom prst="roundRect">
          <a:avLst>
            <a:gd name="adj" fmla="val 10000"/>
          </a:avLst>
        </a:prstGeom>
        <a:solidFill>
          <a:srgbClr val="6F6F6F"/>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95000"/>
                </a:schemeClr>
              </a:solidFill>
            </a:rPr>
            <a:t>ML Model Dev</a:t>
          </a:r>
        </a:p>
      </dsp:txBody>
      <dsp:txXfrm>
        <a:off x="108832" y="3776907"/>
        <a:ext cx="2169274" cy="1172721"/>
      </dsp:txXfrm>
    </dsp:sp>
    <dsp:sp modelId="{9C1F4FD1-95B6-2645-9850-705F84F0FBBC}">
      <dsp:nvSpPr>
        <dsp:cNvPr id="0" name=""/>
        <dsp:cNvSpPr/>
      </dsp:nvSpPr>
      <dsp:spPr>
        <a:xfrm rot="5400000">
          <a:off x="959902" y="5017256"/>
          <a:ext cx="467134" cy="5605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25301" y="5063969"/>
        <a:ext cx="336337" cy="326994"/>
      </dsp:txXfrm>
    </dsp:sp>
    <dsp:sp modelId="{97269F81-D16E-4647-8193-564478DD9198}">
      <dsp:nvSpPr>
        <dsp:cNvPr id="0" name=""/>
        <dsp:cNvSpPr/>
      </dsp:nvSpPr>
      <dsp:spPr>
        <a:xfrm>
          <a:off x="72347" y="5608959"/>
          <a:ext cx="2242244" cy="1245691"/>
        </a:xfrm>
        <a:prstGeom prst="roundRect">
          <a:avLst>
            <a:gd name="adj" fmla="val 10000"/>
          </a:avLst>
        </a:prstGeom>
        <a:solidFill>
          <a:schemeClr val="accent4"/>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Deployment</a:t>
          </a:r>
        </a:p>
      </dsp:txBody>
      <dsp:txXfrm>
        <a:off x="108832" y="5645444"/>
        <a:ext cx="2169274" cy="117272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53704-6F25-D545-892B-868061A54A81}"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1820B-83C6-6E4F-B590-EF7879FF9377}" type="slidenum">
              <a:rPr lang="en-US" smtClean="0"/>
              <a:t>‹#›</a:t>
            </a:fld>
            <a:endParaRPr lang="en-US"/>
          </a:p>
        </p:txBody>
      </p:sp>
    </p:spTree>
    <p:extLst>
      <p:ext uri="{BB962C8B-B14F-4D97-AF65-F5344CB8AC3E}">
        <p14:creationId xmlns:p14="http://schemas.microsoft.com/office/powerpoint/2010/main" val="185605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system design as a field hasn’t yet settled on design patterns like software engineering. So have my own framework for doing this. I like to think of a feature not just from the model perspective. This is my mental checklist for keeping the space in mind. </a:t>
            </a:r>
          </a:p>
          <a:p>
            <a:endParaRPr lang="en-US" dirty="0"/>
          </a:p>
          <a:p>
            <a:r>
              <a:rPr lang="en-US" dirty="0"/>
              <a:t>For example if we are launching a model where we are not reasonably sure of the user distribution, then its better to focus on a model which can be easily debugged.</a:t>
            </a:r>
          </a:p>
        </p:txBody>
      </p:sp>
      <p:sp>
        <p:nvSpPr>
          <p:cNvPr id="4" name="Slide Number Placeholder 3"/>
          <p:cNvSpPr>
            <a:spLocks noGrp="1"/>
          </p:cNvSpPr>
          <p:nvPr>
            <p:ph type="sldNum" sz="quarter" idx="5"/>
          </p:nvPr>
        </p:nvSpPr>
        <p:spPr/>
        <p:txBody>
          <a:bodyPr/>
          <a:lstStyle/>
          <a:p>
            <a:fld id="{12C8DDED-BE3E-044C-9093-72C4EFED1A6C}" type="slidenum">
              <a:rPr lang="en-US" smtClean="0"/>
              <a:t>3</a:t>
            </a:fld>
            <a:endParaRPr lang="en-US"/>
          </a:p>
        </p:txBody>
      </p:sp>
    </p:spTree>
    <p:extLst>
      <p:ext uri="{BB962C8B-B14F-4D97-AF65-F5344CB8AC3E}">
        <p14:creationId xmlns:p14="http://schemas.microsoft.com/office/powerpoint/2010/main" val="72632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system design as a field hasn’t yet settled on design patterns like software engineering. So have my own framework for doing this. I like to think of a feature not just from the model perspective. This is my mental checklist for keeping the space in mind. </a:t>
            </a:r>
          </a:p>
          <a:p>
            <a:endParaRPr lang="en-US" dirty="0"/>
          </a:p>
          <a:p>
            <a:r>
              <a:rPr lang="en-US" dirty="0"/>
              <a:t>For example if we are launching a model where we are not reasonably sure of the user distribution, then its better to focus on a model which can be easily debugged.</a:t>
            </a:r>
          </a:p>
        </p:txBody>
      </p:sp>
      <p:sp>
        <p:nvSpPr>
          <p:cNvPr id="4" name="Slide Number Placeholder 3"/>
          <p:cNvSpPr>
            <a:spLocks noGrp="1"/>
          </p:cNvSpPr>
          <p:nvPr>
            <p:ph type="sldNum" sz="quarter" idx="5"/>
          </p:nvPr>
        </p:nvSpPr>
        <p:spPr/>
        <p:txBody>
          <a:bodyPr/>
          <a:lstStyle/>
          <a:p>
            <a:fld id="{12C8DDED-BE3E-044C-9093-72C4EFED1A6C}" type="slidenum">
              <a:rPr lang="en-US" smtClean="0"/>
              <a:t>4</a:t>
            </a:fld>
            <a:endParaRPr lang="en-US"/>
          </a:p>
        </p:txBody>
      </p:sp>
    </p:spTree>
    <p:extLst>
      <p:ext uri="{BB962C8B-B14F-4D97-AF65-F5344CB8AC3E}">
        <p14:creationId xmlns:p14="http://schemas.microsoft.com/office/powerpoint/2010/main" val="161316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1/19/22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1/19/22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4.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5.jp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6.jp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hyperlink" Target="https://github.com/facebookresearch/StarSpace" TargetMode="Externa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6619-4FD3-A544-8654-31EAC0F61A09}"/>
              </a:ext>
            </a:extLst>
          </p:cNvPr>
          <p:cNvSpPr>
            <a:spLocks noGrp="1"/>
          </p:cNvSpPr>
          <p:nvPr>
            <p:ph type="ctrTitle"/>
          </p:nvPr>
        </p:nvSpPr>
        <p:spPr/>
        <p:txBody>
          <a:bodyPr/>
          <a:lstStyle/>
          <a:p>
            <a:r>
              <a:rPr lang="en-US" dirty="0"/>
              <a:t>Yelp Data Challenge</a:t>
            </a:r>
          </a:p>
        </p:txBody>
      </p:sp>
      <p:sp>
        <p:nvSpPr>
          <p:cNvPr id="3" name="Subtitle 2">
            <a:extLst>
              <a:ext uri="{FF2B5EF4-FFF2-40B4-BE49-F238E27FC236}">
                <a16:creationId xmlns:a16="http://schemas.microsoft.com/office/drawing/2014/main" id="{E3D00759-1E00-B344-A0CC-195D02271EE6}"/>
              </a:ext>
            </a:extLst>
          </p:cNvPr>
          <p:cNvSpPr>
            <a:spLocks noGrp="1"/>
          </p:cNvSpPr>
          <p:nvPr>
            <p:ph type="subTitle" idx="1"/>
          </p:nvPr>
        </p:nvSpPr>
        <p:spPr/>
        <p:txBody>
          <a:bodyPr/>
          <a:lstStyle/>
          <a:p>
            <a:r>
              <a:rPr lang="en-US" dirty="0" err="1"/>
              <a:t>Aaksha</a:t>
            </a:r>
            <a:r>
              <a:rPr lang="en-US" dirty="0"/>
              <a:t> </a:t>
            </a:r>
            <a:r>
              <a:rPr lang="en-US" dirty="0" err="1"/>
              <a:t>Meghawat</a:t>
            </a:r>
            <a:endParaRPr lang="en-US" dirty="0"/>
          </a:p>
          <a:p>
            <a:endParaRPr lang="en-US" dirty="0"/>
          </a:p>
        </p:txBody>
      </p:sp>
    </p:spTree>
    <p:extLst>
      <p:ext uri="{BB962C8B-B14F-4D97-AF65-F5344CB8AC3E}">
        <p14:creationId xmlns:p14="http://schemas.microsoft.com/office/powerpoint/2010/main" val="211302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084860"/>
            <a:ext cx="9905998" cy="5773140"/>
          </a:xfrm>
        </p:spPr>
        <p:txBody>
          <a:bodyPr>
            <a:normAutofit/>
          </a:bodyPr>
          <a:lstStyle/>
          <a:p>
            <a:r>
              <a:rPr lang="en-US" dirty="0" err="1"/>
              <a:t>StarSpace</a:t>
            </a:r>
            <a:r>
              <a:rPr lang="en-US" dirty="0"/>
              <a:t> Embeddings – Main Advantages</a:t>
            </a:r>
          </a:p>
          <a:p>
            <a:pPr lvl="1"/>
            <a:r>
              <a:rPr lang="en-US" dirty="0"/>
              <a:t>Accuracy</a:t>
            </a:r>
          </a:p>
          <a:p>
            <a:pPr lvl="2"/>
            <a:r>
              <a:rPr lang="en-US" dirty="0"/>
              <a:t>Embed User Reviews &amp; Restaurant Reviews in the same embedding space</a:t>
            </a:r>
          </a:p>
          <a:p>
            <a:pPr lvl="2"/>
            <a:r>
              <a:rPr lang="en-US" dirty="0"/>
              <a:t>Can recommend restaurants for users not seen in training</a:t>
            </a:r>
          </a:p>
          <a:p>
            <a:pPr lvl="2"/>
            <a:r>
              <a:rPr lang="en-US" dirty="0"/>
              <a:t>Can recommend Restaurants to new users with a single review post</a:t>
            </a:r>
          </a:p>
          <a:p>
            <a:pPr lvl="2"/>
            <a:r>
              <a:rPr lang="en-US" dirty="0"/>
              <a:t>Can recommend new restaurants to all users with a single review post</a:t>
            </a:r>
          </a:p>
          <a:p>
            <a:pPr lvl="2"/>
            <a:r>
              <a:rPr lang="en-US" dirty="0"/>
              <a:t>Customized embeddings for the domain and problem statement at hand</a:t>
            </a:r>
          </a:p>
          <a:p>
            <a:pPr lvl="1"/>
            <a:r>
              <a:rPr lang="en-US" dirty="0"/>
              <a:t>Performance</a:t>
            </a:r>
          </a:p>
          <a:p>
            <a:pPr lvl="2"/>
            <a:r>
              <a:rPr lang="en-US" dirty="0"/>
              <a:t>Compact model storage (due to vectorization)</a:t>
            </a:r>
          </a:p>
          <a:p>
            <a:pPr lvl="2"/>
            <a:r>
              <a:rPr lang="en-US" dirty="0"/>
              <a:t>Fast training due to </a:t>
            </a:r>
            <a:r>
              <a:rPr lang="en-US" dirty="0" err="1"/>
              <a:t>c++</a:t>
            </a:r>
            <a:r>
              <a:rPr lang="en-US" dirty="0"/>
              <a:t> binaries</a:t>
            </a:r>
          </a:p>
          <a:p>
            <a:pPr lvl="2"/>
            <a:endParaRPr lang="en-US" dirty="0">
              <a:solidFill>
                <a:srgbClr val="002060"/>
              </a:solidFill>
              <a:highlight>
                <a:srgbClr val="C0C0C0"/>
              </a:highlight>
              <a:latin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graphicFrame>
        <p:nvGraphicFramePr>
          <p:cNvPr id="6" name="Diagram 5">
            <a:extLst>
              <a:ext uri="{FF2B5EF4-FFF2-40B4-BE49-F238E27FC236}">
                <a16:creationId xmlns:a16="http://schemas.microsoft.com/office/drawing/2014/main" id="{6C476E41-DD49-0E41-A621-C8FA2C623735}"/>
              </a:ext>
            </a:extLst>
          </p:cNvPr>
          <p:cNvGraphicFramePr/>
          <p:nvPr>
            <p:extLst>
              <p:ext uri="{D42A27DB-BD31-4B8C-83A1-F6EECF244321}">
                <p14:modId xmlns:p14="http://schemas.microsoft.com/office/powerpoint/2010/main" val="3437341535"/>
              </p:ext>
            </p:extLst>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4BF3CCA5-5834-6842-BDB1-FFBF2039732C}"/>
              </a:ext>
            </a:extLst>
          </p:cNvPr>
          <p:cNvSpPr>
            <a:spLocks noGrp="1"/>
          </p:cNvSpPr>
          <p:nvPr>
            <p:ph idx="1"/>
          </p:nvPr>
        </p:nvSpPr>
        <p:spPr>
          <a:xfrm>
            <a:off x="2386941" y="1866899"/>
            <a:ext cx="9905998" cy="4688280"/>
          </a:xfrm>
        </p:spPr>
        <p:txBody>
          <a:bodyPr>
            <a:normAutofit fontScale="85000" lnSpcReduction="20000"/>
          </a:bodyPr>
          <a:lstStyle/>
          <a:p>
            <a:endParaRPr lang="en-US" dirty="0"/>
          </a:p>
          <a:p>
            <a:endParaRPr lang="en-US" dirty="0"/>
          </a:p>
          <a:p>
            <a:endParaRPr lang="en-US" dirty="0"/>
          </a:p>
          <a:p>
            <a:r>
              <a:rPr lang="en-US" dirty="0"/>
              <a:t>For faster inference &amp; model serving precompute user embeddings</a:t>
            </a:r>
          </a:p>
          <a:p>
            <a:r>
              <a:rPr lang="en-US" dirty="0" err="1">
                <a:solidFill>
                  <a:srgbClr val="002060"/>
                </a:solidFill>
                <a:highlight>
                  <a:srgbClr val="C0C0C0"/>
                </a:highlight>
              </a:rPr>
              <a:t>create_user_trove.ipynb</a:t>
            </a:r>
            <a:endParaRPr lang="en-US" dirty="0"/>
          </a:p>
          <a:p>
            <a:pPr lvl="1"/>
            <a:r>
              <a:rPr lang="en-US" dirty="0"/>
              <a:t>Group positive reviews by user id (seen &amp; unseen during training)</a:t>
            </a:r>
          </a:p>
          <a:p>
            <a:pPr lvl="1"/>
            <a:r>
              <a:rPr lang="en-US" dirty="0"/>
              <a:t>Positive review is defined as any review text with stars&gt;=4</a:t>
            </a:r>
          </a:p>
          <a:p>
            <a:pPr lvl="1"/>
            <a:r>
              <a:rPr lang="en-US" dirty="0" err="1"/>
              <a:t>Prepocess</a:t>
            </a:r>
            <a:r>
              <a:rPr lang="en-US" dirty="0"/>
              <a:t> User Review Text:</a:t>
            </a:r>
          </a:p>
          <a:p>
            <a:pPr lvl="2"/>
            <a:r>
              <a:rPr lang="en-US" dirty="0"/>
              <a:t>Remove weird symbols</a:t>
            </a:r>
          </a:p>
          <a:p>
            <a:pPr lvl="2"/>
            <a:r>
              <a:rPr lang="en-US" dirty="0"/>
              <a:t>Remove </a:t>
            </a:r>
            <a:r>
              <a:rPr lang="en-US" dirty="0" err="1"/>
              <a:t>stopwords</a:t>
            </a:r>
            <a:endParaRPr lang="en-US" dirty="0"/>
          </a:p>
          <a:p>
            <a:pPr lvl="2"/>
            <a:r>
              <a:rPr lang="en-US" dirty="0"/>
              <a:t>Lemmatize words</a:t>
            </a:r>
          </a:p>
          <a:p>
            <a:pPr lvl="1"/>
            <a:r>
              <a:rPr lang="en-US" dirty="0"/>
              <a:t>Construct user vectors by using word embeddings estimated in previous step</a:t>
            </a:r>
          </a:p>
          <a:p>
            <a:pPr lvl="2"/>
            <a:r>
              <a:rPr lang="en-US" dirty="0"/>
              <a:t>User Vector is the mean of all the word  embeddings present in the grouped user review text</a:t>
            </a:r>
          </a:p>
          <a:p>
            <a:r>
              <a:rPr lang="en-US" dirty="0"/>
              <a:t>Output: </a:t>
            </a:r>
            <a:r>
              <a:rPr lang="en-US" dirty="0">
                <a:solidFill>
                  <a:srgbClr val="002060"/>
                </a:solidFill>
                <a:highlight>
                  <a:srgbClr val="C0C0C0"/>
                </a:highlight>
              </a:rPr>
              <a:t>models/</a:t>
            </a:r>
            <a:r>
              <a:rPr lang="en-US" dirty="0" err="1">
                <a:solidFill>
                  <a:srgbClr val="002060"/>
                </a:solidFill>
                <a:highlight>
                  <a:srgbClr val="C0C0C0"/>
                </a:highlight>
              </a:rPr>
              <a:t>user_trove.pkl</a:t>
            </a:r>
            <a:r>
              <a:rPr lang="en-US" dirty="0">
                <a:solidFill>
                  <a:srgbClr val="002060"/>
                </a:solidFill>
                <a:highlight>
                  <a:srgbClr val="C0C0C0"/>
                </a:highlight>
              </a:rPr>
              <a:t> (574.7 mb)</a:t>
            </a:r>
            <a:endParaRPr lang="en-US" dirty="0"/>
          </a:p>
          <a:p>
            <a:pPr marL="0" indent="0">
              <a:buNone/>
            </a:pPr>
            <a:endParaRPr lang="en-US" dirty="0"/>
          </a:p>
          <a:p>
            <a:pPr lvl="2"/>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13956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4BF3CCA5-5834-6842-BDB1-FFBF2039732C}"/>
              </a:ext>
            </a:extLst>
          </p:cNvPr>
          <p:cNvSpPr>
            <a:spLocks noGrp="1"/>
          </p:cNvSpPr>
          <p:nvPr>
            <p:ph idx="1"/>
          </p:nvPr>
        </p:nvSpPr>
        <p:spPr>
          <a:xfrm>
            <a:off x="2386941" y="1498764"/>
            <a:ext cx="9905998" cy="4688280"/>
          </a:xfrm>
        </p:spPr>
        <p:txBody>
          <a:bodyPr>
            <a:normAutofit/>
          </a:bodyPr>
          <a:lstStyle/>
          <a:p>
            <a:endParaRPr lang="en-US" dirty="0"/>
          </a:p>
          <a:p>
            <a:endParaRPr lang="en-US" dirty="0"/>
          </a:p>
          <a:p>
            <a:endParaRPr lang="en-US" dirty="0"/>
          </a:p>
          <a:p>
            <a:r>
              <a:rPr lang="en-US" dirty="0"/>
              <a:t>For faster inference &amp; model serving precompute user embeddings</a:t>
            </a:r>
          </a:p>
          <a:p>
            <a:r>
              <a:rPr lang="en-US" dirty="0" err="1">
                <a:solidFill>
                  <a:srgbClr val="002060"/>
                </a:solidFill>
                <a:highlight>
                  <a:srgbClr val="C0C0C0"/>
                </a:highlight>
              </a:rPr>
              <a:t>create_user_trove.ipynb</a:t>
            </a:r>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p>
          <a:p>
            <a:pPr lvl="1"/>
            <a:endParaRPr lang="en-US" dirty="0"/>
          </a:p>
          <a:p>
            <a:pPr lvl="1"/>
            <a:endParaRPr lang="en-US" dirty="0"/>
          </a:p>
          <a:p>
            <a:pPr lvl="1"/>
            <a:endParaRPr lang="en-US" dirty="0"/>
          </a:p>
          <a:p>
            <a:pPr lvl="1"/>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E558C0C7-58D3-E045-A612-A37EAEF85C83}"/>
              </a:ext>
            </a:extLst>
          </p:cNvPr>
          <p:cNvPicPr>
            <a:picLocks noChangeAspect="1"/>
          </p:cNvPicPr>
          <p:nvPr/>
        </p:nvPicPr>
        <p:blipFill>
          <a:blip r:embed="rId7"/>
          <a:stretch>
            <a:fillRect/>
          </a:stretch>
        </p:blipFill>
        <p:spPr>
          <a:xfrm>
            <a:off x="3004456" y="2434442"/>
            <a:ext cx="6718183" cy="4366408"/>
          </a:xfrm>
          <a:prstGeom prst="rect">
            <a:avLst/>
          </a:prstGeom>
        </p:spPr>
      </p:pic>
    </p:spTree>
    <p:extLst>
      <p:ext uri="{BB962C8B-B14F-4D97-AF65-F5344CB8AC3E}">
        <p14:creationId xmlns:p14="http://schemas.microsoft.com/office/powerpoint/2010/main" val="403734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4BF3CCA5-5834-6842-BDB1-FFBF2039732C}"/>
              </a:ext>
            </a:extLst>
          </p:cNvPr>
          <p:cNvSpPr>
            <a:spLocks noGrp="1"/>
          </p:cNvSpPr>
          <p:nvPr>
            <p:ph idx="1"/>
          </p:nvPr>
        </p:nvSpPr>
        <p:spPr>
          <a:xfrm>
            <a:off x="2386941" y="1401288"/>
            <a:ext cx="9905998" cy="5456712"/>
          </a:xfrm>
        </p:spPr>
        <p:txBody>
          <a:bodyPr>
            <a:normAutofit lnSpcReduction="10000"/>
          </a:bodyPr>
          <a:lstStyle/>
          <a:p>
            <a:endParaRPr lang="en-US" dirty="0"/>
          </a:p>
          <a:p>
            <a:endParaRPr lang="en-US" dirty="0"/>
          </a:p>
          <a:p>
            <a:endParaRPr lang="en-US" dirty="0"/>
          </a:p>
          <a:p>
            <a:r>
              <a:rPr lang="en-US" dirty="0"/>
              <a:t>Similar to users, for faster inference &amp; model serving precompute restaurant embeddings</a:t>
            </a:r>
          </a:p>
          <a:p>
            <a:r>
              <a:rPr lang="en-US" dirty="0" err="1">
                <a:solidFill>
                  <a:srgbClr val="002060"/>
                </a:solidFill>
                <a:highlight>
                  <a:srgbClr val="C0C0C0"/>
                </a:highlight>
              </a:rPr>
              <a:t>create_restaurant_trove.ipynb</a:t>
            </a:r>
            <a:endParaRPr lang="en-US" dirty="0">
              <a:solidFill>
                <a:srgbClr val="002060"/>
              </a:solidFill>
              <a:highlight>
                <a:srgbClr val="C0C0C0"/>
              </a:highlight>
            </a:endParaRPr>
          </a:p>
          <a:p>
            <a:r>
              <a:rPr lang="en-US" dirty="0"/>
              <a:t>Special steps for restaurant review processing</a:t>
            </a:r>
          </a:p>
          <a:p>
            <a:pPr lvl="1"/>
            <a:r>
              <a:rPr lang="en-US" dirty="0"/>
              <a:t>Filter out businesses that are closed i.e. </a:t>
            </a:r>
            <a:r>
              <a:rPr lang="en-US" dirty="0" err="1"/>
              <a:t>is_open</a:t>
            </a:r>
            <a:r>
              <a:rPr lang="en-US" dirty="0"/>
              <a:t>=0</a:t>
            </a:r>
          </a:p>
          <a:p>
            <a:pPr lvl="1"/>
            <a:r>
              <a:rPr lang="en-US" dirty="0"/>
              <a:t>Filter out businesses which do not belong to the restaurant category</a:t>
            </a:r>
          </a:p>
          <a:p>
            <a:pPr lvl="1"/>
            <a:r>
              <a:rPr lang="en-US" dirty="0"/>
              <a:t>Select and group the 100 most recent (sort by date) &amp; most “useful” (sort by useful column) reviews for every restaurant</a:t>
            </a:r>
          </a:p>
          <a:p>
            <a:pPr lvl="2"/>
            <a:r>
              <a:rPr lang="en-US" dirty="0"/>
              <a:t>This selection is based on data analysis in data challenge 1</a:t>
            </a:r>
          </a:p>
          <a:p>
            <a:pPr lvl="1"/>
            <a:r>
              <a:rPr lang="en-US" dirty="0"/>
              <a:t>Repeat text processing and vector construction as in previous step</a:t>
            </a:r>
          </a:p>
          <a:p>
            <a:r>
              <a:rPr lang="en-US" dirty="0"/>
              <a:t>Output: </a:t>
            </a:r>
            <a:r>
              <a:rPr lang="en-US" dirty="0">
                <a:solidFill>
                  <a:srgbClr val="002060"/>
                </a:solidFill>
                <a:highlight>
                  <a:srgbClr val="C0C0C0"/>
                </a:highlight>
              </a:rPr>
              <a:t>models/</a:t>
            </a:r>
            <a:r>
              <a:rPr lang="en-US" dirty="0" err="1">
                <a:solidFill>
                  <a:srgbClr val="002060"/>
                </a:solidFill>
                <a:highlight>
                  <a:srgbClr val="C0C0C0"/>
                </a:highlight>
              </a:rPr>
              <a:t>restaurant_trove.pkl</a:t>
            </a:r>
            <a:r>
              <a:rPr lang="en-US" dirty="0">
                <a:solidFill>
                  <a:srgbClr val="002060"/>
                </a:solidFill>
                <a:highlight>
                  <a:srgbClr val="C0C0C0"/>
                </a:highlight>
              </a:rPr>
              <a:t> (22.7 mb)</a:t>
            </a:r>
            <a:endParaRPr lang="en-US" dirty="0"/>
          </a:p>
          <a:p>
            <a:pPr marL="0" indent="0">
              <a:buNone/>
            </a:pPr>
            <a:endParaRPr lang="en-US" dirty="0"/>
          </a:p>
          <a:p>
            <a:pPr lvl="2"/>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32910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4BF3CCA5-5834-6842-BDB1-FFBF2039732C}"/>
              </a:ext>
            </a:extLst>
          </p:cNvPr>
          <p:cNvSpPr>
            <a:spLocks noGrp="1"/>
          </p:cNvSpPr>
          <p:nvPr>
            <p:ph idx="1"/>
          </p:nvPr>
        </p:nvSpPr>
        <p:spPr>
          <a:xfrm>
            <a:off x="2386941" y="1401288"/>
            <a:ext cx="9905998" cy="5456712"/>
          </a:xfrm>
        </p:spPr>
        <p:txBody>
          <a:bodyPr>
            <a:normAutofit fontScale="85000" lnSpcReduction="20000"/>
          </a:bodyPr>
          <a:lstStyle/>
          <a:p>
            <a:endParaRPr lang="en-US" dirty="0"/>
          </a:p>
          <a:p>
            <a:endParaRPr lang="en-US" dirty="0"/>
          </a:p>
          <a:p>
            <a:endParaRPr lang="en-US" dirty="0"/>
          </a:p>
          <a:p>
            <a:r>
              <a:rPr lang="en-US" dirty="0"/>
              <a:t>Inference – </a:t>
            </a:r>
            <a:r>
              <a:rPr lang="en-US" dirty="0" err="1">
                <a:solidFill>
                  <a:srgbClr val="002060"/>
                </a:solidFill>
                <a:highlight>
                  <a:srgbClr val="C0C0C0"/>
                </a:highlight>
              </a:rPr>
              <a:t>recommend_csv.py</a:t>
            </a:r>
            <a:r>
              <a:rPr lang="en-US" dirty="0">
                <a:solidFill>
                  <a:srgbClr val="002060"/>
                </a:solidFill>
                <a:highlight>
                  <a:srgbClr val="C0C0C0"/>
                </a:highlight>
              </a:rPr>
              <a:t>, </a:t>
            </a:r>
            <a:r>
              <a:rPr lang="en-US" dirty="0" err="1">
                <a:solidFill>
                  <a:srgbClr val="002060"/>
                </a:solidFill>
                <a:highlight>
                  <a:srgbClr val="C0C0C0"/>
                </a:highlight>
              </a:rPr>
              <a:t>model_utils.py</a:t>
            </a:r>
            <a:endParaRPr lang="en-US" dirty="0">
              <a:solidFill>
                <a:srgbClr val="002060"/>
              </a:solidFill>
              <a:highlight>
                <a:srgbClr val="C0C0C0"/>
              </a:highlight>
            </a:endParaRPr>
          </a:p>
          <a:p>
            <a:r>
              <a:rPr lang="en-US" dirty="0">
                <a:solidFill>
                  <a:schemeClr val="tx1">
                    <a:lumMod val="95000"/>
                  </a:schemeClr>
                </a:solidFill>
              </a:rPr>
              <a:t>Input format: </a:t>
            </a:r>
            <a:r>
              <a:rPr lang="en-US" dirty="0">
                <a:solidFill>
                  <a:srgbClr val="002060"/>
                </a:solidFill>
                <a:highlight>
                  <a:srgbClr val="C0C0C0"/>
                </a:highlight>
              </a:rPr>
              <a:t>example/{</a:t>
            </a:r>
            <a:r>
              <a:rPr lang="en-US" dirty="0" err="1">
                <a:solidFill>
                  <a:srgbClr val="002060"/>
                </a:solidFill>
                <a:highlight>
                  <a:srgbClr val="C0C0C0"/>
                </a:highlight>
              </a:rPr>
              <a:t>test_seen,test_unseen,test_never_seen</a:t>
            </a:r>
            <a:r>
              <a:rPr lang="en-US" dirty="0">
                <a:solidFill>
                  <a:srgbClr val="002060"/>
                </a:solidFill>
                <a:highlight>
                  <a:srgbClr val="C0C0C0"/>
                </a:highlight>
              </a:rPr>
              <a:t>}.csv</a:t>
            </a:r>
          </a:p>
          <a:p>
            <a:pPr lvl="0">
              <a:buClr>
                <a:prstClr val="white"/>
              </a:buClr>
            </a:pP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Example </a:t>
            </a:r>
            <a:r>
              <a:rPr lang="en-US" dirty="0" err="1">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cmd</a:t>
            </a: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 </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python3 </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recommend_csv.py</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 –t example/</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test_seen.csv</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 </a:t>
            </a:r>
          </a:p>
          <a:p>
            <a:pPr lvl="0">
              <a:buClr>
                <a:prstClr val="white"/>
              </a:buClr>
            </a:pP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Example </a:t>
            </a:r>
            <a:r>
              <a:rPr lang="en-US" dirty="0" err="1">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cmd</a:t>
            </a: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 </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python3 </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recommend_csv.py</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 –t example/</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test_unseen.csv</a:t>
            </a:r>
            <a:endPar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endParaRPr>
          </a:p>
          <a:p>
            <a:pPr lvl="0">
              <a:buClr>
                <a:prstClr val="white"/>
              </a:buClr>
            </a:pP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Example </a:t>
            </a:r>
            <a:r>
              <a:rPr lang="en-US" dirty="0" err="1">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cmd</a:t>
            </a:r>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 </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python3 </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recommend_csv.py</a:t>
            </a:r>
            <a:r>
              <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 –t example/</a:t>
            </a:r>
            <a:r>
              <a:rPr lang="en-US" dirty="0" err="1">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rPr>
              <a:t>test_never_seen.csv</a:t>
            </a:r>
            <a:endParaRPr lang="en-US" dirty="0">
              <a:solidFill>
                <a:srgbClr val="002060"/>
              </a:solidFill>
              <a:effectLst>
                <a:glow rad="38100">
                  <a:prstClr val="black">
                    <a:lumMod val="50000"/>
                    <a:lumOff val="50000"/>
                    <a:alpha val="20000"/>
                  </a:prstClr>
                </a:glow>
                <a:outerShdw blurRad="44450" dist="12700" dir="13860000" algn="tl" rotWithShape="0">
                  <a:srgbClr val="000000">
                    <a:alpha val="20000"/>
                  </a:srgbClr>
                </a:outerShdw>
              </a:effectLst>
              <a:highlight>
                <a:srgbClr val="C0C0C0"/>
              </a:highlight>
            </a:endParaRPr>
          </a:p>
          <a:p>
            <a:endParaRPr lang="en-US" dirty="0">
              <a:solidFill>
                <a:srgbClr val="002060"/>
              </a:solidFill>
              <a:highlight>
                <a:srgbClr val="C0C0C0"/>
              </a:highlight>
            </a:endParaRPr>
          </a:p>
          <a:p>
            <a:r>
              <a:rPr lang="en-US" dirty="0"/>
              <a:t>For every query user and city, the recommender does the following:</a:t>
            </a:r>
          </a:p>
          <a:p>
            <a:pPr lvl="1"/>
            <a:r>
              <a:rPr lang="en-US" dirty="0"/>
              <a:t>If the user vector exists (seen or unseen at training time), find all restaurants in the query city and return the top 10 restaurants with business review vectors closest in cosine similarity</a:t>
            </a:r>
          </a:p>
          <a:p>
            <a:pPr lvl="1"/>
            <a:r>
              <a:rPr lang="en-US" dirty="0"/>
              <a:t>If the user vector does not exist (never seen) and a sample review is given in the input, construct a user vector and repeat as above</a:t>
            </a:r>
          </a:p>
          <a:p>
            <a:pPr lvl="1"/>
            <a:r>
              <a:rPr lang="en-US" dirty="0"/>
              <a:t>If the user vector does not exist and no sample review is not given, return restaurants in query city with the highest stars </a:t>
            </a:r>
          </a:p>
          <a:p>
            <a:r>
              <a:rPr lang="en-US" dirty="0"/>
              <a:t>Output: </a:t>
            </a:r>
            <a:r>
              <a:rPr lang="en-US" dirty="0">
                <a:solidFill>
                  <a:srgbClr val="002060"/>
                </a:solidFill>
                <a:highlight>
                  <a:srgbClr val="C0C0C0"/>
                </a:highlight>
              </a:rPr>
              <a:t>./</a:t>
            </a:r>
            <a:r>
              <a:rPr lang="en-US" dirty="0" err="1">
                <a:solidFill>
                  <a:srgbClr val="002060"/>
                </a:solidFill>
                <a:highlight>
                  <a:srgbClr val="C0C0C0"/>
                </a:highlight>
              </a:rPr>
              <a:t>output.csv</a:t>
            </a:r>
            <a:endParaRPr lang="en-US" dirty="0"/>
          </a:p>
          <a:p>
            <a:pPr marL="0" indent="0">
              <a:buNone/>
            </a:pPr>
            <a:endParaRPr lang="en-US" dirty="0"/>
          </a:p>
          <a:p>
            <a:pPr lvl="2"/>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99461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2024-CE2C-2644-90CE-FA7721FB6420}"/>
              </a:ext>
            </a:extLst>
          </p:cNvPr>
          <p:cNvSpPr>
            <a:spLocks noGrp="1"/>
          </p:cNvSpPr>
          <p:nvPr>
            <p:ph type="title"/>
          </p:nvPr>
        </p:nvSpPr>
        <p:spPr/>
        <p:txBody>
          <a:bodyPr/>
          <a:lstStyle/>
          <a:p>
            <a:r>
              <a:rPr lang="en-US" dirty="0"/>
              <a:t>Predict business price range – Data challenge 1</a:t>
            </a:r>
          </a:p>
        </p:txBody>
      </p:sp>
      <p:sp>
        <p:nvSpPr>
          <p:cNvPr id="4" name="Text Placeholder 3">
            <a:extLst>
              <a:ext uri="{FF2B5EF4-FFF2-40B4-BE49-F238E27FC236}">
                <a16:creationId xmlns:a16="http://schemas.microsoft.com/office/drawing/2014/main" id="{3BE59DA1-B2D6-EE47-87B1-E005E698CB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319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205839"/>
            <a:ext cx="8422964" cy="1492332"/>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4" y="1906979"/>
            <a:ext cx="9405259" cy="4636325"/>
          </a:xfrm>
        </p:spPr>
        <p:txBody>
          <a:bodyPr>
            <a:normAutofit/>
          </a:bodyPr>
          <a:lstStyle/>
          <a:p>
            <a:r>
              <a:rPr lang="en-US" dirty="0" err="1"/>
              <a:t>Mutliclass</a:t>
            </a:r>
            <a:r>
              <a:rPr lang="en-US" dirty="0"/>
              <a:t> classification</a:t>
            </a:r>
          </a:p>
          <a:p>
            <a:pPr lvl="1"/>
            <a:r>
              <a:rPr lang="en-US" dirty="0"/>
              <a:t>Accuracy</a:t>
            </a:r>
          </a:p>
          <a:p>
            <a:pPr lvl="1"/>
            <a:r>
              <a:rPr lang="en-US" dirty="0"/>
              <a:t>F1 score</a:t>
            </a:r>
          </a:p>
          <a:p>
            <a:pPr lvl="1"/>
            <a:r>
              <a:rPr lang="en-US" dirty="0"/>
              <a:t>Average Precision score</a:t>
            </a:r>
          </a:p>
          <a:p>
            <a:pPr lvl="1"/>
            <a:r>
              <a:rPr lang="en-US" dirty="0"/>
              <a:t>ROC Curve</a:t>
            </a:r>
          </a:p>
          <a:p>
            <a:pPr lvl="2"/>
            <a:r>
              <a:rPr lang="en-US" dirty="0"/>
              <a:t>Micro Average</a:t>
            </a:r>
          </a:p>
          <a:p>
            <a:pPr lvl="2"/>
            <a:r>
              <a:rPr lang="en-US" dirty="0"/>
              <a:t>Macro Average</a:t>
            </a:r>
          </a:p>
          <a:p>
            <a:r>
              <a:rPr lang="en-US" dirty="0"/>
              <a:t>Test data and train data should not have any “</a:t>
            </a:r>
            <a:r>
              <a:rPr lang="en-US" dirty="0" err="1"/>
              <a:t>business_id</a:t>
            </a:r>
            <a:r>
              <a:rPr lang="en-US" dirty="0"/>
              <a:t>” in common</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04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0"/>
            <a:ext cx="8422964" cy="1492332"/>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5" y="1360220"/>
            <a:ext cx="9405259" cy="2499262"/>
          </a:xfrm>
        </p:spPr>
        <p:txBody>
          <a:bodyPr>
            <a:normAutofit lnSpcReduction="10000"/>
          </a:bodyPr>
          <a:lstStyle/>
          <a:p>
            <a:r>
              <a:rPr lang="en-US" dirty="0"/>
              <a:t>Data exploration</a:t>
            </a:r>
          </a:p>
          <a:p>
            <a:pPr lvl="1"/>
            <a:r>
              <a:rPr lang="en-US" dirty="0" err="1">
                <a:solidFill>
                  <a:srgbClr val="002060"/>
                </a:solidFill>
                <a:highlight>
                  <a:srgbClr val="C0C0C0"/>
                </a:highlight>
              </a:rPr>
              <a:t>biz_data_explore.ipynb</a:t>
            </a:r>
            <a:endParaRPr lang="en-US" dirty="0">
              <a:solidFill>
                <a:srgbClr val="002060"/>
              </a:solidFill>
              <a:highlight>
                <a:srgbClr val="C0C0C0"/>
              </a:highlight>
            </a:endParaRPr>
          </a:p>
          <a:p>
            <a:pPr lvl="1"/>
            <a:r>
              <a:rPr lang="en-US" dirty="0"/>
              <a:t>filter out all businesses with “</a:t>
            </a:r>
            <a:r>
              <a:rPr lang="en-US" dirty="0" err="1"/>
              <a:t>NaN</a:t>
            </a:r>
            <a:r>
              <a:rPr lang="en-US" dirty="0"/>
              <a:t>” attributes</a:t>
            </a:r>
          </a:p>
          <a:p>
            <a:pPr lvl="1"/>
            <a:r>
              <a:rPr lang="en-US" dirty="0"/>
              <a:t>Filter out all businesses with “</a:t>
            </a:r>
            <a:r>
              <a:rPr lang="en-US" dirty="0" err="1"/>
              <a:t>NaN</a:t>
            </a:r>
            <a:r>
              <a:rPr lang="en-US" dirty="0"/>
              <a:t>” or none price range</a:t>
            </a:r>
          </a:p>
          <a:p>
            <a:pPr lvl="1"/>
            <a:r>
              <a:rPr lang="en-US" dirty="0"/>
              <a:t>Understand target label distribution and skew</a:t>
            </a:r>
          </a:p>
          <a:p>
            <a:pPr lvl="1"/>
            <a:r>
              <a:rPr lang="en-US" dirty="0"/>
              <a:t>Understand review count distribution per business</a:t>
            </a:r>
            <a:endParaRPr lang="en-US" dirty="0">
              <a:solidFill>
                <a:srgbClr val="002060"/>
              </a:solidFill>
              <a:highlight>
                <a:srgbClr val="C0C0C0"/>
              </a:highlight>
            </a:endParaRPr>
          </a:p>
          <a:p>
            <a:pPr lvl="1"/>
            <a:endParaRPr lang="en-US" dirty="0">
              <a:solidFill>
                <a:srgbClr val="002060"/>
              </a:solidFill>
              <a:highlight>
                <a:srgbClr val="C0C0C0"/>
              </a:highlight>
            </a:endParaRP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hart, histogram&#10;&#10;Description automatically generated">
            <a:extLst>
              <a:ext uri="{FF2B5EF4-FFF2-40B4-BE49-F238E27FC236}">
                <a16:creationId xmlns:a16="http://schemas.microsoft.com/office/drawing/2014/main" id="{80B3AD70-5214-4248-AFBA-BC52C9DC4B54}"/>
              </a:ext>
            </a:extLst>
          </p:cNvPr>
          <p:cNvPicPr>
            <a:picLocks noChangeAspect="1"/>
          </p:cNvPicPr>
          <p:nvPr/>
        </p:nvPicPr>
        <p:blipFill>
          <a:blip r:embed="rId7"/>
          <a:stretch>
            <a:fillRect/>
          </a:stretch>
        </p:blipFill>
        <p:spPr>
          <a:xfrm>
            <a:off x="3454070" y="3644902"/>
            <a:ext cx="4927600" cy="2499262"/>
          </a:xfrm>
          <a:prstGeom prst="rect">
            <a:avLst/>
          </a:prstGeom>
        </p:spPr>
      </p:pic>
      <p:sp>
        <p:nvSpPr>
          <p:cNvPr id="7" name="TextBox 6">
            <a:extLst>
              <a:ext uri="{FF2B5EF4-FFF2-40B4-BE49-F238E27FC236}">
                <a16:creationId xmlns:a16="http://schemas.microsoft.com/office/drawing/2014/main" id="{D2399A37-D192-D640-A399-13352FDAC09F}"/>
              </a:ext>
            </a:extLst>
          </p:cNvPr>
          <p:cNvSpPr txBox="1"/>
          <p:nvPr/>
        </p:nvSpPr>
        <p:spPr>
          <a:xfrm>
            <a:off x="2470068" y="6246421"/>
            <a:ext cx="9203160" cy="461665"/>
          </a:xfrm>
          <a:prstGeom prst="rect">
            <a:avLst/>
          </a:prstGeom>
          <a:noFill/>
        </p:spPr>
        <p:txBody>
          <a:bodyPr wrap="none" rtlCol="0">
            <a:spAutoFit/>
          </a:bodyPr>
          <a:lstStyle/>
          <a:p>
            <a:r>
              <a:rPr lang="en-US" sz="1200" dirty="0"/>
              <a:t>No. of businesses vs. review count bucket. Based on this decided to consider the  top 100 most recent and useful reviews </a:t>
            </a:r>
          </a:p>
          <a:p>
            <a:r>
              <a:rPr lang="en-US" sz="1200" dirty="0"/>
              <a:t>per business</a:t>
            </a:r>
          </a:p>
        </p:txBody>
      </p:sp>
    </p:spTree>
    <p:extLst>
      <p:ext uri="{BB962C8B-B14F-4D97-AF65-F5344CB8AC3E}">
        <p14:creationId xmlns:p14="http://schemas.microsoft.com/office/powerpoint/2010/main" val="3016978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0"/>
            <a:ext cx="8422964" cy="1492332"/>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5" y="1110837"/>
            <a:ext cx="9405259" cy="5747163"/>
          </a:xfrm>
        </p:spPr>
        <p:txBody>
          <a:bodyPr>
            <a:normAutofit/>
          </a:bodyPr>
          <a:lstStyle/>
          <a:p>
            <a:r>
              <a:rPr lang="en-US" dirty="0"/>
              <a:t>Feature design</a:t>
            </a:r>
          </a:p>
          <a:p>
            <a:pPr lvl="1"/>
            <a:r>
              <a:rPr lang="en-US" dirty="0" err="1">
                <a:solidFill>
                  <a:srgbClr val="002060"/>
                </a:solidFill>
                <a:highlight>
                  <a:srgbClr val="C0C0C0"/>
                </a:highlight>
              </a:rPr>
              <a:t>reviews_data_explore.ipynb</a:t>
            </a:r>
            <a:endParaRPr lang="en-US" dirty="0">
              <a:solidFill>
                <a:srgbClr val="002060"/>
              </a:solidFill>
              <a:highlight>
                <a:srgbClr val="C0C0C0"/>
              </a:highlight>
            </a:endParaRPr>
          </a:p>
          <a:p>
            <a:pPr lvl="1"/>
            <a:r>
              <a:rPr lang="en-US" dirty="0">
                <a:solidFill>
                  <a:schemeClr val="tx1">
                    <a:lumMod val="95000"/>
                  </a:schemeClr>
                </a:solidFill>
              </a:rPr>
              <a:t>Text processing - </a:t>
            </a:r>
            <a:r>
              <a:rPr lang="en-US" dirty="0" err="1">
                <a:solidFill>
                  <a:srgbClr val="002060"/>
                </a:solidFill>
                <a:highlight>
                  <a:srgbClr val="C0C0C0"/>
                </a:highlight>
              </a:rPr>
              <a:t>prep_text_data.ipynb</a:t>
            </a:r>
            <a:endParaRPr lang="en-US" dirty="0">
              <a:solidFill>
                <a:srgbClr val="002060"/>
              </a:solidFill>
              <a:highlight>
                <a:srgbClr val="C0C0C0"/>
              </a:highlight>
            </a:endParaRPr>
          </a:p>
          <a:p>
            <a:pPr lvl="1"/>
            <a:r>
              <a:rPr lang="en-US" dirty="0" err="1">
                <a:solidFill>
                  <a:srgbClr val="002060"/>
                </a:solidFill>
                <a:highlight>
                  <a:srgbClr val="C0C0C0"/>
                </a:highlight>
              </a:rPr>
              <a:t>transform_data_final.ipynb</a:t>
            </a:r>
            <a:endParaRPr lang="en-US" dirty="0">
              <a:solidFill>
                <a:srgbClr val="002060"/>
              </a:solidFill>
              <a:highlight>
                <a:srgbClr val="C0C0C0"/>
              </a:highlight>
            </a:endParaRPr>
          </a:p>
          <a:p>
            <a:pPr lvl="2"/>
            <a:r>
              <a:rPr lang="en-US" dirty="0">
                <a:solidFill>
                  <a:schemeClr val="tx1">
                    <a:lumMod val="95000"/>
                  </a:schemeClr>
                </a:solidFill>
              </a:rPr>
              <a:t>Group processed text by </a:t>
            </a:r>
            <a:r>
              <a:rPr lang="en-US" dirty="0" err="1">
                <a:solidFill>
                  <a:schemeClr val="tx1">
                    <a:lumMod val="95000"/>
                  </a:schemeClr>
                </a:solidFill>
              </a:rPr>
              <a:t>business_id</a:t>
            </a:r>
            <a:endParaRPr lang="en-US" dirty="0">
              <a:solidFill>
                <a:schemeClr val="tx1">
                  <a:lumMod val="95000"/>
                </a:schemeClr>
              </a:solidFill>
            </a:endParaRPr>
          </a:p>
          <a:p>
            <a:r>
              <a:rPr lang="en-US" sz="1600" dirty="0">
                <a:solidFill>
                  <a:schemeClr val="tx1">
                    <a:lumMod val="95000"/>
                  </a:schemeClr>
                </a:solidFill>
              </a:rPr>
              <a:t>Create train &amp; test sets:  </a:t>
            </a:r>
            <a:r>
              <a:rPr lang="en-US" sz="1600" dirty="0" err="1">
                <a:solidFill>
                  <a:schemeClr val="tx1">
                    <a:lumMod val="95000"/>
                  </a:schemeClr>
                </a:solidFill>
              </a:rPr>
              <a:t>create_train_test_biz.ipynb</a:t>
            </a:r>
            <a:r>
              <a:rPr lang="en-US" sz="1600" dirty="0">
                <a:solidFill>
                  <a:schemeClr val="tx1">
                    <a:lumMod val="95000"/>
                  </a:schemeClr>
                </a:solidFill>
              </a:rPr>
              <a:t>, </a:t>
            </a:r>
            <a:r>
              <a:rPr lang="en-US" sz="1600" dirty="0" err="1">
                <a:solidFill>
                  <a:schemeClr val="tx1">
                    <a:lumMod val="95000"/>
                  </a:schemeClr>
                </a:solidFill>
              </a:rPr>
              <a:t>create_train_test_reviews.ipynb</a:t>
            </a:r>
            <a:endParaRPr lang="en-US" sz="1600" dirty="0">
              <a:solidFill>
                <a:schemeClr val="tx1">
                  <a:lumMod val="95000"/>
                </a:schemeClr>
              </a:solidFill>
            </a:endParaRPr>
          </a:p>
          <a:p>
            <a:pPr lvl="1"/>
            <a:r>
              <a:rPr lang="en-US" sz="1400" dirty="0"/>
              <a:t>Test data and train data should not have any “</a:t>
            </a:r>
            <a:r>
              <a:rPr lang="en-US" sz="1400" dirty="0" err="1"/>
              <a:t>business_id</a:t>
            </a:r>
            <a:r>
              <a:rPr lang="en-US" sz="1400" dirty="0"/>
              <a:t>” in common</a:t>
            </a:r>
          </a:p>
          <a:p>
            <a:pPr lvl="1"/>
            <a:r>
              <a:rPr lang="en-US" sz="1400" dirty="0">
                <a:solidFill>
                  <a:schemeClr val="tx1">
                    <a:lumMod val="95000"/>
                  </a:schemeClr>
                </a:solidFill>
              </a:rPr>
              <a:t>70% </a:t>
            </a:r>
            <a:r>
              <a:rPr lang="en-US" sz="1400" dirty="0" err="1">
                <a:solidFill>
                  <a:schemeClr val="tx1">
                    <a:lumMod val="95000"/>
                  </a:schemeClr>
                </a:solidFill>
              </a:rPr>
              <a:t>business_ids</a:t>
            </a:r>
            <a:r>
              <a:rPr lang="en-US" sz="1400" dirty="0">
                <a:solidFill>
                  <a:schemeClr val="tx1">
                    <a:lumMod val="95000"/>
                  </a:schemeClr>
                </a:solidFill>
              </a:rPr>
              <a:t> for train, 10% for validation, 10% for test</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67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866899"/>
            <a:ext cx="9905998" cy="4688280"/>
          </a:xfrm>
        </p:spPr>
        <p:txBody>
          <a:bodyPr>
            <a:normAutofit/>
          </a:bodyPr>
          <a:lstStyle/>
          <a:p>
            <a:r>
              <a:rPr lang="en-US" dirty="0"/>
              <a:t>Feature Engineering (train_for_dc1.ipynb)</a:t>
            </a:r>
          </a:p>
          <a:p>
            <a:pPr lvl="1"/>
            <a:r>
              <a:rPr lang="en-US" dirty="0"/>
              <a:t>TFIDF vectorization of text (stored for future use in models/</a:t>
            </a:r>
            <a:r>
              <a:rPr lang="en-US" dirty="0" err="1"/>
              <a:t>tfidf_vectorizer.joblib</a:t>
            </a:r>
            <a:r>
              <a:rPr lang="en-US" dirty="0"/>
              <a:t>)</a:t>
            </a:r>
          </a:p>
          <a:p>
            <a:r>
              <a:rPr lang="en-US" dirty="0"/>
              <a:t>Model Training (train_for_dc1.ipynb)</a:t>
            </a:r>
          </a:p>
          <a:p>
            <a:pPr lvl="1"/>
            <a:r>
              <a:rPr lang="en-US" dirty="0"/>
              <a:t>Logistic Regression for multiclass classification</a:t>
            </a:r>
          </a:p>
          <a:p>
            <a:pPr lvl="1"/>
            <a:r>
              <a:rPr lang="en-US" dirty="0"/>
              <a:t>Stored for future use in models/</a:t>
            </a:r>
            <a:r>
              <a:rPr lang="en-US" dirty="0" err="1"/>
              <a:t>overlogreg.joblib</a:t>
            </a:r>
            <a:endParaRPr lang="en-US" dirty="0"/>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8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45AE-26D8-364D-939D-5451700CF2C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61E5A9E-C2A0-A54E-96C4-1662C721B2DE}"/>
              </a:ext>
            </a:extLst>
          </p:cNvPr>
          <p:cNvSpPr>
            <a:spLocks noGrp="1"/>
          </p:cNvSpPr>
          <p:nvPr>
            <p:ph idx="1"/>
          </p:nvPr>
        </p:nvSpPr>
        <p:spPr/>
        <p:txBody>
          <a:bodyPr/>
          <a:lstStyle/>
          <a:p>
            <a:r>
              <a:rPr lang="en-US" dirty="0" err="1"/>
              <a:t>Github</a:t>
            </a:r>
            <a:r>
              <a:rPr lang="en-US" dirty="0"/>
              <a:t> Repo: https://</a:t>
            </a:r>
            <a:r>
              <a:rPr lang="en-US" dirty="0" err="1"/>
              <a:t>github.com</a:t>
            </a:r>
            <a:r>
              <a:rPr lang="en-US" dirty="0"/>
              <a:t>/</a:t>
            </a:r>
            <a:r>
              <a:rPr lang="en-US" dirty="0" err="1"/>
              <a:t>aaksham</a:t>
            </a:r>
            <a:r>
              <a:rPr lang="en-US" dirty="0"/>
              <a:t>/</a:t>
            </a:r>
            <a:r>
              <a:rPr lang="en-US" dirty="0" err="1"/>
              <a:t>yelpdatachallenge</a:t>
            </a:r>
            <a:endParaRPr lang="en-US" dirty="0"/>
          </a:p>
          <a:p>
            <a:r>
              <a:rPr lang="en-US" dirty="0"/>
              <a:t>Recommend Restaurants - Data Challenge 2</a:t>
            </a:r>
          </a:p>
          <a:p>
            <a:r>
              <a:rPr lang="en-US" dirty="0"/>
              <a:t>Predict Business Price Range - Data Challenge 1</a:t>
            </a:r>
          </a:p>
        </p:txBody>
      </p:sp>
    </p:spTree>
    <p:extLst>
      <p:ext uri="{BB962C8B-B14F-4D97-AF65-F5344CB8AC3E}">
        <p14:creationId xmlns:p14="http://schemas.microsoft.com/office/powerpoint/2010/main" val="325938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85027"/>
            <a:ext cx="9559636" cy="1524495"/>
          </a:xfrm>
        </p:spPr>
        <p:txBody>
          <a:bodyPr/>
          <a:lstStyle/>
          <a:p>
            <a:r>
              <a:rPr lang="en-US" dirty="0"/>
              <a:t>Predict business price range – Data challenge 1</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039749"/>
            <a:ext cx="9905998" cy="1562101"/>
          </a:xfrm>
        </p:spPr>
        <p:txBody>
          <a:bodyPr>
            <a:normAutofit/>
          </a:bodyPr>
          <a:lstStyle/>
          <a:p>
            <a:r>
              <a:rPr lang="en-US" dirty="0"/>
              <a:t>performance (train_for_dc1.ipynb, test_for_dc1.ipynb)</a:t>
            </a:r>
          </a:p>
          <a:p>
            <a:pPr lvl="1"/>
            <a:r>
              <a:rPr lang="en-US" dirty="0"/>
              <a:t>Validation set: Accuracy-0.68, F1score-0.7,average precision-0.63</a:t>
            </a:r>
          </a:p>
          <a:p>
            <a:pPr lvl="1"/>
            <a:r>
              <a:rPr lang="en-US" dirty="0"/>
              <a:t>Test set: Accuracy-0.67, F1score-0.69,average precision-0.62</a:t>
            </a: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hart&#10;&#10;Description automatically generated">
            <a:extLst>
              <a:ext uri="{FF2B5EF4-FFF2-40B4-BE49-F238E27FC236}">
                <a16:creationId xmlns:a16="http://schemas.microsoft.com/office/drawing/2014/main" id="{FD30DE2F-AB57-9C4F-8D24-59366E4AA3A8}"/>
              </a:ext>
            </a:extLst>
          </p:cNvPr>
          <p:cNvPicPr>
            <a:picLocks noChangeAspect="1"/>
          </p:cNvPicPr>
          <p:nvPr/>
        </p:nvPicPr>
        <p:blipFill>
          <a:blip r:embed="rId7"/>
          <a:stretch>
            <a:fillRect/>
          </a:stretch>
        </p:blipFill>
        <p:spPr>
          <a:xfrm>
            <a:off x="3997860" y="3148114"/>
            <a:ext cx="5003800" cy="3530600"/>
          </a:xfrm>
          <a:prstGeom prst="rect">
            <a:avLst/>
          </a:prstGeom>
        </p:spPr>
      </p:pic>
    </p:spTree>
    <p:extLst>
      <p:ext uri="{BB962C8B-B14F-4D97-AF65-F5344CB8AC3E}">
        <p14:creationId xmlns:p14="http://schemas.microsoft.com/office/powerpoint/2010/main" val="81214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E81-234A-7F44-A0B0-D23D4BF9E9D2}"/>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9266522C-CE19-6E4D-A4F5-5320A4C86B0F}"/>
              </a:ext>
            </a:extLst>
          </p:cNvPr>
          <p:cNvSpPr>
            <a:spLocks noGrp="1"/>
          </p:cNvSpPr>
          <p:nvPr>
            <p:ph idx="1"/>
          </p:nvPr>
        </p:nvSpPr>
        <p:spPr/>
        <p:txBody>
          <a:bodyPr/>
          <a:lstStyle/>
          <a:p>
            <a:r>
              <a:rPr lang="en-US" dirty="0"/>
              <a:t>https://</a:t>
            </a:r>
            <a:r>
              <a:rPr lang="en-US" dirty="0" err="1"/>
              <a:t>github.com</a:t>
            </a:r>
            <a:r>
              <a:rPr lang="en-US" dirty="0"/>
              <a:t>/</a:t>
            </a:r>
            <a:r>
              <a:rPr lang="en-US" dirty="0" err="1"/>
              <a:t>aaksham</a:t>
            </a:r>
            <a:r>
              <a:rPr lang="en-US" dirty="0"/>
              <a:t>/</a:t>
            </a:r>
            <a:r>
              <a:rPr lang="en-US" dirty="0" err="1"/>
              <a:t>yelpdatachallenge</a:t>
            </a:r>
            <a:endParaRPr lang="en-US" dirty="0"/>
          </a:p>
        </p:txBody>
      </p:sp>
    </p:spTree>
    <p:extLst>
      <p:ext uri="{BB962C8B-B14F-4D97-AF65-F5344CB8AC3E}">
        <p14:creationId xmlns:p14="http://schemas.microsoft.com/office/powerpoint/2010/main" val="170262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138FF63-55F7-6743-A9B9-29E23F4CA9F9}"/>
              </a:ext>
            </a:extLst>
          </p:cNvPr>
          <p:cNvGraphicFramePr>
            <a:graphicFrameLocks noGrp="1"/>
          </p:cNvGraphicFramePr>
          <p:nvPr>
            <p:ph idx="1"/>
            <p:extLst>
              <p:ext uri="{D42A27DB-BD31-4B8C-83A1-F6EECF244321}">
                <p14:modId xmlns:p14="http://schemas.microsoft.com/office/powerpoint/2010/main" val="2448686072"/>
              </p:ext>
            </p:extLst>
          </p:nvPr>
        </p:nvGraphicFramePr>
        <p:xfrm>
          <a:off x="0" y="653143"/>
          <a:ext cx="12192000" cy="5832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EA872CC-1679-3C4F-8C68-917CCF93F730}"/>
              </a:ext>
            </a:extLst>
          </p:cNvPr>
          <p:cNvSpPr txBox="1"/>
          <p:nvPr/>
        </p:nvSpPr>
        <p:spPr>
          <a:xfrm>
            <a:off x="225629" y="78065"/>
            <a:ext cx="6970817" cy="369332"/>
          </a:xfrm>
          <a:prstGeom prst="rect">
            <a:avLst/>
          </a:prstGeom>
          <a:noFill/>
        </p:spPr>
        <p:txBody>
          <a:bodyPr wrap="square" rtlCol="0">
            <a:spAutoFit/>
          </a:bodyPr>
          <a:lstStyle/>
          <a:p>
            <a:r>
              <a:rPr lang="en-US" dirty="0"/>
              <a:t>ML System Framework (</a:t>
            </a:r>
            <a:r>
              <a:rPr lang="en-US" dirty="0" err="1"/>
              <a:t>Aaksha</a:t>
            </a:r>
            <a:r>
              <a:rPr lang="en-US" dirty="0"/>
              <a:t>)</a:t>
            </a:r>
          </a:p>
        </p:txBody>
      </p:sp>
    </p:spTree>
    <p:extLst>
      <p:ext uri="{BB962C8B-B14F-4D97-AF65-F5344CB8AC3E}">
        <p14:creationId xmlns:p14="http://schemas.microsoft.com/office/powerpoint/2010/main" val="207215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138FF63-55F7-6743-A9B9-29E23F4CA9F9}"/>
              </a:ext>
            </a:extLst>
          </p:cNvPr>
          <p:cNvGraphicFramePr>
            <a:graphicFrameLocks noGrp="1"/>
          </p:cNvGraphicFramePr>
          <p:nvPr>
            <p:ph idx="1"/>
            <p:extLst>
              <p:ext uri="{D42A27DB-BD31-4B8C-83A1-F6EECF244321}">
                <p14:modId xmlns:p14="http://schemas.microsoft.com/office/powerpoint/2010/main" val="2176887779"/>
              </p:ext>
            </p:extLst>
          </p:nvPr>
        </p:nvGraphicFramePr>
        <p:xfrm>
          <a:off x="0" y="1816924"/>
          <a:ext cx="12192000" cy="4668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8099ABA3-A033-E544-8F40-459687BEB5A4}"/>
              </a:ext>
            </a:extLst>
          </p:cNvPr>
          <p:cNvSpPr/>
          <p:nvPr/>
        </p:nvSpPr>
        <p:spPr>
          <a:xfrm rot="3125242">
            <a:off x="8768122" y="3515147"/>
            <a:ext cx="4650952" cy="707886"/>
          </a:xfrm>
          <a:prstGeom prst="rect">
            <a:avLst/>
          </a:prstGeom>
          <a:noFill/>
        </p:spPr>
        <p:txBody>
          <a:bodyPr wrap="square" lIns="91440" tIns="45720" rIns="91440" bIns="45720">
            <a:spAutoFit/>
          </a:bodyPr>
          <a:lstStyle/>
          <a:p>
            <a:pPr algn="ctr"/>
            <a:r>
              <a:rPr lang="en-US" sz="4000" b="0" cap="none" spc="0" dirty="0">
                <a:ln w="0">
                  <a:noFill/>
                </a:ln>
                <a:solidFill>
                  <a:srgbClr val="C00000"/>
                </a:solidFill>
                <a:effectLst>
                  <a:outerShdw blurRad="38100" dist="19050" dir="2700000" algn="tl" rotWithShape="0">
                    <a:schemeClr val="dk1">
                      <a:alpha val="40000"/>
                    </a:schemeClr>
                  </a:outerShdw>
                </a:effectLst>
              </a:rPr>
              <a:t>Out of Scope</a:t>
            </a:r>
          </a:p>
        </p:txBody>
      </p:sp>
    </p:spTree>
    <p:extLst>
      <p:ext uri="{BB962C8B-B14F-4D97-AF65-F5344CB8AC3E}">
        <p14:creationId xmlns:p14="http://schemas.microsoft.com/office/powerpoint/2010/main" val="189478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205839"/>
            <a:ext cx="8422964" cy="1492332"/>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4" y="1906979"/>
            <a:ext cx="9405259" cy="4636325"/>
          </a:xfrm>
        </p:spPr>
        <p:txBody>
          <a:bodyPr>
            <a:normAutofit/>
          </a:bodyPr>
          <a:lstStyle/>
          <a:p>
            <a:r>
              <a:rPr lang="en-US" dirty="0"/>
              <a:t>Design (realistic) ML Tests</a:t>
            </a:r>
          </a:p>
          <a:p>
            <a:pPr lvl="1"/>
            <a:r>
              <a:rPr lang="en-US" dirty="0"/>
              <a:t>How to predict for new users? 2 Definitions:</a:t>
            </a:r>
          </a:p>
          <a:p>
            <a:pPr lvl="2"/>
            <a:r>
              <a:rPr lang="en-US" dirty="0"/>
              <a:t>UNSEEN USER: A user not seen in training but for whom some activity is available</a:t>
            </a:r>
          </a:p>
          <a:p>
            <a:pPr lvl="2"/>
            <a:r>
              <a:rPr lang="en-US" dirty="0"/>
              <a:t>NEVER_SEEN USER: A new user for whom no past record/activity is available</a:t>
            </a:r>
          </a:p>
          <a:p>
            <a:pPr lvl="1"/>
            <a:r>
              <a:rPr lang="en-US" dirty="0"/>
              <a:t>How to recommend restaurants reliably in “new” cities (</a:t>
            </a:r>
            <a:r>
              <a:rPr lang="en-US" dirty="0" err="1"/>
              <a:t>w.r.t.</a:t>
            </a:r>
            <a:r>
              <a:rPr lang="en-US" dirty="0"/>
              <a:t> past user activity)?</a:t>
            </a:r>
          </a:p>
          <a:p>
            <a:r>
              <a:rPr lang="en-US" dirty="0"/>
              <a:t>Accuracy</a:t>
            </a:r>
          </a:p>
          <a:p>
            <a:pPr lvl="1"/>
            <a:r>
              <a:rPr lang="en-US" dirty="0" err="1"/>
              <a:t>Hits@K</a:t>
            </a:r>
            <a:r>
              <a:rPr lang="en-US" dirty="0"/>
              <a:t> (only possible for users with some activity in query city (seen or unseen))</a:t>
            </a:r>
          </a:p>
          <a:p>
            <a:r>
              <a:rPr lang="en-US" dirty="0"/>
              <a:t>Latency</a:t>
            </a:r>
          </a:p>
          <a:p>
            <a:pPr lvl="1"/>
            <a:r>
              <a:rPr lang="en-US" dirty="0"/>
              <a:t>Store </a:t>
            </a:r>
            <a:r>
              <a:rPr lang="en-US" dirty="0" err="1"/>
              <a:t>featurized</a:t>
            </a:r>
            <a:r>
              <a:rPr lang="en-US" dirty="0"/>
              <a:t> text vectors of user reviews</a:t>
            </a:r>
          </a:p>
        </p:txBody>
      </p:sp>
      <p:graphicFrame>
        <p:nvGraphicFramePr>
          <p:cNvPr id="6" name="Diagram 5">
            <a:extLst>
              <a:ext uri="{FF2B5EF4-FFF2-40B4-BE49-F238E27FC236}">
                <a16:creationId xmlns:a16="http://schemas.microsoft.com/office/drawing/2014/main" id="{6C476E41-DD49-0E41-A621-C8FA2C623735}"/>
              </a:ext>
            </a:extLst>
          </p:cNvPr>
          <p:cNvGraphicFramePr/>
          <p:nvPr>
            <p:extLst>
              <p:ext uri="{D42A27DB-BD31-4B8C-83A1-F6EECF244321}">
                <p14:modId xmlns:p14="http://schemas.microsoft.com/office/powerpoint/2010/main" val="3509854084"/>
              </p:ext>
            </p:extLst>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02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624445" y="0"/>
            <a:ext cx="8422964" cy="1492332"/>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624445" y="1110837"/>
            <a:ext cx="9405259" cy="4636325"/>
          </a:xfrm>
        </p:spPr>
        <p:txBody>
          <a:bodyPr>
            <a:normAutofit/>
          </a:bodyPr>
          <a:lstStyle/>
          <a:p>
            <a:r>
              <a:rPr lang="en-US" dirty="0"/>
              <a:t>Design (realistic) ML Tests</a:t>
            </a:r>
          </a:p>
          <a:p>
            <a:r>
              <a:rPr lang="en-US" dirty="0" err="1">
                <a:solidFill>
                  <a:srgbClr val="002060"/>
                </a:solidFill>
                <a:highlight>
                  <a:srgbClr val="C0C0C0"/>
                </a:highlight>
              </a:rPr>
              <a:t>rec_task_create_train_test.ipynb</a:t>
            </a:r>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a:p>
            <a:endParaRPr lang="en-US" dirty="0">
              <a:solidFill>
                <a:srgbClr val="002060"/>
              </a:solidFill>
              <a:highlight>
                <a:srgbClr val="C0C0C0"/>
              </a:highlight>
            </a:endParaRPr>
          </a:p>
        </p:txBody>
      </p:sp>
      <p:graphicFrame>
        <p:nvGraphicFramePr>
          <p:cNvPr id="6" name="Diagram 5">
            <a:extLst>
              <a:ext uri="{FF2B5EF4-FFF2-40B4-BE49-F238E27FC236}">
                <a16:creationId xmlns:a16="http://schemas.microsoft.com/office/drawing/2014/main" id="{6C476E41-DD49-0E41-A621-C8FA2C623735}"/>
              </a:ext>
            </a:extLst>
          </p:cNvPr>
          <p:cNvGraphicFramePr/>
          <p:nvPr>
            <p:extLst>
              <p:ext uri="{D42A27DB-BD31-4B8C-83A1-F6EECF244321}">
                <p14:modId xmlns:p14="http://schemas.microsoft.com/office/powerpoint/2010/main" val="3412858140"/>
              </p:ext>
            </p:extLst>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ext&#10;&#10;Description automatically generated">
            <a:extLst>
              <a:ext uri="{FF2B5EF4-FFF2-40B4-BE49-F238E27FC236}">
                <a16:creationId xmlns:a16="http://schemas.microsoft.com/office/drawing/2014/main" id="{EE432279-BFCB-8E4F-AC67-C0D28B2DB9B7}"/>
              </a:ext>
            </a:extLst>
          </p:cNvPr>
          <p:cNvPicPr>
            <a:picLocks noChangeAspect="1"/>
          </p:cNvPicPr>
          <p:nvPr/>
        </p:nvPicPr>
        <p:blipFill>
          <a:blip r:embed="rId7"/>
          <a:stretch>
            <a:fillRect/>
          </a:stretch>
        </p:blipFill>
        <p:spPr>
          <a:xfrm>
            <a:off x="3968548" y="2386942"/>
            <a:ext cx="5935472" cy="4227614"/>
          </a:xfrm>
          <a:prstGeom prst="rect">
            <a:avLst/>
          </a:prstGeom>
        </p:spPr>
      </p:pic>
    </p:spTree>
    <p:extLst>
      <p:ext uri="{BB962C8B-B14F-4D97-AF65-F5344CB8AC3E}">
        <p14:creationId xmlns:p14="http://schemas.microsoft.com/office/powerpoint/2010/main" val="9115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71202"/>
            <a:ext cx="9559636" cy="1524495"/>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866899"/>
            <a:ext cx="9905998" cy="4688280"/>
          </a:xfrm>
        </p:spPr>
        <p:txBody>
          <a:bodyPr>
            <a:normAutofit/>
          </a:bodyPr>
          <a:lstStyle/>
          <a:p>
            <a:r>
              <a:rPr lang="en-US" dirty="0"/>
              <a:t>ML Model Landscape</a:t>
            </a:r>
          </a:p>
          <a:p>
            <a:pPr lvl="1"/>
            <a:r>
              <a:rPr lang="en-US" dirty="0"/>
              <a:t>Content Based Filtering</a:t>
            </a:r>
          </a:p>
          <a:p>
            <a:pPr lvl="1"/>
            <a:r>
              <a:rPr lang="en-US" dirty="0"/>
              <a:t>Collaborative Filtering</a:t>
            </a:r>
          </a:p>
          <a:p>
            <a:pPr lvl="1"/>
            <a:r>
              <a:rPr lang="en-US" dirty="0"/>
              <a:t>Deep Learning Based approaches</a:t>
            </a:r>
          </a:p>
          <a:p>
            <a:pPr lvl="1"/>
            <a:endParaRPr lang="en-US" dirty="0"/>
          </a:p>
        </p:txBody>
      </p:sp>
      <p:graphicFrame>
        <p:nvGraphicFramePr>
          <p:cNvPr id="6" name="Diagram 5">
            <a:extLst>
              <a:ext uri="{FF2B5EF4-FFF2-40B4-BE49-F238E27FC236}">
                <a16:creationId xmlns:a16="http://schemas.microsoft.com/office/drawing/2014/main" id="{6C476E41-DD49-0E41-A621-C8FA2C623735}"/>
              </a:ext>
            </a:extLst>
          </p:cNvPr>
          <p:cNvGraphicFramePr/>
          <p:nvPr>
            <p:extLst>
              <p:ext uri="{D42A27DB-BD31-4B8C-83A1-F6EECF244321}">
                <p14:modId xmlns:p14="http://schemas.microsoft.com/office/powerpoint/2010/main" val="693900656"/>
              </p:ext>
            </p:extLst>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56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61357"/>
            <a:ext cx="9559636" cy="1524495"/>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1463138"/>
            <a:ext cx="9905998" cy="959428"/>
          </a:xfrm>
        </p:spPr>
        <p:txBody>
          <a:bodyPr>
            <a:normAutofit/>
          </a:bodyPr>
          <a:lstStyle/>
          <a:p>
            <a:r>
              <a:rPr lang="en-US" dirty="0" err="1"/>
              <a:t>StarSpace</a:t>
            </a:r>
            <a:r>
              <a:rPr lang="en-US" dirty="0"/>
              <a:t> Embeddings: A Neural embeddings based recommendation system</a:t>
            </a:r>
          </a:p>
          <a:p>
            <a:pPr lvl="1"/>
            <a:r>
              <a:rPr lang="en-US" dirty="0">
                <a:hlinkClick r:id="rId2"/>
              </a:rPr>
              <a:t>https://github.com/facebookresearch/StarSpace</a:t>
            </a:r>
            <a:endParaRPr lang="en-US" dirty="0"/>
          </a:p>
          <a:p>
            <a:pPr lvl="1"/>
            <a:endParaRPr lang="en-US" dirty="0"/>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Text&#10;&#10;Description automatically generated">
            <a:extLst>
              <a:ext uri="{FF2B5EF4-FFF2-40B4-BE49-F238E27FC236}">
                <a16:creationId xmlns:a16="http://schemas.microsoft.com/office/drawing/2014/main" id="{3DEAAC0C-9226-F644-B868-86FB5AF21B77}"/>
              </a:ext>
            </a:extLst>
          </p:cNvPr>
          <p:cNvPicPr>
            <a:picLocks noChangeAspect="1"/>
          </p:cNvPicPr>
          <p:nvPr/>
        </p:nvPicPr>
        <p:blipFill>
          <a:blip r:embed="rId8"/>
          <a:stretch>
            <a:fillRect/>
          </a:stretch>
        </p:blipFill>
        <p:spPr>
          <a:xfrm>
            <a:off x="3360717" y="2244436"/>
            <a:ext cx="7516833" cy="4581814"/>
          </a:xfrm>
          <a:prstGeom prst="rect">
            <a:avLst/>
          </a:prstGeom>
        </p:spPr>
      </p:pic>
      <p:sp>
        <p:nvSpPr>
          <p:cNvPr id="7" name="Rectangle 6">
            <a:extLst>
              <a:ext uri="{FF2B5EF4-FFF2-40B4-BE49-F238E27FC236}">
                <a16:creationId xmlns:a16="http://schemas.microsoft.com/office/drawing/2014/main" id="{2E928901-1F84-ED4C-B9A7-92005264B393}"/>
              </a:ext>
            </a:extLst>
          </p:cNvPr>
          <p:cNvSpPr/>
          <p:nvPr/>
        </p:nvSpPr>
        <p:spPr>
          <a:xfrm>
            <a:off x="3360717" y="4619501"/>
            <a:ext cx="7540831" cy="4275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77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EB-8B3B-D245-899C-8E2A6F562084}"/>
              </a:ext>
            </a:extLst>
          </p:cNvPr>
          <p:cNvSpPr>
            <a:spLocks noGrp="1"/>
          </p:cNvSpPr>
          <p:nvPr>
            <p:ph type="title"/>
          </p:nvPr>
        </p:nvSpPr>
        <p:spPr>
          <a:xfrm>
            <a:off x="2560122" y="-101931"/>
            <a:ext cx="9559636" cy="1524495"/>
          </a:xfrm>
        </p:spPr>
        <p:txBody>
          <a:bodyPr/>
          <a:lstStyle/>
          <a:p>
            <a:r>
              <a:rPr lang="en-US" dirty="0"/>
              <a:t>Recommend Restaurants - Data Challenge 2</a:t>
            </a:r>
          </a:p>
        </p:txBody>
      </p:sp>
      <p:sp>
        <p:nvSpPr>
          <p:cNvPr id="3" name="Content Placeholder 2">
            <a:extLst>
              <a:ext uri="{FF2B5EF4-FFF2-40B4-BE49-F238E27FC236}">
                <a16:creationId xmlns:a16="http://schemas.microsoft.com/office/drawing/2014/main" id="{858809E6-97B8-FD4B-9598-E5EF46CDF6A4}"/>
              </a:ext>
            </a:extLst>
          </p:cNvPr>
          <p:cNvSpPr>
            <a:spLocks noGrp="1"/>
          </p:cNvSpPr>
          <p:nvPr>
            <p:ph idx="1"/>
          </p:nvPr>
        </p:nvSpPr>
        <p:spPr>
          <a:xfrm>
            <a:off x="2386941" y="811726"/>
            <a:ext cx="9905998" cy="6046273"/>
          </a:xfrm>
        </p:spPr>
        <p:txBody>
          <a:bodyPr>
            <a:normAutofit/>
          </a:bodyPr>
          <a:lstStyle/>
          <a:p>
            <a:r>
              <a:rPr lang="en-US" dirty="0" err="1"/>
              <a:t>StarSpace</a:t>
            </a:r>
            <a:r>
              <a:rPr lang="en-US" dirty="0"/>
              <a:t> Embeddings</a:t>
            </a:r>
          </a:p>
          <a:p>
            <a:pPr lvl="1"/>
            <a:r>
              <a:rPr lang="en-US" dirty="0"/>
              <a:t>Environment Setup</a:t>
            </a:r>
          </a:p>
          <a:p>
            <a:pPr lvl="2"/>
            <a:r>
              <a:rPr lang="en-US" dirty="0"/>
              <a:t>Linux Based environment or Docker instance with </a:t>
            </a:r>
            <a:r>
              <a:rPr lang="en-US" dirty="0" err="1"/>
              <a:t>atleast</a:t>
            </a:r>
            <a:r>
              <a:rPr lang="en-US" dirty="0"/>
              <a:t> 16GB memory</a:t>
            </a:r>
          </a:p>
          <a:p>
            <a:pPr lvl="2"/>
            <a:r>
              <a:rPr lang="en-US" dirty="0"/>
              <a:t>Build </a:t>
            </a:r>
            <a:r>
              <a:rPr lang="en-US" dirty="0" err="1"/>
              <a:t>StarSpace</a:t>
            </a:r>
            <a:r>
              <a:rPr lang="en-US" dirty="0"/>
              <a:t> C++ binaries</a:t>
            </a:r>
          </a:p>
          <a:p>
            <a:pPr lvl="3"/>
            <a:r>
              <a:rPr lang="en-US" dirty="0"/>
              <a:t>Looking into hosting (my) docker image on the cloud</a:t>
            </a:r>
          </a:p>
          <a:p>
            <a:pPr lvl="1"/>
            <a:r>
              <a:rPr lang="en-US" dirty="0"/>
              <a:t>Training</a:t>
            </a:r>
          </a:p>
          <a:p>
            <a:pPr lvl="2"/>
            <a:r>
              <a:rPr lang="en-US" dirty="0"/>
              <a:t>Training data created in “Data Ops” step: </a:t>
            </a:r>
            <a:r>
              <a:rPr lang="en-US" dirty="0" err="1">
                <a:solidFill>
                  <a:srgbClr val="002060"/>
                </a:solidFill>
                <a:highlight>
                  <a:srgbClr val="C0C0C0"/>
                </a:highlight>
              </a:rPr>
              <a:t>rec_task_train_set_all.txt</a:t>
            </a:r>
            <a:r>
              <a:rPr lang="en-US" dirty="0">
                <a:solidFill>
                  <a:srgbClr val="002060"/>
                </a:solidFill>
                <a:highlight>
                  <a:srgbClr val="C0C0C0"/>
                </a:highlight>
              </a:rPr>
              <a:t> (1.39 GB)</a:t>
            </a:r>
          </a:p>
          <a:p>
            <a:pPr lvl="2"/>
            <a:r>
              <a:rPr lang="en-US" dirty="0">
                <a:solidFill>
                  <a:srgbClr val="002060"/>
                </a:solidFill>
                <a:highlight>
                  <a:srgbClr val="C0C0C0"/>
                </a:highlight>
                <a:latin typeface="Calibri" panose="020F0502020204030204" pitchFamily="34" charset="0"/>
                <a:cs typeface="Calibri" panose="020F0502020204030204" pitchFamily="34" charset="0"/>
              </a:rPr>
              <a:t>docker run -it -p 8080:8080 --name sense-</a:t>
            </a:r>
            <a:r>
              <a:rPr lang="en-US" dirty="0" err="1">
                <a:solidFill>
                  <a:srgbClr val="002060"/>
                </a:solidFill>
                <a:highlight>
                  <a:srgbClr val="C0C0C0"/>
                </a:highlight>
                <a:latin typeface="Calibri" panose="020F0502020204030204" pitchFamily="34" charset="0"/>
                <a:cs typeface="Calibri" panose="020F0502020204030204" pitchFamily="34" charset="0"/>
              </a:rPr>
              <a:t>nlp</a:t>
            </a:r>
            <a:r>
              <a:rPr lang="en-US" dirty="0">
                <a:solidFill>
                  <a:srgbClr val="002060"/>
                </a:solidFill>
                <a:highlight>
                  <a:srgbClr val="C0C0C0"/>
                </a:highlight>
                <a:latin typeface="Calibri" panose="020F0502020204030204" pitchFamily="34" charset="0"/>
                <a:cs typeface="Calibri" panose="020F0502020204030204" pitchFamily="34" charset="0"/>
              </a:rPr>
              <a:t> -v $</a:t>
            </a:r>
            <a:r>
              <a:rPr lang="en-US" dirty="0" err="1">
                <a:solidFill>
                  <a:srgbClr val="002060"/>
                </a:solidFill>
                <a:highlight>
                  <a:srgbClr val="C0C0C0"/>
                </a:highlight>
                <a:latin typeface="Calibri" panose="020F0502020204030204" pitchFamily="34" charset="0"/>
                <a:cs typeface="Calibri" panose="020F0502020204030204" pitchFamily="34" charset="0"/>
              </a:rPr>
              <a:t>pwd</a:t>
            </a:r>
            <a:r>
              <a:rPr lang="en-US" dirty="0">
                <a:solidFill>
                  <a:srgbClr val="002060"/>
                </a:solidFill>
                <a:highlight>
                  <a:srgbClr val="C0C0C0"/>
                </a:highlight>
                <a:latin typeface="Calibri" panose="020F0502020204030204" pitchFamily="34" charset="0"/>
                <a:cs typeface="Calibri" panose="020F0502020204030204" pitchFamily="34" charset="0"/>
              </a:rPr>
              <a:t>:/root/sense </a:t>
            </a:r>
            <a:r>
              <a:rPr lang="en-US" dirty="0" err="1">
                <a:solidFill>
                  <a:srgbClr val="002060"/>
                </a:solidFill>
                <a:highlight>
                  <a:srgbClr val="C0C0C0"/>
                </a:highlight>
                <a:latin typeface="Calibri" panose="020F0502020204030204" pitchFamily="34" charset="0"/>
                <a:cs typeface="Calibri" panose="020F0502020204030204" pitchFamily="34" charset="0"/>
              </a:rPr>
              <a:t>aaksha</a:t>
            </a:r>
            <a:r>
              <a:rPr lang="en-US" dirty="0">
                <a:solidFill>
                  <a:srgbClr val="002060"/>
                </a:solidFill>
                <a:highlight>
                  <a:srgbClr val="C0C0C0"/>
                </a:highlight>
                <a:latin typeface="Calibri" panose="020F0502020204030204" pitchFamily="34" charset="0"/>
                <a:cs typeface="Calibri" panose="020F0502020204030204" pitchFamily="34" charset="0"/>
              </a:rPr>
              <a:t>/data-challenge</a:t>
            </a:r>
          </a:p>
          <a:p>
            <a:pPr lvl="2"/>
            <a:r>
              <a:rPr lang="en-US" dirty="0">
                <a:solidFill>
                  <a:srgbClr val="002060"/>
                </a:solidFill>
                <a:highlight>
                  <a:srgbClr val="C0C0C0"/>
                </a:highlight>
                <a:latin typeface="Calibri" panose="020F0502020204030204" pitchFamily="34" charset="0"/>
                <a:cs typeface="Calibri" panose="020F0502020204030204" pitchFamily="34" charset="0"/>
              </a:rPr>
              <a:t>time </a:t>
            </a:r>
            <a:r>
              <a:rPr lang="en-US" dirty="0" err="1">
                <a:solidFill>
                  <a:srgbClr val="002060"/>
                </a:solidFill>
                <a:highlight>
                  <a:srgbClr val="C0C0C0"/>
                </a:highlight>
                <a:latin typeface="Calibri" panose="020F0502020204030204" pitchFamily="34" charset="0"/>
                <a:cs typeface="Calibri" panose="020F0502020204030204" pitchFamily="34" charset="0"/>
              </a:rPr>
              <a:t>starspace</a:t>
            </a:r>
            <a:r>
              <a:rPr lang="en-US" dirty="0">
                <a:solidFill>
                  <a:srgbClr val="002060"/>
                </a:solidFill>
                <a:highlight>
                  <a:srgbClr val="C0C0C0"/>
                </a:highlight>
                <a:latin typeface="Calibri" panose="020F0502020204030204" pitchFamily="34" charset="0"/>
                <a:cs typeface="Calibri" panose="020F0502020204030204" pitchFamily="34" charset="0"/>
              </a:rPr>
              <a:t> train -</a:t>
            </a:r>
            <a:r>
              <a:rPr lang="en-US" dirty="0" err="1">
                <a:solidFill>
                  <a:srgbClr val="002060"/>
                </a:solidFill>
                <a:highlight>
                  <a:srgbClr val="C0C0C0"/>
                </a:highlight>
                <a:latin typeface="Calibri" panose="020F0502020204030204" pitchFamily="34" charset="0"/>
                <a:cs typeface="Calibri" panose="020F0502020204030204" pitchFamily="34" charset="0"/>
              </a:rPr>
              <a:t>trainFile</a:t>
            </a:r>
            <a:r>
              <a:rPr lang="en-US" dirty="0">
                <a:solidFill>
                  <a:srgbClr val="002060"/>
                </a:solidFill>
                <a:highlight>
                  <a:srgbClr val="C0C0C0"/>
                </a:highlight>
                <a:latin typeface="Calibri" panose="020F0502020204030204" pitchFamily="34" charset="0"/>
                <a:cs typeface="Calibri" panose="020F0502020204030204" pitchFamily="34" charset="0"/>
              </a:rPr>
              <a:t> /root/sense/</a:t>
            </a:r>
            <a:r>
              <a:rPr lang="en-US" dirty="0" err="1">
                <a:solidFill>
                  <a:srgbClr val="002060"/>
                </a:solidFill>
                <a:highlight>
                  <a:srgbClr val="C0C0C0"/>
                </a:highlight>
                <a:latin typeface="Calibri" panose="020F0502020204030204" pitchFamily="34" charset="0"/>
                <a:cs typeface="Calibri" panose="020F0502020204030204" pitchFamily="34" charset="0"/>
              </a:rPr>
              <a:t>rec_task_train_set_all.txt</a:t>
            </a:r>
            <a:r>
              <a:rPr lang="en-US" dirty="0">
                <a:solidFill>
                  <a:srgbClr val="002060"/>
                </a:solidFill>
                <a:highlight>
                  <a:srgbClr val="C0C0C0"/>
                </a:highlight>
                <a:latin typeface="Calibri" panose="020F0502020204030204" pitchFamily="34" charset="0"/>
                <a:cs typeface="Calibri" panose="020F0502020204030204" pitchFamily="34" charset="0"/>
              </a:rPr>
              <a:t> -</a:t>
            </a:r>
            <a:r>
              <a:rPr lang="en-US" dirty="0" err="1">
                <a:solidFill>
                  <a:srgbClr val="002060"/>
                </a:solidFill>
                <a:highlight>
                  <a:srgbClr val="C0C0C0"/>
                </a:highlight>
                <a:latin typeface="Calibri" panose="020F0502020204030204" pitchFamily="34" charset="0"/>
                <a:cs typeface="Calibri" panose="020F0502020204030204" pitchFamily="34" charset="0"/>
              </a:rPr>
              <a:t>fileFormat</a:t>
            </a:r>
            <a:r>
              <a:rPr lang="en-US" dirty="0">
                <a:solidFill>
                  <a:srgbClr val="002060"/>
                </a:solidFill>
                <a:highlight>
                  <a:srgbClr val="C0C0C0"/>
                </a:highlight>
                <a:latin typeface="Calibri" panose="020F0502020204030204" pitchFamily="34" charset="0"/>
                <a:cs typeface="Calibri" panose="020F0502020204030204" pitchFamily="34" charset="0"/>
              </a:rPr>
              <a:t> </a:t>
            </a:r>
            <a:r>
              <a:rPr lang="en-US" dirty="0" err="1">
                <a:solidFill>
                  <a:srgbClr val="002060"/>
                </a:solidFill>
                <a:highlight>
                  <a:srgbClr val="C0C0C0"/>
                </a:highlight>
                <a:latin typeface="Calibri" panose="020F0502020204030204" pitchFamily="34" charset="0"/>
                <a:cs typeface="Calibri" panose="020F0502020204030204" pitchFamily="34" charset="0"/>
              </a:rPr>
              <a:t>labelDoc</a:t>
            </a:r>
            <a:r>
              <a:rPr lang="en-US" dirty="0">
                <a:solidFill>
                  <a:srgbClr val="002060"/>
                </a:solidFill>
                <a:highlight>
                  <a:srgbClr val="C0C0C0"/>
                </a:highlight>
                <a:latin typeface="Calibri" panose="020F0502020204030204" pitchFamily="34" charset="0"/>
                <a:cs typeface="Calibri" panose="020F0502020204030204" pitchFamily="34" charset="0"/>
              </a:rPr>
              <a:t> -</a:t>
            </a:r>
            <a:r>
              <a:rPr lang="en-US" dirty="0" err="1">
                <a:solidFill>
                  <a:srgbClr val="002060"/>
                </a:solidFill>
                <a:highlight>
                  <a:srgbClr val="C0C0C0"/>
                </a:highlight>
                <a:latin typeface="Calibri" panose="020F0502020204030204" pitchFamily="34" charset="0"/>
                <a:cs typeface="Calibri" panose="020F0502020204030204" pitchFamily="34" charset="0"/>
              </a:rPr>
              <a:t>trainMode</a:t>
            </a:r>
            <a:r>
              <a:rPr lang="en-US" dirty="0">
                <a:solidFill>
                  <a:srgbClr val="002060"/>
                </a:solidFill>
                <a:highlight>
                  <a:srgbClr val="C0C0C0"/>
                </a:highlight>
                <a:latin typeface="Calibri" panose="020F0502020204030204" pitchFamily="34" charset="0"/>
                <a:cs typeface="Calibri" panose="020F0502020204030204" pitchFamily="34" charset="0"/>
              </a:rPr>
              <a:t> 1 -</a:t>
            </a:r>
            <a:r>
              <a:rPr lang="en-US" dirty="0" err="1">
                <a:solidFill>
                  <a:srgbClr val="002060"/>
                </a:solidFill>
                <a:highlight>
                  <a:srgbClr val="C0C0C0"/>
                </a:highlight>
                <a:latin typeface="Calibri" panose="020F0502020204030204" pitchFamily="34" charset="0"/>
                <a:cs typeface="Calibri" panose="020F0502020204030204" pitchFamily="34" charset="0"/>
              </a:rPr>
              <a:t>adagrad</a:t>
            </a:r>
            <a:r>
              <a:rPr lang="en-US" dirty="0">
                <a:solidFill>
                  <a:srgbClr val="002060"/>
                </a:solidFill>
                <a:highlight>
                  <a:srgbClr val="C0C0C0"/>
                </a:highlight>
                <a:latin typeface="Calibri" panose="020F0502020204030204" pitchFamily="34" charset="0"/>
                <a:cs typeface="Calibri" panose="020F0502020204030204" pitchFamily="34" charset="0"/>
              </a:rPr>
              <a:t> true -</a:t>
            </a:r>
            <a:r>
              <a:rPr lang="en-US" dirty="0" err="1">
                <a:solidFill>
                  <a:srgbClr val="002060"/>
                </a:solidFill>
                <a:highlight>
                  <a:srgbClr val="C0C0C0"/>
                </a:highlight>
                <a:latin typeface="Calibri" panose="020F0502020204030204" pitchFamily="34" charset="0"/>
                <a:cs typeface="Calibri" panose="020F0502020204030204" pitchFamily="34" charset="0"/>
              </a:rPr>
              <a:t>ngrams</a:t>
            </a:r>
            <a:r>
              <a:rPr lang="en-US" dirty="0">
                <a:solidFill>
                  <a:srgbClr val="002060"/>
                </a:solidFill>
                <a:highlight>
                  <a:srgbClr val="C0C0C0"/>
                </a:highlight>
                <a:latin typeface="Calibri" panose="020F0502020204030204" pitchFamily="34" charset="0"/>
                <a:cs typeface="Calibri" panose="020F0502020204030204" pitchFamily="34" charset="0"/>
              </a:rPr>
              <a:t> 1 -epoch 10 -dim 50 -similarity cosine -</a:t>
            </a:r>
            <a:r>
              <a:rPr lang="en-US" dirty="0" err="1">
                <a:solidFill>
                  <a:srgbClr val="002060"/>
                </a:solidFill>
                <a:highlight>
                  <a:srgbClr val="C0C0C0"/>
                </a:highlight>
                <a:latin typeface="Calibri" panose="020F0502020204030204" pitchFamily="34" charset="0"/>
                <a:cs typeface="Calibri" panose="020F0502020204030204" pitchFamily="34" charset="0"/>
              </a:rPr>
              <a:t>minCount</a:t>
            </a:r>
            <a:r>
              <a:rPr lang="en-US" dirty="0">
                <a:solidFill>
                  <a:srgbClr val="002060"/>
                </a:solidFill>
                <a:highlight>
                  <a:srgbClr val="C0C0C0"/>
                </a:highlight>
                <a:latin typeface="Calibri" panose="020F0502020204030204" pitchFamily="34" charset="0"/>
                <a:cs typeface="Calibri" panose="020F0502020204030204" pitchFamily="34" charset="0"/>
              </a:rPr>
              <a:t> 2 -verbose true -</a:t>
            </a:r>
            <a:r>
              <a:rPr lang="en-US" dirty="0" err="1">
                <a:solidFill>
                  <a:srgbClr val="002060"/>
                </a:solidFill>
                <a:highlight>
                  <a:srgbClr val="C0C0C0"/>
                </a:highlight>
                <a:latin typeface="Calibri" panose="020F0502020204030204" pitchFamily="34" charset="0"/>
                <a:cs typeface="Calibri" panose="020F0502020204030204" pitchFamily="34" charset="0"/>
              </a:rPr>
              <a:t>negSearchLimit</a:t>
            </a:r>
            <a:r>
              <a:rPr lang="en-US" dirty="0">
                <a:solidFill>
                  <a:srgbClr val="002060"/>
                </a:solidFill>
                <a:highlight>
                  <a:srgbClr val="C0C0C0"/>
                </a:highlight>
                <a:latin typeface="Calibri" panose="020F0502020204030204" pitchFamily="34" charset="0"/>
                <a:cs typeface="Calibri" panose="020F0502020204030204" pitchFamily="34" charset="0"/>
              </a:rPr>
              <a:t> 10 -</a:t>
            </a:r>
            <a:r>
              <a:rPr lang="en-US" dirty="0" err="1">
                <a:solidFill>
                  <a:srgbClr val="002060"/>
                </a:solidFill>
                <a:highlight>
                  <a:srgbClr val="C0C0C0"/>
                </a:highlight>
                <a:latin typeface="Calibri" panose="020F0502020204030204" pitchFamily="34" charset="0"/>
                <a:cs typeface="Calibri" panose="020F0502020204030204" pitchFamily="34" charset="0"/>
              </a:rPr>
              <a:t>lr</a:t>
            </a:r>
            <a:r>
              <a:rPr lang="en-US" dirty="0">
                <a:solidFill>
                  <a:srgbClr val="002060"/>
                </a:solidFill>
                <a:highlight>
                  <a:srgbClr val="C0C0C0"/>
                </a:highlight>
                <a:latin typeface="Calibri" panose="020F0502020204030204" pitchFamily="34" charset="0"/>
                <a:cs typeface="Calibri" panose="020F0502020204030204" pitchFamily="34" charset="0"/>
              </a:rPr>
              <a:t> 0.05 -model /root/sense/embeddings/model</a:t>
            </a:r>
          </a:p>
          <a:p>
            <a:pPr lvl="2"/>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Training time: 20 mins.</a:t>
            </a:r>
            <a:endParaRPr lang="en-US" dirty="0">
              <a:solidFill>
                <a:srgbClr val="002060"/>
              </a:solidFill>
              <a:cs typeface="Calibri" panose="020F0502020204030204" pitchFamily="34" charset="0"/>
            </a:endParaRPr>
          </a:p>
          <a:p>
            <a:pPr lvl="2"/>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Output</a:t>
            </a:r>
            <a:r>
              <a:rPr lang="en-US" sz="2000"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a:solidFill>
                  <a:srgbClr val="002060"/>
                </a:solidFill>
                <a:highlight>
                  <a:srgbClr val="C0C0C0"/>
                </a:highlight>
                <a:latin typeface="Calibri" panose="020F0502020204030204" pitchFamily="34" charset="0"/>
                <a:cs typeface="Calibri" panose="020F0502020204030204" pitchFamily="34" charset="0"/>
              </a:rPr>
              <a:t>models/embeddings/</a:t>
            </a:r>
            <a:r>
              <a:rPr lang="en-US" dirty="0" err="1">
                <a:solidFill>
                  <a:srgbClr val="002060"/>
                </a:solidFill>
                <a:highlight>
                  <a:srgbClr val="C0C0C0"/>
                </a:highlight>
                <a:latin typeface="Calibri" panose="020F0502020204030204" pitchFamily="34" charset="0"/>
                <a:cs typeface="Calibri" panose="020F0502020204030204" pitchFamily="34" charset="0"/>
              </a:rPr>
              <a:t>model.tsv</a:t>
            </a:r>
            <a:endParaRPr lang="en-US" dirty="0">
              <a:solidFill>
                <a:srgbClr val="002060"/>
              </a:solidFill>
              <a:highlight>
                <a:srgbClr val="C0C0C0"/>
              </a:highlight>
              <a:latin typeface="Calibri" panose="020F0502020204030204" pitchFamily="34" charset="0"/>
              <a:cs typeface="Calibri" panose="020F0502020204030204" pitchFamily="34" charset="0"/>
            </a:endParaRPr>
          </a:p>
          <a:p>
            <a:pPr lvl="2"/>
            <a:r>
              <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Explore embeddings: </a:t>
            </a:r>
            <a:r>
              <a:rPr lang="en-US" dirty="0" err="1">
                <a:solidFill>
                  <a:srgbClr val="002060"/>
                </a:solidFill>
                <a:highlight>
                  <a:srgbClr val="C0C0C0"/>
                </a:highlight>
                <a:latin typeface="Calibri" panose="020F0502020204030204" pitchFamily="34" charset="0"/>
                <a:cs typeface="Calibri" panose="020F0502020204030204" pitchFamily="34" charset="0"/>
              </a:rPr>
              <a:t>explore_embeddings.ipynb</a:t>
            </a:r>
            <a:endParaRPr lang="en-US" dirty="0">
              <a:solidFill>
                <a:srgbClr val="002060"/>
              </a:solidFill>
              <a:highlight>
                <a:srgbClr val="C0C0C0"/>
              </a:highlight>
              <a:latin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6C476E41-DD49-0E41-A621-C8FA2C623735}"/>
              </a:ext>
            </a:extLst>
          </p:cNvPr>
          <p:cNvGraphicFramePr/>
          <p:nvPr/>
        </p:nvGraphicFramePr>
        <p:xfrm>
          <a:off x="1" y="0"/>
          <a:ext cx="238694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397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452</TotalTime>
  <Words>1617</Words>
  <Application>Microsoft Macintosh PowerPoint</Application>
  <PresentationFormat>Widescreen</PresentationFormat>
  <Paragraphs>275</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Mesh</vt:lpstr>
      <vt:lpstr>Yelp Data Challenge</vt:lpstr>
      <vt:lpstr>Outline</vt:lpstr>
      <vt:lpstr>PowerPoint Presentation</vt:lpstr>
      <vt:lpstr>PowerPoint Presentation</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Recommend Restaurants - Data Challenge 2</vt:lpstr>
      <vt:lpstr>Predict business price range – Data challenge 1</vt:lpstr>
      <vt:lpstr>Predict business price range – Data challenge 1</vt:lpstr>
      <vt:lpstr>Predict business price range – Data challenge 1</vt:lpstr>
      <vt:lpstr>Predict business price range – Data challenge 1</vt:lpstr>
      <vt:lpstr>Predict business price range – Data challenge 1</vt:lpstr>
      <vt:lpstr>Predict business price range – Data challenge 1</vt:lpstr>
      <vt:lpstr>Github 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 Challenge</dc:title>
  <dc:creator>Aaksha Meghawat</dc:creator>
  <cp:lastModifiedBy>Aaksha Meghawat</cp:lastModifiedBy>
  <cp:revision>68</cp:revision>
  <cp:lastPrinted>2022-01-19T09:49:22Z</cp:lastPrinted>
  <dcterms:created xsi:type="dcterms:W3CDTF">2022-01-19T02:19:57Z</dcterms:created>
  <dcterms:modified xsi:type="dcterms:W3CDTF">2022-01-20T01:40:56Z</dcterms:modified>
</cp:coreProperties>
</file>