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7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4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8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1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9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51AE-8824-49F2-BF24-98DE1103948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024E-53BE-4745-AEC5-E588D7DAD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12627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1</cp:revision>
  <dcterms:created xsi:type="dcterms:W3CDTF">2023-07-12T14:48:19Z</dcterms:created>
  <dcterms:modified xsi:type="dcterms:W3CDTF">2023-07-12T14:49:20Z</dcterms:modified>
</cp:coreProperties>
</file>