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9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4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9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8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2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6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4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02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95B3C-43C9-4E0E-B3AA-2C2F163E877A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C3FA-555A-473A-B03A-857AC3179D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44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8712967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2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Akshay</cp:lastModifiedBy>
  <cp:revision>1</cp:revision>
  <dcterms:created xsi:type="dcterms:W3CDTF">2023-07-12T14:50:41Z</dcterms:created>
  <dcterms:modified xsi:type="dcterms:W3CDTF">2023-07-12T14:51:17Z</dcterms:modified>
</cp:coreProperties>
</file>