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5" r:id="rId2"/>
    <p:sldMasterId id="2147483677" r:id="rId3"/>
    <p:sldMasterId id="2147483689" r:id="rId4"/>
  </p:sldMasterIdLst>
  <p:notesMasterIdLst>
    <p:notesMasterId r:id="rId25"/>
  </p:notesMasterIdLst>
  <p:sldIdLst>
    <p:sldId id="256" r:id="rId5"/>
    <p:sldId id="257" r:id="rId6"/>
    <p:sldId id="260" r:id="rId7"/>
    <p:sldId id="261" r:id="rId8"/>
    <p:sldId id="262" r:id="rId9"/>
    <p:sldId id="283" r:id="rId10"/>
    <p:sldId id="278" r:id="rId11"/>
    <p:sldId id="281" r:id="rId12"/>
    <p:sldId id="280" r:id="rId13"/>
    <p:sldId id="263" r:id="rId14"/>
    <p:sldId id="272" r:id="rId15"/>
    <p:sldId id="275" r:id="rId16"/>
    <p:sldId id="276" r:id="rId17"/>
    <p:sldId id="277" r:id="rId18"/>
    <p:sldId id="282" r:id="rId19"/>
    <p:sldId id="284" r:id="rId20"/>
    <p:sldId id="285" r:id="rId21"/>
    <p:sldId id="286" r:id="rId22"/>
    <p:sldId id="287" r:id="rId23"/>
    <p:sldId id="271" r:id="rId24"/>
  </p:sldIdLst>
  <p:sldSz cx="9144000" cy="6858000" type="screen4x3"/>
  <p:notesSz cx="6858000" cy="9144000"/>
  <p:embeddedFontLst>
    <p:embeddedFont>
      <p:font typeface="Calibri" panose="020F0502020204030204" pitchFamily="34" charset="0"/>
      <p:regular r:id="rId26"/>
      <p:bold r:id="rId27"/>
      <p:italic r:id="rId28"/>
      <p:boldItalic r:id="rId29"/>
    </p:embeddedFont>
    <p:embeddedFont>
      <p:font typeface="Century Gothic" panose="020B0502020202020204" pitchFamily="34" charset="0"/>
      <p:regular r:id="rId30"/>
      <p:bold r:id="rId31"/>
      <p:italic r:id="rId32"/>
      <p:boldItalic r:id="rId33"/>
    </p:embeddedFont>
    <p:embeddedFont>
      <p:font typeface="Noto Sans Symbols" panose="020B0604020202020204" charset="0"/>
      <p:regular r:id="rId34"/>
      <p:bold r:id="rId35"/>
    </p:embeddedFont>
    <p:embeddedFont>
      <p:font typeface="Verdana" panose="020B060403050404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gxBK35K0w+jcjBaa2zx1idOop+T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7.xml"/><Relationship Id="rId34" Type="http://schemas.openxmlformats.org/officeDocument/2006/relationships/font" Target="fonts/font9.fntdata"/><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4" Type="http://customschemas.google.com/relationships/presentationmetadata" Target="meta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6033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3547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20607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02612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6745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1" name="Google Shape;45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5" name="Google Shape;36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4" name="Google Shape;37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4325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0496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217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pic>
        <p:nvPicPr>
          <p:cNvPr id="14" name="Google Shape;14;p17"/>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5" name="Google Shape;15;p17"/>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0"/>
        <p:cNvGrpSpPr/>
        <p:nvPr/>
      </p:nvGrpSpPr>
      <p:grpSpPr>
        <a:xfrm>
          <a:off x="0" y="0"/>
          <a:ext cx="0" cy="0"/>
          <a:chOff x="0" y="0"/>
          <a:chExt cx="0" cy="0"/>
        </a:xfrm>
      </p:grpSpPr>
      <p:sp>
        <p:nvSpPr>
          <p:cNvPr id="61" name="Google Shape;61;p28"/>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2" name="Google Shape;62;p28"/>
          <p:cNvSpPr txBox="1">
            <a:spLocks noGrp="1"/>
          </p:cNvSpPr>
          <p:nvPr>
            <p:ph type="body" idx="1"/>
          </p:nvPr>
        </p:nvSpPr>
        <p:spPr>
          <a:xfrm>
            <a:off x="5147534" y="2590803"/>
            <a:ext cx="3566160" cy="3686174"/>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55600" algn="l" rtl="0">
              <a:lnSpc>
                <a:spcPct val="100000"/>
              </a:lnSpc>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6pPr>
            <a:lvl7pPr marL="3200400" marR="0" lvl="6"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7pPr>
            <a:lvl8pPr marL="3657600" marR="0" lvl="7" indent="-355600" algn="l" rtl="0">
              <a:lnSpc>
                <a:spcPct val="100000"/>
              </a:lnSpc>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8pPr>
            <a:lvl9pPr marL="4114800" marR="0" lvl="8"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3" name="Google Shape;63;p28"/>
          <p:cNvSpPr txBox="1">
            <a:spLocks noGrp="1"/>
          </p:cNvSpPr>
          <p:nvPr>
            <p:ph type="body" idx="2"/>
          </p:nvPr>
        </p:nvSpPr>
        <p:spPr>
          <a:xfrm>
            <a:off x="900952" y="2039111"/>
            <a:ext cx="356616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64" name="Google Shape;64;p28"/>
          <p:cNvPicPr preferRelativeResize="0"/>
          <p:nvPr/>
        </p:nvPicPr>
        <p:blipFill rotWithShape="1">
          <a:blip r:embed="rId2">
            <a:alphaModFix/>
          </a:blip>
          <a:srcRect/>
          <a:stretch/>
        </p:blipFill>
        <p:spPr>
          <a:xfrm>
            <a:off x="7168896"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65" name="Google Shape;65;p28"/>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29"/>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8" name="Google Shape;68;p29"/>
          <p:cNvSpPr>
            <a:spLocks noGrp="1"/>
          </p:cNvSpPr>
          <p:nvPr>
            <p:ph type="pic" idx="2"/>
          </p:nvPr>
        </p:nvSpPr>
        <p:spPr>
          <a:xfrm>
            <a:off x="5487990" y="2048256"/>
            <a:ext cx="3427413" cy="4206240"/>
          </a:xfrm>
          <a:prstGeom prst="rect">
            <a:avLst/>
          </a:prstGeom>
          <a:noFill/>
          <a:ln>
            <a:noFill/>
          </a:ln>
        </p:spPr>
      </p:sp>
      <p:sp>
        <p:nvSpPr>
          <p:cNvPr id="69" name="Google Shape;69;p29"/>
          <p:cNvSpPr txBox="1">
            <a:spLocks noGrp="1"/>
          </p:cNvSpPr>
          <p:nvPr>
            <p:ph type="body" idx="1"/>
          </p:nvPr>
        </p:nvSpPr>
        <p:spPr>
          <a:xfrm>
            <a:off x="914400" y="2039112"/>
            <a:ext cx="457200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70" name="Google Shape;70;p29"/>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1" name="Google Shape;71;p29"/>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icture above Caption">
  <p:cSld name="Picture above Caption">
    <p:spTree>
      <p:nvGrpSpPr>
        <p:cNvPr id="1" name="Shape 72"/>
        <p:cNvGrpSpPr/>
        <p:nvPr/>
      </p:nvGrpSpPr>
      <p:grpSpPr>
        <a:xfrm>
          <a:off x="0" y="0"/>
          <a:ext cx="0" cy="0"/>
          <a:chOff x="0" y="0"/>
          <a:chExt cx="0" cy="0"/>
        </a:xfrm>
      </p:grpSpPr>
      <p:sp>
        <p:nvSpPr>
          <p:cNvPr id="73" name="Google Shape;73;p30"/>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4" name="Google Shape;74;p30"/>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75" name="Google Shape;75;p30"/>
          <p:cNvSpPr>
            <a:spLocks noGrp="1"/>
          </p:cNvSpPr>
          <p:nvPr>
            <p:ph type="pic" idx="2"/>
          </p:nvPr>
        </p:nvSpPr>
        <p:spPr>
          <a:xfrm>
            <a:off x="927100" y="1129553"/>
            <a:ext cx="7988300" cy="2980944"/>
          </a:xfrm>
          <a:prstGeom prst="rect">
            <a:avLst/>
          </a:prstGeom>
          <a:noFill/>
          <a:ln>
            <a:noFill/>
          </a:ln>
        </p:spPr>
      </p:sp>
      <p:pic>
        <p:nvPicPr>
          <p:cNvPr id="76" name="Google Shape;76;p30"/>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7" name="Google Shape;77;p30"/>
          <p:cNvSpPr txBox="1"/>
          <p:nvPr/>
        </p:nvSpPr>
        <p:spPr>
          <a:xfrm>
            <a:off x="5235124"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2 Pictures with Caption">
  <p:cSld name="2 Pictures with Caption">
    <p:spTree>
      <p:nvGrpSpPr>
        <p:cNvPr id="1" name="Shape 78"/>
        <p:cNvGrpSpPr/>
        <p:nvPr/>
      </p:nvGrpSpPr>
      <p:grpSpPr>
        <a:xfrm>
          <a:off x="0" y="0"/>
          <a:ext cx="0" cy="0"/>
          <a:chOff x="0" y="0"/>
          <a:chExt cx="0" cy="0"/>
        </a:xfrm>
      </p:grpSpPr>
      <p:sp>
        <p:nvSpPr>
          <p:cNvPr id="79" name="Google Shape;79;p31"/>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0" name="Google Shape;80;p31"/>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1" name="Google Shape;81;p31"/>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2" name="Google Shape;82;p31"/>
          <p:cNvSpPr>
            <a:spLocks noGrp="1"/>
          </p:cNvSpPr>
          <p:nvPr>
            <p:ph type="pic" idx="2"/>
          </p:nvPr>
        </p:nvSpPr>
        <p:spPr>
          <a:xfrm>
            <a:off x="927100" y="1129553"/>
            <a:ext cx="3986784" cy="2980944"/>
          </a:xfrm>
          <a:prstGeom prst="rect">
            <a:avLst/>
          </a:prstGeom>
          <a:noFill/>
          <a:ln>
            <a:noFill/>
          </a:ln>
        </p:spPr>
      </p:sp>
      <p:sp>
        <p:nvSpPr>
          <p:cNvPr id="83" name="Google Shape;83;p31"/>
          <p:cNvSpPr>
            <a:spLocks noGrp="1"/>
          </p:cNvSpPr>
          <p:nvPr>
            <p:ph type="pic" idx="3"/>
          </p:nvPr>
        </p:nvSpPr>
        <p:spPr>
          <a:xfrm>
            <a:off x="4928616" y="1129553"/>
            <a:ext cx="3986784" cy="2980944"/>
          </a:xfrm>
          <a:prstGeom prst="rect">
            <a:avLst/>
          </a:prstGeom>
          <a:noFill/>
          <a:ln>
            <a:noFill/>
          </a:ln>
        </p:spPr>
      </p:sp>
      <p:sp>
        <p:nvSpPr>
          <p:cNvPr id="84" name="Google Shape;84;p3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85" name="Google Shape;85;p31"/>
          <p:cNvPicPr preferRelativeResize="0"/>
          <p:nvPr/>
        </p:nvPicPr>
        <p:blipFill rotWithShape="1">
          <a:blip r:embed="rId2">
            <a:alphaModFix/>
          </a:blip>
          <a:srcRect/>
          <a:stretch/>
        </p:blipFill>
        <p:spPr>
          <a:xfrm>
            <a:off x="7150607"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3 Pictures with Caption">
  <p:cSld name="3 Pictures with Caption">
    <p:spTree>
      <p:nvGrpSpPr>
        <p:cNvPr id="1" name="Shape 86"/>
        <p:cNvGrpSpPr/>
        <p:nvPr/>
      </p:nvGrpSpPr>
      <p:grpSpPr>
        <a:xfrm>
          <a:off x="0" y="0"/>
          <a:ext cx="0" cy="0"/>
          <a:chOff x="0" y="0"/>
          <a:chExt cx="0" cy="0"/>
        </a:xfrm>
      </p:grpSpPr>
      <p:sp>
        <p:nvSpPr>
          <p:cNvPr id="87" name="Google Shape;87;p32"/>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8" name="Google Shape;88;p32"/>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9" name="Google Shape;89;p32"/>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0" name="Google Shape;90;p32"/>
          <p:cNvSpPr>
            <a:spLocks noGrp="1"/>
          </p:cNvSpPr>
          <p:nvPr>
            <p:ph type="pic" idx="2"/>
          </p:nvPr>
        </p:nvSpPr>
        <p:spPr>
          <a:xfrm>
            <a:off x="927100" y="1129553"/>
            <a:ext cx="6601968" cy="2980944"/>
          </a:xfrm>
          <a:prstGeom prst="rect">
            <a:avLst/>
          </a:prstGeom>
          <a:noFill/>
          <a:ln>
            <a:noFill/>
          </a:ln>
        </p:spPr>
      </p:sp>
      <p:sp>
        <p:nvSpPr>
          <p:cNvPr id="91" name="Google Shape;91;p32"/>
          <p:cNvSpPr>
            <a:spLocks noGrp="1"/>
          </p:cNvSpPr>
          <p:nvPr>
            <p:ph type="pic" idx="3"/>
          </p:nvPr>
        </p:nvSpPr>
        <p:spPr>
          <a:xfrm>
            <a:off x="7543800" y="1129553"/>
            <a:ext cx="1371600" cy="1481328"/>
          </a:xfrm>
          <a:prstGeom prst="rect">
            <a:avLst/>
          </a:prstGeom>
          <a:noFill/>
          <a:ln>
            <a:noFill/>
          </a:ln>
        </p:spPr>
      </p:sp>
      <p:sp>
        <p:nvSpPr>
          <p:cNvPr id="92" name="Google Shape;92;p32"/>
          <p:cNvSpPr>
            <a:spLocks noGrp="1"/>
          </p:cNvSpPr>
          <p:nvPr>
            <p:ph type="pic" idx="4"/>
          </p:nvPr>
        </p:nvSpPr>
        <p:spPr>
          <a:xfrm>
            <a:off x="7543800" y="2629169"/>
            <a:ext cx="1371600" cy="1481328"/>
          </a:xfrm>
          <a:prstGeom prst="rect">
            <a:avLst/>
          </a:prstGeom>
          <a:noFill/>
          <a:ln>
            <a:noFill/>
          </a:ln>
        </p:spPr>
      </p:sp>
      <p:pic>
        <p:nvPicPr>
          <p:cNvPr id="93" name="Google Shape;93;p32"/>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4" name="Google Shape;94;p32"/>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95"/>
        <p:cNvGrpSpPr/>
        <p:nvPr/>
      </p:nvGrpSpPr>
      <p:grpSpPr>
        <a:xfrm>
          <a:off x="0" y="0"/>
          <a:ext cx="0" cy="0"/>
          <a:chOff x="0" y="0"/>
          <a:chExt cx="0" cy="0"/>
        </a:xfrm>
      </p:grpSpPr>
      <p:sp>
        <p:nvSpPr>
          <p:cNvPr id="96" name="Google Shape;96;p33"/>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7" name="Google Shape;97;p33"/>
          <p:cNvSpPr txBox="1">
            <a:spLocks noGrp="1"/>
          </p:cNvSpPr>
          <p:nvPr>
            <p:ph type="body" idx="1"/>
          </p:nvPr>
        </p:nvSpPr>
        <p:spPr>
          <a:xfrm rot="5400000">
            <a:off x="3084279" y="625709"/>
            <a:ext cx="3670766" cy="761047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8" name="Google Shape;98;p3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9" name="Google Shape;99;p33"/>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34"/>
          <p:cNvSpPr txBox="1">
            <a:spLocks noGrp="1"/>
          </p:cNvSpPr>
          <p:nvPr>
            <p:ph type="title"/>
          </p:nvPr>
        </p:nvSpPr>
        <p:spPr>
          <a:xfrm rot="5400000">
            <a:off x="5678114" y="3438993"/>
            <a:ext cx="5533279" cy="914400"/>
          </a:xfrm>
          <a:prstGeom prst="rect">
            <a:avLst/>
          </a:prstGeom>
          <a:noFill/>
          <a:ln>
            <a:noFill/>
          </a:ln>
        </p:spPr>
        <p:txBody>
          <a:bodyPr spcFirstLastPara="1" wrap="square" lIns="274300" tIns="685800" rIns="91425" bIns="6858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2" name="Google Shape;102;p34"/>
          <p:cNvSpPr txBox="1">
            <a:spLocks noGrp="1"/>
          </p:cNvSpPr>
          <p:nvPr>
            <p:ph type="body" idx="1"/>
          </p:nvPr>
        </p:nvSpPr>
        <p:spPr>
          <a:xfrm rot="5400000">
            <a:off x="2059548" y="792723"/>
            <a:ext cx="4542304" cy="64262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103" name="Google Shape;103;p34"/>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104" name="Google Shape;104;p34"/>
          <p:cNvPicPr preferRelativeResize="0"/>
          <p:nvPr/>
        </p:nvPicPr>
        <p:blipFill rotWithShape="1">
          <a:blip r:embed="rId2">
            <a:alphaModFix/>
          </a:blip>
          <a:srcRect/>
          <a:stretch/>
        </p:blipFill>
        <p:spPr>
          <a:xfrm>
            <a:off x="7168896" y="30936"/>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05" name="Google Shape;105;p34"/>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14" name="Google Shape;114;p20"/>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5"/>
        <p:cNvGrpSpPr/>
        <p:nvPr/>
      </p:nvGrpSpPr>
      <p:grpSpPr>
        <a:xfrm>
          <a:off x="0" y="0"/>
          <a:ext cx="0" cy="0"/>
          <a:chOff x="0" y="0"/>
          <a:chExt cx="0" cy="0"/>
        </a:xfrm>
      </p:grpSpPr>
      <p:sp>
        <p:nvSpPr>
          <p:cNvPr id="116" name="Google Shape;116;p35"/>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35"/>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35"/>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35"/>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35"/>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1"/>
        <p:cNvGrpSpPr/>
        <p:nvPr/>
      </p:nvGrpSpPr>
      <p:grpSpPr>
        <a:xfrm>
          <a:off x="0" y="0"/>
          <a:ext cx="0" cy="0"/>
          <a:chOff x="0" y="0"/>
          <a:chExt cx="0" cy="0"/>
        </a:xfrm>
      </p:grpSpPr>
      <p:sp>
        <p:nvSpPr>
          <p:cNvPr id="122" name="Google Shape;122;p36"/>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36"/>
          <p:cNvSpPr txBox="1">
            <a:spLocks noGrp="1"/>
          </p:cNvSpPr>
          <p:nvPr>
            <p:ph type="body" idx="1"/>
          </p:nvPr>
        </p:nvSpPr>
        <p:spPr>
          <a:xfrm>
            <a:off x="623888" y="4589465"/>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4" name="Google Shape;124;p36"/>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6"/>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6"/>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6"/>
        <p:cNvGrpSpPr/>
        <p:nvPr/>
      </p:nvGrpSpPr>
      <p:grpSpPr>
        <a:xfrm>
          <a:off x="0" y="0"/>
          <a:ext cx="0" cy="0"/>
          <a:chOff x="0" y="0"/>
          <a:chExt cx="0" cy="0"/>
        </a:xfrm>
      </p:grpSpPr>
      <p:sp>
        <p:nvSpPr>
          <p:cNvPr id="17" name="Google Shape;17;p18"/>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18"/>
          <p:cNvSpPr txBox="1">
            <a:spLocks noGrp="1"/>
          </p:cNvSpPr>
          <p:nvPr>
            <p:ph type="body" idx="1"/>
          </p:nvPr>
        </p:nvSpPr>
        <p:spPr>
          <a:xfrm>
            <a:off x="1114424" y="2595564"/>
            <a:ext cx="7610476" cy="367076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7"/>
        <p:cNvGrpSpPr/>
        <p:nvPr/>
      </p:nvGrpSpPr>
      <p:grpSpPr>
        <a:xfrm>
          <a:off x="0" y="0"/>
          <a:ext cx="0" cy="0"/>
          <a:chOff x="0" y="0"/>
          <a:chExt cx="0" cy="0"/>
        </a:xfrm>
      </p:grpSpPr>
      <p:sp>
        <p:nvSpPr>
          <p:cNvPr id="128" name="Google Shape;128;p37"/>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7"/>
          <p:cNvSpPr txBox="1">
            <a:spLocks noGrp="1"/>
          </p:cNvSpPr>
          <p:nvPr>
            <p:ph type="body" idx="1"/>
          </p:nvPr>
        </p:nvSpPr>
        <p:spPr>
          <a:xfrm>
            <a:off x="6286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37"/>
          <p:cNvSpPr txBox="1">
            <a:spLocks noGrp="1"/>
          </p:cNvSpPr>
          <p:nvPr>
            <p:ph type="body" idx="2"/>
          </p:nvPr>
        </p:nvSpPr>
        <p:spPr>
          <a:xfrm>
            <a:off x="46291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37"/>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7"/>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7"/>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4"/>
        <p:cNvGrpSpPr/>
        <p:nvPr/>
      </p:nvGrpSpPr>
      <p:grpSpPr>
        <a:xfrm>
          <a:off x="0" y="0"/>
          <a:ext cx="0" cy="0"/>
          <a:chOff x="0" y="0"/>
          <a:chExt cx="0" cy="0"/>
        </a:xfrm>
      </p:grpSpPr>
      <p:sp>
        <p:nvSpPr>
          <p:cNvPr id="135" name="Google Shape;135;p38"/>
          <p:cNvSpPr txBox="1">
            <a:spLocks noGrp="1"/>
          </p:cNvSpPr>
          <p:nvPr>
            <p:ph type="title"/>
          </p:nvPr>
        </p:nvSpPr>
        <p:spPr>
          <a:xfrm>
            <a:off x="629841"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7" name="Google Shape;137;p3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38"/>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9" name="Google Shape;139;p38"/>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3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3"/>
        <p:cNvGrpSpPr/>
        <p:nvPr/>
      </p:nvGrpSpPr>
      <p:grpSpPr>
        <a:xfrm>
          <a:off x="0" y="0"/>
          <a:ext cx="0" cy="0"/>
          <a:chOff x="0" y="0"/>
          <a:chExt cx="0" cy="0"/>
        </a:xfrm>
      </p:grpSpPr>
      <p:sp>
        <p:nvSpPr>
          <p:cNvPr id="144" name="Google Shape;144;p3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3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3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3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
        <p:nvSpPr>
          <p:cNvPr id="149" name="Google Shape;149;p40"/>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40"/>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40"/>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2"/>
        <p:cNvGrpSpPr/>
        <p:nvPr/>
      </p:nvGrpSpPr>
      <p:grpSpPr>
        <a:xfrm>
          <a:off x="0" y="0"/>
          <a:ext cx="0" cy="0"/>
          <a:chOff x="0" y="0"/>
          <a:chExt cx="0" cy="0"/>
        </a:xfrm>
      </p:grpSpPr>
      <p:sp>
        <p:nvSpPr>
          <p:cNvPr id="153" name="Google Shape;153;p4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41"/>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5" name="Google Shape;155;p41"/>
          <p:cNvSpPr txBox="1">
            <a:spLocks noGrp="1"/>
          </p:cNvSpPr>
          <p:nvPr>
            <p:ph type="body" idx="2"/>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6" name="Google Shape;156;p41"/>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41"/>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41"/>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9"/>
        <p:cNvGrpSpPr/>
        <p:nvPr/>
      </p:nvGrpSpPr>
      <p:grpSpPr>
        <a:xfrm>
          <a:off x="0" y="0"/>
          <a:ext cx="0" cy="0"/>
          <a:chOff x="0" y="0"/>
          <a:chExt cx="0" cy="0"/>
        </a:xfrm>
      </p:grpSpPr>
      <p:sp>
        <p:nvSpPr>
          <p:cNvPr id="160" name="Google Shape;160;p4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42"/>
          <p:cNvSpPr>
            <a:spLocks noGrp="1"/>
          </p:cNvSpPr>
          <p:nvPr>
            <p:ph type="pic" idx="2"/>
          </p:nvPr>
        </p:nvSpPr>
        <p:spPr>
          <a:xfrm>
            <a:off x="3887391" y="987428"/>
            <a:ext cx="4629150" cy="4873625"/>
          </a:xfrm>
          <a:prstGeom prst="rect">
            <a:avLst/>
          </a:prstGeom>
          <a:noFill/>
          <a:ln>
            <a:noFill/>
          </a:ln>
        </p:spPr>
      </p:sp>
      <p:sp>
        <p:nvSpPr>
          <p:cNvPr id="162" name="Google Shape;162;p42"/>
          <p:cNvSpPr txBox="1">
            <a:spLocks noGrp="1"/>
          </p:cNvSpPr>
          <p:nvPr>
            <p:ph type="body" idx="1"/>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p42"/>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42"/>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42"/>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6"/>
        <p:cNvGrpSpPr/>
        <p:nvPr/>
      </p:nvGrpSpPr>
      <p:grpSpPr>
        <a:xfrm>
          <a:off x="0" y="0"/>
          <a:ext cx="0" cy="0"/>
          <a:chOff x="0" y="0"/>
          <a:chExt cx="0" cy="0"/>
        </a:xfrm>
      </p:grpSpPr>
      <p:sp>
        <p:nvSpPr>
          <p:cNvPr id="167" name="Google Shape;167;p43"/>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43"/>
          <p:cNvSpPr txBox="1">
            <a:spLocks noGrp="1"/>
          </p:cNvSpPr>
          <p:nvPr>
            <p:ph type="body" idx="1"/>
          </p:nvPr>
        </p:nvSpPr>
        <p:spPr>
          <a:xfrm rot="5400000">
            <a:off x="2396330" y="57944"/>
            <a:ext cx="4351339"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43"/>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43"/>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43"/>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2"/>
        <p:cNvGrpSpPr/>
        <p:nvPr/>
      </p:nvGrpSpPr>
      <p:grpSpPr>
        <a:xfrm>
          <a:off x="0" y="0"/>
          <a:ext cx="0" cy="0"/>
          <a:chOff x="0" y="0"/>
          <a:chExt cx="0" cy="0"/>
        </a:xfrm>
      </p:grpSpPr>
      <p:sp>
        <p:nvSpPr>
          <p:cNvPr id="173" name="Google Shape;173;p44"/>
          <p:cNvSpPr txBox="1">
            <a:spLocks noGrp="1"/>
          </p:cNvSpPr>
          <p:nvPr>
            <p:ph type="title"/>
          </p:nvPr>
        </p:nvSpPr>
        <p:spPr>
          <a:xfrm rot="5400000">
            <a:off x="4623594" y="2285208"/>
            <a:ext cx="581183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44"/>
          <p:cNvSpPr txBox="1">
            <a:spLocks noGrp="1"/>
          </p:cNvSpPr>
          <p:nvPr>
            <p:ph type="body" idx="1"/>
          </p:nvPr>
        </p:nvSpPr>
        <p:spPr>
          <a:xfrm rot="5400000">
            <a:off x="623095" y="370683"/>
            <a:ext cx="581183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44"/>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44"/>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44"/>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5"/>
        <p:cNvGrpSpPr/>
        <p:nvPr/>
      </p:nvGrpSpPr>
      <p:grpSpPr>
        <a:xfrm>
          <a:off x="0" y="0"/>
          <a:ext cx="0" cy="0"/>
          <a:chOff x="0" y="0"/>
          <a:chExt cx="0" cy="0"/>
        </a:xfrm>
      </p:grpSpPr>
      <p:sp>
        <p:nvSpPr>
          <p:cNvPr id="186" name="Google Shape;186;p46"/>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46"/>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8" name="Google Shape;188;p4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4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4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1"/>
        <p:cNvGrpSpPr/>
        <p:nvPr/>
      </p:nvGrpSpPr>
      <p:grpSpPr>
        <a:xfrm>
          <a:off x="0" y="0"/>
          <a:ext cx="0" cy="0"/>
          <a:chOff x="0" y="0"/>
          <a:chExt cx="0" cy="0"/>
        </a:xfrm>
      </p:grpSpPr>
      <p:sp>
        <p:nvSpPr>
          <p:cNvPr id="192" name="Google Shape;192;p47"/>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4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4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4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4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9"/>
        <p:cNvGrpSpPr/>
        <p:nvPr/>
      </p:nvGrpSpPr>
      <p:grpSpPr>
        <a:xfrm>
          <a:off x="0" y="0"/>
          <a:ext cx="0" cy="0"/>
          <a:chOff x="0" y="0"/>
          <a:chExt cx="0" cy="0"/>
        </a:xfrm>
      </p:grpSpPr>
      <p:pic>
        <p:nvPicPr>
          <p:cNvPr id="20" name="Google Shape;20;p21"/>
          <p:cNvPicPr preferRelativeResize="0"/>
          <p:nvPr/>
        </p:nvPicPr>
        <p:blipFill rotWithShape="1">
          <a:blip r:embed="rId2">
            <a:alphaModFix/>
          </a:blip>
          <a:srcRect/>
          <a:stretch/>
        </p:blipFill>
        <p:spPr>
          <a:xfrm>
            <a:off x="7159751"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 name="Google Shape;21;p2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7"/>
        <p:cNvGrpSpPr/>
        <p:nvPr/>
      </p:nvGrpSpPr>
      <p:grpSpPr>
        <a:xfrm>
          <a:off x="0" y="0"/>
          <a:ext cx="0" cy="0"/>
          <a:chOff x="0" y="0"/>
          <a:chExt cx="0" cy="0"/>
        </a:xfrm>
      </p:grpSpPr>
      <p:sp>
        <p:nvSpPr>
          <p:cNvPr id="198" name="Google Shape;198;p48"/>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48"/>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0" name="Google Shape;200;p4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1" name="Google Shape;201;p4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4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3"/>
        <p:cNvGrpSpPr/>
        <p:nvPr/>
      </p:nvGrpSpPr>
      <p:grpSpPr>
        <a:xfrm>
          <a:off x="0" y="0"/>
          <a:ext cx="0" cy="0"/>
          <a:chOff x="0" y="0"/>
          <a:chExt cx="0" cy="0"/>
        </a:xfrm>
      </p:grpSpPr>
      <p:sp>
        <p:nvSpPr>
          <p:cNvPr id="204" name="Google Shape;204;p49"/>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49"/>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49"/>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4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8" name="Google Shape;208;p4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9" name="Google Shape;209;p4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0"/>
        <p:cNvGrpSpPr/>
        <p:nvPr/>
      </p:nvGrpSpPr>
      <p:grpSpPr>
        <a:xfrm>
          <a:off x="0" y="0"/>
          <a:ext cx="0" cy="0"/>
          <a:chOff x="0" y="0"/>
          <a:chExt cx="0" cy="0"/>
        </a:xfrm>
      </p:grpSpPr>
      <p:sp>
        <p:nvSpPr>
          <p:cNvPr id="211" name="Google Shape;211;p50"/>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50"/>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3" name="Google Shape;213;p50"/>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50"/>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5" name="Google Shape;215;p50"/>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5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5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8" name="Google Shape;218;p5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9"/>
        <p:cNvGrpSpPr/>
        <p:nvPr/>
      </p:nvGrpSpPr>
      <p:grpSpPr>
        <a:xfrm>
          <a:off x="0" y="0"/>
          <a:ext cx="0" cy="0"/>
          <a:chOff x="0" y="0"/>
          <a:chExt cx="0" cy="0"/>
        </a:xfrm>
      </p:grpSpPr>
      <p:sp>
        <p:nvSpPr>
          <p:cNvPr id="220" name="Google Shape;220;p5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5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2" name="Google Shape;222;p5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3" name="Google Shape;223;p5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4"/>
        <p:cNvGrpSpPr/>
        <p:nvPr/>
      </p:nvGrpSpPr>
      <p:grpSpPr>
        <a:xfrm>
          <a:off x="0" y="0"/>
          <a:ext cx="0" cy="0"/>
          <a:chOff x="0" y="0"/>
          <a:chExt cx="0" cy="0"/>
        </a:xfrm>
      </p:grpSpPr>
      <p:sp>
        <p:nvSpPr>
          <p:cNvPr id="225" name="Google Shape;225;p5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6" name="Google Shape;226;p5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5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8"/>
        <p:cNvGrpSpPr/>
        <p:nvPr/>
      </p:nvGrpSpPr>
      <p:grpSpPr>
        <a:xfrm>
          <a:off x="0" y="0"/>
          <a:ext cx="0" cy="0"/>
          <a:chOff x="0" y="0"/>
          <a:chExt cx="0" cy="0"/>
        </a:xfrm>
      </p:grpSpPr>
      <p:sp>
        <p:nvSpPr>
          <p:cNvPr id="229" name="Google Shape;229;p53"/>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53"/>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31" name="Google Shape;231;p53"/>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2" name="Google Shape;232;p5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3" name="Google Shape;233;p5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4" name="Google Shape;234;p5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5"/>
        <p:cNvGrpSpPr/>
        <p:nvPr/>
      </p:nvGrpSpPr>
      <p:grpSpPr>
        <a:xfrm>
          <a:off x="0" y="0"/>
          <a:ext cx="0" cy="0"/>
          <a:chOff x="0" y="0"/>
          <a:chExt cx="0" cy="0"/>
        </a:xfrm>
      </p:grpSpPr>
      <p:sp>
        <p:nvSpPr>
          <p:cNvPr id="236" name="Google Shape;236;p54"/>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7" name="Google Shape;237;p54"/>
          <p:cNvSpPr>
            <a:spLocks noGrp="1"/>
          </p:cNvSpPr>
          <p:nvPr>
            <p:ph type="pic" idx="2"/>
          </p:nvPr>
        </p:nvSpPr>
        <p:spPr>
          <a:xfrm>
            <a:off x="3887788" y="987425"/>
            <a:ext cx="4629150" cy="4873625"/>
          </a:xfrm>
          <a:prstGeom prst="rect">
            <a:avLst/>
          </a:prstGeom>
          <a:noFill/>
          <a:ln>
            <a:noFill/>
          </a:ln>
        </p:spPr>
      </p:sp>
      <p:sp>
        <p:nvSpPr>
          <p:cNvPr id="238" name="Google Shape;238;p54"/>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9" name="Google Shape;239;p5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5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5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2"/>
        <p:cNvGrpSpPr/>
        <p:nvPr/>
      </p:nvGrpSpPr>
      <p:grpSpPr>
        <a:xfrm>
          <a:off x="0" y="0"/>
          <a:ext cx="0" cy="0"/>
          <a:chOff x="0" y="0"/>
          <a:chExt cx="0" cy="0"/>
        </a:xfrm>
      </p:grpSpPr>
      <p:sp>
        <p:nvSpPr>
          <p:cNvPr id="243" name="Google Shape;243;p5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5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5" name="Google Shape;245;p5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p5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7" name="Google Shape;247;p5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8"/>
        <p:cNvGrpSpPr/>
        <p:nvPr/>
      </p:nvGrpSpPr>
      <p:grpSpPr>
        <a:xfrm>
          <a:off x="0" y="0"/>
          <a:ext cx="0" cy="0"/>
          <a:chOff x="0" y="0"/>
          <a:chExt cx="0" cy="0"/>
        </a:xfrm>
      </p:grpSpPr>
      <p:sp>
        <p:nvSpPr>
          <p:cNvPr id="249" name="Google Shape;249;p56"/>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0" name="Google Shape;250;p56"/>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5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5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3" name="Google Shape;253;p5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2"/>
        <p:cNvGrpSpPr/>
        <p:nvPr/>
      </p:nvGrpSpPr>
      <p:grpSpPr>
        <a:xfrm>
          <a:off x="0" y="0"/>
          <a:ext cx="0" cy="0"/>
          <a:chOff x="0" y="0"/>
          <a:chExt cx="0" cy="0"/>
        </a:xfrm>
      </p:grpSpPr>
      <p:sp>
        <p:nvSpPr>
          <p:cNvPr id="263" name="Google Shape;263;p58"/>
          <p:cNvSpPr txBox="1">
            <a:spLocks noGrp="1"/>
          </p:cNvSpPr>
          <p:nvPr>
            <p:ph type="ctrTitle"/>
          </p:nvPr>
        </p:nvSpPr>
        <p:spPr>
          <a:xfrm>
            <a:off x="892176" y="2911261"/>
            <a:ext cx="6581775" cy="219291"/>
          </a:xfrm>
          <a:prstGeom prst="rect">
            <a:avLst/>
          </a:prstGeom>
          <a:noFill/>
          <a:ln>
            <a:noFill/>
          </a:ln>
        </p:spPr>
        <p:txBody>
          <a:bodyPr spcFirstLastPara="1" wrap="square" lIns="0" tIns="0" rIns="0" bIns="0" anchor="b" anchorCtr="0">
            <a:spAutoFit/>
          </a:bodyPr>
          <a:lstStyle>
            <a:lvl1pPr lvl="0" algn="l">
              <a:lnSpc>
                <a:spcPct val="122571"/>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4" name="Google Shape;264;p58"/>
          <p:cNvSpPr txBox="1">
            <a:spLocks noGrp="1"/>
          </p:cNvSpPr>
          <p:nvPr>
            <p:ph type="subTitle" idx="1"/>
          </p:nvPr>
        </p:nvSpPr>
        <p:spPr>
          <a:xfrm>
            <a:off x="892177" y="3402014"/>
            <a:ext cx="6583363" cy="439738"/>
          </a:xfrm>
          <a:prstGeom prst="rect">
            <a:avLst/>
          </a:prstGeom>
          <a:noFill/>
          <a:ln>
            <a:noFill/>
          </a:ln>
        </p:spPr>
        <p:txBody>
          <a:bodyPr spcFirstLastPara="1" wrap="square" lIns="0" tIns="0" rIns="0" bIns="0" anchor="t" anchorCtr="0">
            <a:noAutofit/>
          </a:bodyPr>
          <a:lstStyle>
            <a:lvl1pPr lvl="0" algn="l">
              <a:lnSpc>
                <a:spcPct val="113454"/>
              </a:lnSpc>
              <a:spcBef>
                <a:spcPts val="165"/>
              </a:spcBef>
              <a:spcAft>
                <a:spcPts val="0"/>
              </a:spcAft>
              <a:buSzPts val="1400"/>
              <a:buNone/>
              <a:defRPr sz="1100" b="1"/>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pic>
        <p:nvPicPr>
          <p:cNvPr id="265" name="Google Shape;265;p58"/>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6" name="Google Shape;266;p5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22"/>
        <p:cNvGrpSpPr/>
        <p:nvPr/>
      </p:nvGrpSpPr>
      <p:grpSpPr>
        <a:xfrm>
          <a:off x="0" y="0"/>
          <a:ext cx="0" cy="0"/>
          <a:chOff x="0" y="0"/>
          <a:chExt cx="0" cy="0"/>
        </a:xfrm>
      </p:grpSpPr>
      <p:sp>
        <p:nvSpPr>
          <p:cNvPr id="23" name="Google Shape;23;p22"/>
          <p:cNvSpPr txBox="1">
            <a:spLocks noGrp="1"/>
          </p:cNvSpPr>
          <p:nvPr>
            <p:ph type="ctrTitle"/>
          </p:nvPr>
        </p:nvSpPr>
        <p:spPr>
          <a:xfrm>
            <a:off x="0" y="5025434"/>
            <a:ext cx="8915400"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22"/>
          <p:cNvSpPr txBox="1">
            <a:spLocks noGrp="1"/>
          </p:cNvSpPr>
          <p:nvPr>
            <p:ph type="subTitle" idx="1"/>
          </p:nvPr>
        </p:nvSpPr>
        <p:spPr>
          <a:xfrm>
            <a:off x="914400" y="5943600"/>
            <a:ext cx="8001000" cy="914400"/>
          </a:xfrm>
          <a:prstGeom prst="rect">
            <a:avLst/>
          </a:prstGeom>
          <a:solidFill>
            <a:srgbClr val="E3E5DC"/>
          </a:solidFill>
          <a:ln>
            <a:noFill/>
          </a:ln>
        </p:spPr>
        <p:txBody>
          <a:bodyPr spcFirstLastPara="1" wrap="square" lIns="292600" tIns="91425" rIns="274300" bIns="91425" anchor="t" anchorCtr="0">
            <a:noAutofit/>
          </a:bodyPr>
          <a:lstStyle>
            <a:lvl1pPr marR="0" lvl="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25" name="Google Shape;25;p22"/>
          <p:cNvSpPr>
            <a:spLocks noGrp="1"/>
          </p:cNvSpPr>
          <p:nvPr>
            <p:ph type="pic" idx="2"/>
          </p:nvPr>
        </p:nvSpPr>
        <p:spPr>
          <a:xfrm>
            <a:off x="927100" y="1129553"/>
            <a:ext cx="7988300" cy="3886200"/>
          </a:xfrm>
          <a:prstGeom prst="rect">
            <a:avLst/>
          </a:prstGeom>
          <a:noFill/>
          <a:ln>
            <a:noFill/>
          </a:ln>
        </p:spPr>
      </p:sp>
      <p:pic>
        <p:nvPicPr>
          <p:cNvPr id="26" name="Google Shape;26;p22"/>
          <p:cNvPicPr preferRelativeResize="0"/>
          <p:nvPr/>
        </p:nvPicPr>
        <p:blipFill rotWithShape="1">
          <a:blip r:embed="rId2">
            <a:alphaModFix/>
          </a:blip>
          <a:srcRect/>
          <a:stretch/>
        </p:blipFill>
        <p:spPr>
          <a:xfrm>
            <a:off x="7168896" y="826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 name="Google Shape;27;p22"/>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67"/>
        <p:cNvGrpSpPr/>
        <p:nvPr/>
      </p:nvGrpSpPr>
      <p:grpSpPr>
        <a:xfrm>
          <a:off x="0" y="0"/>
          <a:ext cx="0" cy="0"/>
          <a:chOff x="0" y="0"/>
          <a:chExt cx="0" cy="0"/>
        </a:xfrm>
      </p:grpSpPr>
      <p:sp>
        <p:nvSpPr>
          <p:cNvPr id="268" name="Google Shape;268;p5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9" name="Google Shape;269;p59"/>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270" name="Google Shape;270;p59"/>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1" name="Google Shape;271;p5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72"/>
        <p:cNvGrpSpPr/>
        <p:nvPr/>
      </p:nvGrpSpPr>
      <p:grpSpPr>
        <a:xfrm>
          <a:off x="0" y="0"/>
          <a:ext cx="0" cy="0"/>
          <a:chOff x="0" y="0"/>
          <a:chExt cx="0" cy="0"/>
        </a:xfrm>
      </p:grpSpPr>
      <p:sp>
        <p:nvSpPr>
          <p:cNvPr id="273" name="Google Shape;273;p60"/>
          <p:cNvSpPr txBox="1">
            <a:spLocks noGrp="1"/>
          </p:cNvSpPr>
          <p:nvPr>
            <p:ph type="title"/>
          </p:nvPr>
        </p:nvSpPr>
        <p:spPr>
          <a:xfrm>
            <a:off x="722313" y="4406902"/>
            <a:ext cx="7772400" cy="500906"/>
          </a:xfrm>
          <a:prstGeom prst="rect">
            <a:avLst/>
          </a:prstGeom>
          <a:noFill/>
          <a:ln>
            <a:noFill/>
          </a:ln>
        </p:spPr>
        <p:txBody>
          <a:bodyPr spcFirstLastPara="1" wrap="square" lIns="0" tIns="0" rIns="0" bIns="0" anchor="t" anchorCtr="0">
            <a:spAutoFit/>
          </a:bodyPr>
          <a:lstStyle>
            <a:lvl1pPr lvl="0" algn="l">
              <a:lnSpc>
                <a:spcPct val="106000"/>
              </a:lnSpc>
              <a:spcBef>
                <a:spcPts val="0"/>
              </a:spcBef>
              <a:spcAft>
                <a:spcPts val="0"/>
              </a:spcAft>
              <a:buSzPts val="1400"/>
              <a:buNone/>
              <a:defRPr sz="3100" b="1"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4" name="Google Shape;274;p60"/>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280"/>
              </a:spcBef>
              <a:spcAft>
                <a:spcPts val="0"/>
              </a:spcAft>
              <a:buSzPts val="1280"/>
              <a:buNone/>
              <a:defRPr sz="1600"/>
            </a:lvl1pPr>
            <a:lvl2pPr marL="914400" lvl="1" indent="-228600" algn="l">
              <a:lnSpc>
                <a:spcPct val="106000"/>
              </a:lnSpc>
              <a:spcBef>
                <a:spcPts val="1120"/>
              </a:spcBef>
              <a:spcAft>
                <a:spcPts val="0"/>
              </a:spcAft>
              <a:buSzPts val="1400"/>
              <a:buNone/>
              <a:defRPr sz="1400"/>
            </a:lvl2pPr>
            <a:lvl3pPr marL="1371600" lvl="2" indent="-228600" algn="l">
              <a:lnSpc>
                <a:spcPct val="106000"/>
              </a:lnSpc>
              <a:spcBef>
                <a:spcPts val="480"/>
              </a:spcBef>
              <a:spcAft>
                <a:spcPts val="0"/>
              </a:spcAft>
              <a:buSzPts val="1200"/>
              <a:buNone/>
              <a:defRPr sz="1200"/>
            </a:lvl3pPr>
            <a:lvl4pPr marL="1828800" lvl="3" indent="-228600" algn="l">
              <a:lnSpc>
                <a:spcPct val="106000"/>
              </a:lnSpc>
              <a:spcBef>
                <a:spcPts val="22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228600" algn="l">
              <a:lnSpc>
                <a:spcPct val="100000"/>
              </a:lnSpc>
              <a:spcBef>
                <a:spcPts val="220"/>
              </a:spcBef>
              <a:spcAft>
                <a:spcPts val="0"/>
              </a:spcAft>
              <a:buSzPts val="1100"/>
              <a:buFont typeface="Arial"/>
              <a:buNone/>
              <a:defRPr sz="1100"/>
            </a:lvl6pPr>
            <a:lvl7pPr marL="3200400" lvl="6" indent="-228600" algn="l">
              <a:lnSpc>
                <a:spcPct val="100000"/>
              </a:lnSpc>
              <a:spcBef>
                <a:spcPts val="220"/>
              </a:spcBef>
              <a:spcAft>
                <a:spcPts val="0"/>
              </a:spcAft>
              <a:buSzPts val="1100"/>
              <a:buFont typeface="Arial"/>
              <a:buNone/>
              <a:defRPr sz="1100"/>
            </a:lvl7pPr>
            <a:lvl8pPr marL="3657600" lvl="7" indent="-228600" algn="l">
              <a:lnSpc>
                <a:spcPct val="100000"/>
              </a:lnSpc>
              <a:spcBef>
                <a:spcPts val="220"/>
              </a:spcBef>
              <a:spcAft>
                <a:spcPts val="0"/>
              </a:spcAft>
              <a:buSzPts val="1100"/>
              <a:buFont typeface="Arial"/>
              <a:buNone/>
              <a:defRPr sz="1100"/>
            </a:lvl8pPr>
            <a:lvl9pPr marL="4114800" lvl="8" indent="-228600" algn="l">
              <a:lnSpc>
                <a:spcPct val="100000"/>
              </a:lnSpc>
              <a:spcBef>
                <a:spcPts val="220"/>
              </a:spcBef>
              <a:spcAft>
                <a:spcPts val="0"/>
              </a:spcAft>
              <a:buSzPts val="1100"/>
              <a:buFont typeface="Arial"/>
              <a:buNone/>
              <a:defRPr sz="1100"/>
            </a:lvl9pPr>
          </a:lstStyle>
          <a:p>
            <a:endParaRPr/>
          </a:p>
        </p:txBody>
      </p:sp>
      <p:pic>
        <p:nvPicPr>
          <p:cNvPr id="275" name="Google Shape;275;p60"/>
          <p:cNvPicPr preferRelativeResize="0"/>
          <p:nvPr/>
        </p:nvPicPr>
        <p:blipFill rotWithShape="1">
          <a:blip r:embed="rId2">
            <a:alphaModFix/>
          </a:blip>
          <a:srcRect/>
          <a:stretch/>
        </p:blipFill>
        <p:spPr>
          <a:xfrm>
            <a:off x="7168896" y="350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6" name="Google Shape;276;p60"/>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277"/>
        <p:cNvGrpSpPr/>
        <p:nvPr/>
      </p:nvGrpSpPr>
      <p:grpSpPr>
        <a:xfrm>
          <a:off x="0" y="0"/>
          <a:ext cx="0" cy="0"/>
          <a:chOff x="0" y="0"/>
          <a:chExt cx="0" cy="0"/>
        </a:xfrm>
      </p:grpSpPr>
      <p:sp>
        <p:nvSpPr>
          <p:cNvPr id="278" name="Google Shape;278;p6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9" name="Google Shape;279;p61"/>
          <p:cNvSpPr txBox="1">
            <a:spLocks noGrp="1"/>
          </p:cNvSpPr>
          <p:nvPr>
            <p:ph type="body" idx="1"/>
          </p:nvPr>
        </p:nvSpPr>
        <p:spPr>
          <a:xfrm>
            <a:off x="396877" y="1154114"/>
            <a:ext cx="1927225"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sp>
        <p:nvSpPr>
          <p:cNvPr id="280" name="Google Shape;280;p61"/>
          <p:cNvSpPr txBox="1">
            <a:spLocks noGrp="1"/>
          </p:cNvSpPr>
          <p:nvPr>
            <p:ph type="body" idx="2"/>
          </p:nvPr>
        </p:nvSpPr>
        <p:spPr>
          <a:xfrm>
            <a:off x="2476502" y="1154114"/>
            <a:ext cx="1928813"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pic>
        <p:nvPicPr>
          <p:cNvPr id="281" name="Google Shape;281;p61"/>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82" name="Google Shape;282;p61"/>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83"/>
        <p:cNvGrpSpPr/>
        <p:nvPr/>
      </p:nvGrpSpPr>
      <p:grpSpPr>
        <a:xfrm>
          <a:off x="0" y="0"/>
          <a:ext cx="0" cy="0"/>
          <a:chOff x="0" y="0"/>
          <a:chExt cx="0" cy="0"/>
        </a:xfrm>
      </p:grpSpPr>
      <p:sp>
        <p:nvSpPr>
          <p:cNvPr id="284" name="Google Shape;284;p62"/>
          <p:cNvSpPr txBox="1">
            <a:spLocks noGrp="1"/>
          </p:cNvSpPr>
          <p:nvPr>
            <p:ph type="title"/>
          </p:nvPr>
        </p:nvSpPr>
        <p:spPr>
          <a:xfrm>
            <a:off x="457200" y="1223740"/>
            <a:ext cx="8229600"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85" name="Google Shape;285;p62"/>
          <p:cNvSpPr txBox="1">
            <a:spLocks noGrp="1"/>
          </p:cNvSpPr>
          <p:nvPr>
            <p:ph type="body" idx="1"/>
          </p:nvPr>
        </p:nvSpPr>
        <p:spPr>
          <a:xfrm>
            <a:off x="457200" y="1535114"/>
            <a:ext cx="4040188"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286" name="Google Shape;286;p62"/>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sp>
        <p:nvSpPr>
          <p:cNvPr id="287" name="Google Shape;287;p62"/>
          <p:cNvSpPr txBox="1">
            <a:spLocks noGrp="1"/>
          </p:cNvSpPr>
          <p:nvPr>
            <p:ph type="body" idx="3"/>
          </p:nvPr>
        </p:nvSpPr>
        <p:spPr>
          <a:xfrm>
            <a:off x="4645027" y="1535114"/>
            <a:ext cx="4041775"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288" name="Google Shape;288;p62"/>
          <p:cNvSpPr txBox="1">
            <a:spLocks noGrp="1"/>
          </p:cNvSpPr>
          <p:nvPr>
            <p:ph type="body" idx="4"/>
          </p:nvPr>
        </p:nvSpPr>
        <p:spPr>
          <a:xfrm>
            <a:off x="4645027" y="2174875"/>
            <a:ext cx="4041775"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pic>
        <p:nvPicPr>
          <p:cNvPr id="289" name="Google Shape;289;p62"/>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0" name="Google Shape;290;p62"/>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91"/>
        <p:cNvGrpSpPr/>
        <p:nvPr/>
      </p:nvGrpSpPr>
      <p:grpSpPr>
        <a:xfrm>
          <a:off x="0" y="0"/>
          <a:ext cx="0" cy="0"/>
          <a:chOff x="0" y="0"/>
          <a:chExt cx="0" cy="0"/>
        </a:xfrm>
      </p:grpSpPr>
      <p:sp>
        <p:nvSpPr>
          <p:cNvPr id="292" name="Google Shape;292;p63"/>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293" name="Google Shape;293;p63"/>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4" name="Google Shape;294;p6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95"/>
        <p:cNvGrpSpPr/>
        <p:nvPr/>
      </p:nvGrpSpPr>
      <p:grpSpPr>
        <a:xfrm>
          <a:off x="0" y="0"/>
          <a:ext cx="0" cy="0"/>
          <a:chOff x="0" y="0"/>
          <a:chExt cx="0" cy="0"/>
        </a:xfrm>
      </p:grpSpPr>
      <p:pic>
        <p:nvPicPr>
          <p:cNvPr id="296" name="Google Shape;296;p64"/>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7" name="Google Shape;297;p64"/>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98"/>
        <p:cNvGrpSpPr/>
        <p:nvPr/>
      </p:nvGrpSpPr>
      <p:grpSpPr>
        <a:xfrm>
          <a:off x="0" y="0"/>
          <a:ext cx="0" cy="0"/>
          <a:chOff x="0" y="0"/>
          <a:chExt cx="0" cy="0"/>
        </a:xfrm>
      </p:grpSpPr>
      <p:sp>
        <p:nvSpPr>
          <p:cNvPr id="299" name="Google Shape;299;p65"/>
          <p:cNvSpPr txBox="1">
            <a:spLocks noGrp="1"/>
          </p:cNvSpPr>
          <p:nvPr>
            <p:ph type="title"/>
          </p:nvPr>
        </p:nvSpPr>
        <p:spPr>
          <a:xfrm>
            <a:off x="457202" y="1176568"/>
            <a:ext cx="3008313"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0" name="Google Shape;300;p65"/>
          <p:cNvSpPr txBox="1">
            <a:spLocks noGrp="1"/>
          </p:cNvSpPr>
          <p:nvPr>
            <p:ph type="body" idx="1"/>
          </p:nvPr>
        </p:nvSpPr>
        <p:spPr>
          <a:xfrm>
            <a:off x="3575050" y="273052"/>
            <a:ext cx="5111750" cy="585311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2000"/>
              </a:spcBef>
              <a:spcAft>
                <a:spcPts val="0"/>
              </a:spcAft>
              <a:buSzPts val="1400"/>
              <a:buNone/>
              <a:defRPr sz="2500"/>
            </a:lvl1pPr>
            <a:lvl2pPr marL="914400" lvl="1" indent="-368300" algn="l">
              <a:lnSpc>
                <a:spcPct val="106000"/>
              </a:lnSpc>
              <a:spcBef>
                <a:spcPts val="1760"/>
              </a:spcBef>
              <a:spcAft>
                <a:spcPts val="0"/>
              </a:spcAft>
              <a:buSzPts val="2200"/>
              <a:buChar char="◼"/>
              <a:defRPr sz="2200"/>
            </a:lvl2pPr>
            <a:lvl3pPr marL="1371600" lvl="2" indent="-349250" algn="l">
              <a:lnSpc>
                <a:spcPct val="106000"/>
              </a:lnSpc>
              <a:spcBef>
                <a:spcPts val="760"/>
              </a:spcBef>
              <a:spcAft>
                <a:spcPts val="0"/>
              </a:spcAft>
              <a:buSzPts val="1900"/>
              <a:buChar char="–"/>
              <a:defRPr sz="1900"/>
            </a:lvl3pPr>
            <a:lvl4pPr marL="1828800" lvl="3" indent="-330200" algn="l">
              <a:lnSpc>
                <a:spcPct val="106000"/>
              </a:lnSpc>
              <a:spcBef>
                <a:spcPts val="320"/>
              </a:spcBef>
              <a:spcAft>
                <a:spcPts val="0"/>
              </a:spcAft>
              <a:buSzPts val="1600"/>
              <a:buFont typeface="Arial"/>
              <a:buChar char="•"/>
              <a:defRPr sz="1600"/>
            </a:lvl4pPr>
            <a:lvl5pPr marL="2286000" lvl="4" indent="-330200" algn="l">
              <a:lnSpc>
                <a:spcPct val="100000"/>
              </a:lnSpc>
              <a:spcBef>
                <a:spcPts val="320"/>
              </a:spcBef>
              <a:spcAft>
                <a:spcPts val="0"/>
              </a:spcAft>
              <a:buSzPts val="1600"/>
              <a:buFont typeface="Arial"/>
              <a:buChar char="–"/>
              <a:defRPr sz="1600"/>
            </a:lvl5pPr>
            <a:lvl6pPr marL="2743200" lvl="5" indent="-330200" algn="l">
              <a:lnSpc>
                <a:spcPct val="100000"/>
              </a:lnSpc>
              <a:spcBef>
                <a:spcPts val="320"/>
              </a:spcBef>
              <a:spcAft>
                <a:spcPts val="0"/>
              </a:spcAft>
              <a:buSzPts val="1600"/>
              <a:buFont typeface="Arial"/>
              <a:buChar char="–"/>
              <a:defRPr sz="1600"/>
            </a:lvl6pPr>
            <a:lvl7pPr marL="3200400" lvl="6" indent="-330200" algn="l">
              <a:lnSpc>
                <a:spcPct val="100000"/>
              </a:lnSpc>
              <a:spcBef>
                <a:spcPts val="320"/>
              </a:spcBef>
              <a:spcAft>
                <a:spcPts val="0"/>
              </a:spcAft>
              <a:buSzPts val="1600"/>
              <a:buFont typeface="Arial"/>
              <a:buChar char="–"/>
              <a:defRPr sz="1600"/>
            </a:lvl7pPr>
            <a:lvl8pPr marL="3657600" lvl="7" indent="-330200" algn="l">
              <a:lnSpc>
                <a:spcPct val="100000"/>
              </a:lnSpc>
              <a:spcBef>
                <a:spcPts val="320"/>
              </a:spcBef>
              <a:spcAft>
                <a:spcPts val="0"/>
              </a:spcAft>
              <a:buSzPts val="1600"/>
              <a:buFont typeface="Arial"/>
              <a:buChar char="–"/>
              <a:defRPr sz="1600"/>
            </a:lvl8pPr>
            <a:lvl9pPr marL="4114800" lvl="8" indent="-330200" algn="l">
              <a:lnSpc>
                <a:spcPct val="100000"/>
              </a:lnSpc>
              <a:spcBef>
                <a:spcPts val="320"/>
              </a:spcBef>
              <a:spcAft>
                <a:spcPts val="0"/>
              </a:spcAft>
              <a:buSzPts val="1600"/>
              <a:buFont typeface="Arial"/>
              <a:buChar char="–"/>
              <a:defRPr sz="1600"/>
            </a:lvl9pPr>
          </a:lstStyle>
          <a:p>
            <a:endParaRPr/>
          </a:p>
        </p:txBody>
      </p:sp>
      <p:sp>
        <p:nvSpPr>
          <p:cNvPr id="301" name="Google Shape;301;p65"/>
          <p:cNvSpPr txBox="1">
            <a:spLocks noGrp="1"/>
          </p:cNvSpPr>
          <p:nvPr>
            <p:ph type="body" idx="2"/>
          </p:nvPr>
        </p:nvSpPr>
        <p:spPr>
          <a:xfrm>
            <a:off x="457202" y="1435102"/>
            <a:ext cx="3008313" cy="469106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302" name="Google Shape;302;p65"/>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3" name="Google Shape;303;p65"/>
          <p:cNvSpPr txBox="1"/>
          <p:nvPr/>
        </p:nvSpPr>
        <p:spPr>
          <a:xfrm>
            <a:off x="533570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04"/>
        <p:cNvGrpSpPr/>
        <p:nvPr/>
      </p:nvGrpSpPr>
      <p:grpSpPr>
        <a:xfrm>
          <a:off x="0" y="0"/>
          <a:ext cx="0" cy="0"/>
          <a:chOff x="0" y="0"/>
          <a:chExt cx="0" cy="0"/>
        </a:xfrm>
      </p:grpSpPr>
      <p:sp>
        <p:nvSpPr>
          <p:cNvPr id="305" name="Google Shape;305;p66"/>
          <p:cNvSpPr txBox="1">
            <a:spLocks noGrp="1"/>
          </p:cNvSpPr>
          <p:nvPr>
            <p:ph type="title"/>
          </p:nvPr>
        </p:nvSpPr>
        <p:spPr>
          <a:xfrm>
            <a:off x="1792288" y="5108806"/>
            <a:ext cx="5486400"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6" name="Google Shape;306;p66"/>
          <p:cNvSpPr>
            <a:spLocks noGrp="1"/>
          </p:cNvSpPr>
          <p:nvPr>
            <p:ph type="pic" idx="2"/>
          </p:nvPr>
        </p:nvSpPr>
        <p:spPr>
          <a:xfrm>
            <a:off x="1792288" y="612775"/>
            <a:ext cx="5486400" cy="4114800"/>
          </a:xfrm>
          <a:prstGeom prst="rect">
            <a:avLst/>
          </a:prstGeom>
          <a:noFill/>
          <a:ln>
            <a:noFill/>
          </a:ln>
        </p:spPr>
      </p:sp>
      <p:sp>
        <p:nvSpPr>
          <p:cNvPr id="307" name="Google Shape;307;p66"/>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308" name="Google Shape;308;p66"/>
          <p:cNvPicPr preferRelativeResize="0"/>
          <p:nvPr/>
        </p:nvPicPr>
        <p:blipFill rotWithShape="1">
          <a:blip r:embed="rId2">
            <a:alphaModFix/>
          </a:blip>
          <a:srcRect/>
          <a:stretch/>
        </p:blipFill>
        <p:spPr>
          <a:xfrm>
            <a:off x="7168896" y="1806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9" name="Google Shape;309;p66"/>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310"/>
        <p:cNvGrpSpPr/>
        <p:nvPr/>
      </p:nvGrpSpPr>
      <p:grpSpPr>
        <a:xfrm>
          <a:off x="0" y="0"/>
          <a:ext cx="0" cy="0"/>
          <a:chOff x="0" y="0"/>
          <a:chExt cx="0" cy="0"/>
        </a:xfrm>
      </p:grpSpPr>
      <p:sp>
        <p:nvSpPr>
          <p:cNvPr id="311" name="Google Shape;311;p6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2" name="Google Shape;312;p67"/>
          <p:cNvSpPr txBox="1">
            <a:spLocks noGrp="1"/>
          </p:cNvSpPr>
          <p:nvPr>
            <p:ph type="body" idx="1"/>
          </p:nvPr>
        </p:nvSpPr>
        <p:spPr>
          <a:xfrm rot="5400000">
            <a:off x="-166687" y="1717676"/>
            <a:ext cx="5135562" cy="400843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313" name="Google Shape;313;p67"/>
          <p:cNvPicPr preferRelativeResize="0"/>
          <p:nvPr/>
        </p:nvPicPr>
        <p:blipFill rotWithShape="1">
          <a:blip r:embed="rId2">
            <a:alphaModFix/>
          </a:blip>
          <a:srcRect/>
          <a:stretch/>
        </p:blipFill>
        <p:spPr>
          <a:xfrm>
            <a:off x="7159752" y="1217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4" name="Google Shape;314;p67"/>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315"/>
        <p:cNvGrpSpPr/>
        <p:nvPr/>
      </p:nvGrpSpPr>
      <p:grpSpPr>
        <a:xfrm>
          <a:off x="0" y="0"/>
          <a:ext cx="0" cy="0"/>
          <a:chOff x="0" y="0"/>
          <a:chExt cx="0" cy="0"/>
        </a:xfrm>
      </p:grpSpPr>
      <p:sp>
        <p:nvSpPr>
          <p:cNvPr id="316" name="Google Shape;316;p68"/>
          <p:cNvSpPr txBox="1">
            <a:spLocks noGrp="1"/>
          </p:cNvSpPr>
          <p:nvPr>
            <p:ph type="title"/>
          </p:nvPr>
        </p:nvSpPr>
        <p:spPr>
          <a:xfrm rot="5400000">
            <a:off x="3868851" y="3305065"/>
            <a:ext cx="5775325"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7" name="Google Shape;317;p68"/>
          <p:cNvSpPr txBox="1">
            <a:spLocks noGrp="1"/>
          </p:cNvSpPr>
          <p:nvPr>
            <p:ph type="body" idx="1"/>
          </p:nvPr>
        </p:nvSpPr>
        <p:spPr>
          <a:xfrm rot="5400000">
            <a:off x="564356" y="346870"/>
            <a:ext cx="5775325" cy="6110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318" name="Google Shape;318;p68"/>
          <p:cNvPicPr preferRelativeResize="0"/>
          <p:nvPr/>
        </p:nvPicPr>
        <p:blipFill rotWithShape="1">
          <a:blip r:embed="rId2">
            <a:alphaModFix/>
          </a:blip>
          <a:srcRect/>
          <a:stretch/>
        </p:blipFill>
        <p:spPr>
          <a:xfrm>
            <a:off x="7159752"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9" name="Google Shape;319;p6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0" y="3200399"/>
            <a:ext cx="8915400" cy="2286000"/>
          </a:xfrm>
          <a:prstGeom prst="rect">
            <a:avLst/>
          </a:prstGeom>
          <a:solidFill>
            <a:schemeClr val="dk2"/>
          </a:solidFill>
          <a:ln>
            <a:noFill/>
          </a:ln>
        </p:spPr>
        <p:txBody>
          <a:bodyPr spcFirstLastPara="1" wrap="square" lIns="1188700" tIns="45700" rIns="274300" bIns="45700" anchor="b"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0" name="Google Shape;30;p23"/>
          <p:cNvSpPr txBox="1">
            <a:spLocks noGrp="1"/>
          </p:cNvSpPr>
          <p:nvPr>
            <p:ph type="body" idx="1"/>
          </p:nvPr>
        </p:nvSpPr>
        <p:spPr>
          <a:xfrm>
            <a:off x="914400" y="5484607"/>
            <a:ext cx="8001000" cy="777240"/>
          </a:xfrm>
          <a:prstGeom prst="rect">
            <a:avLst/>
          </a:prstGeom>
          <a:solidFill>
            <a:srgbClr val="E3E5DC"/>
          </a:solidFill>
          <a:ln>
            <a:noFill/>
          </a:ln>
        </p:spPr>
        <p:txBody>
          <a:bodyPr spcFirstLastPara="1" wrap="square" lIns="292600" tIns="91425" rIns="274300" bIns="91425" anchor="ctr" anchorCtr="0">
            <a:normAutofit/>
          </a:bodyPr>
          <a:lstStyle>
            <a:lvl1pPr marL="457200" marR="0" lvl="0" indent="-22860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pic>
        <p:nvPicPr>
          <p:cNvPr id="31" name="Google Shape;31;p2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 name="Google Shape;32;p23"/>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320"/>
        <p:cNvGrpSpPr/>
        <p:nvPr/>
      </p:nvGrpSpPr>
      <p:grpSpPr>
        <a:xfrm>
          <a:off x="0" y="0"/>
          <a:ext cx="0" cy="0"/>
          <a:chOff x="0" y="0"/>
          <a:chExt cx="0" cy="0"/>
        </a:xfrm>
      </p:grpSpPr>
      <p:sp>
        <p:nvSpPr>
          <p:cNvPr id="321" name="Google Shape;321;p6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322" name="Google Shape;322;p69"/>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3" name="Google Shape;323;p6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4"/>
        <p:cNvGrpSpPr/>
        <p:nvPr/>
      </p:nvGrpSpPr>
      <p:grpSpPr>
        <a:xfrm>
          <a:off x="0" y="0"/>
          <a:ext cx="0" cy="0"/>
          <a:chOff x="0" y="0"/>
          <a:chExt cx="0" cy="0"/>
        </a:xfrm>
      </p:grpSpPr>
      <p:sp>
        <p:nvSpPr>
          <p:cNvPr id="325" name="Google Shape;325;p70"/>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326"/>
        <p:cNvGrpSpPr/>
        <p:nvPr/>
      </p:nvGrpSpPr>
      <p:grpSpPr>
        <a:xfrm>
          <a:off x="0" y="0"/>
          <a:ext cx="0" cy="0"/>
          <a:chOff x="0" y="0"/>
          <a:chExt cx="0" cy="0"/>
        </a:xfrm>
      </p:grpSpPr>
      <p:sp>
        <p:nvSpPr>
          <p:cNvPr id="327" name="Google Shape;327;p7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5" name="Google Shape;35;p24"/>
          <p:cNvSpPr txBox="1">
            <a:spLocks noGrp="1"/>
          </p:cNvSpPr>
          <p:nvPr>
            <p:ph type="body" idx="1"/>
          </p:nvPr>
        </p:nvSpPr>
        <p:spPr>
          <a:xfrm>
            <a:off x="1117600"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36" name="Google Shape;36;p24"/>
          <p:cNvSpPr txBox="1">
            <a:spLocks noGrp="1"/>
          </p:cNvSpPr>
          <p:nvPr>
            <p:ph type="body" idx="2"/>
          </p:nvPr>
        </p:nvSpPr>
        <p:spPr>
          <a:xfrm>
            <a:off x="5147534"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37" name="Google Shape;37;p24"/>
          <p:cNvPicPr preferRelativeResize="0"/>
          <p:nvPr/>
        </p:nvPicPr>
        <p:blipFill rotWithShape="1">
          <a:blip r:embed="rId2">
            <a:alphaModFix/>
          </a:blip>
          <a:srcRect/>
          <a:stretch/>
        </p:blipFill>
        <p:spPr>
          <a:xfrm>
            <a:off x="7168896"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8" name="Google Shape;38;p24"/>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1" name="Google Shape;41;p25"/>
          <p:cNvSpPr txBox="1">
            <a:spLocks noGrp="1"/>
          </p:cNvSpPr>
          <p:nvPr>
            <p:ph type="body" idx="1"/>
          </p:nvPr>
        </p:nvSpPr>
        <p:spPr>
          <a:xfrm>
            <a:off x="1120588"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2" name="Google Shape;42;p25"/>
          <p:cNvSpPr txBox="1">
            <a:spLocks noGrp="1"/>
          </p:cNvSpPr>
          <p:nvPr>
            <p:ph type="body" idx="2"/>
          </p:nvPr>
        </p:nvSpPr>
        <p:spPr>
          <a:xfrm>
            <a:off x="1120588"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sp>
        <p:nvSpPr>
          <p:cNvPr id="43" name="Google Shape;43;p25"/>
          <p:cNvSpPr txBox="1">
            <a:spLocks noGrp="1"/>
          </p:cNvSpPr>
          <p:nvPr>
            <p:ph type="body" idx="3"/>
          </p:nvPr>
        </p:nvSpPr>
        <p:spPr>
          <a:xfrm>
            <a:off x="5147534"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4" name="Google Shape;44;p25"/>
          <p:cNvSpPr txBox="1">
            <a:spLocks noGrp="1"/>
          </p:cNvSpPr>
          <p:nvPr>
            <p:ph type="body" idx="4"/>
          </p:nvPr>
        </p:nvSpPr>
        <p:spPr>
          <a:xfrm>
            <a:off x="5147534"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cxnSp>
        <p:nvCxnSpPr>
          <p:cNvPr id="45" name="Google Shape;45;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6" name="Google Shape;46;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7" name="Google Shape;47;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8" name="Google Shape;48;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9" name="Google Shape;49;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50" name="Google Shape;50;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pic>
        <p:nvPicPr>
          <p:cNvPr id="51" name="Google Shape;51;p25"/>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2" name="Google Shape;52;p25"/>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55" name="Google Shape;55;p26"/>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6" name="Google Shape;56;p26"/>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7"/>
        <p:cNvGrpSpPr/>
        <p:nvPr/>
      </p:nvGrpSpPr>
      <p:grpSpPr>
        <a:xfrm>
          <a:off x="0" y="0"/>
          <a:ext cx="0" cy="0"/>
          <a:chOff x="0" y="0"/>
          <a:chExt cx="0" cy="0"/>
        </a:xfrm>
      </p:grpSpPr>
      <p:pic>
        <p:nvPicPr>
          <p:cNvPr id="58" name="Google Shape;58;p27"/>
          <p:cNvPicPr preferRelativeResize="0"/>
          <p:nvPr/>
        </p:nvPicPr>
        <p:blipFill rotWithShape="1">
          <a:blip r:embed="rId2">
            <a:alphaModFix/>
          </a:blip>
          <a:srcRect/>
          <a:stretch/>
        </p:blipFill>
        <p:spPr>
          <a:xfrm>
            <a:off x="7159752"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9" name="Google Shape;59;p27"/>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jp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6" Type="http://schemas.openxmlformats.org/officeDocument/2006/relationships/image" Target="../media/image1.jp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theme" Target="../theme/theme4.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p:nvPr/>
        </p:nvSpPr>
        <p:spPr>
          <a:xfrm>
            <a:off x="2638730" y="6387737"/>
            <a:ext cx="18466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 name="Google Shape;11;p16"/>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12" name="Google Shape;12;p16"/>
          <p:cNvPicPr preferRelativeResize="0"/>
          <p:nvPr/>
        </p:nvPicPr>
        <p:blipFill rotWithShape="1">
          <a:blip r:embed="rId18">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44">
          <p15:clr>
            <a:srgbClr val="F26B43"/>
          </p15:clr>
        </p15:guide>
        <p15:guide id="2" pos="5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8" name="Google Shape;108;p19"/>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1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0" name="Google Shape;110;p1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1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4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4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1" name="Google Shape;181;p4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82" name="Google Shape;182;p4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183" name="Google Shape;183;p45"/>
          <p:cNvPicPr preferRelativeResize="0"/>
          <p:nvPr/>
        </p:nvPicPr>
        <p:blipFill rotWithShape="1">
          <a:blip r:embed="rId13">
            <a:alphaModFix/>
          </a:blip>
          <a:srcRect/>
          <a:stretch/>
        </p:blipFill>
        <p:spPr>
          <a:xfrm>
            <a:off x="7168896" y="850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84" name="Google Shape;184;p45"/>
          <p:cNvSpPr txBox="1"/>
          <p:nvPr/>
        </p:nvSpPr>
        <p:spPr>
          <a:xfrm>
            <a:off x="54728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Copyrights © 2017 Innodatatics Inc. All Rights Reserved</a:t>
            </a:r>
            <a:endParaRPr sz="9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5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marR="0" lvl="0"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1pPr>
            <a:lvl2pPr marR="0" lvl="1"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2pPr>
            <a:lvl3pPr marR="0" lvl="2"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3pPr>
            <a:lvl4pPr marR="0" lvl="3"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4pPr>
            <a:lvl5pPr marR="0" lvl="4"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5pPr>
            <a:lvl6pPr marR="0" lvl="5"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6pPr>
            <a:lvl7pPr marR="0" lvl="6"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7pPr>
            <a:lvl8pPr marR="0" lvl="7"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8pPr>
            <a:lvl9pPr marR="0" lvl="8"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9pPr>
          </a:lstStyle>
          <a:p>
            <a:endParaRPr/>
          </a:p>
        </p:txBody>
      </p:sp>
      <p:sp>
        <p:nvSpPr>
          <p:cNvPr id="256" name="Google Shape;256;p57"/>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marR="0" lvl="0" indent="-228600" algn="l" rtl="0">
              <a:lnSpc>
                <a:spcPct val="106000"/>
              </a:lnSpc>
              <a:spcBef>
                <a:spcPts val="72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85750" algn="l" rtl="0">
              <a:lnSpc>
                <a:spcPct val="106000"/>
              </a:lnSpc>
              <a:spcBef>
                <a:spcPts val="720"/>
              </a:spcBef>
              <a:spcAft>
                <a:spcPts val="0"/>
              </a:spcAft>
              <a:buClr>
                <a:schemeClr val="dk1"/>
              </a:buClr>
              <a:buSzPts val="900"/>
              <a:buFont typeface="Noto Sans Symbols"/>
              <a:buChar char="◼"/>
              <a:defRPr sz="900" b="0" i="0" u="none" strike="noStrike" cap="none">
                <a:solidFill>
                  <a:schemeClr val="dk1"/>
                </a:solidFill>
                <a:latin typeface="Arial"/>
                <a:ea typeface="Arial"/>
                <a:cs typeface="Arial"/>
                <a:sym typeface="Arial"/>
              </a:defRPr>
            </a:lvl2pPr>
            <a:lvl3pPr marL="1371600" marR="0" lvl="2" indent="-279400" algn="l" rtl="0">
              <a:lnSpc>
                <a:spcPct val="106000"/>
              </a:lnSpc>
              <a:spcBef>
                <a:spcPts val="32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3pPr>
            <a:lvl4pPr marL="1828800" marR="0" lvl="3" indent="-279400" algn="l" rtl="0">
              <a:lnSpc>
                <a:spcPct val="106000"/>
              </a:lnSpc>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7pPr>
            <a:lvl8pPr marL="3657600" marR="0" lvl="7"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8pPr>
            <a:lvl9pPr marL="4114800" marR="0" lvl="8"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9pPr>
          </a:lstStyle>
          <a:p>
            <a:endParaRPr/>
          </a:p>
        </p:txBody>
      </p:sp>
      <p:sp>
        <p:nvSpPr>
          <p:cNvPr id="257" name="Google Shape;257;p57"/>
          <p:cNvSpPr txBox="1"/>
          <p:nvPr/>
        </p:nvSpPr>
        <p:spPr>
          <a:xfrm rot="-5400000">
            <a:off x="8861426" y="6543677"/>
            <a:ext cx="422275" cy="66675"/>
          </a:xfrm>
          <a:prstGeom prst="rect">
            <a:avLst/>
          </a:prstGeom>
          <a:noFill/>
          <a:ln>
            <a:noFill/>
          </a:ln>
        </p:spPr>
        <p:txBody>
          <a:bodyPr spcFirstLastPara="1" wrap="square" lIns="0" tIns="0" rIns="0" bIns="0" anchor="t" anchorCtr="0">
            <a:noAutofit/>
          </a:bodyPr>
          <a:lstStyle/>
          <a:p>
            <a:pPr marL="0" marR="0" lvl="0" indent="0" algn="l" rtl="0">
              <a:lnSpc>
                <a:spcPct val="106000"/>
              </a:lnSpc>
              <a:spcBef>
                <a:spcPts val="0"/>
              </a:spcBef>
              <a:spcAft>
                <a:spcPts val="0"/>
              </a:spcAft>
              <a:buClr>
                <a:srgbClr val="000000"/>
              </a:buClr>
              <a:buSzPts val="3100"/>
              <a:buFont typeface="Arial"/>
              <a:buNone/>
            </a:pPr>
            <a:endParaRPr sz="3100" b="0" i="0" u="none" strike="noStrike" cap="none">
              <a:solidFill>
                <a:srgbClr val="AFAFAF"/>
              </a:solidFill>
              <a:latin typeface="Arial"/>
              <a:ea typeface="Arial"/>
              <a:cs typeface="Arial"/>
              <a:sym typeface="Arial"/>
            </a:endParaRPr>
          </a:p>
        </p:txBody>
      </p:sp>
      <p:cxnSp>
        <p:nvCxnSpPr>
          <p:cNvPr id="258" name="Google Shape;258;p57"/>
          <p:cNvCxnSpPr/>
          <p:nvPr/>
        </p:nvCxnSpPr>
        <p:spPr>
          <a:xfrm>
            <a:off x="469900" y="992188"/>
            <a:ext cx="8504238" cy="0"/>
          </a:xfrm>
          <a:prstGeom prst="straightConnector1">
            <a:avLst/>
          </a:prstGeom>
          <a:noFill/>
          <a:ln>
            <a:noFill/>
          </a:ln>
        </p:spPr>
      </p:cxnSp>
      <p:sp>
        <p:nvSpPr>
          <p:cNvPr id="259" name="Google Shape;259;p57"/>
          <p:cNvSpPr/>
          <p:nvPr/>
        </p:nvSpPr>
        <p:spPr>
          <a:xfrm>
            <a:off x="414339" y="6670419"/>
            <a:ext cx="268287" cy="92333"/>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000000"/>
                </a:solidFill>
                <a:latin typeface="Arial"/>
                <a:ea typeface="Arial"/>
                <a:cs typeface="Arial"/>
                <a:sym typeface="Arial"/>
              </a:rPr>
              <a:t>‹#›</a:t>
            </a:fld>
            <a:endParaRPr sz="600" b="0" i="0" u="none" strike="noStrike" cap="none">
              <a:solidFill>
                <a:srgbClr val="000000"/>
              </a:solidFill>
              <a:latin typeface="Arial"/>
              <a:ea typeface="Arial"/>
              <a:cs typeface="Arial"/>
              <a:sym typeface="Arial"/>
            </a:endParaRPr>
          </a:p>
        </p:txBody>
      </p:sp>
      <p:pic>
        <p:nvPicPr>
          <p:cNvPr id="260" name="Google Shape;260;p57"/>
          <p:cNvPicPr preferRelativeResize="0"/>
          <p:nvPr/>
        </p:nvPicPr>
        <p:blipFill rotWithShape="1">
          <a:blip r:embed="rId16">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1" name="Google Shape;261;p57"/>
          <p:cNvSpPr txBox="1"/>
          <p:nvPr/>
        </p:nvSpPr>
        <p:spPr>
          <a:xfrm>
            <a:off x="535399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p:nvPr/>
        </p:nvSpPr>
        <p:spPr>
          <a:xfrm>
            <a:off x="-138559" y="931654"/>
            <a:ext cx="8820443" cy="1894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3600"/>
              <a:buFont typeface="Verdana"/>
              <a:buNone/>
            </a:pPr>
            <a:r>
              <a:rPr lang="en-US" sz="3000" b="1"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IN" sz="3600" b="1" i="0" dirty="0">
                <a:effectLst/>
                <a:latin typeface="Times New Roman" panose="02020603050405020304" pitchFamily="18" charset="0"/>
                <a:cs typeface="Times New Roman" panose="02020603050405020304" pitchFamily="18" charset="0"/>
              </a:rPr>
              <a:t>Forecasting Hourly Power Consumption</a:t>
            </a:r>
          </a:p>
          <a:p>
            <a:pPr marL="0" marR="0" lvl="0" indent="0" algn="l" rtl="0">
              <a:lnSpc>
                <a:spcPct val="100000"/>
              </a:lnSpc>
              <a:spcBef>
                <a:spcPts val="0"/>
              </a:spcBef>
              <a:spcAft>
                <a:spcPts val="0"/>
              </a:spcAft>
              <a:buClr>
                <a:srgbClr val="002776"/>
              </a:buClr>
              <a:buSzPts val="3600"/>
              <a:buFont typeface="Verdana"/>
              <a:buNone/>
            </a:pPr>
            <a:endParaRPr lang="en-IN" sz="3200" b="1" dirty="0">
              <a:latin typeface="Times New Roman" panose="02020603050405020304" pitchFamily="18" charset="0"/>
              <a:ea typeface="Verdana"/>
              <a:cs typeface="Times New Roman" panose="02020603050405020304" pitchFamily="18" charset="0"/>
            </a:endParaRPr>
          </a:p>
          <a:p>
            <a:pPr marL="0" marR="0" lvl="0" indent="0" algn="l" rtl="0">
              <a:lnSpc>
                <a:spcPct val="100000"/>
              </a:lnSpc>
              <a:spcBef>
                <a:spcPts val="0"/>
              </a:spcBef>
              <a:spcAft>
                <a:spcPts val="0"/>
              </a:spcAft>
              <a:buClr>
                <a:srgbClr val="002776"/>
              </a:buClr>
              <a:buSzPts val="3600"/>
              <a:buFont typeface="Verdana"/>
              <a:buNone/>
            </a:pPr>
            <a:r>
              <a:rPr lang="en-US" sz="2400" b="1" i="0" u="none" strike="noStrike" cap="none" dirty="0">
                <a:solidFill>
                  <a:schemeClr val="accent5"/>
                </a:solidFill>
                <a:latin typeface="Times New Roman" panose="02020603050405020304" pitchFamily="18" charset="0"/>
                <a:ea typeface="Verdana"/>
                <a:cs typeface="Times New Roman" panose="02020603050405020304" pitchFamily="18" charset="0"/>
                <a:sym typeface="Verdana"/>
              </a:rPr>
              <a:t>Team :</a:t>
            </a:r>
          </a:p>
          <a:p>
            <a:pPr marL="0" marR="0" lvl="0" indent="0" algn="l" rtl="0">
              <a:lnSpc>
                <a:spcPct val="100000"/>
              </a:lnSpc>
              <a:spcBef>
                <a:spcPts val="0"/>
              </a:spcBef>
              <a:spcAft>
                <a:spcPts val="0"/>
              </a:spcAft>
              <a:buClr>
                <a:srgbClr val="002776"/>
              </a:buClr>
              <a:buSzPts val="3600"/>
              <a:buFont typeface="Verdana"/>
              <a:buNone/>
            </a:pPr>
            <a:r>
              <a:rPr lang="en-US" sz="2400" b="1" dirty="0">
                <a:solidFill>
                  <a:srgbClr val="002776"/>
                </a:solidFill>
                <a:latin typeface="Times New Roman" panose="02020603050405020304" pitchFamily="18" charset="0"/>
                <a:ea typeface="Verdana"/>
                <a:cs typeface="Times New Roman" panose="02020603050405020304" pitchFamily="18" charset="0"/>
                <a:sym typeface="Verdana"/>
              </a:rPr>
              <a:t>	</a:t>
            </a:r>
            <a:r>
              <a:rPr lang="en-US" sz="2000" b="1" dirty="0">
                <a:solidFill>
                  <a:schemeClr val="tx1"/>
                </a:solidFill>
                <a:latin typeface="Times New Roman" panose="02020603050405020304" pitchFamily="18" charset="0"/>
                <a:ea typeface="Verdana"/>
                <a:cs typeface="Times New Roman" panose="02020603050405020304" pitchFamily="18" charset="0"/>
                <a:sym typeface="Verdana"/>
              </a:rPr>
              <a:t>Ms. Sakshi Bais </a:t>
            </a:r>
          </a:p>
          <a:p>
            <a:pPr marL="0" marR="0" lvl="0" indent="0" algn="l" rtl="0">
              <a:lnSpc>
                <a:spcPct val="100000"/>
              </a:lnSpc>
              <a:spcBef>
                <a:spcPts val="0"/>
              </a:spcBef>
              <a:spcAft>
                <a:spcPts val="0"/>
              </a:spcAft>
              <a:buClr>
                <a:srgbClr val="002776"/>
              </a:buClr>
              <a:buSzPts val="3600"/>
              <a:buFont typeface="Verdana"/>
              <a:buNone/>
            </a:pPr>
            <a:r>
              <a:rPr lang="en-US" sz="2000" b="1" dirty="0">
                <a:solidFill>
                  <a:schemeClr val="tx1"/>
                </a:solidFill>
                <a:latin typeface="Times New Roman" panose="02020603050405020304" pitchFamily="18" charset="0"/>
                <a:ea typeface="Verdana"/>
                <a:cs typeface="Times New Roman" panose="02020603050405020304" pitchFamily="18" charset="0"/>
                <a:sym typeface="Verdana"/>
              </a:rPr>
              <a:t>	Mr. Rohit Patil</a:t>
            </a:r>
          </a:p>
          <a:p>
            <a:pPr marL="0" marR="0" lvl="0" indent="0" algn="l" rtl="0">
              <a:lnSpc>
                <a:spcPct val="100000"/>
              </a:lnSpc>
              <a:spcBef>
                <a:spcPts val="0"/>
              </a:spcBef>
              <a:spcAft>
                <a:spcPts val="0"/>
              </a:spcAft>
              <a:buClr>
                <a:srgbClr val="002776"/>
              </a:buClr>
              <a:buSzPts val="3600"/>
              <a:buFont typeface="Verdana"/>
              <a:buNone/>
            </a:pPr>
            <a:r>
              <a:rPr lang="en-US" sz="2000" b="1" i="0" u="none" strike="noStrike" cap="none" dirty="0">
                <a:solidFill>
                  <a:schemeClr val="tx1"/>
                </a:solidFill>
                <a:latin typeface="Times New Roman" panose="02020603050405020304" pitchFamily="18" charset="0"/>
                <a:ea typeface="Verdana"/>
                <a:cs typeface="Times New Roman" panose="02020603050405020304" pitchFamily="18" charset="0"/>
                <a:sym typeface="Verdana"/>
              </a:rPr>
              <a:t>	</a:t>
            </a:r>
            <a:r>
              <a:rPr lang="en-US" sz="2000" b="1" dirty="0">
                <a:solidFill>
                  <a:schemeClr val="tx1"/>
                </a:solidFill>
                <a:latin typeface="Times New Roman" panose="02020603050405020304" pitchFamily="18" charset="0"/>
                <a:ea typeface="Verdana"/>
                <a:cs typeface="Times New Roman" panose="02020603050405020304" pitchFamily="18" charset="0"/>
                <a:sym typeface="Verdana"/>
              </a:rPr>
              <a:t>Ms. Tanvi Davare</a:t>
            </a:r>
          </a:p>
          <a:p>
            <a:pPr marL="0" marR="0" lvl="0" indent="0" algn="l" rtl="0">
              <a:lnSpc>
                <a:spcPct val="100000"/>
              </a:lnSpc>
              <a:spcBef>
                <a:spcPts val="0"/>
              </a:spcBef>
              <a:spcAft>
                <a:spcPts val="0"/>
              </a:spcAft>
              <a:buClr>
                <a:srgbClr val="002776"/>
              </a:buClr>
              <a:buSzPts val="3600"/>
              <a:buFont typeface="Verdana"/>
              <a:buNone/>
            </a:pPr>
            <a:r>
              <a:rPr lang="en-US" sz="2000" b="1" i="0" u="none" strike="noStrike" cap="none" dirty="0">
                <a:solidFill>
                  <a:schemeClr val="tx1"/>
                </a:solidFill>
                <a:latin typeface="Times New Roman" panose="02020603050405020304" pitchFamily="18" charset="0"/>
                <a:ea typeface="Verdana"/>
                <a:cs typeface="Times New Roman" panose="02020603050405020304" pitchFamily="18" charset="0"/>
                <a:sym typeface="Verdana"/>
              </a:rPr>
              <a:t>	</a:t>
            </a:r>
            <a:r>
              <a:rPr lang="en-US" sz="2000" b="1" dirty="0">
                <a:solidFill>
                  <a:schemeClr val="tx1"/>
                </a:solidFill>
                <a:latin typeface="Times New Roman" panose="02020603050405020304" pitchFamily="18" charset="0"/>
                <a:ea typeface="Verdana"/>
                <a:cs typeface="Times New Roman" panose="02020603050405020304" pitchFamily="18" charset="0"/>
                <a:sym typeface="Verdana"/>
              </a:rPr>
              <a:t>Ms. Sakshi Wagh</a:t>
            </a:r>
          </a:p>
          <a:p>
            <a:pPr marL="0" marR="0" lvl="0" indent="0" algn="l" rtl="0">
              <a:lnSpc>
                <a:spcPct val="100000"/>
              </a:lnSpc>
              <a:spcBef>
                <a:spcPts val="0"/>
              </a:spcBef>
              <a:spcAft>
                <a:spcPts val="0"/>
              </a:spcAft>
              <a:buClr>
                <a:srgbClr val="002776"/>
              </a:buClr>
              <a:buSzPts val="3600"/>
              <a:buFont typeface="Verdana"/>
              <a:buNone/>
            </a:pPr>
            <a:r>
              <a:rPr lang="en-US" sz="2000" b="1" i="0" u="none" strike="noStrike" cap="none" dirty="0">
                <a:solidFill>
                  <a:schemeClr val="tx1"/>
                </a:solidFill>
                <a:latin typeface="Times New Roman" panose="02020603050405020304" pitchFamily="18" charset="0"/>
                <a:ea typeface="Verdana"/>
                <a:cs typeface="Times New Roman" panose="02020603050405020304" pitchFamily="18" charset="0"/>
                <a:sym typeface="Verdana"/>
              </a:rPr>
              <a:t>	</a:t>
            </a:r>
            <a:r>
              <a:rPr lang="en-US" sz="2000" b="1" dirty="0">
                <a:solidFill>
                  <a:schemeClr val="tx1"/>
                </a:solidFill>
                <a:latin typeface="Times New Roman" panose="02020603050405020304" pitchFamily="18" charset="0"/>
                <a:ea typeface="Verdana"/>
                <a:cs typeface="Times New Roman" panose="02020603050405020304" pitchFamily="18" charset="0"/>
                <a:sym typeface="Verdana"/>
              </a:rPr>
              <a:t>Mr. Prashant Jadhav</a:t>
            </a:r>
          </a:p>
          <a:p>
            <a:pPr marL="0" marR="0" lvl="0" indent="0" algn="l" rtl="0">
              <a:lnSpc>
                <a:spcPct val="100000"/>
              </a:lnSpc>
              <a:spcBef>
                <a:spcPts val="0"/>
              </a:spcBef>
              <a:spcAft>
                <a:spcPts val="0"/>
              </a:spcAft>
              <a:buClr>
                <a:srgbClr val="002776"/>
              </a:buClr>
              <a:buSzPts val="3600"/>
              <a:buFont typeface="Verdana"/>
              <a:buNone/>
            </a:pPr>
            <a:r>
              <a:rPr lang="en-US" sz="2000" b="1" i="0" u="none" strike="noStrike" cap="none" dirty="0">
                <a:solidFill>
                  <a:schemeClr val="tx1"/>
                </a:solidFill>
                <a:latin typeface="Times New Roman" panose="02020603050405020304" pitchFamily="18" charset="0"/>
                <a:ea typeface="Verdana"/>
                <a:cs typeface="Times New Roman" panose="02020603050405020304" pitchFamily="18" charset="0"/>
                <a:sym typeface="Verdana"/>
              </a:rPr>
              <a:t>	</a:t>
            </a:r>
            <a:r>
              <a:rPr lang="en-US" sz="2000" b="1" dirty="0">
                <a:solidFill>
                  <a:schemeClr val="tx1"/>
                </a:solidFill>
                <a:latin typeface="Times New Roman" panose="02020603050405020304" pitchFamily="18" charset="0"/>
                <a:ea typeface="Verdana"/>
                <a:cs typeface="Times New Roman" panose="02020603050405020304" pitchFamily="18" charset="0"/>
                <a:sym typeface="Verdana"/>
              </a:rPr>
              <a:t>Mr. Akshay Kamble</a:t>
            </a:r>
            <a:endParaRPr lang="en-US" sz="2000" b="0" i="0" u="none" strike="noStrike" cap="none" dirty="0">
              <a:solidFill>
                <a:schemeClr val="tx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2776"/>
              </a:buClr>
              <a:buSzPts val="2400"/>
              <a:buFont typeface="Verdana"/>
              <a:buNone/>
            </a:pPr>
            <a:r>
              <a:rPr lang="en-US" sz="2400" b="1" i="0" u="none" strike="noStrike" cap="none" dirty="0">
                <a:solidFill>
                  <a:srgbClr val="002776"/>
                </a:solidFill>
                <a:latin typeface="Times New Roman" panose="02020603050405020304" pitchFamily="18" charset="0"/>
                <a:ea typeface="Verdana"/>
                <a:cs typeface="Times New Roman" panose="02020603050405020304" pitchFamily="18" charset="0"/>
                <a:sym typeface="Verdana"/>
              </a:rPr>
              <a:t> </a:t>
            </a:r>
          </a:p>
          <a:p>
            <a:pPr marL="0" marR="0" lvl="0" indent="0" algn="l" rtl="0">
              <a:lnSpc>
                <a:spcPct val="100000"/>
              </a:lnSpc>
              <a:spcBef>
                <a:spcPts val="0"/>
              </a:spcBef>
              <a:spcAft>
                <a:spcPts val="0"/>
              </a:spcAft>
              <a:buClr>
                <a:srgbClr val="002776"/>
              </a:buClr>
              <a:buSzPts val="2400"/>
              <a:buFont typeface="Verdana"/>
              <a:buNone/>
            </a:pPr>
            <a:r>
              <a:rPr lang="en-US" sz="2400" b="1" i="0" u="none" strike="noStrike" cap="none" dirty="0">
                <a:solidFill>
                  <a:schemeClr val="accent5"/>
                </a:solidFill>
                <a:latin typeface="Times New Roman" panose="02020603050405020304" pitchFamily="18" charset="0"/>
                <a:ea typeface="Verdana"/>
                <a:cs typeface="Times New Roman" panose="02020603050405020304" pitchFamily="18" charset="0"/>
                <a:sym typeface="Verdana"/>
              </a:rPr>
              <a:t>Mentors</a:t>
            </a:r>
            <a:r>
              <a:rPr lang="en-US" sz="2400" b="1" dirty="0">
                <a:solidFill>
                  <a:schemeClr val="accent5"/>
                </a:solidFill>
                <a:latin typeface="Times New Roman" panose="02020603050405020304" pitchFamily="18" charset="0"/>
                <a:ea typeface="Verdana"/>
                <a:cs typeface="Times New Roman" panose="02020603050405020304" pitchFamily="18" charset="0"/>
                <a:sym typeface="Verdana"/>
              </a:rPr>
              <a:t> :</a:t>
            </a:r>
          </a:p>
          <a:p>
            <a:pPr marL="0" marR="0" lvl="0" indent="0" algn="l" rtl="0">
              <a:lnSpc>
                <a:spcPct val="100000"/>
              </a:lnSpc>
              <a:spcBef>
                <a:spcPts val="0"/>
              </a:spcBef>
              <a:spcAft>
                <a:spcPts val="0"/>
              </a:spcAft>
              <a:buClr>
                <a:srgbClr val="002776"/>
              </a:buClr>
              <a:buSzPts val="2400"/>
              <a:buFont typeface="Verdana"/>
              <a:buNone/>
            </a:pPr>
            <a:r>
              <a:rPr lang="en-US" sz="2400" b="1" dirty="0">
                <a:solidFill>
                  <a:srgbClr val="002776"/>
                </a:solidFill>
                <a:latin typeface="Times New Roman" panose="02020603050405020304" pitchFamily="18" charset="0"/>
                <a:ea typeface="Verdana"/>
                <a:cs typeface="Times New Roman" panose="02020603050405020304" pitchFamily="18" charset="0"/>
                <a:sym typeface="Verdana"/>
              </a:rPr>
              <a:t>	</a:t>
            </a:r>
            <a:r>
              <a:rPr lang="en-US" sz="2000" b="1" dirty="0">
                <a:solidFill>
                  <a:schemeClr val="tx1"/>
                </a:solidFill>
                <a:latin typeface="Times New Roman" panose="02020603050405020304" pitchFamily="18" charset="0"/>
                <a:ea typeface="Verdana"/>
                <a:cs typeface="Times New Roman" panose="02020603050405020304" pitchFamily="18" charset="0"/>
                <a:sym typeface="Verdana"/>
              </a:rPr>
              <a:t>Mr. Rajshekar Sir</a:t>
            </a:r>
          </a:p>
          <a:p>
            <a:pPr marL="0" marR="0" lvl="0" indent="0" algn="l" rtl="0">
              <a:lnSpc>
                <a:spcPct val="100000"/>
              </a:lnSpc>
              <a:spcBef>
                <a:spcPts val="0"/>
              </a:spcBef>
              <a:spcAft>
                <a:spcPts val="0"/>
              </a:spcAft>
              <a:buClr>
                <a:srgbClr val="002776"/>
              </a:buClr>
              <a:buSzPts val="2400"/>
              <a:buFont typeface="Verdana"/>
              <a:buNone/>
            </a:pPr>
            <a:r>
              <a:rPr lang="en-US" sz="2000" b="1" dirty="0">
                <a:solidFill>
                  <a:schemeClr val="tx1"/>
                </a:solidFill>
                <a:latin typeface="Times New Roman" panose="02020603050405020304" pitchFamily="18" charset="0"/>
                <a:ea typeface="Verdana"/>
                <a:cs typeface="Times New Roman" panose="02020603050405020304" pitchFamily="18" charset="0"/>
                <a:sym typeface="Verdana"/>
              </a:rPr>
              <a:t>	Pallavi Mam</a:t>
            </a:r>
            <a:endParaRPr lang="en-US" sz="2000" b="0" i="0" u="none" strike="noStrike" cap="none" dirty="0">
              <a:solidFill>
                <a:schemeClr val="tx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2776"/>
              </a:buClr>
              <a:buSzPts val="2400"/>
              <a:buFont typeface="Verdana"/>
              <a:buNone/>
            </a:pPr>
            <a:r>
              <a:rPr lang="en-US" sz="2400" b="1" i="0" u="none" strike="noStrike" cap="none" dirty="0">
                <a:solidFill>
                  <a:srgbClr val="002776"/>
                </a:solidFill>
                <a:latin typeface="Times New Roman" panose="02020603050405020304" pitchFamily="18" charset="0"/>
                <a:ea typeface="Verdana"/>
                <a:cs typeface="Times New Roman" panose="02020603050405020304" pitchFamily="18" charset="0"/>
                <a:sym typeface="Verdana"/>
              </a:rPr>
              <a:t> </a:t>
            </a:r>
          </a:p>
          <a:p>
            <a:pPr marL="0" marR="0" lvl="0" indent="0" algn="l" rtl="0">
              <a:lnSpc>
                <a:spcPct val="100000"/>
              </a:lnSpc>
              <a:spcBef>
                <a:spcPts val="0"/>
              </a:spcBef>
              <a:spcAft>
                <a:spcPts val="0"/>
              </a:spcAft>
              <a:buClr>
                <a:srgbClr val="002776"/>
              </a:buClr>
              <a:buSzPts val="2400"/>
              <a:buFont typeface="Verdana"/>
              <a:buNone/>
            </a:pPr>
            <a:r>
              <a:rPr lang="en-US" sz="2400" b="1" i="0" u="none" strike="noStrike" cap="none" dirty="0">
                <a:solidFill>
                  <a:schemeClr val="accent5"/>
                </a:solidFill>
                <a:latin typeface="Times New Roman" panose="02020603050405020304" pitchFamily="18" charset="0"/>
                <a:ea typeface="Verdana"/>
                <a:cs typeface="Times New Roman" panose="02020603050405020304" pitchFamily="18" charset="0"/>
                <a:sym typeface="Verdana"/>
              </a:rPr>
              <a:t>Date :</a:t>
            </a:r>
            <a:r>
              <a:rPr lang="en-US" sz="2400" b="1" i="0" u="none" strike="noStrike" cap="none" dirty="0">
                <a:solidFill>
                  <a:srgbClr val="002776"/>
                </a:solidFill>
                <a:latin typeface="Times New Roman" panose="02020603050405020304" pitchFamily="18" charset="0"/>
                <a:ea typeface="Verdana"/>
                <a:cs typeface="Times New Roman" panose="02020603050405020304" pitchFamily="18" charset="0"/>
                <a:sym typeface="Verdana"/>
              </a:rPr>
              <a:t> </a:t>
            </a:r>
            <a:r>
              <a:rPr lang="en-US" sz="2400" b="1" dirty="0">
                <a:solidFill>
                  <a:schemeClr val="tx1"/>
                </a:solidFill>
                <a:latin typeface="Times New Roman" panose="02020603050405020304" pitchFamily="18" charset="0"/>
                <a:ea typeface="Verdana"/>
                <a:cs typeface="Times New Roman" panose="02020603050405020304" pitchFamily="18" charset="0"/>
                <a:sym typeface="Verdana"/>
              </a:rPr>
              <a:t>21</a:t>
            </a:r>
            <a:r>
              <a:rPr lang="en-US" sz="2400" b="1" i="0" u="none" strike="noStrike" cap="none" dirty="0">
                <a:solidFill>
                  <a:schemeClr val="tx1"/>
                </a:solidFill>
                <a:latin typeface="Times New Roman" panose="02020603050405020304" pitchFamily="18" charset="0"/>
                <a:ea typeface="Verdana"/>
                <a:cs typeface="Times New Roman" panose="02020603050405020304" pitchFamily="18" charset="0"/>
                <a:sym typeface="Verdana"/>
              </a:rPr>
              <a:t>/03/2023</a:t>
            </a:r>
            <a:endParaRPr sz="14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pic>
        <p:nvPicPr>
          <p:cNvPr id="2" name="Google Shape;388;p7">
            <a:extLst>
              <a:ext uri="{FF2B5EF4-FFF2-40B4-BE49-F238E27FC236}">
                <a16:creationId xmlns:a16="http://schemas.microsoft.com/office/drawing/2014/main" id="{88D85BF9-6E41-132D-560A-015A5C85F396}"/>
              </a:ext>
            </a:extLst>
          </p:cNvPr>
          <p:cNvPicPr preferRelativeResize="0"/>
          <p:nvPr/>
        </p:nvPicPr>
        <p:blipFill rotWithShape="1">
          <a:blip r:embed="rId3">
            <a:alphaModFix/>
          </a:blip>
          <a:srcRect/>
          <a:stretch/>
        </p:blipFill>
        <p:spPr>
          <a:xfrm>
            <a:off x="9787367" y="139574"/>
            <a:ext cx="1187051" cy="4113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7" name="Google Shape;387;p7"/>
          <p:cNvSpPr txBox="1"/>
          <p:nvPr/>
        </p:nvSpPr>
        <p:spPr>
          <a:xfrm>
            <a:off x="72751" y="5501078"/>
            <a:ext cx="8998498" cy="92328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8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sym typeface="Century Gothic"/>
              </a:rPr>
              <a:t>From this line chart, we say that there is </a:t>
            </a:r>
            <a:r>
              <a:rPr lang="en-US" sz="1800" dirty="0">
                <a:solidFill>
                  <a:srgbClr val="FF0000"/>
                </a:solidFill>
                <a:latin typeface="Times New Roman" panose="02020603050405020304" pitchFamily="18" charset="0"/>
                <a:cs typeface="Times New Roman" panose="02020603050405020304" pitchFamily="18" charset="0"/>
                <a:sym typeface="Century Gothic"/>
              </a:rPr>
              <a:t>no regular patterns</a:t>
            </a:r>
            <a:r>
              <a:rPr lang="en-US" sz="1800" dirty="0">
                <a:solidFill>
                  <a:schemeClr val="tx1"/>
                </a:solidFill>
                <a:latin typeface="Times New Roman" panose="02020603050405020304" pitchFamily="18" charset="0"/>
                <a:cs typeface="Times New Roman" panose="02020603050405020304" pitchFamily="18" charset="0"/>
                <a:sym typeface="Century Gothic"/>
              </a:rPr>
              <a:t> of energy usage while plotting m</a:t>
            </a:r>
            <a:r>
              <a:rPr lang="en-US" sz="1800" dirty="0">
                <a:solidFill>
                  <a:schemeClr val="tx1"/>
                </a:solidFill>
                <a:latin typeface="Times New Roman" panose="02020603050405020304" pitchFamily="18" charset="0"/>
                <a:cs typeface="Times New Roman" panose="02020603050405020304" pitchFamily="18" charset="0"/>
              </a:rPr>
              <a:t>onthly usage across years </a:t>
            </a:r>
            <a:r>
              <a:rPr lang="en-US" sz="1800" dirty="0">
                <a:solidFill>
                  <a:schemeClr val="tx1"/>
                </a:solidFill>
                <a:latin typeface="Times New Roman" panose="02020603050405020304" pitchFamily="18" charset="0"/>
                <a:cs typeface="Times New Roman" panose="02020603050405020304" pitchFamily="18" charset="0"/>
                <a:sym typeface="Century Gothic"/>
              </a:rPr>
              <a:t>, but we see that, in </a:t>
            </a:r>
            <a:r>
              <a:rPr lang="en-US" sz="1800" b="1" dirty="0">
                <a:solidFill>
                  <a:schemeClr val="tx1"/>
                </a:solidFill>
                <a:latin typeface="Times New Roman" panose="02020603050405020304" pitchFamily="18" charset="0"/>
                <a:cs typeface="Times New Roman" panose="02020603050405020304" pitchFamily="18" charset="0"/>
                <a:sym typeface="Century Gothic"/>
              </a:rPr>
              <a:t>February</a:t>
            </a:r>
            <a:r>
              <a:rPr lang="en-US" sz="1800" dirty="0">
                <a:solidFill>
                  <a:schemeClr val="tx1"/>
                </a:solidFill>
                <a:latin typeface="Times New Roman" panose="02020603050405020304" pitchFamily="18" charset="0"/>
                <a:cs typeface="Times New Roman" panose="02020603050405020304" pitchFamily="18" charset="0"/>
                <a:sym typeface="Century Gothic"/>
              </a:rPr>
              <a:t> month, there is </a:t>
            </a:r>
            <a:r>
              <a:rPr lang="en-US" sz="1800" dirty="0">
                <a:solidFill>
                  <a:srgbClr val="00B050"/>
                </a:solidFill>
                <a:latin typeface="Times New Roman" panose="02020603050405020304" pitchFamily="18" charset="0"/>
                <a:cs typeface="Times New Roman" panose="02020603050405020304" pitchFamily="18" charset="0"/>
                <a:sym typeface="Century Gothic"/>
              </a:rPr>
              <a:t>higher</a:t>
            </a:r>
            <a:r>
              <a:rPr lang="en-US" sz="1800" dirty="0">
                <a:solidFill>
                  <a:schemeClr val="tx1"/>
                </a:solidFill>
                <a:latin typeface="Times New Roman" panose="02020603050405020304" pitchFamily="18" charset="0"/>
                <a:cs typeface="Times New Roman" panose="02020603050405020304" pitchFamily="18" charset="0"/>
                <a:sym typeface="Century Gothic"/>
              </a:rPr>
              <a:t> </a:t>
            </a:r>
            <a:r>
              <a:rPr lang="en-US" sz="1800" dirty="0">
                <a:solidFill>
                  <a:srgbClr val="00B050"/>
                </a:solidFill>
                <a:latin typeface="Times New Roman" panose="02020603050405020304" pitchFamily="18" charset="0"/>
                <a:cs typeface="Times New Roman" panose="02020603050405020304" pitchFamily="18" charset="0"/>
                <a:sym typeface="Century Gothic"/>
              </a:rPr>
              <a:t>variance</a:t>
            </a:r>
            <a:r>
              <a:rPr lang="en-US" sz="1800" dirty="0">
                <a:solidFill>
                  <a:schemeClr val="tx1"/>
                </a:solidFill>
                <a:latin typeface="Times New Roman" panose="02020603050405020304" pitchFamily="18" charset="0"/>
                <a:cs typeface="Times New Roman" panose="02020603050405020304" pitchFamily="18" charset="0"/>
                <a:sym typeface="Century Gothic"/>
              </a:rPr>
              <a:t> in energy usage while in </a:t>
            </a:r>
            <a:r>
              <a:rPr lang="en-US" sz="1800" b="1" dirty="0">
                <a:solidFill>
                  <a:schemeClr val="tx1"/>
                </a:solidFill>
                <a:latin typeface="Times New Roman" panose="02020603050405020304" pitchFamily="18" charset="0"/>
                <a:cs typeface="Times New Roman" panose="02020603050405020304" pitchFamily="18" charset="0"/>
                <a:sym typeface="Century Gothic"/>
              </a:rPr>
              <a:t>2015</a:t>
            </a:r>
            <a:r>
              <a:rPr lang="en-US" sz="1800" dirty="0">
                <a:solidFill>
                  <a:schemeClr val="tx1"/>
                </a:solidFill>
                <a:latin typeface="Times New Roman" panose="02020603050405020304" pitchFamily="18" charset="0"/>
                <a:cs typeface="Times New Roman" panose="02020603050405020304" pitchFamily="18" charset="0"/>
                <a:sym typeface="Century Gothic"/>
              </a:rPr>
              <a:t> it is </a:t>
            </a:r>
            <a:r>
              <a:rPr lang="en-US" sz="1800" dirty="0">
                <a:solidFill>
                  <a:srgbClr val="00B050"/>
                </a:solidFill>
                <a:latin typeface="Times New Roman" panose="02020603050405020304" pitchFamily="18" charset="0"/>
                <a:cs typeface="Times New Roman" panose="02020603050405020304" pitchFamily="18" charset="0"/>
                <a:sym typeface="Century Gothic"/>
              </a:rPr>
              <a:t>highest</a:t>
            </a:r>
            <a:r>
              <a:rPr lang="en-US" sz="1800" dirty="0">
                <a:solidFill>
                  <a:schemeClr val="tx1"/>
                </a:solidFill>
                <a:latin typeface="Times New Roman" panose="02020603050405020304" pitchFamily="18" charset="0"/>
                <a:cs typeface="Times New Roman" panose="02020603050405020304" pitchFamily="18" charset="0"/>
                <a:sym typeface="Century Gothic"/>
              </a:rPr>
              <a:t>.</a:t>
            </a:r>
            <a:endParaRPr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pic>
        <p:nvPicPr>
          <p:cNvPr id="388" name="Google Shape;388;p7"/>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3074" name="Picture 2">
            <a:extLst>
              <a:ext uri="{FF2B5EF4-FFF2-40B4-BE49-F238E27FC236}">
                <a16:creationId xmlns:a16="http://schemas.microsoft.com/office/drawing/2014/main" id="{117FCC86-F83B-D6BA-3286-F1A752A9D3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97" y="1224655"/>
            <a:ext cx="8958805" cy="408659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68AA570-B6E6-F3F4-FF81-F7B74126D3B7}"/>
              </a:ext>
            </a:extLst>
          </p:cNvPr>
          <p:cNvSpPr>
            <a:spLocks noGrp="1"/>
          </p:cNvSpPr>
          <p:nvPr>
            <p:ph type="title"/>
          </p:nvPr>
        </p:nvSpPr>
        <p:spPr>
          <a:xfrm>
            <a:off x="72751" y="515375"/>
            <a:ext cx="5600462" cy="519776"/>
          </a:xfrm>
        </p:spPr>
        <p:txBody>
          <a:bodyPr>
            <a:noAutofit/>
          </a:bodyPr>
          <a:lstStyle/>
          <a:p>
            <a:r>
              <a:rPr lang="en-US" sz="2400" b="1" dirty="0">
                <a:solidFill>
                  <a:schemeClr val="accent5"/>
                </a:solidFill>
                <a:latin typeface="Times New Roman" panose="02020603050405020304" pitchFamily="18" charset="0"/>
                <a:cs typeface="Times New Roman" panose="02020603050405020304" pitchFamily="18" charset="0"/>
              </a:rPr>
              <a:t>Monthly usage across years :</a:t>
            </a:r>
            <a:endParaRPr lang="en-IN" sz="2400" b="1" dirty="0">
              <a:solidFill>
                <a:schemeClr val="accent5"/>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7" name="Google Shape;387;p7"/>
          <p:cNvSpPr txBox="1"/>
          <p:nvPr/>
        </p:nvSpPr>
        <p:spPr>
          <a:xfrm>
            <a:off x="106537" y="5003469"/>
            <a:ext cx="8852267" cy="175428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sym typeface="Century Gothic"/>
              </a:rPr>
              <a:t>when we plot total energy consumption by months, in </a:t>
            </a:r>
            <a:r>
              <a:rPr lang="en-US" sz="1800" b="1" dirty="0">
                <a:solidFill>
                  <a:schemeClr val="tx1"/>
                </a:solidFill>
                <a:latin typeface="Times New Roman" panose="02020603050405020304" pitchFamily="18" charset="0"/>
                <a:cs typeface="Times New Roman" panose="02020603050405020304" pitchFamily="18" charset="0"/>
                <a:sym typeface="Century Gothic"/>
              </a:rPr>
              <a:t>April to October </a:t>
            </a:r>
            <a:r>
              <a:rPr lang="en-US" sz="1800" dirty="0">
                <a:solidFill>
                  <a:schemeClr val="tx1"/>
                </a:solidFill>
                <a:latin typeface="Times New Roman" panose="02020603050405020304" pitchFamily="18" charset="0"/>
                <a:cs typeface="Times New Roman" panose="02020603050405020304" pitchFamily="18" charset="0"/>
                <a:sym typeface="Century Gothic"/>
              </a:rPr>
              <a:t> the line goes </a:t>
            </a:r>
            <a:r>
              <a:rPr lang="en-US" sz="1800" dirty="0">
                <a:solidFill>
                  <a:srgbClr val="00B050"/>
                </a:solidFill>
                <a:latin typeface="Times New Roman" panose="02020603050405020304" pitchFamily="18" charset="0"/>
                <a:cs typeface="Times New Roman" panose="02020603050405020304" pitchFamily="18" charset="0"/>
                <a:sym typeface="Century Gothic"/>
              </a:rPr>
              <a:t>up</a:t>
            </a:r>
            <a:r>
              <a:rPr lang="en-US" sz="1800" dirty="0">
                <a:solidFill>
                  <a:schemeClr val="tx1"/>
                </a:solidFill>
                <a:latin typeface="Times New Roman" panose="02020603050405020304" pitchFamily="18" charset="0"/>
                <a:cs typeface="Times New Roman" panose="02020603050405020304" pitchFamily="18" charset="0"/>
                <a:sym typeface="Century Gothic"/>
              </a:rPr>
              <a:t> drastically, and in </a:t>
            </a:r>
            <a:r>
              <a:rPr lang="en-US" sz="1800" b="1" dirty="0">
                <a:solidFill>
                  <a:schemeClr val="tx1"/>
                </a:solidFill>
                <a:latin typeface="Times New Roman" panose="02020603050405020304" pitchFamily="18" charset="0"/>
                <a:cs typeface="Times New Roman" panose="02020603050405020304" pitchFamily="18" charset="0"/>
                <a:sym typeface="Century Gothic"/>
              </a:rPr>
              <a:t>December</a:t>
            </a:r>
            <a:r>
              <a:rPr lang="en-US" sz="1800" dirty="0">
                <a:solidFill>
                  <a:schemeClr val="tx1"/>
                </a:solidFill>
                <a:latin typeface="Times New Roman" panose="02020603050405020304" pitchFamily="18" charset="0"/>
                <a:cs typeface="Times New Roman" panose="02020603050405020304" pitchFamily="18" charset="0"/>
                <a:sym typeface="Century Gothic"/>
              </a:rPr>
              <a:t> it goes </a:t>
            </a:r>
            <a:r>
              <a:rPr lang="en-US" sz="1800" dirty="0">
                <a:solidFill>
                  <a:srgbClr val="FF0000"/>
                </a:solidFill>
                <a:latin typeface="Times New Roman" panose="02020603050405020304" pitchFamily="18" charset="0"/>
                <a:cs typeface="Times New Roman" panose="02020603050405020304" pitchFamily="18" charset="0"/>
                <a:sym typeface="Century Gothic"/>
              </a:rPr>
              <a:t>down</a:t>
            </a:r>
            <a:r>
              <a:rPr lang="en-US" sz="1800" dirty="0">
                <a:solidFill>
                  <a:schemeClr val="tx1"/>
                </a:solidFill>
                <a:latin typeface="Times New Roman" panose="02020603050405020304" pitchFamily="18" charset="0"/>
                <a:cs typeface="Times New Roman" panose="02020603050405020304" pitchFamily="18" charset="0"/>
                <a:sym typeface="Century Gothic"/>
              </a:rPr>
              <a:t> slightly, from this we can say that, the energy consumed in </a:t>
            </a:r>
            <a:r>
              <a:rPr lang="en-US" sz="1800" b="1" dirty="0">
                <a:solidFill>
                  <a:schemeClr val="tx1"/>
                </a:solidFill>
                <a:latin typeface="Times New Roman" panose="02020603050405020304" pitchFamily="18" charset="0"/>
                <a:cs typeface="Times New Roman" panose="02020603050405020304" pitchFamily="18" charset="0"/>
                <a:sym typeface="Century Gothic"/>
              </a:rPr>
              <a:t>April to October</a:t>
            </a:r>
            <a:r>
              <a:rPr lang="en-US" sz="1800" dirty="0">
                <a:solidFill>
                  <a:schemeClr val="tx1"/>
                </a:solidFill>
                <a:latin typeface="Times New Roman" panose="02020603050405020304" pitchFamily="18" charset="0"/>
                <a:cs typeface="Times New Roman" panose="02020603050405020304" pitchFamily="18" charset="0"/>
                <a:sym typeface="Century Gothic"/>
              </a:rPr>
              <a:t> is </a:t>
            </a:r>
            <a:r>
              <a:rPr lang="en-US" sz="1800" dirty="0">
                <a:solidFill>
                  <a:srgbClr val="00B050"/>
                </a:solidFill>
                <a:latin typeface="Times New Roman" panose="02020603050405020304" pitchFamily="18" charset="0"/>
                <a:cs typeface="Times New Roman" panose="02020603050405020304" pitchFamily="18" charset="0"/>
                <a:sym typeface="Century Gothic"/>
              </a:rPr>
              <a:t>increased</a:t>
            </a:r>
            <a:r>
              <a:rPr lang="en-US" sz="1800" dirty="0">
                <a:solidFill>
                  <a:schemeClr val="tx1"/>
                </a:solidFill>
                <a:latin typeface="Times New Roman" panose="02020603050405020304" pitchFamily="18" charset="0"/>
                <a:cs typeface="Times New Roman" panose="02020603050405020304" pitchFamily="18" charset="0"/>
                <a:sym typeface="Century Gothic"/>
              </a:rPr>
              <a:t> significantly. </a:t>
            </a:r>
          </a:p>
          <a:p>
            <a:pPr marL="285750" marR="0" lvl="0" indent="-285750" algn="l" rtl="0">
              <a:lnSpc>
                <a:spcPct val="100000"/>
              </a:lnSpc>
              <a:spcBef>
                <a:spcPts val="0"/>
              </a:spcBef>
              <a:spcAft>
                <a:spcPts val="0"/>
              </a:spcAft>
              <a:buClr>
                <a:schemeClr val="dk1"/>
              </a:buClr>
              <a:buSzPts val="18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sym typeface="Century Gothic"/>
              </a:rPr>
              <a:t>From </a:t>
            </a:r>
            <a:r>
              <a:rPr lang="en-US" sz="1800" b="1" dirty="0">
                <a:solidFill>
                  <a:schemeClr val="tx1"/>
                </a:solidFill>
                <a:latin typeface="Times New Roman" panose="02020603050405020304" pitchFamily="18" charset="0"/>
                <a:cs typeface="Times New Roman" panose="02020603050405020304" pitchFamily="18" charset="0"/>
                <a:sym typeface="Century Gothic"/>
              </a:rPr>
              <a:t>December to January</a:t>
            </a:r>
            <a:r>
              <a:rPr lang="en-US" sz="1800" dirty="0">
                <a:solidFill>
                  <a:schemeClr val="tx1"/>
                </a:solidFill>
                <a:latin typeface="Times New Roman" panose="02020603050405020304" pitchFamily="18" charset="0"/>
                <a:cs typeface="Times New Roman" panose="02020603050405020304" pitchFamily="18" charset="0"/>
                <a:sym typeface="Century Gothic"/>
              </a:rPr>
              <a:t> there is again drastic change in energy consumption line. In </a:t>
            </a:r>
            <a:r>
              <a:rPr lang="en-US" sz="1800" b="1" dirty="0">
                <a:solidFill>
                  <a:schemeClr val="tx1"/>
                </a:solidFill>
                <a:latin typeface="Times New Roman" panose="02020603050405020304" pitchFamily="18" charset="0"/>
                <a:cs typeface="Times New Roman" panose="02020603050405020304" pitchFamily="18" charset="0"/>
                <a:sym typeface="Century Gothic"/>
              </a:rPr>
              <a:t>January</a:t>
            </a:r>
            <a:r>
              <a:rPr lang="en-US" sz="1800" dirty="0">
                <a:solidFill>
                  <a:schemeClr val="tx1"/>
                </a:solidFill>
                <a:latin typeface="Times New Roman" panose="02020603050405020304" pitchFamily="18" charset="0"/>
                <a:cs typeface="Times New Roman" panose="02020603050405020304" pitchFamily="18" charset="0"/>
                <a:sym typeface="Century Gothic"/>
              </a:rPr>
              <a:t> month energy consumption is </a:t>
            </a:r>
            <a:r>
              <a:rPr lang="en-US" sz="1800" dirty="0">
                <a:solidFill>
                  <a:srgbClr val="00B050"/>
                </a:solidFill>
                <a:latin typeface="Times New Roman" panose="02020603050405020304" pitchFamily="18" charset="0"/>
                <a:cs typeface="Times New Roman" panose="02020603050405020304" pitchFamily="18" charset="0"/>
                <a:sym typeface="Century Gothic"/>
              </a:rPr>
              <a:t>highest</a:t>
            </a:r>
            <a:r>
              <a:rPr lang="en-US" sz="1800" dirty="0">
                <a:solidFill>
                  <a:schemeClr val="tx1"/>
                </a:solidFill>
                <a:latin typeface="Times New Roman" panose="02020603050405020304" pitchFamily="18" charset="0"/>
                <a:cs typeface="Times New Roman" panose="02020603050405020304" pitchFamily="18" charset="0"/>
                <a:sym typeface="Century Gothic"/>
              </a:rPr>
              <a:t> as compared to other months.</a:t>
            </a:r>
          </a:p>
          <a:p>
            <a:pPr marL="285750" marR="0" lvl="0" indent="-285750" algn="l" rtl="0">
              <a:lnSpc>
                <a:spcPct val="100000"/>
              </a:lnSpc>
              <a:spcBef>
                <a:spcPts val="0"/>
              </a:spcBef>
              <a:spcAft>
                <a:spcPts val="0"/>
              </a:spcAft>
              <a:buClr>
                <a:schemeClr val="dk1"/>
              </a:buClr>
              <a:buSzPts val="1800"/>
              <a:buFont typeface="Arial" panose="020B0604020202020204" pitchFamily="34" charset="0"/>
              <a:buChar char="•"/>
            </a:pP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Century Gothic"/>
              </a:rPr>
              <a:t>After January energy usage shows </a:t>
            </a:r>
            <a:r>
              <a:rPr lang="en-US" sz="1800" b="0" i="0" u="none" strike="noStrike" cap="none" dirty="0">
                <a:solidFill>
                  <a:srgbClr val="FF0000"/>
                </a:solidFill>
                <a:latin typeface="Times New Roman" panose="02020603050405020304" pitchFamily="18" charset="0"/>
                <a:cs typeface="Times New Roman" panose="02020603050405020304" pitchFamily="18" charset="0"/>
                <a:sym typeface="Century Gothic"/>
              </a:rPr>
              <a:t>downwards</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Century Gothic"/>
              </a:rPr>
              <a:t> trend indicating </a:t>
            </a:r>
            <a:r>
              <a:rPr lang="en-US" sz="1800" b="0" i="0" u="none" strike="noStrike" cap="none" dirty="0">
                <a:solidFill>
                  <a:srgbClr val="FF0000"/>
                </a:solidFill>
                <a:latin typeface="Times New Roman" panose="02020603050405020304" pitchFamily="18" charset="0"/>
                <a:cs typeface="Times New Roman" panose="02020603050405020304" pitchFamily="18" charset="0"/>
                <a:sym typeface="Century Gothic"/>
              </a:rPr>
              <a:t>less</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Century Gothic"/>
              </a:rPr>
              <a:t> use of electricity.</a:t>
            </a:r>
            <a:endParaRPr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pic>
        <p:nvPicPr>
          <p:cNvPr id="388" name="Google Shape;388;p7"/>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4098" name="Picture 2">
            <a:extLst>
              <a:ext uri="{FF2B5EF4-FFF2-40B4-BE49-F238E27FC236}">
                <a16:creationId xmlns:a16="http://schemas.microsoft.com/office/drawing/2014/main" id="{1C9021D9-5DF5-C7A2-7340-0B92DAD94F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38" y="1337186"/>
            <a:ext cx="8852267" cy="339519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AA9C9FAC-5B47-B1C3-7201-95858D056728}"/>
              </a:ext>
            </a:extLst>
          </p:cNvPr>
          <p:cNvSpPr>
            <a:spLocks noGrp="1"/>
          </p:cNvSpPr>
          <p:nvPr>
            <p:ph type="title"/>
          </p:nvPr>
        </p:nvSpPr>
        <p:spPr>
          <a:xfrm>
            <a:off x="106537" y="511931"/>
            <a:ext cx="5600462" cy="519776"/>
          </a:xfrm>
        </p:spPr>
        <p:txBody>
          <a:bodyPr>
            <a:noAutofit/>
          </a:bodyPr>
          <a:lstStyle/>
          <a:p>
            <a:r>
              <a:rPr lang="en-US" sz="2400" b="1" dirty="0">
                <a:solidFill>
                  <a:schemeClr val="accent5"/>
                </a:solidFill>
                <a:latin typeface="Times New Roman" panose="02020603050405020304" pitchFamily="18" charset="0"/>
                <a:cs typeface="Times New Roman" panose="02020603050405020304" pitchFamily="18" charset="0"/>
              </a:rPr>
              <a:t>Monthly energy consumption :</a:t>
            </a:r>
            <a:endParaRPr lang="en-IN" sz="2400" b="1"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4034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7"/>
          <p:cNvSpPr txBox="1"/>
          <p:nvPr/>
        </p:nvSpPr>
        <p:spPr>
          <a:xfrm>
            <a:off x="108155" y="511604"/>
            <a:ext cx="4581832"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400" b="1" i="0" u="none" strike="noStrike" cap="none" dirty="0">
                <a:solidFill>
                  <a:schemeClr val="accent5"/>
                </a:solidFill>
                <a:latin typeface="Times New Roman" panose="02020603050405020304" pitchFamily="18" charset="0"/>
                <a:cs typeface="Times New Roman" panose="02020603050405020304" pitchFamily="18" charset="0"/>
                <a:sym typeface="Arial"/>
              </a:rPr>
              <a:t>Energy Consumption by Seasons:</a:t>
            </a:r>
            <a:endParaRPr sz="1200" b="0" i="0" u="none" strike="noStrike" cap="none" dirty="0">
              <a:solidFill>
                <a:schemeClr val="accent5"/>
              </a:solidFill>
              <a:latin typeface="Times New Roman" panose="02020603050405020304" pitchFamily="18" charset="0"/>
              <a:cs typeface="Times New Roman" panose="02020603050405020304" pitchFamily="18" charset="0"/>
              <a:sym typeface="Arial"/>
            </a:endParaRPr>
          </a:p>
        </p:txBody>
      </p:sp>
      <p:sp>
        <p:nvSpPr>
          <p:cNvPr id="387" name="Google Shape;387;p7"/>
          <p:cNvSpPr txBox="1"/>
          <p:nvPr/>
        </p:nvSpPr>
        <p:spPr>
          <a:xfrm>
            <a:off x="185195" y="5250147"/>
            <a:ext cx="8773610" cy="120028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sym typeface="Century Gothic"/>
              </a:rPr>
              <a:t>When we plot total energy consumption by season, we see that, the energy used by peoples in </a:t>
            </a:r>
            <a:r>
              <a:rPr lang="en-US" sz="1800" b="1" dirty="0">
                <a:solidFill>
                  <a:schemeClr val="tx1"/>
                </a:solidFill>
                <a:latin typeface="Times New Roman" panose="02020603050405020304" pitchFamily="18" charset="0"/>
                <a:cs typeface="Times New Roman" panose="02020603050405020304" pitchFamily="18" charset="0"/>
                <a:sym typeface="Century Gothic"/>
              </a:rPr>
              <a:t>winter and summer</a:t>
            </a:r>
            <a:r>
              <a:rPr lang="en-US" sz="1800" dirty="0">
                <a:solidFill>
                  <a:schemeClr val="tx1"/>
                </a:solidFill>
                <a:latin typeface="Times New Roman" panose="02020603050405020304" pitchFamily="18" charset="0"/>
                <a:cs typeface="Times New Roman" panose="02020603050405020304" pitchFamily="18" charset="0"/>
                <a:sym typeface="Century Gothic"/>
              </a:rPr>
              <a:t> season is </a:t>
            </a:r>
            <a:r>
              <a:rPr lang="en-US" sz="1800" dirty="0">
                <a:solidFill>
                  <a:srgbClr val="00B050"/>
                </a:solidFill>
                <a:latin typeface="Times New Roman" panose="02020603050405020304" pitchFamily="18" charset="0"/>
                <a:cs typeface="Times New Roman" panose="02020603050405020304" pitchFamily="18" charset="0"/>
                <a:sym typeface="Century Gothic"/>
              </a:rPr>
              <a:t>higher</a:t>
            </a:r>
            <a:r>
              <a:rPr lang="en-US" sz="1800" dirty="0">
                <a:solidFill>
                  <a:schemeClr val="tx1"/>
                </a:solidFill>
                <a:latin typeface="Times New Roman" panose="02020603050405020304" pitchFamily="18" charset="0"/>
                <a:cs typeface="Times New Roman" panose="02020603050405020304" pitchFamily="18" charset="0"/>
                <a:sym typeface="Century Gothic"/>
              </a:rPr>
              <a:t> than in </a:t>
            </a:r>
            <a:r>
              <a:rPr lang="en-US" sz="1800" b="1" dirty="0">
                <a:solidFill>
                  <a:schemeClr val="tx1"/>
                </a:solidFill>
                <a:latin typeface="Times New Roman" panose="02020603050405020304" pitchFamily="18" charset="0"/>
                <a:cs typeface="Times New Roman" panose="02020603050405020304" pitchFamily="18" charset="0"/>
                <a:sym typeface="Century Gothic"/>
              </a:rPr>
              <a:t>spring and fall</a:t>
            </a:r>
            <a:r>
              <a:rPr lang="en-US" sz="1800" dirty="0">
                <a:solidFill>
                  <a:schemeClr val="tx1"/>
                </a:solidFill>
                <a:latin typeface="Times New Roman" panose="02020603050405020304" pitchFamily="18" charset="0"/>
                <a:cs typeface="Times New Roman" panose="02020603050405020304" pitchFamily="18" charset="0"/>
                <a:sym typeface="Century Gothic"/>
              </a:rPr>
              <a:t> seasons.</a:t>
            </a:r>
          </a:p>
          <a:p>
            <a:pPr marL="285750" marR="0" lvl="0" indent="-285750" algn="l" rtl="0">
              <a:lnSpc>
                <a:spcPct val="100000"/>
              </a:lnSpc>
              <a:spcBef>
                <a:spcPts val="0"/>
              </a:spcBef>
              <a:spcAft>
                <a:spcPts val="0"/>
              </a:spcAft>
              <a:buClr>
                <a:schemeClr val="dk1"/>
              </a:buClr>
              <a:buSzPts val="1800"/>
              <a:buFont typeface="Arial" panose="020B0604020202020204" pitchFamily="34" charset="0"/>
              <a:buChar char="•"/>
            </a:pP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Century Gothic"/>
              </a:rPr>
              <a:t>In the </a:t>
            </a:r>
            <a:r>
              <a:rPr lang="en-US" sz="1800" b="1" i="0" u="none" strike="noStrike" cap="none" dirty="0">
                <a:solidFill>
                  <a:schemeClr val="tx1"/>
                </a:solidFill>
                <a:latin typeface="Times New Roman" panose="02020603050405020304" pitchFamily="18" charset="0"/>
                <a:cs typeface="Times New Roman" panose="02020603050405020304" pitchFamily="18" charset="0"/>
                <a:sym typeface="Century Gothic"/>
              </a:rPr>
              <a:t>winter of </a:t>
            </a:r>
            <a:r>
              <a:rPr lang="en-US" sz="1800" b="1" dirty="0">
                <a:solidFill>
                  <a:schemeClr val="tx1"/>
                </a:solidFill>
                <a:latin typeface="Times New Roman" panose="02020603050405020304" pitchFamily="18" charset="0"/>
                <a:cs typeface="Times New Roman" panose="02020603050405020304" pitchFamily="18" charset="0"/>
                <a:sym typeface="Century Gothic"/>
              </a:rPr>
              <a:t>2015</a:t>
            </a:r>
            <a:r>
              <a:rPr lang="en-US" sz="1800" dirty="0">
                <a:solidFill>
                  <a:schemeClr val="tx1"/>
                </a:solidFill>
                <a:latin typeface="Times New Roman" panose="02020603050405020304" pitchFamily="18" charset="0"/>
                <a:cs typeface="Times New Roman" panose="02020603050405020304" pitchFamily="18" charset="0"/>
                <a:sym typeface="Century Gothic"/>
              </a:rPr>
              <a:t> has </a:t>
            </a:r>
            <a:r>
              <a:rPr lang="en-US" sz="1800" dirty="0">
                <a:solidFill>
                  <a:srgbClr val="00B050"/>
                </a:solidFill>
                <a:latin typeface="Times New Roman" panose="02020603050405020304" pitchFamily="18" charset="0"/>
                <a:cs typeface="Times New Roman" panose="02020603050405020304" pitchFamily="18" charset="0"/>
                <a:sym typeface="Century Gothic"/>
              </a:rPr>
              <a:t>highest</a:t>
            </a:r>
            <a:r>
              <a:rPr lang="en-US" sz="1800" dirty="0">
                <a:solidFill>
                  <a:schemeClr val="tx1"/>
                </a:solidFill>
                <a:latin typeface="Times New Roman" panose="02020603050405020304" pitchFamily="18" charset="0"/>
                <a:cs typeface="Times New Roman" panose="02020603050405020304" pitchFamily="18" charset="0"/>
                <a:sym typeface="Century Gothic"/>
              </a:rPr>
              <a:t> energy consumption a</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Century Gothic"/>
              </a:rPr>
              <a:t>nd </a:t>
            </a:r>
            <a:r>
              <a:rPr lang="en-US" sz="1800" b="1" i="0" u="none" strike="noStrike" cap="none" dirty="0">
                <a:solidFill>
                  <a:schemeClr val="tx1"/>
                </a:solidFill>
                <a:latin typeface="Times New Roman" panose="02020603050405020304" pitchFamily="18" charset="0"/>
                <a:cs typeface="Times New Roman" panose="02020603050405020304" pitchFamily="18" charset="0"/>
                <a:sym typeface="Century Gothic"/>
              </a:rPr>
              <a:t>spring</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Century Gothic"/>
              </a:rPr>
              <a:t> season has </a:t>
            </a:r>
            <a:r>
              <a:rPr lang="en-US" sz="1800" b="0" i="0" u="none" strike="noStrike" cap="none" dirty="0">
                <a:solidFill>
                  <a:srgbClr val="FF0000"/>
                </a:solidFill>
                <a:latin typeface="Times New Roman" panose="02020603050405020304" pitchFamily="18" charset="0"/>
                <a:cs typeface="Times New Roman" panose="02020603050405020304" pitchFamily="18" charset="0"/>
                <a:sym typeface="Century Gothic"/>
              </a:rPr>
              <a:t>lowest</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Century Gothic"/>
              </a:rPr>
              <a:t> energy consumption.</a:t>
            </a:r>
            <a:endParaRPr lang="en-US" sz="14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pic>
        <p:nvPicPr>
          <p:cNvPr id="388" name="Google Shape;388;p7"/>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5122" name="Picture 2">
            <a:extLst>
              <a:ext uri="{FF2B5EF4-FFF2-40B4-BE49-F238E27FC236}">
                <a16:creationId xmlns:a16="http://schemas.microsoft.com/office/drawing/2014/main" id="{C63E6FFD-56A3-1248-E223-B815C89DD8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55" y="1180198"/>
            <a:ext cx="885065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288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7" name="Google Shape;387;p7"/>
          <p:cNvSpPr txBox="1"/>
          <p:nvPr/>
        </p:nvSpPr>
        <p:spPr>
          <a:xfrm>
            <a:off x="96703" y="5469422"/>
            <a:ext cx="8862100" cy="92328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cs typeface="Times New Roman" panose="02020603050405020304" pitchFamily="18" charset="0"/>
                <a:sym typeface="Century Gothic"/>
              </a:rPr>
              <a:t>When we plot total energy consumed by people from </a:t>
            </a:r>
            <a:r>
              <a:rPr lang="en-US" sz="1800" b="1" dirty="0">
                <a:solidFill>
                  <a:schemeClr val="dk1"/>
                </a:solidFill>
                <a:latin typeface="Times New Roman" panose="02020603050405020304" pitchFamily="18" charset="0"/>
                <a:cs typeface="Times New Roman" panose="02020603050405020304" pitchFamily="18" charset="0"/>
                <a:sym typeface="Century Gothic"/>
              </a:rPr>
              <a:t>2002-2018</a:t>
            </a:r>
            <a:r>
              <a:rPr lang="en-US" sz="1800" dirty="0">
                <a:solidFill>
                  <a:schemeClr val="dk1"/>
                </a:solidFill>
                <a:latin typeface="Times New Roman" panose="02020603050405020304" pitchFamily="18" charset="0"/>
                <a:cs typeface="Times New Roman" panose="02020603050405020304" pitchFamily="18" charset="0"/>
                <a:sym typeface="Century Gothic"/>
              </a:rPr>
              <a:t>, we see that, people used </a:t>
            </a:r>
            <a:r>
              <a:rPr lang="en-US" sz="1800" dirty="0">
                <a:solidFill>
                  <a:srgbClr val="00B050"/>
                </a:solidFill>
                <a:latin typeface="Times New Roman" panose="02020603050405020304" pitchFamily="18" charset="0"/>
                <a:cs typeface="Times New Roman" panose="02020603050405020304" pitchFamily="18" charset="0"/>
                <a:sym typeface="Century Gothic"/>
              </a:rPr>
              <a:t>more</a:t>
            </a:r>
            <a:r>
              <a:rPr lang="en-US" sz="1800" dirty="0">
                <a:solidFill>
                  <a:schemeClr val="dk1"/>
                </a:solidFill>
                <a:latin typeface="Times New Roman" panose="02020603050405020304" pitchFamily="18" charset="0"/>
                <a:cs typeface="Times New Roman" panose="02020603050405020304" pitchFamily="18" charset="0"/>
                <a:sym typeface="Century Gothic"/>
              </a:rPr>
              <a:t> electricity in </a:t>
            </a:r>
            <a:r>
              <a:rPr lang="en-US" sz="1800" b="1" dirty="0">
                <a:solidFill>
                  <a:schemeClr val="dk1"/>
                </a:solidFill>
                <a:latin typeface="Times New Roman" panose="02020603050405020304" pitchFamily="18" charset="0"/>
                <a:cs typeface="Times New Roman" panose="02020603050405020304" pitchFamily="18" charset="0"/>
                <a:sym typeface="Century Gothic"/>
              </a:rPr>
              <a:t>1</a:t>
            </a:r>
            <a:r>
              <a:rPr lang="en-US" sz="1800" b="1" baseline="30000" dirty="0">
                <a:solidFill>
                  <a:schemeClr val="dk1"/>
                </a:solidFill>
                <a:latin typeface="Times New Roman" panose="02020603050405020304" pitchFamily="18" charset="0"/>
                <a:cs typeface="Times New Roman" panose="02020603050405020304" pitchFamily="18" charset="0"/>
                <a:sym typeface="Century Gothic"/>
              </a:rPr>
              <a:t>st</a:t>
            </a:r>
            <a:r>
              <a:rPr lang="en-US" sz="1800" dirty="0">
                <a:solidFill>
                  <a:schemeClr val="dk1"/>
                </a:solidFill>
                <a:latin typeface="Times New Roman" panose="02020603050405020304" pitchFamily="18" charset="0"/>
                <a:cs typeface="Times New Roman" panose="02020603050405020304" pitchFamily="18" charset="0"/>
                <a:sym typeface="Century Gothic"/>
              </a:rPr>
              <a:t> and </a:t>
            </a:r>
            <a:r>
              <a:rPr lang="en-US" sz="1800" b="1" dirty="0">
                <a:solidFill>
                  <a:schemeClr val="dk1"/>
                </a:solidFill>
                <a:latin typeface="Times New Roman" panose="02020603050405020304" pitchFamily="18" charset="0"/>
                <a:cs typeface="Times New Roman" panose="02020603050405020304" pitchFamily="18" charset="0"/>
                <a:sym typeface="Century Gothic"/>
              </a:rPr>
              <a:t>3</a:t>
            </a:r>
            <a:r>
              <a:rPr lang="en-US" sz="1800" b="1" baseline="30000" dirty="0">
                <a:solidFill>
                  <a:schemeClr val="dk1"/>
                </a:solidFill>
                <a:latin typeface="Times New Roman" panose="02020603050405020304" pitchFamily="18" charset="0"/>
                <a:cs typeface="Times New Roman" panose="02020603050405020304" pitchFamily="18" charset="0"/>
                <a:sym typeface="Century Gothic"/>
              </a:rPr>
              <a:t>rd</a:t>
            </a:r>
            <a:r>
              <a:rPr lang="en-US" sz="1800" dirty="0">
                <a:solidFill>
                  <a:schemeClr val="dk1"/>
                </a:solidFill>
                <a:latin typeface="Times New Roman" panose="02020603050405020304" pitchFamily="18" charset="0"/>
                <a:cs typeface="Times New Roman" panose="02020603050405020304" pitchFamily="18" charset="0"/>
                <a:sym typeface="Century Gothic"/>
              </a:rPr>
              <a:t> quarters of year.</a:t>
            </a:r>
          </a:p>
          <a:p>
            <a:pPr marL="285750" marR="0" lvl="0" indent="-285750" algn="l" rtl="0">
              <a:lnSpc>
                <a:spcPct val="100000"/>
              </a:lnSpc>
              <a:spcBef>
                <a:spcPts val="0"/>
              </a:spcBef>
              <a:spcAft>
                <a:spcPts val="0"/>
              </a:spcAft>
              <a:buClr>
                <a:schemeClr val="dk1"/>
              </a:buClr>
              <a:buSzPts val="1800"/>
              <a:buFont typeface="Arial" panose="020B0604020202020204" pitchFamily="34" charset="0"/>
              <a:buChar char="•"/>
            </a:pP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Century Gothic"/>
              </a:rPr>
              <a:t>While </a:t>
            </a:r>
            <a:r>
              <a:rPr lang="en-US" sz="1800" dirty="0">
                <a:solidFill>
                  <a:schemeClr val="dk1"/>
                </a:solidFill>
                <a:latin typeface="Times New Roman" panose="02020603050405020304" pitchFamily="18" charset="0"/>
                <a:cs typeface="Times New Roman" panose="02020603050405020304" pitchFamily="18" charset="0"/>
                <a:sym typeface="Century Gothic"/>
              </a:rPr>
              <a:t>electricity</a:t>
            </a: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Century Gothic"/>
              </a:rPr>
              <a:t> used in </a:t>
            </a:r>
            <a:r>
              <a:rPr lang="en-US" sz="1800" b="1" i="0" u="none" strike="noStrike" cap="none" dirty="0">
                <a:solidFill>
                  <a:schemeClr val="dk1"/>
                </a:solidFill>
                <a:latin typeface="Times New Roman" panose="02020603050405020304" pitchFamily="18" charset="0"/>
                <a:cs typeface="Times New Roman" panose="02020603050405020304" pitchFamily="18" charset="0"/>
                <a:sym typeface="Century Gothic"/>
              </a:rPr>
              <a:t>2</a:t>
            </a:r>
            <a:r>
              <a:rPr lang="en-US" sz="1800" b="1" i="0" u="none" strike="noStrike" cap="none" baseline="30000" dirty="0">
                <a:solidFill>
                  <a:schemeClr val="dk1"/>
                </a:solidFill>
                <a:latin typeface="Times New Roman" panose="02020603050405020304" pitchFamily="18" charset="0"/>
                <a:cs typeface="Times New Roman" panose="02020603050405020304" pitchFamily="18" charset="0"/>
                <a:sym typeface="Century Gothic"/>
              </a:rPr>
              <a:t>nd</a:t>
            </a: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Century Gothic"/>
              </a:rPr>
              <a:t> and </a:t>
            </a:r>
            <a:r>
              <a:rPr lang="en-US" sz="1800" b="1" i="0" u="none" strike="noStrike" cap="none" dirty="0">
                <a:solidFill>
                  <a:schemeClr val="dk1"/>
                </a:solidFill>
                <a:latin typeface="Times New Roman" panose="02020603050405020304" pitchFamily="18" charset="0"/>
                <a:cs typeface="Times New Roman" panose="02020603050405020304" pitchFamily="18" charset="0"/>
                <a:sym typeface="Century Gothic"/>
              </a:rPr>
              <a:t>4</a:t>
            </a:r>
            <a:r>
              <a:rPr lang="en-US" sz="1800" b="1" i="0" u="none" strike="noStrike" cap="none" baseline="30000" dirty="0">
                <a:solidFill>
                  <a:schemeClr val="dk1"/>
                </a:solidFill>
                <a:latin typeface="Times New Roman" panose="02020603050405020304" pitchFamily="18" charset="0"/>
                <a:cs typeface="Times New Roman" panose="02020603050405020304" pitchFamily="18" charset="0"/>
                <a:sym typeface="Century Gothic"/>
              </a:rPr>
              <a:t>th</a:t>
            </a: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Century Gothic"/>
              </a:rPr>
              <a:t> is </a:t>
            </a:r>
            <a:r>
              <a:rPr lang="en-US" sz="1800" b="0" i="0" u="none" strike="noStrike" cap="none" dirty="0">
                <a:solidFill>
                  <a:srgbClr val="FF0000"/>
                </a:solidFill>
                <a:latin typeface="Times New Roman" panose="02020603050405020304" pitchFamily="18" charset="0"/>
                <a:cs typeface="Times New Roman" panose="02020603050405020304" pitchFamily="18" charset="0"/>
                <a:sym typeface="Century Gothic"/>
              </a:rPr>
              <a:t>very less</a:t>
            </a: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Century Gothic"/>
              </a:rPr>
              <a:t> as compared to </a:t>
            </a:r>
            <a:r>
              <a:rPr lang="en-US" sz="1800" b="1" i="0" u="none" strike="noStrike" cap="none" dirty="0">
                <a:solidFill>
                  <a:schemeClr val="dk1"/>
                </a:solidFill>
                <a:latin typeface="Times New Roman" panose="02020603050405020304" pitchFamily="18" charset="0"/>
                <a:cs typeface="Times New Roman" panose="02020603050405020304" pitchFamily="18" charset="0"/>
                <a:sym typeface="Century Gothic"/>
              </a:rPr>
              <a:t>1</a:t>
            </a:r>
            <a:r>
              <a:rPr lang="en-US" sz="1800" b="1" i="0" u="none" strike="noStrike" cap="none" baseline="30000" dirty="0">
                <a:solidFill>
                  <a:schemeClr val="dk1"/>
                </a:solidFill>
                <a:latin typeface="Times New Roman" panose="02020603050405020304" pitchFamily="18" charset="0"/>
                <a:cs typeface="Times New Roman" panose="02020603050405020304" pitchFamily="18" charset="0"/>
                <a:sym typeface="Century Gothic"/>
              </a:rPr>
              <a:t>st</a:t>
            </a: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Century Gothic"/>
              </a:rPr>
              <a:t> and </a:t>
            </a:r>
            <a:r>
              <a:rPr lang="en-US" sz="1800" b="1" i="0" u="none" strike="noStrike" cap="none" dirty="0">
                <a:solidFill>
                  <a:schemeClr val="dk1"/>
                </a:solidFill>
                <a:latin typeface="Times New Roman" panose="02020603050405020304" pitchFamily="18" charset="0"/>
                <a:cs typeface="Times New Roman" panose="02020603050405020304" pitchFamily="18" charset="0"/>
                <a:sym typeface="Century Gothic"/>
              </a:rPr>
              <a:t>3</a:t>
            </a:r>
            <a:r>
              <a:rPr lang="en-US" sz="1800" b="1" i="0" u="none" strike="noStrike" cap="none" baseline="30000" dirty="0">
                <a:solidFill>
                  <a:schemeClr val="dk1"/>
                </a:solidFill>
                <a:latin typeface="Times New Roman" panose="02020603050405020304" pitchFamily="18" charset="0"/>
                <a:cs typeface="Times New Roman" panose="02020603050405020304" pitchFamily="18" charset="0"/>
                <a:sym typeface="Century Gothic"/>
              </a:rPr>
              <a:t>rd</a:t>
            </a: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Century Gothic"/>
              </a:rPr>
              <a:t> quarters.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388" name="Google Shape;388;p7"/>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 name="Google Shape;383;p7">
            <a:extLst>
              <a:ext uri="{FF2B5EF4-FFF2-40B4-BE49-F238E27FC236}">
                <a16:creationId xmlns:a16="http://schemas.microsoft.com/office/drawing/2014/main" id="{9450B0B0-70D8-CE8C-4C1B-E9CF3A7690FD}"/>
              </a:ext>
            </a:extLst>
          </p:cNvPr>
          <p:cNvSpPr txBox="1"/>
          <p:nvPr/>
        </p:nvSpPr>
        <p:spPr>
          <a:xfrm>
            <a:off x="96703" y="511604"/>
            <a:ext cx="4581832"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400" b="1" i="0" u="none" strike="noStrike" cap="none" dirty="0">
                <a:solidFill>
                  <a:schemeClr val="accent5"/>
                </a:solidFill>
                <a:latin typeface="Times New Roman" panose="02020603050405020304" pitchFamily="18" charset="0"/>
                <a:cs typeface="Times New Roman" panose="02020603050405020304" pitchFamily="18" charset="0"/>
                <a:sym typeface="Arial"/>
              </a:rPr>
              <a:t>Quarterly energy </a:t>
            </a:r>
            <a:r>
              <a:rPr lang="en-US" sz="2400" b="1" dirty="0">
                <a:solidFill>
                  <a:schemeClr val="accent5"/>
                </a:solidFill>
                <a:latin typeface="Times New Roman" panose="02020603050405020304" pitchFamily="18" charset="0"/>
                <a:cs typeface="Times New Roman" panose="02020603050405020304" pitchFamily="18" charset="0"/>
              </a:rPr>
              <a:t>c</a:t>
            </a:r>
            <a:r>
              <a:rPr lang="en-US" sz="2400" b="1" i="0" u="none" strike="noStrike" cap="none" dirty="0">
                <a:solidFill>
                  <a:schemeClr val="accent5"/>
                </a:solidFill>
                <a:latin typeface="Times New Roman" panose="02020603050405020304" pitchFamily="18" charset="0"/>
                <a:cs typeface="Times New Roman" panose="02020603050405020304" pitchFamily="18" charset="0"/>
                <a:sym typeface="Arial"/>
              </a:rPr>
              <a:t>onsumption:</a:t>
            </a:r>
            <a:endParaRPr sz="1200" b="0" i="0" u="none" strike="noStrike" cap="none" dirty="0">
              <a:solidFill>
                <a:schemeClr val="accent5"/>
              </a:solidFill>
              <a:latin typeface="Times New Roman" panose="02020603050405020304" pitchFamily="18" charset="0"/>
              <a:cs typeface="Times New Roman" panose="02020603050405020304" pitchFamily="18" charset="0"/>
              <a:sym typeface="Arial"/>
            </a:endParaRPr>
          </a:p>
        </p:txBody>
      </p:sp>
      <p:pic>
        <p:nvPicPr>
          <p:cNvPr id="5122" name="Picture 2">
            <a:extLst>
              <a:ext uri="{FF2B5EF4-FFF2-40B4-BE49-F238E27FC236}">
                <a16:creationId xmlns:a16="http://schemas.microsoft.com/office/drawing/2014/main" id="{2F2B6327-EE5F-859F-959B-2448EF4203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04" y="973228"/>
            <a:ext cx="8862101" cy="4496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463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7" name="Google Shape;387;p7"/>
          <p:cNvSpPr txBox="1"/>
          <p:nvPr/>
        </p:nvSpPr>
        <p:spPr>
          <a:xfrm>
            <a:off x="86871" y="5265938"/>
            <a:ext cx="8871933" cy="147728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sym typeface="Century Gothic"/>
              </a:rPr>
              <a:t>When we plot average energy consumption over year, we see that </a:t>
            </a:r>
            <a:r>
              <a:rPr lang="en-US" sz="1800" b="1" dirty="0">
                <a:solidFill>
                  <a:schemeClr val="tx1"/>
                </a:solidFill>
                <a:latin typeface="Times New Roman" panose="02020603050405020304" pitchFamily="18" charset="0"/>
                <a:cs typeface="Times New Roman" panose="02020603050405020304" pitchFamily="18" charset="0"/>
                <a:sym typeface="Century Gothic"/>
              </a:rPr>
              <a:t>2005</a:t>
            </a:r>
            <a:r>
              <a:rPr lang="en-US" sz="1800" dirty="0">
                <a:solidFill>
                  <a:schemeClr val="tx1"/>
                </a:solidFill>
                <a:latin typeface="Times New Roman" panose="02020603050405020304" pitchFamily="18" charset="0"/>
                <a:cs typeface="Times New Roman" panose="02020603050405020304" pitchFamily="18" charset="0"/>
                <a:sym typeface="Century Gothic"/>
              </a:rPr>
              <a:t> has </a:t>
            </a:r>
            <a:r>
              <a:rPr lang="en-US" sz="1800" dirty="0">
                <a:solidFill>
                  <a:srgbClr val="00B050"/>
                </a:solidFill>
                <a:latin typeface="Times New Roman" panose="02020603050405020304" pitchFamily="18" charset="0"/>
                <a:cs typeface="Times New Roman" panose="02020603050405020304" pitchFamily="18" charset="0"/>
                <a:sym typeface="Century Gothic"/>
              </a:rPr>
              <a:t>highest</a:t>
            </a:r>
            <a:r>
              <a:rPr lang="en-US" sz="1800" dirty="0">
                <a:solidFill>
                  <a:schemeClr val="tx1"/>
                </a:solidFill>
                <a:latin typeface="Times New Roman" panose="02020603050405020304" pitchFamily="18" charset="0"/>
                <a:cs typeface="Times New Roman" panose="02020603050405020304" pitchFamily="18" charset="0"/>
                <a:sym typeface="Century Gothic"/>
              </a:rPr>
              <a:t> energy consumption followed by </a:t>
            </a:r>
            <a:r>
              <a:rPr lang="en-US" sz="1800" b="1" dirty="0">
                <a:solidFill>
                  <a:schemeClr val="tx1"/>
                </a:solidFill>
                <a:latin typeface="Times New Roman" panose="02020603050405020304" pitchFamily="18" charset="0"/>
                <a:cs typeface="Times New Roman" panose="02020603050405020304" pitchFamily="18" charset="0"/>
                <a:sym typeface="Century Gothic"/>
              </a:rPr>
              <a:t>2018</a:t>
            </a:r>
            <a:r>
              <a:rPr lang="en-US" sz="1800" dirty="0">
                <a:solidFill>
                  <a:schemeClr val="tx1"/>
                </a:solidFill>
                <a:latin typeface="Times New Roman" panose="02020603050405020304" pitchFamily="18" charset="0"/>
                <a:cs typeface="Times New Roman" panose="02020603050405020304" pitchFamily="18" charset="0"/>
                <a:sym typeface="Century Gothic"/>
              </a:rPr>
              <a:t>.</a:t>
            </a:r>
          </a:p>
          <a:p>
            <a:pPr marL="285750" marR="0" lvl="0" indent="-285750" algn="l" rtl="0">
              <a:lnSpc>
                <a:spcPct val="100000"/>
              </a:lnSpc>
              <a:spcBef>
                <a:spcPts val="0"/>
              </a:spcBef>
              <a:spcAft>
                <a:spcPts val="0"/>
              </a:spcAft>
              <a:buClr>
                <a:schemeClr val="dk1"/>
              </a:buClr>
              <a:buSzPts val="1800"/>
              <a:buFont typeface="Arial" panose="020B0604020202020204" pitchFamily="34" charset="0"/>
              <a:buChar char="•"/>
            </a:pP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Century Gothic"/>
              </a:rPr>
              <a:t>In </a:t>
            </a:r>
            <a:r>
              <a:rPr lang="en-US" sz="1800" b="1" dirty="0">
                <a:solidFill>
                  <a:schemeClr val="tx1"/>
                </a:solidFill>
                <a:latin typeface="Times New Roman" panose="02020603050405020304" pitchFamily="18" charset="0"/>
                <a:cs typeface="Times New Roman" panose="02020603050405020304" pitchFamily="18" charset="0"/>
                <a:sym typeface="Century Gothic"/>
              </a:rPr>
              <a:t>2009</a:t>
            </a:r>
            <a:r>
              <a:rPr lang="en-US" sz="1800" dirty="0">
                <a:solidFill>
                  <a:schemeClr val="tx1"/>
                </a:solidFill>
                <a:latin typeface="Times New Roman" panose="02020603050405020304" pitchFamily="18" charset="0"/>
                <a:cs typeface="Times New Roman" panose="02020603050405020304" pitchFamily="18" charset="0"/>
                <a:sym typeface="Century Gothic"/>
              </a:rPr>
              <a:t> we have </a:t>
            </a:r>
            <a:r>
              <a:rPr lang="en-US" sz="1800" dirty="0">
                <a:solidFill>
                  <a:srgbClr val="FF0000"/>
                </a:solidFill>
                <a:latin typeface="Times New Roman" panose="02020603050405020304" pitchFamily="18" charset="0"/>
                <a:cs typeface="Times New Roman" panose="02020603050405020304" pitchFamily="18" charset="0"/>
                <a:sym typeface="Century Gothic"/>
              </a:rPr>
              <a:t>lowest</a:t>
            </a:r>
            <a:r>
              <a:rPr lang="en-US" sz="1800" dirty="0">
                <a:solidFill>
                  <a:schemeClr val="tx1"/>
                </a:solidFill>
                <a:latin typeface="Times New Roman" panose="02020603050405020304" pitchFamily="18" charset="0"/>
                <a:cs typeface="Times New Roman" panose="02020603050405020304" pitchFamily="18" charset="0"/>
                <a:sym typeface="Century Gothic"/>
              </a:rPr>
              <a:t> energy consumption followed by </a:t>
            </a:r>
            <a:r>
              <a:rPr lang="en-US" sz="1800" b="1" dirty="0">
                <a:solidFill>
                  <a:schemeClr val="tx1"/>
                </a:solidFill>
                <a:latin typeface="Times New Roman" panose="02020603050405020304" pitchFamily="18" charset="0"/>
                <a:cs typeface="Times New Roman" panose="02020603050405020304" pitchFamily="18" charset="0"/>
                <a:sym typeface="Century Gothic"/>
              </a:rPr>
              <a:t>2012</a:t>
            </a:r>
            <a:r>
              <a:rPr lang="en-US" sz="1800" dirty="0">
                <a:solidFill>
                  <a:schemeClr val="tx1"/>
                </a:solidFill>
                <a:latin typeface="Times New Roman" panose="02020603050405020304" pitchFamily="18" charset="0"/>
                <a:cs typeface="Times New Roman" panose="02020603050405020304" pitchFamily="18" charset="0"/>
                <a:sym typeface="Century Gothic"/>
              </a:rPr>
              <a:t>.</a:t>
            </a:r>
          </a:p>
          <a:p>
            <a:pPr marL="285750" marR="0" lvl="0" indent="-285750" algn="l" rtl="0">
              <a:lnSpc>
                <a:spcPct val="100000"/>
              </a:lnSpc>
              <a:spcBef>
                <a:spcPts val="0"/>
              </a:spcBef>
              <a:spcAft>
                <a:spcPts val="0"/>
              </a:spcAft>
              <a:buClr>
                <a:schemeClr val="dk1"/>
              </a:buClr>
              <a:buSzPts val="1800"/>
              <a:buFont typeface="Arial" panose="020B0604020202020204" pitchFamily="34" charset="0"/>
              <a:buChar char="•"/>
            </a:pP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Century Gothic"/>
              </a:rPr>
              <a:t>From </a:t>
            </a:r>
            <a:r>
              <a:rPr lang="en-US" sz="1800" b="1" i="0" u="none" strike="noStrike" cap="none" dirty="0">
                <a:solidFill>
                  <a:schemeClr val="tx1"/>
                </a:solidFill>
                <a:latin typeface="Times New Roman" panose="02020603050405020304" pitchFamily="18" charset="0"/>
                <a:cs typeface="Times New Roman" panose="02020603050405020304" pitchFamily="18" charset="0"/>
                <a:sym typeface="Century Gothic"/>
              </a:rPr>
              <a:t>2006 to 2016</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Century Gothic"/>
              </a:rPr>
              <a:t> </a:t>
            </a:r>
            <a:r>
              <a:rPr lang="en-US" sz="1800" dirty="0">
                <a:solidFill>
                  <a:schemeClr val="tx1"/>
                </a:solidFill>
                <a:latin typeface="Times New Roman" panose="02020603050405020304" pitchFamily="18" charset="0"/>
                <a:cs typeface="Times New Roman" panose="02020603050405020304" pitchFamily="18" charset="0"/>
                <a:sym typeface="Century Gothic"/>
              </a:rPr>
              <a:t>energy consumption doesn’t show drastic changes.</a:t>
            </a:r>
          </a:p>
          <a:p>
            <a:pPr marL="285750" marR="0" lvl="0" indent="-285750" algn="l" rtl="0">
              <a:lnSpc>
                <a:spcPct val="100000"/>
              </a:lnSpc>
              <a:spcBef>
                <a:spcPts val="0"/>
              </a:spcBef>
              <a:spcAft>
                <a:spcPts val="0"/>
              </a:spcAft>
              <a:buClr>
                <a:schemeClr val="dk1"/>
              </a:buClr>
              <a:buSzPts val="1800"/>
              <a:buFont typeface="Arial" panose="020B0604020202020204" pitchFamily="34" charset="0"/>
              <a:buChar char="•"/>
            </a:pP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Century Gothic"/>
              </a:rPr>
              <a:t>From </a:t>
            </a:r>
            <a:r>
              <a:rPr lang="en-US" sz="1800" b="1" i="0" u="none" strike="noStrike" cap="none" dirty="0">
                <a:solidFill>
                  <a:schemeClr val="tx1"/>
                </a:solidFill>
                <a:latin typeface="Times New Roman" panose="02020603050405020304" pitchFamily="18" charset="0"/>
                <a:cs typeface="Times New Roman" panose="02020603050405020304" pitchFamily="18" charset="0"/>
                <a:sym typeface="Century Gothic"/>
              </a:rPr>
              <a:t>2017</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Century Gothic"/>
              </a:rPr>
              <a:t> the power consumption seems to be </a:t>
            </a:r>
            <a:r>
              <a:rPr lang="en-US" sz="1800" b="0" i="0" u="none" strike="noStrike" cap="none" dirty="0">
                <a:solidFill>
                  <a:srgbClr val="00B050"/>
                </a:solidFill>
                <a:latin typeface="Times New Roman" panose="02020603050405020304" pitchFamily="18" charset="0"/>
                <a:cs typeface="Times New Roman" panose="02020603050405020304" pitchFamily="18" charset="0"/>
                <a:sym typeface="Century Gothic"/>
              </a:rPr>
              <a:t>increasing</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Century Gothic"/>
              </a:rPr>
              <a:t>.</a:t>
            </a:r>
            <a:endParaRPr sz="14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pic>
        <p:nvPicPr>
          <p:cNvPr id="388" name="Google Shape;388;p7"/>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7172" name="Picture 4">
            <a:extLst>
              <a:ext uri="{FF2B5EF4-FFF2-40B4-BE49-F238E27FC236}">
                <a16:creationId xmlns:a16="http://schemas.microsoft.com/office/drawing/2014/main" id="{40C27A2B-8C7A-AB48-793F-54C00FB57C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72" y="1034498"/>
            <a:ext cx="8871933" cy="400050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83;p7">
            <a:extLst>
              <a:ext uri="{FF2B5EF4-FFF2-40B4-BE49-F238E27FC236}">
                <a16:creationId xmlns:a16="http://schemas.microsoft.com/office/drawing/2014/main" id="{4A7D16E2-1B6C-67D0-6E67-621DAC8F3741}"/>
              </a:ext>
            </a:extLst>
          </p:cNvPr>
          <p:cNvSpPr txBox="1"/>
          <p:nvPr/>
        </p:nvSpPr>
        <p:spPr>
          <a:xfrm>
            <a:off x="86870" y="513069"/>
            <a:ext cx="5861645"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400" b="1" i="0" u="none" strike="noStrike" cap="none" dirty="0">
                <a:solidFill>
                  <a:schemeClr val="accent5"/>
                </a:solidFill>
                <a:latin typeface="Times New Roman" panose="02020603050405020304" pitchFamily="18" charset="0"/>
                <a:cs typeface="Times New Roman" panose="02020603050405020304" pitchFamily="18" charset="0"/>
                <a:sym typeface="Arial"/>
              </a:rPr>
              <a:t>Average energy </a:t>
            </a:r>
            <a:r>
              <a:rPr lang="en-US" sz="2400" b="1" dirty="0">
                <a:solidFill>
                  <a:schemeClr val="accent5"/>
                </a:solidFill>
                <a:latin typeface="Times New Roman" panose="02020603050405020304" pitchFamily="18" charset="0"/>
                <a:cs typeface="Times New Roman" panose="02020603050405020304" pitchFamily="18" charset="0"/>
              </a:rPr>
              <a:t>c</a:t>
            </a:r>
            <a:r>
              <a:rPr lang="en-US" sz="2400" b="1" i="0" u="none" strike="noStrike" cap="none" dirty="0">
                <a:solidFill>
                  <a:schemeClr val="accent5"/>
                </a:solidFill>
                <a:latin typeface="Times New Roman" panose="02020603050405020304" pitchFamily="18" charset="0"/>
                <a:cs typeface="Times New Roman" panose="02020603050405020304" pitchFamily="18" charset="0"/>
                <a:sym typeface="Arial"/>
              </a:rPr>
              <a:t>onsumption over years:</a:t>
            </a:r>
            <a:endParaRPr sz="1200" b="0" i="0" u="none" strike="noStrike" cap="none" dirty="0">
              <a:solidFill>
                <a:schemeClr val="accent5"/>
              </a:solidFill>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1396367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7" name="Google Shape;387;p7"/>
          <p:cNvSpPr txBox="1"/>
          <p:nvPr/>
        </p:nvSpPr>
        <p:spPr>
          <a:xfrm>
            <a:off x="74968" y="5423107"/>
            <a:ext cx="8773610" cy="101562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panose="020B0604020202020204" pitchFamily="34" charset="0"/>
              <a:buChar char="•"/>
            </a:pPr>
            <a:r>
              <a:rPr lang="en-US" sz="2000" dirty="0">
                <a:solidFill>
                  <a:schemeClr val="dk1"/>
                </a:solidFill>
                <a:latin typeface="Times New Roman" panose="02020603050405020304" pitchFamily="18" charset="0"/>
                <a:cs typeface="Times New Roman" panose="02020603050405020304" pitchFamily="18" charset="0"/>
                <a:sym typeface="Century Gothic"/>
              </a:rPr>
              <a:t>When we plot percentage change energy consumption over the months, then we see that, for month of </a:t>
            </a:r>
            <a:r>
              <a:rPr lang="en-US" sz="2000" b="1" dirty="0">
                <a:solidFill>
                  <a:schemeClr val="dk1"/>
                </a:solidFill>
                <a:latin typeface="Times New Roman" panose="02020603050405020304" pitchFamily="18" charset="0"/>
                <a:cs typeface="Times New Roman" panose="02020603050405020304" pitchFamily="18" charset="0"/>
                <a:sym typeface="Century Gothic"/>
              </a:rPr>
              <a:t>August</a:t>
            </a:r>
            <a:r>
              <a:rPr lang="en-US" sz="2000" dirty="0">
                <a:solidFill>
                  <a:schemeClr val="dk1"/>
                </a:solidFill>
                <a:latin typeface="Times New Roman" panose="02020603050405020304" pitchFamily="18" charset="0"/>
                <a:cs typeface="Times New Roman" panose="02020603050405020304" pitchFamily="18" charset="0"/>
                <a:sym typeface="Century Gothic"/>
              </a:rPr>
              <a:t> percentage change is </a:t>
            </a:r>
            <a:r>
              <a:rPr lang="en-US" sz="2000" dirty="0">
                <a:solidFill>
                  <a:srgbClr val="00B050"/>
                </a:solidFill>
                <a:latin typeface="Times New Roman" panose="02020603050405020304" pitchFamily="18" charset="0"/>
                <a:cs typeface="Times New Roman" panose="02020603050405020304" pitchFamily="18" charset="0"/>
                <a:sym typeface="Century Gothic"/>
              </a:rPr>
              <a:t>highest</a:t>
            </a:r>
            <a:r>
              <a:rPr lang="en-US" sz="2000" dirty="0">
                <a:solidFill>
                  <a:schemeClr val="dk1"/>
                </a:solidFill>
                <a:latin typeface="Times New Roman" panose="02020603050405020304" pitchFamily="18" charset="0"/>
                <a:cs typeface="Times New Roman" panose="02020603050405020304" pitchFamily="18" charset="0"/>
                <a:sym typeface="Century Gothic"/>
              </a:rPr>
              <a:t> while it is </a:t>
            </a:r>
            <a:r>
              <a:rPr lang="en-US" sz="2000" dirty="0">
                <a:solidFill>
                  <a:srgbClr val="FF0000"/>
                </a:solidFill>
                <a:latin typeface="Times New Roman" panose="02020603050405020304" pitchFamily="18" charset="0"/>
                <a:cs typeface="Times New Roman" panose="02020603050405020304" pitchFamily="18" charset="0"/>
                <a:sym typeface="Century Gothic"/>
              </a:rPr>
              <a:t>lowest</a:t>
            </a:r>
            <a:r>
              <a:rPr lang="en-US" sz="2000" dirty="0">
                <a:solidFill>
                  <a:schemeClr val="dk1"/>
                </a:solidFill>
                <a:latin typeface="Times New Roman" panose="02020603050405020304" pitchFamily="18" charset="0"/>
                <a:cs typeface="Times New Roman" panose="02020603050405020304" pitchFamily="18" charset="0"/>
                <a:sym typeface="Century Gothic"/>
              </a:rPr>
              <a:t> for month of </a:t>
            </a:r>
            <a:r>
              <a:rPr lang="en-US" sz="2000" b="1" dirty="0">
                <a:solidFill>
                  <a:schemeClr val="dk1"/>
                </a:solidFill>
                <a:latin typeface="Times New Roman" panose="02020603050405020304" pitchFamily="18" charset="0"/>
                <a:cs typeface="Times New Roman" panose="02020603050405020304" pitchFamily="18" charset="0"/>
                <a:sym typeface="Century Gothic"/>
              </a:rPr>
              <a:t>June</a:t>
            </a:r>
            <a:r>
              <a:rPr lang="en-US" sz="2000" dirty="0">
                <a:solidFill>
                  <a:schemeClr val="dk1"/>
                </a:solidFill>
                <a:latin typeface="Times New Roman" panose="02020603050405020304" pitchFamily="18" charset="0"/>
                <a:cs typeface="Times New Roman" panose="02020603050405020304" pitchFamily="18" charset="0"/>
                <a:sym typeface="Century Gothic"/>
              </a:rPr>
              <a:t>.</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388" name="Google Shape;388;p7"/>
          <p:cNvPicPr preferRelativeResize="0"/>
          <p:nvPr/>
        </p:nvPicPr>
        <p:blipFill rotWithShape="1">
          <a:blip r:embed="rId3">
            <a:alphaModFix/>
          </a:blip>
          <a:srcRect/>
          <a:stretch/>
        </p:blipFill>
        <p:spPr>
          <a:xfrm>
            <a:off x="7771754" y="70748"/>
            <a:ext cx="1187051" cy="411359"/>
          </a:xfrm>
          <a:prstGeom prst="rect">
            <a:avLst/>
          </a:prstGeom>
          <a:noFill/>
          <a:ln>
            <a:noFill/>
          </a:ln>
        </p:spPr>
      </p:pic>
      <p:sp>
        <p:nvSpPr>
          <p:cNvPr id="2" name="Google Shape;383;p7">
            <a:extLst>
              <a:ext uri="{FF2B5EF4-FFF2-40B4-BE49-F238E27FC236}">
                <a16:creationId xmlns:a16="http://schemas.microsoft.com/office/drawing/2014/main" id="{879D6E0A-9A7A-1E17-DEFF-6E5E8D78D6D7}"/>
              </a:ext>
            </a:extLst>
          </p:cNvPr>
          <p:cNvSpPr txBox="1"/>
          <p:nvPr/>
        </p:nvSpPr>
        <p:spPr>
          <a:xfrm>
            <a:off x="86870" y="513069"/>
            <a:ext cx="5861645"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400" b="1" i="0" u="none" strike="noStrike" cap="none" dirty="0">
                <a:solidFill>
                  <a:schemeClr val="accent5"/>
                </a:solidFill>
                <a:latin typeface="Times New Roman" panose="02020603050405020304" pitchFamily="18" charset="0"/>
                <a:cs typeface="Times New Roman" panose="02020603050405020304" pitchFamily="18" charset="0"/>
                <a:sym typeface="Arial"/>
              </a:rPr>
              <a:t>Percentage change over months :</a:t>
            </a:r>
            <a:endParaRPr sz="1200" b="0" i="0" u="none" strike="noStrike" cap="none" dirty="0">
              <a:solidFill>
                <a:schemeClr val="accent5"/>
              </a:solidFill>
              <a:latin typeface="Times New Roman" panose="02020603050405020304" pitchFamily="18" charset="0"/>
              <a:cs typeface="Times New Roman" panose="02020603050405020304" pitchFamily="18" charset="0"/>
              <a:sym typeface="Arial"/>
            </a:endParaRPr>
          </a:p>
        </p:txBody>
      </p:sp>
      <p:pic>
        <p:nvPicPr>
          <p:cNvPr id="10242" name="Picture 2">
            <a:extLst>
              <a:ext uri="{FF2B5EF4-FFF2-40B4-BE49-F238E27FC236}">
                <a16:creationId xmlns:a16="http://schemas.microsoft.com/office/drawing/2014/main" id="{A7A46023-9C06-A796-8AFE-DD38D1EDC2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68" y="984250"/>
            <a:ext cx="8883837" cy="4438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161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073ABEBD-0535-7897-111B-F2207116D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34" y="953433"/>
            <a:ext cx="8948976" cy="4208975"/>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383;p7">
            <a:extLst>
              <a:ext uri="{FF2B5EF4-FFF2-40B4-BE49-F238E27FC236}">
                <a16:creationId xmlns:a16="http://schemas.microsoft.com/office/drawing/2014/main" id="{F3431E8B-6E9B-B554-043C-E5FFFE79035B}"/>
              </a:ext>
            </a:extLst>
          </p:cNvPr>
          <p:cNvSpPr txBox="1"/>
          <p:nvPr/>
        </p:nvSpPr>
        <p:spPr>
          <a:xfrm>
            <a:off x="106534" y="491809"/>
            <a:ext cx="5861645"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400" b="1" i="0" u="none" strike="noStrike" cap="none" dirty="0">
                <a:solidFill>
                  <a:schemeClr val="accent5"/>
                </a:solidFill>
                <a:latin typeface="Times New Roman" panose="02020603050405020304" pitchFamily="18" charset="0"/>
                <a:cs typeface="Times New Roman" panose="02020603050405020304" pitchFamily="18" charset="0"/>
                <a:sym typeface="Arial"/>
              </a:rPr>
              <a:t>Percentage change over years :</a:t>
            </a:r>
            <a:endParaRPr sz="1200" b="0" i="0" u="none" strike="noStrike" cap="none" dirty="0">
              <a:solidFill>
                <a:schemeClr val="accent5"/>
              </a:solidFill>
              <a:latin typeface="Times New Roman" panose="02020603050405020304" pitchFamily="18" charset="0"/>
              <a:cs typeface="Times New Roman" panose="02020603050405020304" pitchFamily="18" charset="0"/>
              <a:sym typeface="Arial"/>
            </a:endParaRPr>
          </a:p>
        </p:txBody>
      </p:sp>
      <p:pic>
        <p:nvPicPr>
          <p:cNvPr id="5" name="Google Shape;388;p7">
            <a:extLst>
              <a:ext uri="{FF2B5EF4-FFF2-40B4-BE49-F238E27FC236}">
                <a16:creationId xmlns:a16="http://schemas.microsoft.com/office/drawing/2014/main" id="{B2101341-72DF-D0DD-7D7C-F7C2F2DFE5F6}"/>
              </a:ext>
            </a:extLst>
          </p:cNvPr>
          <p:cNvPicPr preferRelativeResize="0"/>
          <p:nvPr/>
        </p:nvPicPr>
        <p:blipFill rotWithShape="1">
          <a:blip r:embed="rId3">
            <a:alphaModFix/>
          </a:blip>
          <a:srcRect/>
          <a:stretch/>
        </p:blipFill>
        <p:spPr>
          <a:xfrm>
            <a:off x="7850415" y="50953"/>
            <a:ext cx="1187051" cy="411359"/>
          </a:xfrm>
          <a:prstGeom prst="rect">
            <a:avLst/>
          </a:prstGeom>
          <a:noFill/>
          <a:ln>
            <a:noFill/>
          </a:ln>
        </p:spPr>
      </p:pic>
      <p:sp>
        <p:nvSpPr>
          <p:cNvPr id="6" name="Google Shape;387;p7">
            <a:extLst>
              <a:ext uri="{FF2B5EF4-FFF2-40B4-BE49-F238E27FC236}">
                <a16:creationId xmlns:a16="http://schemas.microsoft.com/office/drawing/2014/main" id="{FAF2C73D-7587-076F-782F-ECFA9E8FA308}"/>
              </a:ext>
            </a:extLst>
          </p:cNvPr>
          <p:cNvSpPr txBox="1"/>
          <p:nvPr/>
        </p:nvSpPr>
        <p:spPr>
          <a:xfrm>
            <a:off x="74968" y="5423107"/>
            <a:ext cx="8773610" cy="101562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panose="020B0604020202020204" pitchFamily="34" charset="0"/>
              <a:buChar char="•"/>
            </a:pPr>
            <a:r>
              <a:rPr lang="en-US" sz="2000" dirty="0">
                <a:solidFill>
                  <a:schemeClr val="dk1"/>
                </a:solidFill>
                <a:latin typeface="Times New Roman" panose="02020603050405020304" pitchFamily="18" charset="0"/>
                <a:cs typeface="Times New Roman" panose="02020603050405020304" pitchFamily="18" charset="0"/>
                <a:sym typeface="Century Gothic"/>
              </a:rPr>
              <a:t>While plotting percentage change energy consumption over the years we see that, for </a:t>
            </a:r>
            <a:r>
              <a:rPr lang="en-US" sz="2000" b="1" dirty="0">
                <a:solidFill>
                  <a:schemeClr val="dk1"/>
                </a:solidFill>
                <a:latin typeface="Times New Roman" panose="02020603050405020304" pitchFamily="18" charset="0"/>
                <a:cs typeface="Times New Roman" panose="02020603050405020304" pitchFamily="18" charset="0"/>
                <a:sym typeface="Century Gothic"/>
              </a:rPr>
              <a:t>2003</a:t>
            </a:r>
            <a:r>
              <a:rPr lang="en-US" sz="2000" dirty="0">
                <a:solidFill>
                  <a:schemeClr val="dk1"/>
                </a:solidFill>
                <a:latin typeface="Times New Roman" panose="02020603050405020304" pitchFamily="18" charset="0"/>
                <a:cs typeface="Times New Roman" panose="02020603050405020304" pitchFamily="18" charset="0"/>
                <a:sym typeface="Century Gothic"/>
              </a:rPr>
              <a:t> percentage change is </a:t>
            </a:r>
            <a:r>
              <a:rPr lang="en-US" sz="2000" dirty="0">
                <a:solidFill>
                  <a:srgbClr val="00B050"/>
                </a:solidFill>
                <a:latin typeface="Times New Roman" panose="02020603050405020304" pitchFamily="18" charset="0"/>
                <a:cs typeface="Times New Roman" panose="02020603050405020304" pitchFamily="18" charset="0"/>
                <a:sym typeface="Century Gothic"/>
              </a:rPr>
              <a:t>highest</a:t>
            </a:r>
            <a:r>
              <a:rPr lang="en-US" sz="2000" dirty="0">
                <a:solidFill>
                  <a:schemeClr val="dk1"/>
                </a:solidFill>
                <a:latin typeface="Times New Roman" panose="02020603050405020304" pitchFamily="18" charset="0"/>
                <a:cs typeface="Times New Roman" panose="02020603050405020304" pitchFamily="18" charset="0"/>
                <a:sym typeface="Century Gothic"/>
              </a:rPr>
              <a:t> while it is </a:t>
            </a:r>
            <a:r>
              <a:rPr lang="en-US" sz="2000" dirty="0">
                <a:solidFill>
                  <a:srgbClr val="FF0000"/>
                </a:solidFill>
                <a:latin typeface="Times New Roman" panose="02020603050405020304" pitchFamily="18" charset="0"/>
                <a:cs typeface="Times New Roman" panose="02020603050405020304" pitchFamily="18" charset="0"/>
                <a:sym typeface="Century Gothic"/>
              </a:rPr>
              <a:t>lowest</a:t>
            </a:r>
            <a:r>
              <a:rPr lang="en-US" sz="2000" dirty="0">
                <a:solidFill>
                  <a:schemeClr val="dk1"/>
                </a:solidFill>
                <a:latin typeface="Times New Roman" panose="02020603050405020304" pitchFamily="18" charset="0"/>
                <a:cs typeface="Times New Roman" panose="02020603050405020304" pitchFamily="18" charset="0"/>
                <a:sym typeface="Century Gothic"/>
              </a:rPr>
              <a:t> in </a:t>
            </a:r>
            <a:r>
              <a:rPr lang="en-US" sz="2000" b="1" dirty="0">
                <a:solidFill>
                  <a:schemeClr val="dk1"/>
                </a:solidFill>
                <a:latin typeface="Times New Roman" panose="02020603050405020304" pitchFamily="18" charset="0"/>
                <a:cs typeface="Times New Roman" panose="02020603050405020304" pitchFamily="18" charset="0"/>
                <a:sym typeface="Century Gothic"/>
              </a:rPr>
              <a:t>2018</a:t>
            </a:r>
            <a:r>
              <a:rPr lang="en-US" sz="2000" dirty="0">
                <a:solidFill>
                  <a:schemeClr val="dk1"/>
                </a:solidFill>
                <a:latin typeface="Times New Roman" panose="02020603050405020304" pitchFamily="18" charset="0"/>
                <a:cs typeface="Times New Roman" panose="02020603050405020304" pitchFamily="18" charset="0"/>
                <a:sym typeface="Century Gothic"/>
              </a:rPr>
              <a:t>.</a:t>
            </a:r>
          </a:p>
          <a:p>
            <a:pPr marL="285750" marR="0" lvl="0" indent="-285750" algn="l" rtl="0">
              <a:lnSpc>
                <a:spcPct val="100000"/>
              </a:lnSpc>
              <a:spcBef>
                <a:spcPts val="0"/>
              </a:spcBef>
              <a:spcAft>
                <a:spcPts val="0"/>
              </a:spcAft>
              <a:buClr>
                <a:schemeClr val="dk1"/>
              </a:buClr>
              <a:buSzPts val="1800"/>
              <a:buFont typeface="Arial" panose="020B0604020202020204" pitchFamily="34" charset="0"/>
              <a:buChar char="•"/>
            </a:pP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Century Gothic"/>
              </a:rPr>
              <a:t>For rest of the y</a:t>
            </a:r>
            <a:r>
              <a:rPr lang="en-US" sz="2000" dirty="0">
                <a:solidFill>
                  <a:schemeClr val="dk1"/>
                </a:solidFill>
                <a:latin typeface="Times New Roman" panose="02020603050405020304" pitchFamily="18" charset="0"/>
                <a:cs typeface="Times New Roman" panose="02020603050405020304" pitchFamily="18" charset="0"/>
                <a:sym typeface="Century Gothic"/>
              </a:rPr>
              <a:t>ears the percentage change is between </a:t>
            </a:r>
            <a:r>
              <a:rPr lang="en-US" sz="2000" b="1" dirty="0">
                <a:solidFill>
                  <a:schemeClr val="dk1"/>
                </a:solidFill>
                <a:latin typeface="Times New Roman" panose="02020603050405020304" pitchFamily="18" charset="0"/>
                <a:cs typeface="Times New Roman" panose="02020603050405020304" pitchFamily="18" charset="0"/>
                <a:sym typeface="Century Gothic"/>
              </a:rPr>
              <a:t>0.1 to -0.1 </a:t>
            </a:r>
            <a:r>
              <a:rPr lang="en-US" sz="2000" dirty="0">
                <a:solidFill>
                  <a:schemeClr val="dk1"/>
                </a:solidFill>
                <a:latin typeface="Times New Roman" panose="02020603050405020304" pitchFamily="18" charset="0"/>
                <a:cs typeface="Times New Roman" panose="02020603050405020304" pitchFamily="18" charset="0"/>
                <a:sym typeface="Century Gothic"/>
              </a:rPr>
              <a:t>range.</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7" name="Google Shape;383;p7">
            <a:extLst>
              <a:ext uri="{FF2B5EF4-FFF2-40B4-BE49-F238E27FC236}">
                <a16:creationId xmlns:a16="http://schemas.microsoft.com/office/drawing/2014/main" id="{3AD1EA56-91D5-A554-ABBA-2624392AB846}"/>
              </a:ext>
            </a:extLst>
          </p:cNvPr>
          <p:cNvSpPr txBox="1"/>
          <p:nvPr/>
        </p:nvSpPr>
        <p:spPr>
          <a:xfrm>
            <a:off x="106534" y="462312"/>
            <a:ext cx="5861645"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400" b="1" i="0" u="none" strike="noStrike" cap="none" dirty="0">
                <a:solidFill>
                  <a:schemeClr val="accent5"/>
                </a:solidFill>
                <a:latin typeface="Times New Roman" panose="02020603050405020304" pitchFamily="18" charset="0"/>
                <a:cs typeface="Times New Roman" panose="02020603050405020304" pitchFamily="18" charset="0"/>
                <a:sym typeface="Arial"/>
              </a:rPr>
              <a:t>Percentage change over years :</a:t>
            </a:r>
            <a:endParaRPr sz="1200" b="0" i="0" u="none" strike="noStrike" cap="none" dirty="0">
              <a:solidFill>
                <a:schemeClr val="accent5"/>
              </a:solidFill>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3452772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83;p7">
            <a:extLst>
              <a:ext uri="{FF2B5EF4-FFF2-40B4-BE49-F238E27FC236}">
                <a16:creationId xmlns:a16="http://schemas.microsoft.com/office/drawing/2014/main" id="{C78DAE4B-75DB-01D5-EF0B-F2AA8E9422AD}"/>
              </a:ext>
            </a:extLst>
          </p:cNvPr>
          <p:cNvSpPr txBox="1"/>
          <p:nvPr/>
        </p:nvSpPr>
        <p:spPr>
          <a:xfrm>
            <a:off x="106534" y="432815"/>
            <a:ext cx="5861645"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400" b="1" i="0" u="none" strike="noStrike" cap="none" dirty="0">
                <a:solidFill>
                  <a:schemeClr val="accent5"/>
                </a:solidFill>
                <a:latin typeface="Times New Roman" panose="02020603050405020304" pitchFamily="18" charset="0"/>
                <a:cs typeface="Times New Roman" panose="02020603050405020304" pitchFamily="18" charset="0"/>
                <a:sym typeface="Arial"/>
              </a:rPr>
              <a:t>Pie charts :</a:t>
            </a:r>
            <a:endParaRPr sz="1200" b="0" i="0" u="none" strike="noStrike" cap="none" dirty="0">
              <a:solidFill>
                <a:schemeClr val="accent5"/>
              </a:solidFill>
              <a:latin typeface="Times New Roman" panose="02020603050405020304" pitchFamily="18" charset="0"/>
              <a:cs typeface="Times New Roman" panose="02020603050405020304" pitchFamily="18" charset="0"/>
              <a:sym typeface="Arial"/>
            </a:endParaRPr>
          </a:p>
        </p:txBody>
      </p:sp>
      <p:pic>
        <p:nvPicPr>
          <p:cNvPr id="5" name="Google Shape;388;p7">
            <a:extLst>
              <a:ext uri="{FF2B5EF4-FFF2-40B4-BE49-F238E27FC236}">
                <a16:creationId xmlns:a16="http://schemas.microsoft.com/office/drawing/2014/main" id="{2B961864-D50D-FC83-142A-DF61980F1C69}"/>
              </a:ext>
            </a:extLst>
          </p:cNvPr>
          <p:cNvPicPr preferRelativeResize="0"/>
          <p:nvPr/>
        </p:nvPicPr>
        <p:blipFill rotWithShape="1">
          <a:blip r:embed="rId2">
            <a:alphaModFix/>
          </a:blip>
          <a:srcRect/>
          <a:stretch/>
        </p:blipFill>
        <p:spPr>
          <a:xfrm>
            <a:off x="7850415" y="21456"/>
            <a:ext cx="1187051" cy="411359"/>
          </a:xfrm>
          <a:prstGeom prst="rect">
            <a:avLst/>
          </a:prstGeom>
          <a:noFill/>
          <a:ln>
            <a:noFill/>
          </a:ln>
        </p:spPr>
      </p:pic>
      <p:pic>
        <p:nvPicPr>
          <p:cNvPr id="11266" name="Picture 2">
            <a:extLst>
              <a:ext uri="{FF2B5EF4-FFF2-40B4-BE49-F238E27FC236}">
                <a16:creationId xmlns:a16="http://schemas.microsoft.com/office/drawing/2014/main" id="{47807BB4-4F8C-F2C5-C1ED-03275D3FE5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34" y="894439"/>
            <a:ext cx="8930932" cy="4664075"/>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387;p7">
            <a:extLst>
              <a:ext uri="{FF2B5EF4-FFF2-40B4-BE49-F238E27FC236}">
                <a16:creationId xmlns:a16="http://schemas.microsoft.com/office/drawing/2014/main" id="{9DFC136F-6E7D-56BB-5229-072F3F3307D6}"/>
              </a:ext>
            </a:extLst>
          </p:cNvPr>
          <p:cNvSpPr txBox="1"/>
          <p:nvPr/>
        </p:nvSpPr>
        <p:spPr>
          <a:xfrm>
            <a:off x="74968" y="5423107"/>
            <a:ext cx="8773610" cy="70784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panose="020B0604020202020204" pitchFamily="34" charset="0"/>
              <a:buChar char="•"/>
            </a:pP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From above pie chart we can see that, </a:t>
            </a:r>
            <a:r>
              <a:rPr lang="en-US" sz="2000" b="1" i="0" strike="noStrike" cap="none" dirty="0">
                <a:solidFill>
                  <a:srgbClr val="000000"/>
                </a:solidFill>
                <a:latin typeface="Times New Roman" panose="02020603050405020304" pitchFamily="18" charset="0"/>
                <a:cs typeface="Times New Roman" panose="02020603050405020304" pitchFamily="18" charset="0"/>
                <a:sym typeface="Arial"/>
              </a:rPr>
              <a:t>2005</a:t>
            </a:r>
            <a:r>
              <a:rPr lang="en-US" sz="2000" dirty="0">
                <a:latin typeface="Times New Roman" panose="02020603050405020304" pitchFamily="18" charset="0"/>
                <a:cs typeface="Times New Roman" panose="02020603050405020304" pitchFamily="18" charset="0"/>
              </a:rPr>
              <a:t> </a:t>
            </a:r>
            <a:r>
              <a:rPr lang="en-US" sz="2000" b="0" i="0" strike="noStrike" cap="none" dirty="0">
                <a:solidFill>
                  <a:srgbClr val="000000"/>
                </a:solidFill>
                <a:latin typeface="Times New Roman" panose="02020603050405020304" pitchFamily="18" charset="0"/>
                <a:cs typeface="Times New Roman" panose="02020603050405020304" pitchFamily="18" charset="0"/>
                <a:sym typeface="Arial"/>
              </a:rPr>
              <a:t>has</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 </a:t>
            </a:r>
            <a:r>
              <a:rPr lang="en-US" sz="2000" b="0" i="0" u="none" strike="noStrike" cap="none" dirty="0">
                <a:solidFill>
                  <a:srgbClr val="00B050"/>
                </a:solidFill>
                <a:latin typeface="Times New Roman" panose="02020603050405020304" pitchFamily="18" charset="0"/>
                <a:cs typeface="Times New Roman" panose="02020603050405020304" pitchFamily="18" charset="0"/>
                <a:sym typeface="Arial"/>
              </a:rPr>
              <a:t>highest</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 energy usage of </a:t>
            </a:r>
            <a:r>
              <a:rPr lang="en-US" sz="2000" b="1" i="0" strike="noStrike" cap="none" dirty="0">
                <a:solidFill>
                  <a:srgbClr val="000000"/>
                </a:solidFill>
                <a:latin typeface="Times New Roman" panose="02020603050405020304" pitchFamily="18" charset="0"/>
                <a:cs typeface="Times New Roman" panose="02020603050405020304" pitchFamily="18" charset="0"/>
                <a:sym typeface="Arial"/>
              </a:rPr>
              <a:t>52884360.0 MW </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while </a:t>
            </a:r>
            <a:r>
              <a:rPr lang="en-US" sz="2000" b="1" i="0" strike="noStrike" cap="none" dirty="0">
                <a:solidFill>
                  <a:srgbClr val="000000"/>
                </a:solidFill>
                <a:latin typeface="Times New Roman" panose="02020603050405020304" pitchFamily="18" charset="0"/>
                <a:cs typeface="Times New Roman" panose="02020603050405020304" pitchFamily="18" charset="0"/>
                <a:sym typeface="Arial"/>
              </a:rPr>
              <a:t>2018</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 has </a:t>
            </a:r>
            <a:r>
              <a:rPr lang="en-US" sz="2000" b="0" i="0" u="none" strike="noStrike" cap="none" dirty="0">
                <a:solidFill>
                  <a:srgbClr val="FF0000"/>
                </a:solidFill>
                <a:latin typeface="Times New Roman" panose="02020603050405020304" pitchFamily="18" charset="0"/>
                <a:cs typeface="Times New Roman" panose="02020603050405020304" pitchFamily="18" charset="0"/>
                <a:sym typeface="Arial"/>
              </a:rPr>
              <a:t>lowest</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 energy usage of  </a:t>
            </a:r>
            <a:r>
              <a:rPr lang="en-US" sz="2000" b="1" i="0" strike="noStrike" cap="none" dirty="0">
                <a:solidFill>
                  <a:srgbClr val="000000"/>
                </a:solidFill>
                <a:latin typeface="Times New Roman" panose="02020603050405020304" pitchFamily="18" charset="0"/>
                <a:cs typeface="Times New Roman" panose="02020603050405020304" pitchFamily="18" charset="0"/>
                <a:sym typeface="Arial"/>
              </a:rPr>
              <a:t>30036137.0 MW</a:t>
            </a:r>
            <a:r>
              <a:rPr lang="en-US" sz="2000" b="0" i="0" strike="noStrike" cap="none" dirty="0">
                <a:solidFill>
                  <a:srgbClr val="000000"/>
                </a:solidFill>
                <a:latin typeface="Times New Roman" panose="02020603050405020304" pitchFamily="18" charset="0"/>
                <a:cs typeface="Times New Roman" panose="02020603050405020304" pitchFamily="18" charset="0"/>
                <a:sym typeface="Arial"/>
              </a:rPr>
              <a:t>. </a:t>
            </a:r>
            <a:endParaRPr sz="2000" b="0" i="0"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665648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56764205-F07C-BE7E-E8B7-B4986CBE29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2815"/>
            <a:ext cx="9144000" cy="4757737"/>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388;p7">
            <a:extLst>
              <a:ext uri="{FF2B5EF4-FFF2-40B4-BE49-F238E27FC236}">
                <a16:creationId xmlns:a16="http://schemas.microsoft.com/office/drawing/2014/main" id="{EC9FF4DA-C8B3-C279-1662-899575F8E67F}"/>
              </a:ext>
            </a:extLst>
          </p:cNvPr>
          <p:cNvPicPr preferRelativeResize="0"/>
          <p:nvPr/>
        </p:nvPicPr>
        <p:blipFill rotWithShape="1">
          <a:blip r:embed="rId3">
            <a:alphaModFix/>
          </a:blip>
          <a:srcRect/>
          <a:stretch/>
        </p:blipFill>
        <p:spPr>
          <a:xfrm>
            <a:off x="7850415" y="21456"/>
            <a:ext cx="1187051" cy="411359"/>
          </a:xfrm>
          <a:prstGeom prst="rect">
            <a:avLst/>
          </a:prstGeom>
          <a:noFill/>
          <a:ln>
            <a:noFill/>
          </a:ln>
        </p:spPr>
      </p:pic>
      <p:sp>
        <p:nvSpPr>
          <p:cNvPr id="7" name="Google Shape;387;p7">
            <a:extLst>
              <a:ext uri="{FF2B5EF4-FFF2-40B4-BE49-F238E27FC236}">
                <a16:creationId xmlns:a16="http://schemas.microsoft.com/office/drawing/2014/main" id="{C4E1F0A9-0543-D294-DF0C-698D814EF5F7}"/>
              </a:ext>
            </a:extLst>
          </p:cNvPr>
          <p:cNvSpPr txBox="1"/>
          <p:nvPr/>
        </p:nvSpPr>
        <p:spPr>
          <a:xfrm>
            <a:off x="74968" y="5423107"/>
            <a:ext cx="8773610" cy="101562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panose="020B0604020202020204" pitchFamily="34" charset="0"/>
              <a:buChar char="•"/>
            </a:pP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From above pie chart we can see that, </a:t>
            </a:r>
            <a:r>
              <a:rPr lang="en-US" sz="2000" b="0" i="0" strike="noStrike" cap="none" dirty="0">
                <a:solidFill>
                  <a:srgbClr val="000000"/>
                </a:solidFill>
                <a:latin typeface="Times New Roman" panose="02020603050405020304" pitchFamily="18" charset="0"/>
                <a:cs typeface="Times New Roman" panose="02020603050405020304" pitchFamily="18" charset="0"/>
                <a:sym typeface="Arial"/>
              </a:rPr>
              <a:t>month of  </a:t>
            </a:r>
            <a:r>
              <a:rPr lang="en-US" sz="2000" b="1" dirty="0">
                <a:latin typeface="Times New Roman" panose="02020603050405020304" pitchFamily="18" charset="0"/>
                <a:cs typeface="Times New Roman" panose="02020603050405020304" pitchFamily="18" charset="0"/>
              </a:rPr>
              <a:t>February</a:t>
            </a:r>
            <a:r>
              <a:rPr lang="en-US" sz="2000" dirty="0">
                <a:latin typeface="Times New Roman" panose="02020603050405020304" pitchFamily="18" charset="0"/>
                <a:cs typeface="Times New Roman" panose="02020603050405020304" pitchFamily="18" charset="0"/>
              </a:rPr>
              <a:t> </a:t>
            </a:r>
            <a:r>
              <a:rPr lang="en-US" sz="2000" b="0" i="0" strike="noStrike" cap="none" dirty="0">
                <a:solidFill>
                  <a:srgbClr val="000000"/>
                </a:solidFill>
                <a:latin typeface="Times New Roman" panose="02020603050405020304" pitchFamily="18" charset="0"/>
                <a:cs typeface="Times New Roman" panose="02020603050405020304" pitchFamily="18" charset="0"/>
                <a:sym typeface="Arial"/>
              </a:rPr>
              <a:t>has</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 </a:t>
            </a:r>
            <a:r>
              <a:rPr lang="en-US" sz="2000" b="0" i="0" u="none" strike="noStrike" cap="none" dirty="0">
                <a:solidFill>
                  <a:srgbClr val="00B050"/>
                </a:solidFill>
                <a:latin typeface="Times New Roman" panose="02020603050405020304" pitchFamily="18" charset="0"/>
                <a:cs typeface="Times New Roman" panose="02020603050405020304" pitchFamily="18" charset="0"/>
                <a:sym typeface="Arial"/>
              </a:rPr>
              <a:t>highest</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 energy usage of </a:t>
            </a:r>
            <a:r>
              <a:rPr lang="en-US" sz="2000" b="1" i="0" strike="noStrike" cap="none" dirty="0">
                <a:solidFill>
                  <a:srgbClr val="000000"/>
                </a:solidFill>
                <a:latin typeface="Times New Roman" panose="02020603050405020304" pitchFamily="18" charset="0"/>
                <a:cs typeface="Times New Roman" panose="02020603050405020304" pitchFamily="18" charset="0"/>
                <a:sym typeface="Arial"/>
              </a:rPr>
              <a:t>100765.172 MW </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while </a:t>
            </a:r>
            <a:r>
              <a:rPr lang="en-US" sz="2000" b="0" i="0" strike="noStrike" cap="none" dirty="0">
                <a:solidFill>
                  <a:srgbClr val="000000"/>
                </a:solidFill>
                <a:latin typeface="Times New Roman" panose="02020603050405020304" pitchFamily="18" charset="0"/>
                <a:cs typeface="Times New Roman" panose="02020603050405020304" pitchFamily="18" charset="0"/>
                <a:sym typeface="Arial"/>
              </a:rPr>
              <a:t>month of  </a:t>
            </a:r>
            <a:r>
              <a:rPr lang="en-US" sz="2000" b="1" i="0" strike="noStrike" cap="none" dirty="0">
                <a:solidFill>
                  <a:srgbClr val="000000"/>
                </a:solidFill>
                <a:latin typeface="Times New Roman" panose="02020603050405020304" pitchFamily="18" charset="0"/>
                <a:cs typeface="Times New Roman" panose="02020603050405020304" pitchFamily="18" charset="0"/>
                <a:sym typeface="Arial"/>
              </a:rPr>
              <a:t>October</a:t>
            </a:r>
            <a:r>
              <a:rPr lang="en-US" sz="2000" b="0" i="0" strike="noStrike" cap="none" dirty="0">
                <a:solidFill>
                  <a:srgbClr val="000000"/>
                </a:solidFill>
                <a:latin typeface="Times New Roman" panose="02020603050405020304" pitchFamily="18" charset="0"/>
                <a:cs typeface="Times New Roman" panose="02020603050405020304" pitchFamily="18" charset="0"/>
                <a:sym typeface="Arial"/>
              </a:rPr>
              <a:t> </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has </a:t>
            </a:r>
            <a:r>
              <a:rPr lang="en-US" sz="2000" b="0" i="0" u="none" strike="noStrike" cap="none" dirty="0">
                <a:solidFill>
                  <a:srgbClr val="FF0000"/>
                </a:solidFill>
                <a:latin typeface="Times New Roman" panose="02020603050405020304" pitchFamily="18" charset="0"/>
                <a:cs typeface="Times New Roman" panose="02020603050405020304" pitchFamily="18" charset="0"/>
                <a:sym typeface="Arial"/>
              </a:rPr>
              <a:t>lowest</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 energy usage of  </a:t>
            </a:r>
            <a:r>
              <a:rPr lang="en-US" sz="2000" b="1" i="0" strike="noStrike" cap="none" dirty="0">
                <a:solidFill>
                  <a:srgbClr val="000000"/>
                </a:solidFill>
                <a:latin typeface="Times New Roman" panose="02020603050405020304" pitchFamily="18" charset="0"/>
                <a:cs typeface="Times New Roman" panose="02020603050405020304" pitchFamily="18" charset="0"/>
                <a:sym typeface="Arial"/>
              </a:rPr>
              <a:t>79964.126 MW. </a:t>
            </a:r>
            <a:endParaRPr sz="2000" b="1" i="0"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3435288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88506804-84E4-3BF3-5290-CD8507DC2C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477" y="580299"/>
            <a:ext cx="5574891" cy="4640630"/>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388;p7">
            <a:extLst>
              <a:ext uri="{FF2B5EF4-FFF2-40B4-BE49-F238E27FC236}">
                <a16:creationId xmlns:a16="http://schemas.microsoft.com/office/drawing/2014/main" id="{7D8CBC00-3B0C-3B91-EE0C-73673DB97675}"/>
              </a:ext>
            </a:extLst>
          </p:cNvPr>
          <p:cNvPicPr preferRelativeResize="0"/>
          <p:nvPr/>
        </p:nvPicPr>
        <p:blipFill rotWithShape="1">
          <a:blip r:embed="rId3">
            <a:alphaModFix/>
          </a:blip>
          <a:srcRect/>
          <a:stretch/>
        </p:blipFill>
        <p:spPr>
          <a:xfrm>
            <a:off x="7850415" y="21456"/>
            <a:ext cx="1187051" cy="411359"/>
          </a:xfrm>
          <a:prstGeom prst="rect">
            <a:avLst/>
          </a:prstGeom>
          <a:noFill/>
          <a:ln>
            <a:noFill/>
          </a:ln>
        </p:spPr>
      </p:pic>
      <p:sp>
        <p:nvSpPr>
          <p:cNvPr id="5" name="Google Shape;387;p7">
            <a:extLst>
              <a:ext uri="{FF2B5EF4-FFF2-40B4-BE49-F238E27FC236}">
                <a16:creationId xmlns:a16="http://schemas.microsoft.com/office/drawing/2014/main" id="{C197DF9A-DA92-214B-B666-E3F48D9D010A}"/>
              </a:ext>
            </a:extLst>
          </p:cNvPr>
          <p:cNvSpPr txBox="1"/>
          <p:nvPr/>
        </p:nvSpPr>
        <p:spPr>
          <a:xfrm>
            <a:off x="74968" y="5423107"/>
            <a:ext cx="8773610" cy="70784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panose="020B0604020202020204" pitchFamily="34" charset="0"/>
              <a:buChar char="•"/>
            </a:pP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From above pie chart we can see that, </a:t>
            </a:r>
            <a:r>
              <a:rPr lang="en-US" sz="2000" b="1" i="0" strike="noStrike" cap="none" dirty="0">
                <a:solidFill>
                  <a:srgbClr val="000000"/>
                </a:solidFill>
                <a:latin typeface="Times New Roman" panose="02020603050405020304" pitchFamily="18" charset="0"/>
                <a:cs typeface="Times New Roman" panose="02020603050405020304" pitchFamily="18" charset="0"/>
                <a:sym typeface="Arial"/>
              </a:rPr>
              <a:t>1</a:t>
            </a:r>
            <a:r>
              <a:rPr lang="en-US" sz="2000" b="1" i="0" strike="noStrike" cap="none" baseline="30000" dirty="0">
                <a:solidFill>
                  <a:srgbClr val="000000"/>
                </a:solidFill>
                <a:latin typeface="Times New Roman" panose="02020603050405020304" pitchFamily="18" charset="0"/>
                <a:cs typeface="Times New Roman" panose="02020603050405020304" pitchFamily="18" charset="0"/>
                <a:sym typeface="Arial"/>
              </a:rPr>
              <a:t>st</a:t>
            </a:r>
            <a:r>
              <a:rPr lang="en-US" sz="2000" b="0" i="0" strike="noStrike" cap="none" dirty="0">
                <a:solidFill>
                  <a:srgbClr val="000000"/>
                </a:solidFill>
                <a:latin typeface="Times New Roman" panose="02020603050405020304" pitchFamily="18" charset="0"/>
                <a:cs typeface="Times New Roman" panose="02020603050405020304" pitchFamily="18" charset="0"/>
                <a:sym typeface="Arial"/>
              </a:rPr>
              <a:t> quarter </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has </a:t>
            </a:r>
            <a:r>
              <a:rPr lang="en-US" sz="2000" b="0" i="0" u="none" strike="noStrike" cap="none" dirty="0">
                <a:solidFill>
                  <a:srgbClr val="00B050"/>
                </a:solidFill>
                <a:latin typeface="Times New Roman" panose="02020603050405020304" pitchFamily="18" charset="0"/>
                <a:cs typeface="Times New Roman" panose="02020603050405020304" pitchFamily="18" charset="0"/>
                <a:sym typeface="Arial"/>
              </a:rPr>
              <a:t>highest</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 energy usage of </a:t>
            </a:r>
            <a:r>
              <a:rPr lang="en-US" sz="2000" b="1" i="0" strike="noStrike" cap="none" dirty="0">
                <a:solidFill>
                  <a:srgbClr val="000000"/>
                </a:solidFill>
                <a:latin typeface="Times New Roman" panose="02020603050405020304" pitchFamily="18" charset="0"/>
                <a:cs typeface="Times New Roman" panose="02020603050405020304" pitchFamily="18" charset="0"/>
                <a:sym typeface="Arial"/>
              </a:rPr>
              <a:t>98053.963 MW </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while </a:t>
            </a:r>
            <a:r>
              <a:rPr lang="en-US" sz="2000" b="1" i="0" strike="noStrike" cap="none" dirty="0">
                <a:solidFill>
                  <a:srgbClr val="000000"/>
                </a:solidFill>
                <a:latin typeface="Times New Roman" panose="02020603050405020304" pitchFamily="18" charset="0"/>
                <a:cs typeface="Times New Roman" panose="02020603050405020304" pitchFamily="18" charset="0"/>
                <a:sym typeface="Arial"/>
              </a:rPr>
              <a:t>4</a:t>
            </a:r>
            <a:r>
              <a:rPr lang="en-US" sz="2000" b="1" i="0" strike="noStrike" cap="none" baseline="30000" dirty="0">
                <a:solidFill>
                  <a:srgbClr val="000000"/>
                </a:solidFill>
                <a:latin typeface="Times New Roman" panose="02020603050405020304" pitchFamily="18" charset="0"/>
                <a:cs typeface="Times New Roman" panose="02020603050405020304" pitchFamily="18" charset="0"/>
                <a:sym typeface="Arial"/>
              </a:rPr>
              <a:t>th</a:t>
            </a:r>
            <a:r>
              <a:rPr lang="en-US" sz="2000" b="0" i="0" strike="noStrike" cap="none" dirty="0">
                <a:solidFill>
                  <a:srgbClr val="000000"/>
                </a:solidFill>
                <a:latin typeface="Times New Roman" panose="02020603050405020304" pitchFamily="18" charset="0"/>
                <a:cs typeface="Times New Roman" panose="02020603050405020304" pitchFamily="18" charset="0"/>
                <a:sym typeface="Arial"/>
              </a:rPr>
              <a:t> quarter </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has </a:t>
            </a:r>
            <a:r>
              <a:rPr lang="en-US" sz="2000" b="0" i="0" u="none" strike="noStrike" cap="none" dirty="0">
                <a:solidFill>
                  <a:srgbClr val="FF0000"/>
                </a:solidFill>
                <a:latin typeface="Times New Roman" panose="02020603050405020304" pitchFamily="18" charset="0"/>
                <a:cs typeface="Times New Roman" panose="02020603050405020304" pitchFamily="18" charset="0"/>
                <a:sym typeface="Arial"/>
              </a:rPr>
              <a:t>lowest</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 energy usage of  </a:t>
            </a:r>
            <a:r>
              <a:rPr lang="en-US" sz="2000" b="1" i="0" strike="noStrike" cap="none" dirty="0">
                <a:solidFill>
                  <a:srgbClr val="000000"/>
                </a:solidFill>
                <a:latin typeface="Times New Roman" panose="02020603050405020304" pitchFamily="18" charset="0"/>
                <a:cs typeface="Times New Roman" panose="02020603050405020304" pitchFamily="18" charset="0"/>
                <a:sym typeface="Arial"/>
              </a:rPr>
              <a:t>87833.177 MW</a:t>
            </a:r>
            <a:r>
              <a:rPr lang="en-US" sz="2000" b="0" i="0" strike="noStrike" cap="none" dirty="0">
                <a:solidFill>
                  <a:srgbClr val="000000"/>
                </a:solidFill>
                <a:latin typeface="Times New Roman" panose="02020603050405020304" pitchFamily="18" charset="0"/>
                <a:cs typeface="Times New Roman" panose="02020603050405020304" pitchFamily="18" charset="0"/>
                <a:sym typeface="Arial"/>
              </a:rPr>
              <a:t>. </a:t>
            </a:r>
            <a:endParaRPr sz="2000" b="0" i="0"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3769276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
          <p:cNvSpPr txBox="1"/>
          <p:nvPr/>
        </p:nvSpPr>
        <p:spPr>
          <a:xfrm>
            <a:off x="0" y="897507"/>
            <a:ext cx="264487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400" b="1" i="0" u="none" strike="noStrike" cap="none" dirty="0">
                <a:solidFill>
                  <a:schemeClr val="accent5"/>
                </a:solidFill>
                <a:latin typeface="Times New Roman" panose="02020603050405020304" pitchFamily="18" charset="0"/>
                <a:cs typeface="Times New Roman" panose="02020603050405020304" pitchFamily="18" charset="0"/>
                <a:sym typeface="Arial"/>
              </a:rPr>
              <a:t>Business Problem:</a:t>
            </a:r>
            <a:endParaRPr sz="2400" b="0" i="0" u="none" strike="noStrike" cap="none" dirty="0">
              <a:solidFill>
                <a:schemeClr val="accent5"/>
              </a:solidFill>
              <a:latin typeface="Times New Roman" panose="02020603050405020304" pitchFamily="18" charset="0"/>
              <a:cs typeface="Times New Roman" panose="02020603050405020304" pitchFamily="18" charset="0"/>
              <a:sym typeface="Arial"/>
            </a:endParaRPr>
          </a:p>
        </p:txBody>
      </p:sp>
      <p:sp>
        <p:nvSpPr>
          <p:cNvPr id="340" name="Google Shape;340;p2"/>
          <p:cNvSpPr txBox="1"/>
          <p:nvPr/>
        </p:nvSpPr>
        <p:spPr>
          <a:xfrm>
            <a:off x="-20195" y="4356261"/>
            <a:ext cx="8979000" cy="1992813"/>
          </a:xfrm>
          <a:prstGeom prst="rect">
            <a:avLst/>
          </a:prstGeom>
          <a:noFill/>
          <a:ln>
            <a:noFill/>
          </a:ln>
        </p:spPr>
        <p:txBody>
          <a:bodyPr spcFirstLastPara="1" wrap="square" lIns="91425" tIns="45700" rIns="91425" bIns="45700" anchor="t" anchorCtr="0">
            <a:spAutoFit/>
          </a:bodyPr>
          <a:lstStyle/>
          <a:p>
            <a:pPr marL="342900" lvl="0" indent="-342900">
              <a:lnSpc>
                <a:spcPct val="115000"/>
              </a:lnSpc>
              <a:spcBef>
                <a:spcPts val="300"/>
              </a:spcBef>
              <a:spcAft>
                <a:spcPts val="300"/>
              </a:spcAft>
              <a:buSzPts val="1000"/>
              <a:buFont typeface="Arial" panose="020B0604020202020204" pitchFamily="34" charset="0"/>
              <a:buChar char="●"/>
            </a:pPr>
            <a:r>
              <a:rPr lang="en-IN" sz="1800" dirty="0">
                <a:solidFill>
                  <a:srgbClr val="000000"/>
                </a:solidFill>
                <a:effectLst/>
                <a:latin typeface="Times New Roman" panose="02020603050405020304" pitchFamily="18" charset="0"/>
                <a:ea typeface="inherit"/>
                <a:cs typeface="Times New Roman" panose="02020603050405020304" pitchFamily="18" charset="0"/>
              </a:rPr>
              <a:t>Split the last year into a test set- can you build a model to predict energy consumption?</a:t>
            </a:r>
            <a:endParaRPr lang="en-IN" sz="1800" dirty="0">
              <a:effectLst/>
              <a:latin typeface="Times New Roman" panose="02020603050405020304" pitchFamily="18" charset="0"/>
              <a:ea typeface="Noto Sans Symbols"/>
              <a:cs typeface="Times New Roman" panose="02020603050405020304" pitchFamily="18" charset="0"/>
            </a:endParaRPr>
          </a:p>
          <a:p>
            <a:pPr marL="342900" lvl="0" indent="-342900">
              <a:lnSpc>
                <a:spcPct val="115000"/>
              </a:lnSpc>
              <a:spcBef>
                <a:spcPts val="300"/>
              </a:spcBef>
              <a:spcAft>
                <a:spcPts val="300"/>
              </a:spcAft>
              <a:buSzPts val="1000"/>
              <a:buFont typeface="Arial" panose="020B0604020202020204" pitchFamily="34" charset="0"/>
              <a:buChar char="●"/>
            </a:pPr>
            <a:r>
              <a:rPr lang="en-IN" sz="1800" dirty="0">
                <a:solidFill>
                  <a:srgbClr val="000000"/>
                </a:solidFill>
                <a:effectLst/>
                <a:latin typeface="Times New Roman" panose="02020603050405020304" pitchFamily="18" charset="0"/>
                <a:ea typeface="inherit"/>
                <a:cs typeface="Times New Roman" panose="02020603050405020304" pitchFamily="18" charset="0"/>
              </a:rPr>
              <a:t>Find trends in energy consumption around hours of the day, holidays, or long term trends?</a:t>
            </a:r>
            <a:endParaRPr lang="en-IN" sz="1800" dirty="0">
              <a:effectLst/>
              <a:latin typeface="Times New Roman" panose="02020603050405020304" pitchFamily="18" charset="0"/>
              <a:ea typeface="Noto Sans Symbols"/>
              <a:cs typeface="Times New Roman" panose="02020603050405020304" pitchFamily="18" charset="0"/>
            </a:endParaRPr>
          </a:p>
          <a:p>
            <a:pPr marL="342900" lvl="0" indent="-342900">
              <a:lnSpc>
                <a:spcPct val="115000"/>
              </a:lnSpc>
              <a:spcBef>
                <a:spcPts val="300"/>
              </a:spcBef>
              <a:spcAft>
                <a:spcPts val="300"/>
              </a:spcAft>
              <a:buSzPts val="1000"/>
              <a:buFont typeface="Arial" panose="020B0604020202020204" pitchFamily="34" charset="0"/>
              <a:buChar char="●"/>
            </a:pPr>
            <a:r>
              <a:rPr lang="en-IN" sz="1800" dirty="0">
                <a:solidFill>
                  <a:srgbClr val="000000"/>
                </a:solidFill>
                <a:effectLst/>
                <a:latin typeface="Times New Roman" panose="02020603050405020304" pitchFamily="18" charset="0"/>
                <a:ea typeface="inherit"/>
                <a:cs typeface="Times New Roman" panose="02020603050405020304" pitchFamily="18" charset="0"/>
              </a:rPr>
              <a:t>Understand how daily trends change depending of the time of year. Summer trends are very different than winter trends.</a:t>
            </a:r>
            <a:endParaRPr lang="en-IN" sz="1800" dirty="0">
              <a:effectLst/>
              <a:latin typeface="Times New Roman" panose="02020603050405020304" pitchFamily="18" charset="0"/>
              <a:ea typeface="Noto Sans Symbols"/>
              <a:cs typeface="Times New Roman" panose="02020603050405020304" pitchFamily="18" charset="0"/>
            </a:endParaRPr>
          </a:p>
          <a:p>
            <a:pPr marL="342900" lvl="0" indent="-342900">
              <a:lnSpc>
                <a:spcPct val="115000"/>
              </a:lnSpc>
              <a:spcBef>
                <a:spcPts val="300"/>
              </a:spcBef>
              <a:spcAft>
                <a:spcPts val="300"/>
              </a:spcAft>
              <a:buSzPts val="1000"/>
              <a:buFont typeface="Arial" panose="020B0604020202020204" pitchFamily="34" charset="0"/>
              <a:buChar char="●"/>
            </a:pPr>
            <a:r>
              <a:rPr lang="en-IN" sz="1800" dirty="0">
                <a:solidFill>
                  <a:srgbClr val="000000"/>
                </a:solidFill>
                <a:effectLst/>
                <a:latin typeface="Times New Roman" panose="02020603050405020304" pitchFamily="18" charset="0"/>
                <a:ea typeface="inherit"/>
                <a:cs typeface="Times New Roman" panose="02020603050405020304" pitchFamily="18" charset="0"/>
              </a:rPr>
              <a:t>Forecast for next 30 days.</a:t>
            </a:r>
            <a:endParaRPr lang="en-IN" sz="1800" dirty="0">
              <a:effectLst/>
              <a:latin typeface="Times New Roman" panose="02020603050405020304" pitchFamily="18" charset="0"/>
              <a:ea typeface="Noto Sans Symbols"/>
              <a:cs typeface="Times New Roman" panose="02020603050405020304" pitchFamily="18" charset="0"/>
            </a:endParaRPr>
          </a:p>
        </p:txBody>
      </p:sp>
      <p:sp>
        <p:nvSpPr>
          <p:cNvPr id="341" name="Google Shape;341;p2"/>
          <p:cNvSpPr txBox="1"/>
          <p:nvPr/>
        </p:nvSpPr>
        <p:spPr>
          <a:xfrm>
            <a:off x="-20195" y="3806012"/>
            <a:ext cx="1544236"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chemeClr val="accent5"/>
                </a:solidFill>
                <a:latin typeface="Times New Roman" panose="02020603050405020304" pitchFamily="18" charset="0"/>
                <a:ea typeface="Century Gothic"/>
                <a:cs typeface="Times New Roman" panose="02020603050405020304" pitchFamily="18" charset="0"/>
                <a:sym typeface="Century Gothic"/>
              </a:rPr>
              <a:t>Objective:</a:t>
            </a:r>
            <a:endParaRPr sz="2000" b="0" i="0" u="none" strike="noStrike" cap="none" dirty="0">
              <a:solidFill>
                <a:schemeClr val="accent5"/>
              </a:solidFill>
              <a:latin typeface="Times New Roman" panose="02020603050405020304" pitchFamily="18" charset="0"/>
              <a:cs typeface="Times New Roman" panose="02020603050405020304" pitchFamily="18" charset="0"/>
              <a:sym typeface="Arial"/>
            </a:endParaRPr>
          </a:p>
        </p:txBody>
      </p:sp>
      <p:pic>
        <p:nvPicPr>
          <p:cNvPr id="342" name="Google Shape;342;p2"/>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3" name="Google Shape;343;p2"/>
          <p:cNvSpPr txBox="1"/>
          <p:nvPr/>
        </p:nvSpPr>
        <p:spPr>
          <a:xfrm>
            <a:off x="152404" y="1670846"/>
            <a:ext cx="8839192" cy="1985118"/>
          </a:xfrm>
          <a:prstGeom prst="rect">
            <a:avLst/>
          </a:prstGeom>
          <a:noFill/>
          <a:ln>
            <a:noFill/>
          </a:ln>
        </p:spPr>
        <p:txBody>
          <a:bodyPr spcFirstLastPara="1" wrap="square" lIns="91425" tIns="45700" rIns="91425" bIns="45700" anchor="t" anchorCtr="0">
            <a:spAutoFit/>
          </a:bodyPr>
          <a:lstStyle/>
          <a:p>
            <a:pPr>
              <a:lnSpc>
                <a:spcPct val="115000"/>
              </a:lnSpc>
            </a:pPr>
            <a:r>
              <a:rPr lang="en-IN" sz="2000" b="1" dirty="0">
                <a:effectLst/>
                <a:latin typeface="Times New Roman" panose="02020603050405020304" pitchFamily="18" charset="0"/>
                <a:ea typeface="Arial" panose="020B0604020202020204" pitchFamily="34" charset="0"/>
                <a:cs typeface="Times New Roman" panose="02020603050405020304" pitchFamily="18" charset="0"/>
              </a:rPr>
              <a:t>PJM Hourly Energy Consumption Data </a:t>
            </a:r>
            <a:r>
              <a:rPr lang="en-IN" sz="2000" dirty="0">
                <a:effectLst/>
                <a:latin typeface="Times New Roman" panose="02020603050405020304" pitchFamily="18" charset="0"/>
                <a:ea typeface="Arial" panose="020B0604020202020204" pitchFamily="34" charset="0"/>
                <a:cs typeface="Times New Roman" panose="02020603050405020304" pitchFamily="18" charset="0"/>
              </a:rPr>
              <a:t>:</a:t>
            </a:r>
          </a:p>
          <a:p>
            <a:r>
              <a:rPr lang="en-IN" sz="2000" dirty="0">
                <a:effectLst/>
                <a:latin typeface="Times New Roman" panose="02020603050405020304" pitchFamily="18" charset="0"/>
                <a:ea typeface="Arial" panose="020B0604020202020204" pitchFamily="34" charset="0"/>
                <a:cs typeface="Times New Roman" panose="02020603050405020304" pitchFamily="18" charset="0"/>
              </a:rPr>
              <a:t>	PJM Interconnection LLC (PJM) is a regional transmission organization (RTO) in the United States. It is part of the Eastern Interconnection grid operating an electric transmission system serving all or parts of Delaware, Illinois, Indiana, Kentucky, Maryland, Michigan, New Jersey, North Carolina, Ohio, Pennsylvania, Tennessee, Virginia, West Virginia, and the District of Columbia</a:t>
            </a:r>
            <a:r>
              <a:rPr lang="en-US" sz="2000" i="0" u="none" strike="noStrike" cap="none" dirty="0">
                <a:solidFill>
                  <a:schemeClr val="dk1"/>
                </a:solidFill>
                <a:latin typeface="Times New Roman" panose="02020603050405020304" pitchFamily="18" charset="0"/>
                <a:cs typeface="Times New Roman" panose="02020603050405020304" pitchFamily="18" charset="0"/>
                <a:sym typeface="Arial"/>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15"/>
          <p:cNvSpPr txBox="1"/>
          <p:nvPr/>
        </p:nvSpPr>
        <p:spPr>
          <a:xfrm>
            <a:off x="3318749" y="3105855"/>
            <a:ext cx="2506501"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dirty="0">
                <a:solidFill>
                  <a:schemeClr val="tx1"/>
                </a:solidFill>
                <a:latin typeface="Times New Roman" panose="02020603050405020304" pitchFamily="18" charset="0"/>
                <a:cs typeface="Times New Roman" panose="02020603050405020304" pitchFamily="18" charset="0"/>
                <a:sym typeface="Arial"/>
              </a:rPr>
              <a:t>Thank you </a:t>
            </a:r>
            <a:endParaRPr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pic>
        <p:nvPicPr>
          <p:cNvPr id="454" name="Google Shape;454;p15"/>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
          <p:cNvSpPr txBox="1"/>
          <p:nvPr/>
        </p:nvSpPr>
        <p:spPr>
          <a:xfrm>
            <a:off x="1354237" y="2842266"/>
            <a:ext cx="6435525"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accent5"/>
                </a:solidFill>
                <a:latin typeface="Times New Roman" panose="02020603050405020304" pitchFamily="18" charset="0"/>
                <a:cs typeface="Times New Roman" panose="02020603050405020304" pitchFamily="18" charset="0"/>
                <a:sym typeface="Arial"/>
              </a:rPr>
              <a:t>Exploratory Data Analysis (EDA)</a:t>
            </a:r>
            <a:endParaRPr sz="1400" b="0" i="0" u="none" strike="noStrike" cap="none" dirty="0">
              <a:solidFill>
                <a:schemeClr val="accent5"/>
              </a:solidFill>
              <a:latin typeface="Times New Roman" panose="02020603050405020304" pitchFamily="18" charset="0"/>
              <a:cs typeface="Times New Roman" panose="02020603050405020304" pitchFamily="18" charset="0"/>
              <a:sym typeface="Arial"/>
            </a:endParaRPr>
          </a:p>
        </p:txBody>
      </p:sp>
      <p:pic>
        <p:nvPicPr>
          <p:cNvPr id="362" name="Google Shape;362;p4"/>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
          <p:cNvSpPr txBox="1"/>
          <p:nvPr/>
        </p:nvSpPr>
        <p:spPr>
          <a:xfrm>
            <a:off x="185195" y="511604"/>
            <a:ext cx="3020992"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400" b="1" i="0" u="none" strike="noStrike" cap="none" dirty="0">
                <a:solidFill>
                  <a:schemeClr val="accent5"/>
                </a:solidFill>
                <a:latin typeface="Times New Roman" panose="02020603050405020304" pitchFamily="18" charset="0"/>
                <a:cs typeface="Times New Roman" panose="02020603050405020304" pitchFamily="18" charset="0"/>
                <a:sym typeface="Arial"/>
              </a:rPr>
              <a:t>Data set details :</a:t>
            </a:r>
            <a:endParaRPr sz="2400" b="0" i="0" u="none" strike="noStrike" cap="none" dirty="0">
              <a:solidFill>
                <a:schemeClr val="accent5"/>
              </a:solidFill>
              <a:latin typeface="Times New Roman" panose="02020603050405020304" pitchFamily="18" charset="0"/>
              <a:cs typeface="Times New Roman" panose="02020603050405020304" pitchFamily="18" charset="0"/>
              <a:sym typeface="Arial"/>
            </a:endParaRPr>
          </a:p>
        </p:txBody>
      </p:sp>
      <p:pic>
        <p:nvPicPr>
          <p:cNvPr id="369" name="Google Shape;369;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4" name="Google Shape;371;p5">
            <a:extLst>
              <a:ext uri="{FF2B5EF4-FFF2-40B4-BE49-F238E27FC236}">
                <a16:creationId xmlns:a16="http://schemas.microsoft.com/office/drawing/2014/main" id="{F5FF6BAC-BBC6-4F9F-60E0-FB6F2BFB2784}"/>
              </a:ext>
            </a:extLst>
          </p:cNvPr>
          <p:cNvSpPr txBox="1"/>
          <p:nvPr/>
        </p:nvSpPr>
        <p:spPr>
          <a:xfrm>
            <a:off x="185195" y="1037964"/>
            <a:ext cx="8451656" cy="175428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en-US" sz="1800" dirty="0">
                <a:solidFill>
                  <a:schemeClr val="dk1"/>
                </a:solidFill>
                <a:latin typeface="Times New Roman" panose="02020603050405020304" pitchFamily="18" charset="0"/>
                <a:cs typeface="Times New Roman" panose="02020603050405020304" pitchFamily="18" charset="0"/>
                <a:sym typeface="Century Gothic"/>
              </a:rPr>
              <a:t>In our dataset there are </a:t>
            </a:r>
            <a:r>
              <a:rPr lang="en-US" sz="1800" b="1" dirty="0">
                <a:solidFill>
                  <a:schemeClr val="dk1"/>
                </a:solidFill>
                <a:latin typeface="Times New Roman" panose="02020603050405020304" pitchFamily="18" charset="0"/>
                <a:cs typeface="Times New Roman" panose="02020603050405020304" pitchFamily="18" charset="0"/>
                <a:sym typeface="Century Gothic"/>
              </a:rPr>
              <a:t>143207</a:t>
            </a:r>
            <a:r>
              <a:rPr lang="en-US" sz="1800" dirty="0">
                <a:solidFill>
                  <a:schemeClr val="dk1"/>
                </a:solidFill>
                <a:latin typeface="Times New Roman" panose="02020603050405020304" pitchFamily="18" charset="0"/>
                <a:cs typeface="Times New Roman" panose="02020603050405020304" pitchFamily="18" charset="0"/>
                <a:sym typeface="Century Gothic"/>
              </a:rPr>
              <a:t> observations and two columns namely Datetime and PJMW_MW.</a:t>
            </a: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Century Gothic"/>
              </a:rPr>
              <a:t>The data</a:t>
            </a:r>
            <a:r>
              <a:rPr lang="en-US" sz="1800" dirty="0">
                <a:solidFill>
                  <a:schemeClr val="dk1"/>
                </a:solidFill>
                <a:latin typeface="Times New Roman" panose="02020603050405020304" pitchFamily="18" charset="0"/>
                <a:cs typeface="Times New Roman" panose="02020603050405020304" pitchFamily="18" charset="0"/>
                <a:sym typeface="Century Gothic"/>
              </a:rPr>
              <a:t> is in datetime format. One day has 24 observations of at interval of 1 hours each.</a:t>
            </a: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Century Gothic"/>
              </a:rPr>
              <a:t>The data starts from </a:t>
            </a:r>
            <a:r>
              <a:rPr lang="en-IN" sz="1800" b="1" i="0" u="sng" dirty="0">
                <a:solidFill>
                  <a:srgbClr val="000000"/>
                </a:solidFill>
                <a:effectLst/>
                <a:latin typeface="Times New Roman" panose="02020603050405020304" pitchFamily="18" charset="0"/>
                <a:cs typeface="Times New Roman" panose="02020603050405020304" pitchFamily="18" charset="0"/>
              </a:rPr>
              <a:t>2002-04-01</a:t>
            </a:r>
            <a:r>
              <a:rPr lang="en-IN" sz="1800" b="0" i="0" dirty="0">
                <a:solidFill>
                  <a:srgbClr val="000000"/>
                </a:solidFill>
                <a:effectLst/>
                <a:latin typeface="Times New Roman" panose="02020603050405020304" pitchFamily="18" charset="0"/>
                <a:cs typeface="Times New Roman" panose="02020603050405020304" pitchFamily="18" charset="0"/>
              </a:rPr>
              <a:t> to </a:t>
            </a:r>
            <a:r>
              <a:rPr lang="en-IN" sz="1800" b="1" i="0" u="sng" dirty="0">
                <a:solidFill>
                  <a:srgbClr val="000000"/>
                </a:solidFill>
                <a:effectLst/>
                <a:latin typeface="Times New Roman" panose="02020603050405020304" pitchFamily="18" charset="0"/>
                <a:cs typeface="Times New Roman" panose="02020603050405020304" pitchFamily="18" charset="0"/>
              </a:rPr>
              <a:t>2018-08-03</a:t>
            </a:r>
            <a:r>
              <a:rPr lang="en-IN" sz="1800" b="1" i="0" dirty="0">
                <a:solidFill>
                  <a:srgbClr val="000000"/>
                </a:solidFill>
                <a:effectLst/>
                <a:latin typeface="Times New Roman" panose="02020603050405020304" pitchFamily="18" charset="0"/>
                <a:cs typeface="Times New Roman" panose="02020603050405020304" pitchFamily="18" charset="0"/>
              </a:rPr>
              <a:t>.</a:t>
            </a: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en-IN" sz="1800" u="none" strike="noStrike" cap="none" dirty="0">
                <a:latin typeface="Times New Roman" panose="02020603050405020304" pitchFamily="18" charset="0"/>
                <a:cs typeface="Times New Roman" panose="02020603050405020304" pitchFamily="18" charset="0"/>
                <a:sym typeface="Arial"/>
              </a:rPr>
              <a:t>PJMW_</a:t>
            </a:r>
            <a:r>
              <a:rPr lang="en-IN" sz="1800" dirty="0">
                <a:latin typeface="Times New Roman" panose="02020603050405020304" pitchFamily="18" charset="0"/>
                <a:cs typeface="Times New Roman" panose="02020603050405020304" pitchFamily="18" charset="0"/>
              </a:rPr>
              <a:t>MW column has energy consumption in </a:t>
            </a:r>
            <a:r>
              <a:rPr lang="en-IN" sz="1800" b="1" dirty="0">
                <a:latin typeface="Times New Roman" panose="02020603050405020304" pitchFamily="18" charset="0"/>
                <a:cs typeface="Times New Roman" panose="02020603050405020304" pitchFamily="18" charset="0"/>
              </a:rPr>
              <a:t>Megawatts</a:t>
            </a: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MW</a:t>
            </a:r>
            <a:r>
              <a:rPr lang="en-IN" sz="1800" dirty="0">
                <a:latin typeface="Times New Roman" panose="02020603050405020304" pitchFamily="18" charset="0"/>
                <a:cs typeface="Times New Roman" panose="02020603050405020304" pitchFamily="18" charset="0"/>
              </a:rPr>
              <a:t>).</a:t>
            </a:r>
            <a:endParaRPr sz="180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aphicFrame>
        <p:nvGraphicFramePr>
          <p:cNvPr id="12" name="Table 11">
            <a:extLst>
              <a:ext uri="{FF2B5EF4-FFF2-40B4-BE49-F238E27FC236}">
                <a16:creationId xmlns:a16="http://schemas.microsoft.com/office/drawing/2014/main" id="{7E5DAF36-B086-D541-C586-F9C4CB8B1A7A}"/>
              </a:ext>
            </a:extLst>
          </p:cNvPr>
          <p:cNvGraphicFramePr>
            <a:graphicFrameLocks noGrp="1"/>
          </p:cNvGraphicFramePr>
          <p:nvPr>
            <p:extLst>
              <p:ext uri="{D42A27DB-BD31-4B8C-83A1-F6EECF244321}">
                <p14:modId xmlns:p14="http://schemas.microsoft.com/office/powerpoint/2010/main" val="1976061591"/>
              </p:ext>
            </p:extLst>
          </p:nvPr>
        </p:nvGraphicFramePr>
        <p:xfrm>
          <a:off x="185195" y="2954179"/>
          <a:ext cx="5581845" cy="3657600"/>
        </p:xfrm>
        <a:graphic>
          <a:graphicData uri="http://schemas.openxmlformats.org/drawingml/2006/table">
            <a:tbl>
              <a:tblPr/>
              <a:tblGrid>
                <a:gridCol w="1860615">
                  <a:extLst>
                    <a:ext uri="{9D8B030D-6E8A-4147-A177-3AD203B41FA5}">
                      <a16:colId xmlns:a16="http://schemas.microsoft.com/office/drawing/2014/main" val="4200741268"/>
                    </a:ext>
                  </a:extLst>
                </a:gridCol>
                <a:gridCol w="1860615">
                  <a:extLst>
                    <a:ext uri="{9D8B030D-6E8A-4147-A177-3AD203B41FA5}">
                      <a16:colId xmlns:a16="http://schemas.microsoft.com/office/drawing/2014/main" val="3945735026"/>
                    </a:ext>
                  </a:extLst>
                </a:gridCol>
                <a:gridCol w="1860615">
                  <a:extLst>
                    <a:ext uri="{9D8B030D-6E8A-4147-A177-3AD203B41FA5}">
                      <a16:colId xmlns:a16="http://schemas.microsoft.com/office/drawing/2014/main" val="481841852"/>
                    </a:ext>
                  </a:extLst>
                </a:gridCol>
              </a:tblGrid>
              <a:tr h="179128">
                <a:tc>
                  <a:txBody>
                    <a:bodyPr/>
                    <a:lstStyle/>
                    <a:p>
                      <a:endParaRPr lang="en-IN">
                        <a:effectLst/>
                        <a:latin typeface="+mj-lt"/>
                      </a:endParaRPr>
                    </a:p>
                  </a:txBody>
                  <a:tcPr anchor="ctr">
                    <a:lnL>
                      <a:noFill/>
                    </a:lnL>
                    <a:lnR>
                      <a:noFill/>
                    </a:lnR>
                    <a:lnT>
                      <a:noFill/>
                    </a:lnT>
                    <a:lnB>
                      <a:noFill/>
                    </a:lnB>
                    <a:solidFill>
                      <a:srgbClr val="FFFFFF"/>
                    </a:solidFill>
                  </a:tcPr>
                </a:tc>
                <a:tc>
                  <a:txBody>
                    <a:bodyPr/>
                    <a:lstStyle/>
                    <a:p>
                      <a:r>
                        <a:rPr lang="en-IN" b="1" i="0">
                          <a:solidFill>
                            <a:srgbClr val="000000"/>
                          </a:solidFill>
                          <a:effectLst/>
                          <a:latin typeface="+mj-lt"/>
                        </a:rPr>
                        <a:t>Datetime</a:t>
                      </a:r>
                      <a:endParaRPr lang="en-IN">
                        <a:effectLst/>
                        <a:latin typeface="+mj-lt"/>
                      </a:endParaRPr>
                    </a:p>
                  </a:txBody>
                  <a:tcPr anchor="ctr">
                    <a:lnL>
                      <a:noFill/>
                    </a:lnL>
                    <a:lnR>
                      <a:noFill/>
                    </a:lnR>
                    <a:lnT>
                      <a:noFill/>
                    </a:lnT>
                    <a:lnB>
                      <a:noFill/>
                    </a:lnB>
                    <a:solidFill>
                      <a:srgbClr val="FFFFFF"/>
                    </a:solidFill>
                  </a:tcPr>
                </a:tc>
                <a:tc>
                  <a:txBody>
                    <a:bodyPr/>
                    <a:lstStyle/>
                    <a:p>
                      <a:r>
                        <a:rPr lang="en-IN" b="1" i="0" dirty="0">
                          <a:solidFill>
                            <a:srgbClr val="000000"/>
                          </a:solidFill>
                          <a:effectLst/>
                          <a:latin typeface="+mj-lt"/>
                        </a:rPr>
                        <a:t>PJMW_MW</a:t>
                      </a:r>
                      <a:endParaRPr lang="en-IN" dirty="0">
                        <a:effectLst/>
                        <a:latin typeface="+mj-lt"/>
                      </a:endParaRPr>
                    </a:p>
                  </a:txBody>
                  <a:tcPr anchor="ctr">
                    <a:lnL>
                      <a:noFill/>
                    </a:lnL>
                    <a:lnR>
                      <a:noFill/>
                    </a:lnR>
                    <a:lnT>
                      <a:noFill/>
                    </a:lnT>
                    <a:lnB>
                      <a:noFill/>
                    </a:lnB>
                    <a:solidFill>
                      <a:srgbClr val="FFFFFF"/>
                    </a:solidFill>
                  </a:tcPr>
                </a:tc>
                <a:extLst>
                  <a:ext uri="{0D108BD9-81ED-4DB2-BD59-A6C34878D82A}">
                    <a16:rowId xmlns:a16="http://schemas.microsoft.com/office/drawing/2014/main" val="3605356211"/>
                  </a:ext>
                </a:extLst>
              </a:tr>
              <a:tr h="304518">
                <a:tc>
                  <a:txBody>
                    <a:bodyPr/>
                    <a:lstStyle/>
                    <a:p>
                      <a:r>
                        <a:rPr lang="en-IN" b="1" i="0" dirty="0">
                          <a:solidFill>
                            <a:srgbClr val="000000"/>
                          </a:solidFill>
                          <a:effectLst/>
                          <a:latin typeface="+mj-lt"/>
                        </a:rPr>
                        <a:t>0</a:t>
                      </a:r>
                      <a:endParaRPr lang="en-IN" dirty="0">
                        <a:effectLst/>
                        <a:latin typeface="+mj-lt"/>
                      </a:endParaRPr>
                    </a:p>
                  </a:txBody>
                  <a:tcPr anchor="ctr">
                    <a:lnL>
                      <a:noFill/>
                    </a:lnL>
                    <a:lnR>
                      <a:noFill/>
                    </a:lnR>
                    <a:lnT>
                      <a:noFill/>
                    </a:lnT>
                    <a:lnB>
                      <a:noFill/>
                    </a:lnB>
                    <a:solidFill>
                      <a:srgbClr val="F5F5F5"/>
                    </a:solidFill>
                  </a:tcPr>
                </a:tc>
                <a:tc>
                  <a:txBody>
                    <a:bodyPr/>
                    <a:lstStyle/>
                    <a:p>
                      <a:r>
                        <a:rPr lang="en-IN" b="0" i="0" dirty="0">
                          <a:solidFill>
                            <a:srgbClr val="000000"/>
                          </a:solidFill>
                          <a:effectLst/>
                          <a:latin typeface="+mj-lt"/>
                        </a:rPr>
                        <a:t>2002-04-01 01:00:00</a:t>
                      </a:r>
                      <a:endParaRPr lang="en-IN" dirty="0">
                        <a:effectLst/>
                        <a:latin typeface="+mj-lt"/>
                      </a:endParaRPr>
                    </a:p>
                  </a:txBody>
                  <a:tcPr anchor="ctr">
                    <a:lnL>
                      <a:noFill/>
                    </a:lnL>
                    <a:lnR>
                      <a:noFill/>
                    </a:lnR>
                    <a:lnT>
                      <a:noFill/>
                    </a:lnT>
                    <a:lnB>
                      <a:noFill/>
                    </a:lnB>
                    <a:solidFill>
                      <a:srgbClr val="F5F5F5"/>
                    </a:solidFill>
                  </a:tcPr>
                </a:tc>
                <a:tc>
                  <a:txBody>
                    <a:bodyPr/>
                    <a:lstStyle/>
                    <a:p>
                      <a:r>
                        <a:rPr lang="en-IN" b="0" i="0">
                          <a:solidFill>
                            <a:srgbClr val="000000"/>
                          </a:solidFill>
                          <a:effectLst/>
                          <a:latin typeface="+mj-lt"/>
                        </a:rPr>
                        <a:t>4374</a:t>
                      </a:r>
                      <a:endParaRPr lang="en-IN">
                        <a:effectLst/>
                        <a:latin typeface="+mj-lt"/>
                      </a:endParaRPr>
                    </a:p>
                  </a:txBody>
                  <a:tcPr anchor="ctr">
                    <a:lnL>
                      <a:noFill/>
                    </a:lnL>
                    <a:lnR>
                      <a:noFill/>
                    </a:lnR>
                    <a:lnT>
                      <a:noFill/>
                    </a:lnT>
                    <a:lnB>
                      <a:noFill/>
                    </a:lnB>
                    <a:solidFill>
                      <a:srgbClr val="F5F5F5"/>
                    </a:solidFill>
                  </a:tcPr>
                </a:tc>
                <a:extLst>
                  <a:ext uri="{0D108BD9-81ED-4DB2-BD59-A6C34878D82A}">
                    <a16:rowId xmlns:a16="http://schemas.microsoft.com/office/drawing/2014/main" val="1018926602"/>
                  </a:ext>
                </a:extLst>
              </a:tr>
              <a:tr h="304518">
                <a:tc>
                  <a:txBody>
                    <a:bodyPr/>
                    <a:lstStyle/>
                    <a:p>
                      <a:r>
                        <a:rPr lang="en-IN" b="1" i="0">
                          <a:solidFill>
                            <a:srgbClr val="000000"/>
                          </a:solidFill>
                          <a:effectLst/>
                          <a:latin typeface="+mj-lt"/>
                        </a:rPr>
                        <a:t>1</a:t>
                      </a:r>
                      <a:endParaRPr lang="en-IN">
                        <a:effectLst/>
                        <a:latin typeface="+mj-lt"/>
                      </a:endParaRPr>
                    </a:p>
                  </a:txBody>
                  <a:tcPr anchor="ctr">
                    <a:lnL>
                      <a:noFill/>
                    </a:lnL>
                    <a:lnR>
                      <a:noFill/>
                    </a:lnR>
                    <a:lnT>
                      <a:noFill/>
                    </a:lnT>
                    <a:lnB>
                      <a:noFill/>
                    </a:lnB>
                    <a:solidFill>
                      <a:srgbClr val="FFFFFF"/>
                    </a:solidFill>
                  </a:tcPr>
                </a:tc>
                <a:tc>
                  <a:txBody>
                    <a:bodyPr/>
                    <a:lstStyle/>
                    <a:p>
                      <a:r>
                        <a:rPr lang="en-IN" b="0" i="0" dirty="0">
                          <a:solidFill>
                            <a:srgbClr val="000000"/>
                          </a:solidFill>
                          <a:effectLst/>
                          <a:latin typeface="+mj-lt"/>
                        </a:rPr>
                        <a:t>2002-04-01 02:00:00</a:t>
                      </a:r>
                      <a:endParaRPr lang="en-IN" dirty="0">
                        <a:effectLst/>
                        <a:latin typeface="+mj-lt"/>
                      </a:endParaRPr>
                    </a:p>
                  </a:txBody>
                  <a:tcPr anchor="ctr">
                    <a:lnL>
                      <a:noFill/>
                    </a:lnL>
                    <a:lnR>
                      <a:noFill/>
                    </a:lnR>
                    <a:lnT>
                      <a:noFill/>
                    </a:lnT>
                    <a:lnB>
                      <a:noFill/>
                    </a:lnB>
                    <a:solidFill>
                      <a:srgbClr val="FFFFFF"/>
                    </a:solidFill>
                  </a:tcPr>
                </a:tc>
                <a:tc>
                  <a:txBody>
                    <a:bodyPr/>
                    <a:lstStyle/>
                    <a:p>
                      <a:r>
                        <a:rPr lang="en-IN" b="0" i="0">
                          <a:solidFill>
                            <a:srgbClr val="000000"/>
                          </a:solidFill>
                          <a:effectLst/>
                          <a:latin typeface="+mj-lt"/>
                        </a:rPr>
                        <a:t>4306</a:t>
                      </a:r>
                      <a:endParaRPr lang="en-IN">
                        <a:effectLst/>
                        <a:latin typeface="+mj-lt"/>
                      </a:endParaRPr>
                    </a:p>
                  </a:txBody>
                  <a:tcPr anchor="ctr">
                    <a:lnL>
                      <a:noFill/>
                    </a:lnL>
                    <a:lnR>
                      <a:noFill/>
                    </a:lnR>
                    <a:lnT>
                      <a:noFill/>
                    </a:lnT>
                    <a:lnB>
                      <a:noFill/>
                    </a:lnB>
                    <a:solidFill>
                      <a:srgbClr val="FFFFFF"/>
                    </a:solidFill>
                  </a:tcPr>
                </a:tc>
                <a:extLst>
                  <a:ext uri="{0D108BD9-81ED-4DB2-BD59-A6C34878D82A}">
                    <a16:rowId xmlns:a16="http://schemas.microsoft.com/office/drawing/2014/main" val="2221270515"/>
                  </a:ext>
                </a:extLst>
              </a:tr>
              <a:tr h="304518">
                <a:tc>
                  <a:txBody>
                    <a:bodyPr/>
                    <a:lstStyle/>
                    <a:p>
                      <a:r>
                        <a:rPr lang="en-IN" b="1" i="0">
                          <a:solidFill>
                            <a:srgbClr val="000000"/>
                          </a:solidFill>
                          <a:effectLst/>
                          <a:latin typeface="+mj-lt"/>
                        </a:rPr>
                        <a:t>2</a:t>
                      </a:r>
                      <a:endParaRPr lang="en-IN">
                        <a:effectLst/>
                        <a:latin typeface="+mj-lt"/>
                      </a:endParaRPr>
                    </a:p>
                  </a:txBody>
                  <a:tcPr anchor="ctr">
                    <a:lnL>
                      <a:noFill/>
                    </a:lnL>
                    <a:lnR>
                      <a:noFill/>
                    </a:lnR>
                    <a:lnT>
                      <a:noFill/>
                    </a:lnT>
                    <a:lnB>
                      <a:noFill/>
                    </a:lnB>
                    <a:solidFill>
                      <a:srgbClr val="F5F5F5"/>
                    </a:solidFill>
                  </a:tcPr>
                </a:tc>
                <a:tc>
                  <a:txBody>
                    <a:bodyPr/>
                    <a:lstStyle/>
                    <a:p>
                      <a:r>
                        <a:rPr lang="en-IN" b="0" i="0">
                          <a:solidFill>
                            <a:srgbClr val="000000"/>
                          </a:solidFill>
                          <a:effectLst/>
                          <a:latin typeface="+mj-lt"/>
                        </a:rPr>
                        <a:t>2002-04-01 03:00:00</a:t>
                      </a:r>
                      <a:endParaRPr lang="en-IN">
                        <a:effectLst/>
                        <a:latin typeface="+mj-lt"/>
                      </a:endParaRPr>
                    </a:p>
                  </a:txBody>
                  <a:tcPr anchor="ctr">
                    <a:lnL>
                      <a:noFill/>
                    </a:lnL>
                    <a:lnR>
                      <a:noFill/>
                    </a:lnR>
                    <a:lnT>
                      <a:noFill/>
                    </a:lnT>
                    <a:lnB>
                      <a:noFill/>
                    </a:lnB>
                    <a:solidFill>
                      <a:srgbClr val="F5F5F5"/>
                    </a:solidFill>
                  </a:tcPr>
                </a:tc>
                <a:tc>
                  <a:txBody>
                    <a:bodyPr/>
                    <a:lstStyle/>
                    <a:p>
                      <a:r>
                        <a:rPr lang="en-IN" b="0" i="0">
                          <a:solidFill>
                            <a:srgbClr val="000000"/>
                          </a:solidFill>
                          <a:effectLst/>
                          <a:latin typeface="+mj-lt"/>
                        </a:rPr>
                        <a:t>4322</a:t>
                      </a:r>
                      <a:endParaRPr lang="en-IN">
                        <a:effectLst/>
                        <a:latin typeface="+mj-lt"/>
                      </a:endParaRPr>
                    </a:p>
                  </a:txBody>
                  <a:tcPr anchor="ctr">
                    <a:lnL>
                      <a:noFill/>
                    </a:lnL>
                    <a:lnR>
                      <a:noFill/>
                    </a:lnR>
                    <a:lnT>
                      <a:noFill/>
                    </a:lnT>
                    <a:lnB>
                      <a:noFill/>
                    </a:lnB>
                    <a:solidFill>
                      <a:srgbClr val="F5F5F5"/>
                    </a:solidFill>
                  </a:tcPr>
                </a:tc>
                <a:extLst>
                  <a:ext uri="{0D108BD9-81ED-4DB2-BD59-A6C34878D82A}">
                    <a16:rowId xmlns:a16="http://schemas.microsoft.com/office/drawing/2014/main" val="1620961111"/>
                  </a:ext>
                </a:extLst>
              </a:tr>
              <a:tr h="304518">
                <a:tc>
                  <a:txBody>
                    <a:bodyPr/>
                    <a:lstStyle/>
                    <a:p>
                      <a:r>
                        <a:rPr lang="en-IN" b="1" i="0">
                          <a:solidFill>
                            <a:srgbClr val="000000"/>
                          </a:solidFill>
                          <a:effectLst/>
                          <a:latin typeface="+mj-lt"/>
                        </a:rPr>
                        <a:t>3</a:t>
                      </a:r>
                      <a:endParaRPr lang="en-IN">
                        <a:effectLst/>
                        <a:latin typeface="+mj-lt"/>
                      </a:endParaRPr>
                    </a:p>
                  </a:txBody>
                  <a:tcPr anchor="ctr">
                    <a:lnL>
                      <a:noFill/>
                    </a:lnL>
                    <a:lnR>
                      <a:noFill/>
                    </a:lnR>
                    <a:lnT>
                      <a:noFill/>
                    </a:lnT>
                    <a:lnB>
                      <a:noFill/>
                    </a:lnB>
                    <a:solidFill>
                      <a:srgbClr val="FFFFFF"/>
                    </a:solidFill>
                  </a:tcPr>
                </a:tc>
                <a:tc>
                  <a:txBody>
                    <a:bodyPr/>
                    <a:lstStyle/>
                    <a:p>
                      <a:r>
                        <a:rPr lang="en-IN" b="0" i="0" dirty="0">
                          <a:solidFill>
                            <a:srgbClr val="000000"/>
                          </a:solidFill>
                          <a:effectLst/>
                          <a:latin typeface="+mj-lt"/>
                        </a:rPr>
                        <a:t>2002-04-01 04:00:00</a:t>
                      </a:r>
                      <a:endParaRPr lang="en-IN" dirty="0">
                        <a:effectLst/>
                        <a:latin typeface="+mj-lt"/>
                      </a:endParaRPr>
                    </a:p>
                  </a:txBody>
                  <a:tcPr anchor="ctr">
                    <a:lnL>
                      <a:noFill/>
                    </a:lnL>
                    <a:lnR>
                      <a:noFill/>
                    </a:lnR>
                    <a:lnT>
                      <a:noFill/>
                    </a:lnT>
                    <a:lnB>
                      <a:noFill/>
                    </a:lnB>
                    <a:solidFill>
                      <a:srgbClr val="FFFFFF"/>
                    </a:solidFill>
                  </a:tcPr>
                </a:tc>
                <a:tc>
                  <a:txBody>
                    <a:bodyPr/>
                    <a:lstStyle/>
                    <a:p>
                      <a:r>
                        <a:rPr lang="en-IN" b="0" i="0" dirty="0">
                          <a:solidFill>
                            <a:srgbClr val="000000"/>
                          </a:solidFill>
                          <a:effectLst/>
                          <a:latin typeface="+mj-lt"/>
                        </a:rPr>
                        <a:t>4359</a:t>
                      </a:r>
                      <a:endParaRPr lang="en-IN" dirty="0">
                        <a:effectLst/>
                        <a:latin typeface="+mj-lt"/>
                      </a:endParaRPr>
                    </a:p>
                  </a:txBody>
                  <a:tcPr anchor="ctr">
                    <a:lnL>
                      <a:noFill/>
                    </a:lnL>
                    <a:lnR>
                      <a:noFill/>
                    </a:lnR>
                    <a:lnT>
                      <a:noFill/>
                    </a:lnT>
                    <a:lnB>
                      <a:noFill/>
                    </a:lnB>
                    <a:solidFill>
                      <a:srgbClr val="FFFFFF"/>
                    </a:solidFill>
                  </a:tcPr>
                </a:tc>
                <a:extLst>
                  <a:ext uri="{0D108BD9-81ED-4DB2-BD59-A6C34878D82A}">
                    <a16:rowId xmlns:a16="http://schemas.microsoft.com/office/drawing/2014/main" val="1920307090"/>
                  </a:ext>
                </a:extLst>
              </a:tr>
              <a:tr h="304518">
                <a:tc>
                  <a:txBody>
                    <a:bodyPr/>
                    <a:lstStyle/>
                    <a:p>
                      <a:r>
                        <a:rPr lang="en-IN" b="1" i="0">
                          <a:solidFill>
                            <a:srgbClr val="000000"/>
                          </a:solidFill>
                          <a:effectLst/>
                          <a:latin typeface="+mj-lt"/>
                        </a:rPr>
                        <a:t>4</a:t>
                      </a:r>
                      <a:endParaRPr lang="en-IN">
                        <a:effectLst/>
                        <a:latin typeface="+mj-lt"/>
                      </a:endParaRPr>
                    </a:p>
                  </a:txBody>
                  <a:tcPr anchor="ctr">
                    <a:lnL>
                      <a:noFill/>
                    </a:lnL>
                    <a:lnR>
                      <a:noFill/>
                    </a:lnR>
                    <a:lnT>
                      <a:noFill/>
                    </a:lnT>
                    <a:lnB>
                      <a:noFill/>
                    </a:lnB>
                    <a:solidFill>
                      <a:srgbClr val="F5F5F5"/>
                    </a:solidFill>
                  </a:tcPr>
                </a:tc>
                <a:tc>
                  <a:txBody>
                    <a:bodyPr/>
                    <a:lstStyle/>
                    <a:p>
                      <a:r>
                        <a:rPr lang="en-IN" b="0" i="0">
                          <a:solidFill>
                            <a:srgbClr val="000000"/>
                          </a:solidFill>
                          <a:effectLst/>
                          <a:latin typeface="+mj-lt"/>
                        </a:rPr>
                        <a:t>2002-04-01 05:00:00</a:t>
                      </a:r>
                      <a:endParaRPr lang="en-IN">
                        <a:effectLst/>
                        <a:latin typeface="+mj-lt"/>
                      </a:endParaRPr>
                    </a:p>
                  </a:txBody>
                  <a:tcPr anchor="ctr">
                    <a:lnL>
                      <a:noFill/>
                    </a:lnL>
                    <a:lnR>
                      <a:noFill/>
                    </a:lnR>
                    <a:lnT>
                      <a:noFill/>
                    </a:lnT>
                    <a:lnB>
                      <a:noFill/>
                    </a:lnB>
                    <a:solidFill>
                      <a:srgbClr val="F5F5F5"/>
                    </a:solidFill>
                  </a:tcPr>
                </a:tc>
                <a:tc>
                  <a:txBody>
                    <a:bodyPr/>
                    <a:lstStyle/>
                    <a:p>
                      <a:r>
                        <a:rPr lang="en-IN" b="0" i="0" dirty="0">
                          <a:solidFill>
                            <a:srgbClr val="000000"/>
                          </a:solidFill>
                          <a:effectLst/>
                          <a:latin typeface="+mj-lt"/>
                        </a:rPr>
                        <a:t>4436</a:t>
                      </a:r>
                      <a:endParaRPr lang="en-IN" dirty="0">
                        <a:effectLst/>
                        <a:latin typeface="+mj-lt"/>
                      </a:endParaRPr>
                    </a:p>
                  </a:txBody>
                  <a:tcPr anchor="ctr">
                    <a:lnL>
                      <a:noFill/>
                    </a:lnL>
                    <a:lnR>
                      <a:noFill/>
                    </a:lnR>
                    <a:lnT>
                      <a:noFill/>
                    </a:lnT>
                    <a:lnB>
                      <a:noFill/>
                    </a:lnB>
                    <a:solidFill>
                      <a:srgbClr val="F5F5F5"/>
                    </a:solidFill>
                  </a:tcPr>
                </a:tc>
                <a:extLst>
                  <a:ext uri="{0D108BD9-81ED-4DB2-BD59-A6C34878D82A}">
                    <a16:rowId xmlns:a16="http://schemas.microsoft.com/office/drawing/2014/main" val="837834347"/>
                  </a:ext>
                </a:extLst>
              </a:tr>
              <a:tr h="179128">
                <a:tc>
                  <a:txBody>
                    <a:bodyPr/>
                    <a:lstStyle/>
                    <a:p>
                      <a:r>
                        <a:rPr lang="en-IN" b="1" i="0">
                          <a:solidFill>
                            <a:srgbClr val="000000"/>
                          </a:solidFill>
                          <a:effectLst/>
                          <a:latin typeface="+mj-lt"/>
                        </a:rPr>
                        <a:t>...</a:t>
                      </a:r>
                      <a:endParaRPr lang="en-IN">
                        <a:effectLst/>
                        <a:latin typeface="+mj-lt"/>
                      </a:endParaRPr>
                    </a:p>
                  </a:txBody>
                  <a:tcPr anchor="ctr">
                    <a:lnL>
                      <a:noFill/>
                    </a:lnL>
                    <a:lnR>
                      <a:noFill/>
                    </a:lnR>
                    <a:lnT>
                      <a:noFill/>
                    </a:lnT>
                    <a:lnB>
                      <a:noFill/>
                    </a:lnB>
                    <a:solidFill>
                      <a:srgbClr val="FFFFFF"/>
                    </a:solidFill>
                  </a:tcPr>
                </a:tc>
                <a:tc>
                  <a:txBody>
                    <a:bodyPr/>
                    <a:lstStyle/>
                    <a:p>
                      <a:r>
                        <a:rPr lang="en-IN" b="0" i="0">
                          <a:solidFill>
                            <a:srgbClr val="000000"/>
                          </a:solidFill>
                          <a:effectLst/>
                          <a:latin typeface="+mj-lt"/>
                        </a:rPr>
                        <a:t>...</a:t>
                      </a:r>
                      <a:endParaRPr lang="en-IN">
                        <a:effectLst/>
                        <a:latin typeface="+mj-lt"/>
                      </a:endParaRPr>
                    </a:p>
                  </a:txBody>
                  <a:tcPr anchor="ctr">
                    <a:lnL>
                      <a:noFill/>
                    </a:lnL>
                    <a:lnR>
                      <a:noFill/>
                    </a:lnR>
                    <a:lnT>
                      <a:noFill/>
                    </a:lnT>
                    <a:lnB>
                      <a:noFill/>
                    </a:lnB>
                    <a:solidFill>
                      <a:srgbClr val="FFFFFF"/>
                    </a:solidFill>
                  </a:tcPr>
                </a:tc>
                <a:tc>
                  <a:txBody>
                    <a:bodyPr/>
                    <a:lstStyle/>
                    <a:p>
                      <a:r>
                        <a:rPr lang="en-IN" b="0" i="0">
                          <a:solidFill>
                            <a:srgbClr val="000000"/>
                          </a:solidFill>
                          <a:effectLst/>
                          <a:latin typeface="+mj-lt"/>
                        </a:rPr>
                        <a:t>...</a:t>
                      </a:r>
                      <a:endParaRPr lang="en-IN">
                        <a:effectLst/>
                        <a:latin typeface="+mj-lt"/>
                      </a:endParaRPr>
                    </a:p>
                  </a:txBody>
                  <a:tcPr anchor="ctr">
                    <a:lnL>
                      <a:noFill/>
                    </a:lnL>
                    <a:lnR>
                      <a:noFill/>
                    </a:lnR>
                    <a:lnT>
                      <a:noFill/>
                    </a:lnT>
                    <a:lnB>
                      <a:noFill/>
                    </a:lnB>
                    <a:solidFill>
                      <a:srgbClr val="FFFFFF"/>
                    </a:solidFill>
                  </a:tcPr>
                </a:tc>
                <a:extLst>
                  <a:ext uri="{0D108BD9-81ED-4DB2-BD59-A6C34878D82A}">
                    <a16:rowId xmlns:a16="http://schemas.microsoft.com/office/drawing/2014/main" val="4113625495"/>
                  </a:ext>
                </a:extLst>
              </a:tr>
              <a:tr h="304518">
                <a:tc>
                  <a:txBody>
                    <a:bodyPr/>
                    <a:lstStyle/>
                    <a:p>
                      <a:r>
                        <a:rPr lang="en-IN" b="1" i="0">
                          <a:solidFill>
                            <a:srgbClr val="000000"/>
                          </a:solidFill>
                          <a:effectLst/>
                          <a:latin typeface="+mj-lt"/>
                        </a:rPr>
                        <a:t>143201</a:t>
                      </a:r>
                      <a:endParaRPr lang="en-IN">
                        <a:effectLst/>
                        <a:latin typeface="+mj-lt"/>
                      </a:endParaRPr>
                    </a:p>
                  </a:txBody>
                  <a:tcPr anchor="ctr">
                    <a:lnL>
                      <a:noFill/>
                    </a:lnL>
                    <a:lnR>
                      <a:noFill/>
                    </a:lnR>
                    <a:lnT>
                      <a:noFill/>
                    </a:lnT>
                    <a:lnB>
                      <a:noFill/>
                    </a:lnB>
                    <a:solidFill>
                      <a:srgbClr val="F5F5F5"/>
                    </a:solidFill>
                  </a:tcPr>
                </a:tc>
                <a:tc>
                  <a:txBody>
                    <a:bodyPr/>
                    <a:lstStyle/>
                    <a:p>
                      <a:r>
                        <a:rPr lang="en-IN" b="0" i="0" dirty="0">
                          <a:solidFill>
                            <a:srgbClr val="000000"/>
                          </a:solidFill>
                          <a:effectLst/>
                          <a:latin typeface="+mj-lt"/>
                        </a:rPr>
                        <a:t>2018-08-02 20:00:00</a:t>
                      </a:r>
                      <a:endParaRPr lang="en-IN" dirty="0">
                        <a:effectLst/>
                        <a:latin typeface="+mj-lt"/>
                      </a:endParaRPr>
                    </a:p>
                  </a:txBody>
                  <a:tcPr anchor="ctr">
                    <a:lnL>
                      <a:noFill/>
                    </a:lnL>
                    <a:lnR>
                      <a:noFill/>
                    </a:lnR>
                    <a:lnT>
                      <a:noFill/>
                    </a:lnT>
                    <a:lnB>
                      <a:noFill/>
                    </a:lnB>
                    <a:solidFill>
                      <a:srgbClr val="F5F5F5"/>
                    </a:solidFill>
                  </a:tcPr>
                </a:tc>
                <a:tc>
                  <a:txBody>
                    <a:bodyPr/>
                    <a:lstStyle/>
                    <a:p>
                      <a:r>
                        <a:rPr lang="en-IN" b="0" i="0">
                          <a:solidFill>
                            <a:srgbClr val="000000"/>
                          </a:solidFill>
                          <a:effectLst/>
                          <a:latin typeface="+mj-lt"/>
                        </a:rPr>
                        <a:t>6545</a:t>
                      </a:r>
                      <a:endParaRPr lang="en-IN">
                        <a:effectLst/>
                        <a:latin typeface="+mj-lt"/>
                      </a:endParaRPr>
                    </a:p>
                  </a:txBody>
                  <a:tcPr anchor="ctr">
                    <a:lnL>
                      <a:noFill/>
                    </a:lnL>
                    <a:lnR>
                      <a:noFill/>
                    </a:lnR>
                    <a:lnT>
                      <a:noFill/>
                    </a:lnT>
                    <a:lnB>
                      <a:noFill/>
                    </a:lnB>
                    <a:solidFill>
                      <a:srgbClr val="F5F5F5"/>
                    </a:solidFill>
                  </a:tcPr>
                </a:tc>
                <a:extLst>
                  <a:ext uri="{0D108BD9-81ED-4DB2-BD59-A6C34878D82A}">
                    <a16:rowId xmlns:a16="http://schemas.microsoft.com/office/drawing/2014/main" val="44026331"/>
                  </a:ext>
                </a:extLst>
              </a:tr>
              <a:tr h="304518">
                <a:tc>
                  <a:txBody>
                    <a:bodyPr/>
                    <a:lstStyle/>
                    <a:p>
                      <a:r>
                        <a:rPr lang="en-IN" b="1" i="0">
                          <a:solidFill>
                            <a:srgbClr val="000000"/>
                          </a:solidFill>
                          <a:effectLst/>
                          <a:latin typeface="+mj-lt"/>
                        </a:rPr>
                        <a:t>143202</a:t>
                      </a:r>
                      <a:endParaRPr lang="en-IN">
                        <a:effectLst/>
                        <a:latin typeface="+mj-lt"/>
                      </a:endParaRPr>
                    </a:p>
                  </a:txBody>
                  <a:tcPr anchor="ctr">
                    <a:lnL>
                      <a:noFill/>
                    </a:lnL>
                    <a:lnR>
                      <a:noFill/>
                    </a:lnR>
                    <a:lnT>
                      <a:noFill/>
                    </a:lnT>
                    <a:lnB>
                      <a:noFill/>
                    </a:lnB>
                    <a:solidFill>
                      <a:srgbClr val="FFFFFF"/>
                    </a:solidFill>
                  </a:tcPr>
                </a:tc>
                <a:tc>
                  <a:txBody>
                    <a:bodyPr/>
                    <a:lstStyle/>
                    <a:p>
                      <a:r>
                        <a:rPr lang="en-IN" b="0" i="0">
                          <a:solidFill>
                            <a:srgbClr val="000000"/>
                          </a:solidFill>
                          <a:effectLst/>
                          <a:latin typeface="+mj-lt"/>
                        </a:rPr>
                        <a:t>2018-08-02 21:00:00</a:t>
                      </a:r>
                      <a:endParaRPr lang="en-IN">
                        <a:effectLst/>
                        <a:latin typeface="+mj-lt"/>
                      </a:endParaRPr>
                    </a:p>
                  </a:txBody>
                  <a:tcPr anchor="ctr">
                    <a:lnL>
                      <a:noFill/>
                    </a:lnL>
                    <a:lnR>
                      <a:noFill/>
                    </a:lnR>
                    <a:lnT>
                      <a:noFill/>
                    </a:lnT>
                    <a:lnB>
                      <a:noFill/>
                    </a:lnB>
                    <a:solidFill>
                      <a:srgbClr val="FFFFFF"/>
                    </a:solidFill>
                  </a:tcPr>
                </a:tc>
                <a:tc>
                  <a:txBody>
                    <a:bodyPr/>
                    <a:lstStyle/>
                    <a:p>
                      <a:r>
                        <a:rPr lang="en-IN" b="0" i="0">
                          <a:solidFill>
                            <a:srgbClr val="000000"/>
                          </a:solidFill>
                          <a:effectLst/>
                          <a:latin typeface="+mj-lt"/>
                        </a:rPr>
                        <a:t>6496</a:t>
                      </a:r>
                      <a:endParaRPr lang="en-IN">
                        <a:effectLst/>
                        <a:latin typeface="+mj-lt"/>
                      </a:endParaRPr>
                    </a:p>
                  </a:txBody>
                  <a:tcPr anchor="ctr">
                    <a:lnL>
                      <a:noFill/>
                    </a:lnL>
                    <a:lnR>
                      <a:noFill/>
                    </a:lnR>
                    <a:lnT>
                      <a:noFill/>
                    </a:lnT>
                    <a:lnB>
                      <a:noFill/>
                    </a:lnB>
                    <a:solidFill>
                      <a:srgbClr val="FFFFFF"/>
                    </a:solidFill>
                  </a:tcPr>
                </a:tc>
                <a:extLst>
                  <a:ext uri="{0D108BD9-81ED-4DB2-BD59-A6C34878D82A}">
                    <a16:rowId xmlns:a16="http://schemas.microsoft.com/office/drawing/2014/main" val="1142247304"/>
                  </a:ext>
                </a:extLst>
              </a:tr>
              <a:tr h="304518">
                <a:tc>
                  <a:txBody>
                    <a:bodyPr/>
                    <a:lstStyle/>
                    <a:p>
                      <a:r>
                        <a:rPr lang="en-IN" b="1" i="0">
                          <a:solidFill>
                            <a:srgbClr val="000000"/>
                          </a:solidFill>
                          <a:effectLst/>
                          <a:latin typeface="+mj-lt"/>
                        </a:rPr>
                        <a:t>143203</a:t>
                      </a:r>
                      <a:endParaRPr lang="en-IN">
                        <a:effectLst/>
                        <a:latin typeface="+mj-lt"/>
                      </a:endParaRPr>
                    </a:p>
                  </a:txBody>
                  <a:tcPr anchor="ctr">
                    <a:lnL>
                      <a:noFill/>
                    </a:lnL>
                    <a:lnR>
                      <a:noFill/>
                    </a:lnR>
                    <a:lnT>
                      <a:noFill/>
                    </a:lnT>
                    <a:lnB>
                      <a:noFill/>
                    </a:lnB>
                    <a:solidFill>
                      <a:srgbClr val="F5F5F5"/>
                    </a:solidFill>
                  </a:tcPr>
                </a:tc>
                <a:tc>
                  <a:txBody>
                    <a:bodyPr/>
                    <a:lstStyle/>
                    <a:p>
                      <a:r>
                        <a:rPr lang="en-IN" b="0" i="0">
                          <a:solidFill>
                            <a:srgbClr val="000000"/>
                          </a:solidFill>
                          <a:effectLst/>
                          <a:latin typeface="+mj-lt"/>
                        </a:rPr>
                        <a:t>2018-08-02 22:00:00</a:t>
                      </a:r>
                      <a:endParaRPr lang="en-IN">
                        <a:effectLst/>
                        <a:latin typeface="+mj-lt"/>
                      </a:endParaRPr>
                    </a:p>
                  </a:txBody>
                  <a:tcPr anchor="ctr">
                    <a:lnL>
                      <a:noFill/>
                    </a:lnL>
                    <a:lnR>
                      <a:noFill/>
                    </a:lnR>
                    <a:lnT>
                      <a:noFill/>
                    </a:lnT>
                    <a:lnB>
                      <a:noFill/>
                    </a:lnB>
                    <a:solidFill>
                      <a:srgbClr val="F5F5F5"/>
                    </a:solidFill>
                  </a:tcPr>
                </a:tc>
                <a:tc>
                  <a:txBody>
                    <a:bodyPr/>
                    <a:lstStyle/>
                    <a:p>
                      <a:r>
                        <a:rPr lang="en-IN" b="0" i="0">
                          <a:solidFill>
                            <a:srgbClr val="000000"/>
                          </a:solidFill>
                          <a:effectLst/>
                          <a:latin typeface="+mj-lt"/>
                        </a:rPr>
                        <a:t>6325</a:t>
                      </a:r>
                      <a:endParaRPr lang="en-IN">
                        <a:effectLst/>
                        <a:latin typeface="+mj-lt"/>
                      </a:endParaRPr>
                    </a:p>
                  </a:txBody>
                  <a:tcPr anchor="ctr">
                    <a:lnL>
                      <a:noFill/>
                    </a:lnL>
                    <a:lnR>
                      <a:noFill/>
                    </a:lnR>
                    <a:lnT>
                      <a:noFill/>
                    </a:lnT>
                    <a:lnB>
                      <a:noFill/>
                    </a:lnB>
                    <a:solidFill>
                      <a:srgbClr val="F5F5F5"/>
                    </a:solidFill>
                  </a:tcPr>
                </a:tc>
                <a:extLst>
                  <a:ext uri="{0D108BD9-81ED-4DB2-BD59-A6C34878D82A}">
                    <a16:rowId xmlns:a16="http://schemas.microsoft.com/office/drawing/2014/main" val="1930046329"/>
                  </a:ext>
                </a:extLst>
              </a:tr>
              <a:tr h="304518">
                <a:tc>
                  <a:txBody>
                    <a:bodyPr/>
                    <a:lstStyle/>
                    <a:p>
                      <a:r>
                        <a:rPr lang="en-IN" b="1" i="0">
                          <a:solidFill>
                            <a:srgbClr val="000000"/>
                          </a:solidFill>
                          <a:effectLst/>
                          <a:latin typeface="+mj-lt"/>
                        </a:rPr>
                        <a:t>143204</a:t>
                      </a:r>
                      <a:endParaRPr lang="en-IN">
                        <a:effectLst/>
                        <a:latin typeface="+mj-lt"/>
                      </a:endParaRPr>
                    </a:p>
                  </a:txBody>
                  <a:tcPr anchor="ctr">
                    <a:lnL>
                      <a:noFill/>
                    </a:lnL>
                    <a:lnR>
                      <a:noFill/>
                    </a:lnR>
                    <a:lnT>
                      <a:noFill/>
                    </a:lnT>
                    <a:lnB>
                      <a:noFill/>
                    </a:lnB>
                    <a:solidFill>
                      <a:srgbClr val="FFFFFF"/>
                    </a:solidFill>
                  </a:tcPr>
                </a:tc>
                <a:tc>
                  <a:txBody>
                    <a:bodyPr/>
                    <a:lstStyle/>
                    <a:p>
                      <a:r>
                        <a:rPr lang="en-IN" b="0" i="0">
                          <a:solidFill>
                            <a:srgbClr val="000000"/>
                          </a:solidFill>
                          <a:effectLst/>
                          <a:latin typeface="+mj-lt"/>
                        </a:rPr>
                        <a:t>2018-08-02 23:00:00</a:t>
                      </a:r>
                      <a:endParaRPr lang="en-IN">
                        <a:effectLst/>
                        <a:latin typeface="+mj-lt"/>
                      </a:endParaRPr>
                    </a:p>
                  </a:txBody>
                  <a:tcPr anchor="ctr">
                    <a:lnL>
                      <a:noFill/>
                    </a:lnL>
                    <a:lnR>
                      <a:noFill/>
                    </a:lnR>
                    <a:lnT>
                      <a:noFill/>
                    </a:lnT>
                    <a:lnB>
                      <a:noFill/>
                    </a:lnB>
                    <a:solidFill>
                      <a:srgbClr val="FFFFFF"/>
                    </a:solidFill>
                  </a:tcPr>
                </a:tc>
                <a:tc>
                  <a:txBody>
                    <a:bodyPr/>
                    <a:lstStyle/>
                    <a:p>
                      <a:r>
                        <a:rPr lang="en-IN" b="0" i="0" dirty="0">
                          <a:solidFill>
                            <a:srgbClr val="000000"/>
                          </a:solidFill>
                          <a:effectLst/>
                          <a:latin typeface="+mj-lt"/>
                        </a:rPr>
                        <a:t>5892</a:t>
                      </a:r>
                      <a:endParaRPr lang="en-IN" dirty="0">
                        <a:effectLst/>
                        <a:latin typeface="+mj-lt"/>
                      </a:endParaRPr>
                    </a:p>
                  </a:txBody>
                  <a:tcPr anchor="ctr">
                    <a:lnL>
                      <a:noFill/>
                    </a:lnL>
                    <a:lnR>
                      <a:noFill/>
                    </a:lnR>
                    <a:lnT>
                      <a:noFill/>
                    </a:lnT>
                    <a:lnB>
                      <a:noFill/>
                    </a:lnB>
                    <a:solidFill>
                      <a:srgbClr val="FFFFFF"/>
                    </a:solidFill>
                  </a:tcPr>
                </a:tc>
                <a:extLst>
                  <a:ext uri="{0D108BD9-81ED-4DB2-BD59-A6C34878D82A}">
                    <a16:rowId xmlns:a16="http://schemas.microsoft.com/office/drawing/2014/main" val="4057444294"/>
                  </a:ext>
                </a:extLst>
              </a:tr>
              <a:tr h="304518">
                <a:tc>
                  <a:txBody>
                    <a:bodyPr/>
                    <a:lstStyle/>
                    <a:p>
                      <a:r>
                        <a:rPr lang="en-IN" b="1" i="0" dirty="0">
                          <a:solidFill>
                            <a:srgbClr val="000000"/>
                          </a:solidFill>
                          <a:effectLst/>
                          <a:latin typeface="+mj-lt"/>
                        </a:rPr>
                        <a:t>143205</a:t>
                      </a:r>
                      <a:endParaRPr lang="en-IN" dirty="0">
                        <a:effectLst/>
                        <a:latin typeface="+mj-lt"/>
                      </a:endParaRPr>
                    </a:p>
                  </a:txBody>
                  <a:tcPr anchor="ctr">
                    <a:lnL>
                      <a:noFill/>
                    </a:lnL>
                    <a:lnR>
                      <a:noFill/>
                    </a:lnR>
                    <a:lnT>
                      <a:noFill/>
                    </a:lnT>
                    <a:lnB>
                      <a:noFill/>
                    </a:lnB>
                    <a:solidFill>
                      <a:srgbClr val="F5F5F5"/>
                    </a:solidFill>
                  </a:tcPr>
                </a:tc>
                <a:tc>
                  <a:txBody>
                    <a:bodyPr/>
                    <a:lstStyle/>
                    <a:p>
                      <a:r>
                        <a:rPr lang="en-IN" b="0" i="0" dirty="0">
                          <a:solidFill>
                            <a:srgbClr val="000000"/>
                          </a:solidFill>
                          <a:effectLst/>
                          <a:latin typeface="+mj-lt"/>
                        </a:rPr>
                        <a:t>2018-08-03 00:00:00</a:t>
                      </a:r>
                      <a:endParaRPr lang="en-IN" dirty="0">
                        <a:effectLst/>
                        <a:latin typeface="+mj-lt"/>
                      </a:endParaRPr>
                    </a:p>
                  </a:txBody>
                  <a:tcPr anchor="ctr">
                    <a:lnL>
                      <a:noFill/>
                    </a:lnL>
                    <a:lnR>
                      <a:noFill/>
                    </a:lnR>
                    <a:lnT>
                      <a:noFill/>
                    </a:lnT>
                    <a:lnB>
                      <a:noFill/>
                    </a:lnB>
                    <a:solidFill>
                      <a:srgbClr val="F5F5F5"/>
                    </a:solidFill>
                  </a:tcPr>
                </a:tc>
                <a:tc>
                  <a:txBody>
                    <a:bodyPr/>
                    <a:lstStyle/>
                    <a:p>
                      <a:r>
                        <a:rPr lang="en-IN" b="0" i="0" dirty="0">
                          <a:solidFill>
                            <a:srgbClr val="000000"/>
                          </a:solidFill>
                          <a:effectLst/>
                          <a:latin typeface="+mj-lt"/>
                        </a:rPr>
                        <a:t>5489</a:t>
                      </a:r>
                      <a:endParaRPr lang="en-IN" dirty="0">
                        <a:effectLst/>
                        <a:latin typeface="+mj-lt"/>
                      </a:endParaRPr>
                    </a:p>
                  </a:txBody>
                  <a:tcPr anchor="ctr">
                    <a:lnL>
                      <a:noFill/>
                    </a:lnL>
                    <a:lnR>
                      <a:noFill/>
                    </a:lnR>
                    <a:lnT>
                      <a:noFill/>
                    </a:lnT>
                    <a:lnB>
                      <a:noFill/>
                    </a:lnB>
                    <a:solidFill>
                      <a:srgbClr val="F5F5F5"/>
                    </a:solidFill>
                  </a:tcPr>
                </a:tc>
                <a:extLst>
                  <a:ext uri="{0D108BD9-81ED-4DB2-BD59-A6C34878D82A}">
                    <a16:rowId xmlns:a16="http://schemas.microsoft.com/office/drawing/2014/main" val="915022801"/>
                  </a:ext>
                </a:extLst>
              </a:tr>
            </a:tbl>
          </a:graphicData>
        </a:graphic>
      </p:graphicFrame>
      <p:sp>
        <p:nvSpPr>
          <p:cNvPr id="13" name="Rectangle 6">
            <a:extLst>
              <a:ext uri="{FF2B5EF4-FFF2-40B4-BE49-F238E27FC236}">
                <a16:creationId xmlns:a16="http://schemas.microsoft.com/office/drawing/2014/main" id="{450BFEF9-D464-4F58-C5E2-42443297833B}"/>
              </a:ext>
            </a:extLst>
          </p:cNvPr>
          <p:cNvSpPr>
            <a:spLocks noChangeArrowheads="1"/>
          </p:cNvSpPr>
          <p:nvPr/>
        </p:nvSpPr>
        <p:spPr bwMode="auto">
          <a:xfrm>
            <a:off x="185195" y="6611779"/>
            <a:ext cx="164179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mj-lt"/>
              </a:rPr>
              <a:t>143206 rows × 2 columns</a:t>
            </a:r>
            <a:endParaRPr kumimoji="0" lang="en-US" altLang="en-US" sz="1800" b="0" i="0" u="none" strike="noStrike" cap="none" normalizeH="0" baseline="0" dirty="0">
              <a:ln>
                <a:noFill/>
              </a:ln>
              <a:solidFill>
                <a:schemeClr val="tx1"/>
              </a:solidFill>
              <a:effectLst/>
              <a:latin typeface="+mj-lt"/>
            </a:endParaRPr>
          </a:p>
        </p:txBody>
      </p:sp>
      <p:sp>
        <p:nvSpPr>
          <p:cNvPr id="14" name="Google Shape;371;p5">
            <a:extLst>
              <a:ext uri="{FF2B5EF4-FFF2-40B4-BE49-F238E27FC236}">
                <a16:creationId xmlns:a16="http://schemas.microsoft.com/office/drawing/2014/main" id="{EE991F25-4E48-3DC3-96BD-D022501CF561}"/>
              </a:ext>
            </a:extLst>
          </p:cNvPr>
          <p:cNvSpPr txBox="1"/>
          <p:nvPr/>
        </p:nvSpPr>
        <p:spPr>
          <a:xfrm>
            <a:off x="5949987" y="3041611"/>
            <a:ext cx="3008818" cy="3416279"/>
          </a:xfrm>
          <a:prstGeom prst="rect">
            <a:avLst/>
          </a:prstGeom>
          <a:noFill/>
          <a:ln>
            <a:noFill/>
          </a:ln>
        </p:spPr>
        <p:txBody>
          <a:bodyPr spcFirstLastPara="1" wrap="square" lIns="91425" tIns="45700" rIns="91425" bIns="45700" anchor="t" anchorCtr="0">
            <a:spAutoFit/>
          </a:bodyPr>
          <a:lstStyle/>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US" sz="1800" dirty="0">
                <a:solidFill>
                  <a:schemeClr val="dk1"/>
                </a:solidFill>
                <a:latin typeface="Times New Roman" panose="02020603050405020304" pitchFamily="18" charset="0"/>
                <a:cs typeface="Times New Roman" panose="02020603050405020304" pitchFamily="18" charset="0"/>
                <a:sym typeface="Century Gothic"/>
              </a:rPr>
              <a:t>The datatypes of Datetime column is datetime and PJMW_MW is integer.</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US" sz="1800" dirty="0">
                <a:solidFill>
                  <a:schemeClr val="dk1"/>
                </a:solidFill>
                <a:latin typeface="Times New Roman" panose="02020603050405020304" pitchFamily="18" charset="0"/>
                <a:cs typeface="Times New Roman" panose="02020603050405020304" pitchFamily="18" charset="0"/>
                <a:sym typeface="Century Gothic"/>
              </a:rPr>
              <a:t>In our dataset there are </a:t>
            </a:r>
            <a:r>
              <a:rPr lang="en-US" sz="1800" dirty="0">
                <a:solidFill>
                  <a:srgbClr val="00B050"/>
                </a:solidFill>
                <a:latin typeface="Times New Roman" panose="02020603050405020304" pitchFamily="18" charset="0"/>
                <a:cs typeface="Times New Roman" panose="02020603050405020304" pitchFamily="18" charset="0"/>
                <a:sym typeface="Century Gothic"/>
              </a:rPr>
              <a:t>no null and duplicate</a:t>
            </a:r>
            <a:r>
              <a:rPr lang="en-US" sz="1800" dirty="0">
                <a:solidFill>
                  <a:schemeClr val="dk1"/>
                </a:solidFill>
                <a:latin typeface="Times New Roman" panose="02020603050405020304" pitchFamily="18" charset="0"/>
                <a:cs typeface="Times New Roman" panose="02020603050405020304" pitchFamily="18" charset="0"/>
                <a:sym typeface="Century Gothic"/>
              </a:rPr>
              <a:t> values.</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US" sz="1800" dirty="0">
                <a:solidFill>
                  <a:schemeClr val="dk1"/>
                </a:solidFill>
                <a:latin typeface="Times New Roman" panose="02020603050405020304" pitchFamily="18" charset="0"/>
                <a:cs typeface="Times New Roman" panose="02020603050405020304" pitchFamily="18" charset="0"/>
                <a:sym typeface="Century Gothic"/>
              </a:rPr>
              <a:t>Mean = </a:t>
            </a:r>
            <a:r>
              <a:rPr lang="en-IN" sz="1800" b="0" i="0" dirty="0">
                <a:solidFill>
                  <a:srgbClr val="000000"/>
                </a:solidFill>
                <a:effectLst/>
                <a:latin typeface="Times New Roman" panose="02020603050405020304" pitchFamily="18" charset="0"/>
                <a:cs typeface="Times New Roman" panose="02020603050405020304" pitchFamily="18" charset="0"/>
              </a:rPr>
              <a:t>5602.37, </a:t>
            </a:r>
          </a:p>
          <a:p>
            <a:pPr marR="0" lvl="0" rtl="0">
              <a:lnSpc>
                <a:spcPct val="100000"/>
              </a:lnSpc>
              <a:spcBef>
                <a:spcPts val="0"/>
              </a:spcBef>
              <a:spcAft>
                <a:spcPts val="0"/>
              </a:spcAft>
              <a:buClr>
                <a:srgbClr val="000000"/>
              </a:buClr>
              <a:buSzPts val="1800"/>
            </a:pPr>
            <a:r>
              <a:rPr lang="en-IN" sz="1800" b="0" i="0" dirty="0">
                <a:solidFill>
                  <a:srgbClr val="000000"/>
                </a:solidFill>
                <a:effectLst/>
                <a:latin typeface="Times New Roman" panose="02020603050405020304" pitchFamily="18" charset="0"/>
                <a:cs typeface="Times New Roman" panose="02020603050405020304" pitchFamily="18" charset="0"/>
              </a:rPr>
              <a:t>     SD= 979.14, Q1= 4907</a:t>
            </a:r>
            <a:r>
              <a:rPr lang="en-US" sz="1800" b="0" i="0" dirty="0">
                <a:solidFill>
                  <a:schemeClr val="dk1"/>
                </a:solidFill>
                <a:effectLst/>
                <a:latin typeface="Times New Roman" panose="02020603050405020304" pitchFamily="18" charset="0"/>
                <a:cs typeface="Times New Roman" panose="02020603050405020304" pitchFamily="18" charset="0"/>
                <a:sym typeface="Century Gothic"/>
              </a:rPr>
              <a:t>,</a:t>
            </a:r>
          </a:p>
          <a:p>
            <a:pPr marR="0" lvl="0" rtl="0">
              <a:lnSpc>
                <a:spcPct val="100000"/>
              </a:lnSpc>
              <a:spcBef>
                <a:spcPts val="0"/>
              </a:spcBef>
              <a:spcAft>
                <a:spcPts val="0"/>
              </a:spcAft>
              <a:buClr>
                <a:srgbClr val="000000"/>
              </a:buClr>
              <a:buSzPts val="1800"/>
            </a:pPr>
            <a:r>
              <a:rPr lang="en-US" sz="1800" b="0" i="0" dirty="0">
                <a:solidFill>
                  <a:schemeClr val="dk1"/>
                </a:solidFill>
                <a:effectLst/>
                <a:latin typeface="Times New Roman" panose="02020603050405020304" pitchFamily="18" charset="0"/>
                <a:cs typeface="Times New Roman" panose="02020603050405020304" pitchFamily="18" charset="0"/>
                <a:sym typeface="Century Gothic"/>
              </a:rPr>
              <a:t>     Q3= 6252, Median= 55</a:t>
            </a:r>
            <a:r>
              <a:rPr lang="en-US" sz="1800" dirty="0">
                <a:solidFill>
                  <a:schemeClr val="dk1"/>
                </a:solidFill>
                <a:latin typeface="Times New Roman" panose="02020603050405020304" pitchFamily="18" charset="0"/>
                <a:cs typeface="Times New Roman" panose="02020603050405020304" pitchFamily="18" charset="0"/>
                <a:sym typeface="Century Gothic"/>
              </a:rPr>
              <a:t>30.</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US" sz="1800" b="1" i="0" dirty="0">
                <a:solidFill>
                  <a:schemeClr val="dk1"/>
                </a:solidFill>
                <a:effectLst/>
                <a:latin typeface="Times New Roman" panose="02020603050405020304" pitchFamily="18" charset="0"/>
                <a:cs typeface="Times New Roman" panose="02020603050405020304" pitchFamily="18" charset="0"/>
                <a:sym typeface="Century Gothic"/>
              </a:rPr>
              <a:t>Mean</a:t>
            </a:r>
            <a:r>
              <a:rPr lang="en-US" sz="1800" b="0" i="0" dirty="0">
                <a:solidFill>
                  <a:schemeClr val="dk1"/>
                </a:solidFill>
                <a:effectLst/>
                <a:latin typeface="Times New Roman" panose="02020603050405020304" pitchFamily="18" charset="0"/>
                <a:cs typeface="Times New Roman" panose="02020603050405020304" pitchFamily="18" charset="0"/>
                <a:sym typeface="Century Gothic"/>
              </a:rPr>
              <a:t> </a:t>
            </a:r>
            <a:r>
              <a:rPr lang="en-US" sz="1800" dirty="0">
                <a:solidFill>
                  <a:schemeClr val="dk1"/>
                </a:solidFill>
                <a:latin typeface="Times New Roman" panose="02020603050405020304" pitchFamily="18" charset="0"/>
                <a:cs typeface="Times New Roman" panose="02020603050405020304" pitchFamily="18" charset="0"/>
                <a:sym typeface="Century Gothic"/>
              </a:rPr>
              <a:t>and </a:t>
            </a:r>
            <a:r>
              <a:rPr lang="en-US" sz="1800" b="1" dirty="0">
                <a:solidFill>
                  <a:schemeClr val="dk1"/>
                </a:solidFill>
                <a:latin typeface="Times New Roman" panose="02020603050405020304" pitchFamily="18" charset="0"/>
                <a:cs typeface="Times New Roman" panose="02020603050405020304" pitchFamily="18" charset="0"/>
                <a:sym typeface="Century Gothic"/>
              </a:rPr>
              <a:t>median</a:t>
            </a:r>
            <a:r>
              <a:rPr lang="en-US" sz="1800" dirty="0">
                <a:solidFill>
                  <a:schemeClr val="dk1"/>
                </a:solidFill>
                <a:latin typeface="Times New Roman" panose="02020603050405020304" pitchFamily="18" charset="0"/>
                <a:cs typeface="Times New Roman" panose="02020603050405020304" pitchFamily="18" charset="0"/>
                <a:sym typeface="Century Gothic"/>
              </a:rPr>
              <a:t> are nearly same so we can say that our data is </a:t>
            </a:r>
            <a:r>
              <a:rPr lang="en-US" sz="1800" b="1" dirty="0">
                <a:solidFill>
                  <a:schemeClr val="dk1"/>
                </a:solidFill>
                <a:latin typeface="Times New Roman" panose="02020603050405020304" pitchFamily="18" charset="0"/>
                <a:cs typeface="Times New Roman" panose="02020603050405020304" pitchFamily="18" charset="0"/>
                <a:sym typeface="Century Gothic"/>
              </a:rPr>
              <a:t>normally distributed</a:t>
            </a:r>
            <a:r>
              <a:rPr lang="en-US" sz="1800" dirty="0">
                <a:solidFill>
                  <a:schemeClr val="dk1"/>
                </a:solidFill>
                <a:latin typeface="Times New Roman" panose="02020603050405020304" pitchFamily="18" charset="0"/>
                <a:cs typeface="Times New Roman" panose="02020603050405020304" pitchFamily="18" charset="0"/>
                <a:sym typeface="Century Gothic"/>
              </a:rPr>
              <a:t>.</a:t>
            </a:r>
            <a:endParaRPr lang="en-US" sz="1800" b="0" i="0" dirty="0">
              <a:solidFill>
                <a:schemeClr val="dk1"/>
              </a:solidFill>
              <a:effectLst/>
              <a:latin typeface="Times New Roman" panose="02020603050405020304" pitchFamily="18" charset="0"/>
              <a:cs typeface="Times New Roman" panose="02020603050405020304" pitchFamily="18" charset="0"/>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375"/>
        <p:cNvGrpSpPr/>
        <p:nvPr/>
      </p:nvGrpSpPr>
      <p:grpSpPr>
        <a:xfrm>
          <a:off x="0" y="0"/>
          <a:ext cx="0" cy="0"/>
          <a:chOff x="0" y="0"/>
          <a:chExt cx="0" cy="0"/>
        </a:xfrm>
      </p:grpSpPr>
      <p:sp>
        <p:nvSpPr>
          <p:cNvPr id="376" name="Google Shape;376;p6"/>
          <p:cNvSpPr txBox="1"/>
          <p:nvPr/>
        </p:nvSpPr>
        <p:spPr>
          <a:xfrm>
            <a:off x="124396" y="615194"/>
            <a:ext cx="8503149" cy="51160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400" b="1" i="0" u="none" strike="noStrike" cap="none" dirty="0">
                <a:solidFill>
                  <a:schemeClr val="accent5"/>
                </a:solidFill>
                <a:latin typeface="Times New Roman" panose="02020603050405020304" pitchFamily="18" charset="0"/>
                <a:cs typeface="Times New Roman" panose="02020603050405020304" pitchFamily="18" charset="0"/>
                <a:sym typeface="Arial"/>
              </a:rPr>
              <a:t>Data visualization :</a:t>
            </a:r>
            <a:endParaRPr sz="2400" b="0" i="0" u="none" strike="noStrike" cap="none" dirty="0">
              <a:solidFill>
                <a:schemeClr val="accent5"/>
              </a:solidFill>
              <a:latin typeface="Times New Roman" panose="02020603050405020304" pitchFamily="18" charset="0"/>
              <a:cs typeface="Times New Roman" panose="02020603050405020304" pitchFamily="18" charset="0"/>
              <a:sym typeface="Arial"/>
            </a:endParaRPr>
          </a:p>
        </p:txBody>
      </p:sp>
      <p:sp>
        <p:nvSpPr>
          <p:cNvPr id="377" name="Google Shape;377;p6"/>
          <p:cNvSpPr/>
          <p:nvPr/>
        </p:nvSpPr>
        <p:spPr>
          <a:xfrm>
            <a:off x="124395" y="5953783"/>
            <a:ext cx="8818997" cy="923289"/>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385623"/>
              </a:buClr>
              <a:buSzPts val="1600"/>
              <a:buFont typeface="Arial" panose="020B0604020202020204" pitchFamily="34" charset="0"/>
              <a:buChar char="•"/>
            </a:pPr>
            <a:r>
              <a:rPr lang="en-US" sz="1800" b="0" u="none" strike="noStrike" cap="none" dirty="0">
                <a:solidFill>
                  <a:schemeClr val="tx1"/>
                </a:solidFill>
                <a:latin typeface="Times New Roman" panose="02020603050405020304" pitchFamily="18" charset="0"/>
                <a:ea typeface="Verdana"/>
                <a:cs typeface="Times New Roman" panose="02020603050405020304" pitchFamily="18" charset="0"/>
                <a:sym typeface="Verdana"/>
              </a:rPr>
              <a:t>As we </a:t>
            </a:r>
            <a:r>
              <a:rPr lang="en-US" sz="1800" dirty="0">
                <a:solidFill>
                  <a:schemeClr val="tx1"/>
                </a:solidFill>
                <a:latin typeface="Times New Roman" panose="02020603050405020304" pitchFamily="18" charset="0"/>
                <a:ea typeface="Verdana"/>
                <a:cs typeface="Times New Roman" panose="02020603050405020304" pitchFamily="18" charset="0"/>
                <a:sym typeface="Verdana"/>
              </a:rPr>
              <a:t>can see, the time series plot shows irregular patterns with dense shading while plotting years wise, that means the energy consumed by peoples is having large variance/fluctuation over years.</a:t>
            </a:r>
          </a:p>
        </p:txBody>
      </p:sp>
      <p:pic>
        <p:nvPicPr>
          <p:cNvPr id="378" name="Google Shape;378;p6"/>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2050" name="Picture 2">
            <a:extLst>
              <a:ext uri="{FF2B5EF4-FFF2-40B4-BE49-F238E27FC236}">
                <a16:creationId xmlns:a16="http://schemas.microsoft.com/office/drawing/2014/main" id="{842BC17C-7ED8-1609-D094-6209C76E89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807" y="1230388"/>
            <a:ext cx="8818998" cy="46198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39006-E4A2-A74C-8D1B-16B6115D44A1}"/>
              </a:ext>
            </a:extLst>
          </p:cNvPr>
          <p:cNvSpPr>
            <a:spLocks noGrp="1"/>
          </p:cNvSpPr>
          <p:nvPr>
            <p:ph type="title"/>
          </p:nvPr>
        </p:nvSpPr>
        <p:spPr>
          <a:xfrm>
            <a:off x="92593" y="-63257"/>
            <a:ext cx="1524000" cy="519776"/>
          </a:xfrm>
        </p:spPr>
        <p:txBody>
          <a:bodyPr>
            <a:normAutofit/>
          </a:bodyPr>
          <a:lstStyle/>
          <a:p>
            <a:r>
              <a:rPr lang="en-US" sz="2400" b="1" dirty="0">
                <a:solidFill>
                  <a:schemeClr val="accent5"/>
                </a:solidFill>
                <a:latin typeface="Times New Roman" panose="02020603050405020304" pitchFamily="18" charset="0"/>
                <a:cs typeface="Times New Roman" panose="02020603050405020304" pitchFamily="18" charset="0"/>
              </a:rPr>
              <a:t>Boxplots :</a:t>
            </a:r>
            <a:endParaRPr lang="en-IN" sz="2400" b="1" dirty="0">
              <a:solidFill>
                <a:schemeClr val="accent5"/>
              </a:solidFill>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CB1A3D2F-CE01-B132-6078-81C152EA84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97" y="519776"/>
            <a:ext cx="8958806" cy="2429844"/>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377;p6">
            <a:extLst>
              <a:ext uri="{FF2B5EF4-FFF2-40B4-BE49-F238E27FC236}">
                <a16:creationId xmlns:a16="http://schemas.microsoft.com/office/drawing/2014/main" id="{59DE6169-B7B1-FCB5-8D2D-AAA335C9EF57}"/>
              </a:ext>
            </a:extLst>
          </p:cNvPr>
          <p:cNvSpPr/>
          <p:nvPr/>
        </p:nvSpPr>
        <p:spPr>
          <a:xfrm>
            <a:off x="92595" y="5818448"/>
            <a:ext cx="8958805" cy="923289"/>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385623"/>
              </a:buClr>
              <a:buSzPts val="1600"/>
              <a:buFont typeface="Arial" panose="020B0604020202020204" pitchFamily="34" charset="0"/>
              <a:buChar char="•"/>
            </a:pPr>
            <a:r>
              <a:rPr lang="en-US" sz="1800" dirty="0">
                <a:solidFill>
                  <a:schemeClr val="tx1"/>
                </a:solidFill>
                <a:latin typeface="Times New Roman" panose="02020603050405020304" pitchFamily="18" charset="0"/>
                <a:ea typeface="Verdana"/>
                <a:cs typeface="Times New Roman" panose="02020603050405020304" pitchFamily="18" charset="0"/>
                <a:sym typeface="Verdana"/>
              </a:rPr>
              <a:t>As shown in above boxplots, we see that most of outliers are on upper extreme of boxplots with some stranglers at lower extreme. While </a:t>
            </a:r>
            <a:r>
              <a:rPr lang="en-US" sz="1800" dirty="0">
                <a:solidFill>
                  <a:srgbClr val="FF0000"/>
                </a:solidFill>
                <a:latin typeface="Times New Roman" panose="02020603050405020304" pitchFamily="18" charset="0"/>
                <a:ea typeface="Verdana"/>
                <a:cs typeface="Times New Roman" panose="02020603050405020304" pitchFamily="18" charset="0"/>
                <a:sym typeface="Verdana"/>
              </a:rPr>
              <a:t>lowest energy</a:t>
            </a:r>
            <a:r>
              <a:rPr lang="en-US" sz="1800" dirty="0">
                <a:solidFill>
                  <a:schemeClr val="tx1"/>
                </a:solidFill>
                <a:latin typeface="Times New Roman" panose="02020603050405020304" pitchFamily="18" charset="0"/>
                <a:ea typeface="Verdana"/>
                <a:cs typeface="Times New Roman" panose="02020603050405020304" pitchFamily="18" charset="0"/>
                <a:sym typeface="Verdana"/>
              </a:rPr>
              <a:t> usage is in </a:t>
            </a:r>
            <a:r>
              <a:rPr lang="en-US" sz="1800" b="1" dirty="0">
                <a:solidFill>
                  <a:schemeClr val="tx1"/>
                </a:solidFill>
                <a:latin typeface="Times New Roman" panose="02020603050405020304" pitchFamily="18" charset="0"/>
                <a:ea typeface="Verdana"/>
                <a:cs typeface="Times New Roman" panose="02020603050405020304" pitchFamily="18" charset="0"/>
                <a:sym typeface="Verdana"/>
              </a:rPr>
              <a:t>May 2003</a:t>
            </a:r>
            <a:r>
              <a:rPr lang="en-US" sz="1800" dirty="0">
                <a:solidFill>
                  <a:schemeClr val="tx1"/>
                </a:solidFill>
                <a:latin typeface="Times New Roman" panose="02020603050405020304" pitchFamily="18" charset="0"/>
                <a:ea typeface="Verdana"/>
                <a:cs typeface="Times New Roman" panose="02020603050405020304" pitchFamily="18" charset="0"/>
                <a:sym typeface="Verdana"/>
              </a:rPr>
              <a:t> and </a:t>
            </a:r>
            <a:r>
              <a:rPr lang="en-US" sz="1800" dirty="0">
                <a:solidFill>
                  <a:srgbClr val="00B050"/>
                </a:solidFill>
                <a:latin typeface="Times New Roman" panose="02020603050405020304" pitchFamily="18" charset="0"/>
                <a:ea typeface="Verdana"/>
                <a:cs typeface="Times New Roman" panose="02020603050405020304" pitchFamily="18" charset="0"/>
                <a:sym typeface="Verdana"/>
              </a:rPr>
              <a:t>highest energy</a:t>
            </a:r>
            <a:r>
              <a:rPr lang="en-US" sz="1800" dirty="0">
                <a:solidFill>
                  <a:schemeClr val="tx1"/>
                </a:solidFill>
                <a:latin typeface="Times New Roman" panose="02020603050405020304" pitchFamily="18" charset="0"/>
                <a:ea typeface="Verdana"/>
                <a:cs typeface="Times New Roman" panose="02020603050405020304" pitchFamily="18" charset="0"/>
                <a:sym typeface="Verdana"/>
              </a:rPr>
              <a:t> usage is in </a:t>
            </a:r>
            <a:r>
              <a:rPr lang="en-US" sz="1800" b="1" dirty="0">
                <a:solidFill>
                  <a:schemeClr val="tx1"/>
                </a:solidFill>
                <a:latin typeface="Times New Roman" panose="02020603050405020304" pitchFamily="18" charset="0"/>
                <a:ea typeface="Verdana"/>
                <a:cs typeface="Times New Roman" panose="02020603050405020304" pitchFamily="18" charset="0"/>
                <a:sym typeface="Verdana"/>
              </a:rPr>
              <a:t>February 2015</a:t>
            </a:r>
            <a:r>
              <a:rPr lang="en-US" sz="1800" dirty="0">
                <a:solidFill>
                  <a:schemeClr val="tx1"/>
                </a:solidFill>
                <a:latin typeface="Times New Roman" panose="02020603050405020304" pitchFamily="18" charset="0"/>
                <a:ea typeface="Verdana"/>
                <a:cs typeface="Times New Roman" panose="02020603050405020304" pitchFamily="18" charset="0"/>
                <a:sym typeface="Verdana"/>
              </a:rPr>
              <a:t>.</a:t>
            </a:r>
            <a:endParaRPr lang="en-US" sz="1800" i="1" dirty="0">
              <a:solidFill>
                <a:schemeClr val="tx1"/>
              </a:solidFill>
              <a:latin typeface="Times New Roman" panose="02020603050405020304" pitchFamily="18" charset="0"/>
              <a:ea typeface="Verdana"/>
              <a:cs typeface="Times New Roman" panose="02020603050405020304" pitchFamily="18" charset="0"/>
              <a:sym typeface="Verdana"/>
            </a:endParaRPr>
          </a:p>
        </p:txBody>
      </p:sp>
      <p:pic>
        <p:nvPicPr>
          <p:cNvPr id="1026" name="Picture 2">
            <a:extLst>
              <a:ext uri="{FF2B5EF4-FFF2-40B4-BE49-F238E27FC236}">
                <a16:creationId xmlns:a16="http://schemas.microsoft.com/office/drawing/2014/main" id="{968DC348-7023-F520-F86B-415558EDD1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93" y="3012877"/>
            <a:ext cx="8958807" cy="2742314"/>
          </a:xfrm>
          <a:prstGeom prst="rect">
            <a:avLst/>
          </a:prstGeom>
          <a:noFill/>
          <a:extLst>
            <a:ext uri="{909E8E84-426E-40DD-AFC4-6F175D3DCCD1}">
              <a14:hiddenFill xmlns:a14="http://schemas.microsoft.com/office/drawing/2010/main">
                <a:solidFill>
                  <a:srgbClr val="FFFFFF"/>
                </a:solidFill>
              </a14:hiddenFill>
            </a:ext>
          </a:extLst>
        </p:spPr>
      </p:pic>
      <p:pic>
        <p:nvPicPr>
          <p:cNvPr id="6" name="Google Shape;388;p7">
            <a:extLst>
              <a:ext uri="{FF2B5EF4-FFF2-40B4-BE49-F238E27FC236}">
                <a16:creationId xmlns:a16="http://schemas.microsoft.com/office/drawing/2014/main" id="{F396EC0B-6A8D-2796-F05B-2857D2F62B07}"/>
              </a:ext>
            </a:extLst>
          </p:cNvPr>
          <p:cNvPicPr preferRelativeResize="0"/>
          <p:nvPr/>
        </p:nvPicPr>
        <p:blipFill rotWithShape="1">
          <a:blip r:embed="rId4">
            <a:alphaModFix/>
          </a:blip>
          <a:srcRect/>
          <a:stretch/>
        </p:blipFill>
        <p:spPr>
          <a:xfrm>
            <a:off x="7771754" y="70748"/>
            <a:ext cx="1187051" cy="411359"/>
          </a:xfrm>
          <a:prstGeom prst="rect">
            <a:avLst/>
          </a:prstGeom>
          <a:noFill/>
          <a:ln>
            <a:noFill/>
          </a:ln>
        </p:spPr>
      </p:pic>
    </p:spTree>
    <p:extLst>
      <p:ext uri="{BB962C8B-B14F-4D97-AF65-F5344CB8AC3E}">
        <p14:creationId xmlns:p14="http://schemas.microsoft.com/office/powerpoint/2010/main" val="2308694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7" name="Google Shape;387;p7"/>
          <p:cNvSpPr txBox="1"/>
          <p:nvPr/>
        </p:nvSpPr>
        <p:spPr>
          <a:xfrm>
            <a:off x="96704" y="5657639"/>
            <a:ext cx="8862100" cy="64629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sym typeface="Century Gothic"/>
              </a:rPr>
              <a:t>While plotting Empirical cumulative distribution function of energy usage </a:t>
            </a:r>
            <a:r>
              <a:rPr lang="en-US" sz="1800" i="0" dirty="0">
                <a:solidFill>
                  <a:schemeClr val="tx1"/>
                </a:solidFill>
                <a:effectLst/>
                <a:latin typeface="Times New Roman" panose="02020603050405020304" pitchFamily="18" charset="0"/>
                <a:cs typeface="Times New Roman" panose="02020603050405020304" pitchFamily="18" charset="0"/>
              </a:rPr>
              <a:t>we can see that around </a:t>
            </a:r>
            <a:r>
              <a:rPr lang="en-US" sz="1800" b="1" i="0" dirty="0">
                <a:solidFill>
                  <a:schemeClr val="tx1"/>
                </a:solidFill>
                <a:effectLst/>
                <a:latin typeface="Times New Roman" panose="02020603050405020304" pitchFamily="18" charset="0"/>
                <a:cs typeface="Times New Roman" panose="02020603050405020304" pitchFamily="18" charset="0"/>
              </a:rPr>
              <a:t>60%</a:t>
            </a:r>
            <a:r>
              <a:rPr lang="en-US" sz="1800" i="0" dirty="0">
                <a:solidFill>
                  <a:schemeClr val="tx1"/>
                </a:solidFill>
                <a:effectLst/>
                <a:latin typeface="Times New Roman" panose="02020603050405020304" pitchFamily="18" charset="0"/>
                <a:cs typeface="Times New Roman" panose="02020603050405020304" pitchFamily="18" charset="0"/>
              </a:rPr>
              <a:t> of power usage is </a:t>
            </a:r>
            <a:r>
              <a:rPr lang="en-US" sz="1800" i="0" dirty="0">
                <a:solidFill>
                  <a:srgbClr val="FF0000"/>
                </a:solidFill>
                <a:effectLst/>
                <a:latin typeface="Times New Roman" panose="02020603050405020304" pitchFamily="18" charset="0"/>
                <a:cs typeface="Times New Roman" panose="02020603050405020304" pitchFamily="18" charset="0"/>
              </a:rPr>
              <a:t>less</a:t>
            </a:r>
            <a:r>
              <a:rPr lang="en-US" sz="1800" i="0" dirty="0">
                <a:solidFill>
                  <a:schemeClr val="tx1"/>
                </a:solidFill>
                <a:effectLst/>
                <a:latin typeface="Times New Roman" panose="02020603050405020304" pitchFamily="18" charset="0"/>
                <a:cs typeface="Times New Roman" panose="02020603050405020304" pitchFamily="18" charset="0"/>
              </a:rPr>
              <a:t> than </a:t>
            </a:r>
            <a:r>
              <a:rPr lang="en-US" sz="1800" b="1" i="0" dirty="0">
                <a:solidFill>
                  <a:schemeClr val="tx1"/>
                </a:solidFill>
                <a:effectLst/>
                <a:latin typeface="Times New Roman" panose="02020603050405020304" pitchFamily="18" charset="0"/>
                <a:cs typeface="Times New Roman" panose="02020603050405020304" pitchFamily="18" charset="0"/>
              </a:rPr>
              <a:t>5600 MW</a:t>
            </a:r>
            <a:r>
              <a:rPr lang="en-US" sz="1800" i="0" dirty="0">
                <a:solidFill>
                  <a:schemeClr val="tx1"/>
                </a:solidFill>
                <a:effectLst/>
                <a:latin typeface="Times New Roman" panose="02020603050405020304" pitchFamily="18" charset="0"/>
                <a:cs typeface="Times New Roman" panose="02020603050405020304" pitchFamily="18" charset="0"/>
              </a:rPr>
              <a:t> while rest is </a:t>
            </a:r>
            <a:r>
              <a:rPr lang="en-US" sz="1800" i="0" dirty="0">
                <a:solidFill>
                  <a:srgbClr val="00B050"/>
                </a:solidFill>
                <a:effectLst/>
                <a:latin typeface="Times New Roman" panose="02020603050405020304" pitchFamily="18" charset="0"/>
                <a:cs typeface="Times New Roman" panose="02020603050405020304" pitchFamily="18" charset="0"/>
              </a:rPr>
              <a:t>greater</a:t>
            </a:r>
            <a:r>
              <a:rPr lang="en-US" sz="1800" i="0" dirty="0">
                <a:solidFill>
                  <a:schemeClr val="tx1"/>
                </a:solidFill>
                <a:effectLst/>
                <a:latin typeface="Times New Roman" panose="02020603050405020304" pitchFamily="18" charset="0"/>
                <a:cs typeface="Times New Roman" panose="02020603050405020304" pitchFamily="18" charset="0"/>
              </a:rPr>
              <a:t> than </a:t>
            </a:r>
            <a:r>
              <a:rPr lang="en-US" sz="1800" b="1" i="0" dirty="0">
                <a:solidFill>
                  <a:schemeClr val="tx1"/>
                </a:solidFill>
                <a:effectLst/>
                <a:latin typeface="Times New Roman" panose="02020603050405020304" pitchFamily="18" charset="0"/>
                <a:cs typeface="Times New Roman" panose="02020603050405020304" pitchFamily="18" charset="0"/>
              </a:rPr>
              <a:t>5600 MW</a:t>
            </a:r>
            <a:r>
              <a:rPr lang="en-US" sz="1800" dirty="0">
                <a:solidFill>
                  <a:schemeClr val="tx1"/>
                </a:solidFill>
                <a:effectLst/>
                <a:latin typeface="Times New Roman" panose="02020603050405020304" pitchFamily="18" charset="0"/>
                <a:cs typeface="Times New Roman" panose="02020603050405020304" pitchFamily="18" charset="0"/>
              </a:rPr>
              <a:t>.</a:t>
            </a:r>
            <a:endParaRPr lang="en-US" sz="1800" i="0" dirty="0">
              <a:solidFill>
                <a:schemeClr val="tx1"/>
              </a:solidFill>
              <a:effectLst/>
              <a:latin typeface="Times New Roman" panose="02020603050405020304" pitchFamily="18" charset="0"/>
              <a:cs typeface="Times New Roman" panose="02020603050405020304" pitchFamily="18" charset="0"/>
            </a:endParaRPr>
          </a:p>
        </p:txBody>
      </p:sp>
      <p:pic>
        <p:nvPicPr>
          <p:cNvPr id="388" name="Google Shape;388;p7"/>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8194" name="Picture 2">
            <a:extLst>
              <a:ext uri="{FF2B5EF4-FFF2-40B4-BE49-F238E27FC236}">
                <a16:creationId xmlns:a16="http://schemas.microsoft.com/office/drawing/2014/main" id="{20A5739E-E424-DE26-8CDA-8DFE9D3529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03" y="1105879"/>
            <a:ext cx="8862101" cy="4114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8A1A7D6-CBEF-C9F6-6261-7AB5CE1B559F}"/>
              </a:ext>
            </a:extLst>
          </p:cNvPr>
          <p:cNvSpPr>
            <a:spLocks noGrp="1"/>
          </p:cNvSpPr>
          <p:nvPr>
            <p:ph type="title"/>
          </p:nvPr>
        </p:nvSpPr>
        <p:spPr>
          <a:xfrm>
            <a:off x="185194" y="511604"/>
            <a:ext cx="3560896" cy="519776"/>
          </a:xfrm>
        </p:spPr>
        <p:txBody>
          <a:bodyPr>
            <a:noAutofit/>
          </a:bodyPr>
          <a:lstStyle/>
          <a:p>
            <a:r>
              <a:rPr lang="en-US" sz="2400" b="1" dirty="0">
                <a:solidFill>
                  <a:schemeClr val="accent5"/>
                </a:solidFill>
                <a:latin typeface="Times New Roman" panose="02020603050405020304" pitchFamily="18" charset="0"/>
                <a:cs typeface="Times New Roman" panose="02020603050405020304" pitchFamily="18" charset="0"/>
              </a:rPr>
              <a:t>ECDF of energy usage :</a:t>
            </a:r>
            <a:endParaRPr lang="en-IN" sz="2400" b="1"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8115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7" name="Google Shape;387;p7"/>
          <p:cNvSpPr txBox="1"/>
          <p:nvPr/>
        </p:nvSpPr>
        <p:spPr>
          <a:xfrm>
            <a:off x="92593" y="6011451"/>
            <a:ext cx="8998498" cy="369291"/>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8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sym typeface="Century Gothic"/>
              </a:rPr>
              <a:t>From this histogram, we say that our data is normally distributed. </a:t>
            </a:r>
            <a:endParaRPr sz="14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pic>
        <p:nvPicPr>
          <p:cNvPr id="388" name="Google Shape;388;p7"/>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 name="Title 1">
            <a:extLst>
              <a:ext uri="{FF2B5EF4-FFF2-40B4-BE49-F238E27FC236}">
                <a16:creationId xmlns:a16="http://schemas.microsoft.com/office/drawing/2014/main" id="{FAA89EAA-4F04-6DEB-EEAB-52F6C09FB031}"/>
              </a:ext>
            </a:extLst>
          </p:cNvPr>
          <p:cNvSpPr>
            <a:spLocks noGrp="1"/>
          </p:cNvSpPr>
          <p:nvPr>
            <p:ph type="title"/>
          </p:nvPr>
        </p:nvSpPr>
        <p:spPr>
          <a:xfrm>
            <a:off x="92592" y="511604"/>
            <a:ext cx="1805033" cy="519776"/>
          </a:xfrm>
        </p:spPr>
        <p:txBody>
          <a:bodyPr>
            <a:normAutofit/>
          </a:bodyPr>
          <a:lstStyle/>
          <a:p>
            <a:r>
              <a:rPr lang="en-US" sz="2400" b="1" dirty="0">
                <a:solidFill>
                  <a:schemeClr val="accent5"/>
                </a:solidFill>
                <a:latin typeface="Times New Roman" panose="02020603050405020304" pitchFamily="18" charset="0"/>
                <a:cs typeface="Times New Roman" panose="02020603050405020304" pitchFamily="18" charset="0"/>
              </a:rPr>
              <a:t>Histogram :</a:t>
            </a:r>
            <a:endParaRPr lang="en-IN" sz="2400" b="1" dirty="0">
              <a:solidFill>
                <a:schemeClr val="accent5"/>
              </a:solidFill>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805246C2-11E2-A084-1CD7-BF4FE01713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46" y="1042996"/>
            <a:ext cx="8863560" cy="4437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994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7" name="Google Shape;387;p7"/>
          <p:cNvSpPr txBox="1"/>
          <p:nvPr/>
        </p:nvSpPr>
        <p:spPr>
          <a:xfrm>
            <a:off x="112444" y="5227915"/>
            <a:ext cx="8998498" cy="1477287"/>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800"/>
              <a:buFont typeface="Century Gothic"/>
              <a:buAutoNum type="arabicPeriod"/>
            </a:pPr>
            <a:r>
              <a:rPr lang="en-US" sz="1800" dirty="0">
                <a:solidFill>
                  <a:schemeClr val="dk1"/>
                </a:solidFill>
                <a:latin typeface="Times New Roman" panose="02020603050405020304" pitchFamily="18" charset="0"/>
                <a:cs typeface="Times New Roman" panose="02020603050405020304" pitchFamily="18" charset="0"/>
                <a:sym typeface="Century Gothic"/>
              </a:rPr>
              <a:t>From this histogram, we observe that, the peak of </a:t>
            </a:r>
            <a:r>
              <a:rPr lang="en-US" sz="1800" b="1" dirty="0">
                <a:solidFill>
                  <a:schemeClr val="dk1"/>
                </a:solidFill>
                <a:latin typeface="Times New Roman" panose="02020603050405020304" pitchFamily="18" charset="0"/>
                <a:cs typeface="Times New Roman" panose="02020603050405020304" pitchFamily="18" charset="0"/>
                <a:sym typeface="Century Gothic"/>
              </a:rPr>
              <a:t>spring</a:t>
            </a:r>
            <a:r>
              <a:rPr lang="en-US" sz="1800" dirty="0">
                <a:solidFill>
                  <a:schemeClr val="dk1"/>
                </a:solidFill>
                <a:latin typeface="Times New Roman" panose="02020603050405020304" pitchFamily="18" charset="0"/>
                <a:cs typeface="Times New Roman" panose="02020603050405020304" pitchFamily="18" charset="0"/>
                <a:sym typeface="Century Gothic"/>
              </a:rPr>
              <a:t> season is </a:t>
            </a:r>
            <a:r>
              <a:rPr lang="en-US" sz="1800" dirty="0">
                <a:solidFill>
                  <a:srgbClr val="00B050"/>
                </a:solidFill>
                <a:latin typeface="Times New Roman" panose="02020603050405020304" pitchFamily="18" charset="0"/>
                <a:cs typeface="Times New Roman" panose="02020603050405020304" pitchFamily="18" charset="0"/>
                <a:sym typeface="Century Gothic"/>
              </a:rPr>
              <a:t>more</a:t>
            </a:r>
            <a:r>
              <a:rPr lang="en-US" sz="1800" dirty="0">
                <a:solidFill>
                  <a:schemeClr val="dk1"/>
                </a:solidFill>
                <a:latin typeface="Times New Roman" panose="02020603050405020304" pitchFamily="18" charset="0"/>
                <a:cs typeface="Times New Roman" panose="02020603050405020304" pitchFamily="18" charset="0"/>
                <a:sym typeface="Century Gothic"/>
              </a:rPr>
              <a:t> than normal distribution i.e. the energy consumed by people in spring season is </a:t>
            </a:r>
            <a:r>
              <a:rPr lang="en-US" sz="1800" b="1" dirty="0">
                <a:solidFill>
                  <a:schemeClr val="dk1"/>
                </a:solidFill>
                <a:latin typeface="Times New Roman" panose="02020603050405020304" pitchFamily="18" charset="0"/>
                <a:cs typeface="Times New Roman" panose="02020603050405020304" pitchFamily="18" charset="0"/>
                <a:sym typeface="Century Gothic"/>
              </a:rPr>
              <a:t>Leptokurtic</a:t>
            </a:r>
            <a:r>
              <a:rPr lang="en-US" sz="1800" dirty="0">
                <a:solidFill>
                  <a:schemeClr val="dk1"/>
                </a:solidFill>
                <a:latin typeface="Times New Roman" panose="02020603050405020304" pitchFamily="18" charset="0"/>
                <a:cs typeface="Times New Roman" panose="02020603050405020304" pitchFamily="18" charset="0"/>
                <a:sym typeface="Century Gothic"/>
              </a:rPr>
              <a:t>.</a:t>
            </a:r>
          </a:p>
          <a:p>
            <a:pPr marL="342900" marR="0" lvl="0" indent="-342900" algn="l" rtl="0">
              <a:lnSpc>
                <a:spcPct val="100000"/>
              </a:lnSpc>
              <a:spcBef>
                <a:spcPts val="0"/>
              </a:spcBef>
              <a:spcAft>
                <a:spcPts val="0"/>
              </a:spcAft>
              <a:buClr>
                <a:schemeClr val="dk1"/>
              </a:buClr>
              <a:buSzPts val="1800"/>
              <a:buFont typeface="Century Gothic"/>
              <a:buAutoNum type="arabicPeriod"/>
            </a:pP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Century Gothic"/>
              </a:rPr>
              <a:t>The peak of </a:t>
            </a:r>
            <a:r>
              <a:rPr lang="en-US" sz="1800" b="1" i="0" u="none" strike="noStrike" cap="none" dirty="0">
                <a:solidFill>
                  <a:schemeClr val="dk1"/>
                </a:solidFill>
                <a:latin typeface="Times New Roman" panose="02020603050405020304" pitchFamily="18" charset="0"/>
                <a:cs typeface="Times New Roman" panose="02020603050405020304" pitchFamily="18" charset="0"/>
                <a:sym typeface="Century Gothic"/>
              </a:rPr>
              <a:t>summer</a:t>
            </a: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Century Gothic"/>
              </a:rPr>
              <a:t> season is </a:t>
            </a:r>
            <a:r>
              <a:rPr lang="en-US" sz="1800" b="0" i="0" u="none" strike="noStrike" cap="none" dirty="0">
                <a:solidFill>
                  <a:srgbClr val="FF0000"/>
                </a:solidFill>
                <a:latin typeface="Times New Roman" panose="02020603050405020304" pitchFamily="18" charset="0"/>
                <a:cs typeface="Times New Roman" panose="02020603050405020304" pitchFamily="18" charset="0"/>
                <a:sym typeface="Century Gothic"/>
              </a:rPr>
              <a:t>less</a:t>
            </a: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Century Gothic"/>
              </a:rPr>
              <a:t> than normal distribution, i.e. the energy consumed by people in summer season is </a:t>
            </a:r>
            <a:r>
              <a:rPr lang="en-US" sz="1800" b="1" dirty="0">
                <a:solidFill>
                  <a:schemeClr val="dk1"/>
                </a:solidFill>
                <a:latin typeface="Times New Roman" panose="02020603050405020304" pitchFamily="18" charset="0"/>
                <a:cs typeface="Times New Roman" panose="02020603050405020304" pitchFamily="18" charset="0"/>
                <a:sym typeface="Century Gothic"/>
              </a:rPr>
              <a:t>P</a:t>
            </a:r>
            <a:r>
              <a:rPr lang="en-US" sz="1800" b="1" i="0" u="none" strike="noStrike" cap="none" dirty="0">
                <a:solidFill>
                  <a:schemeClr val="dk1"/>
                </a:solidFill>
                <a:latin typeface="Times New Roman" panose="02020603050405020304" pitchFamily="18" charset="0"/>
                <a:cs typeface="Times New Roman" panose="02020603050405020304" pitchFamily="18" charset="0"/>
                <a:sym typeface="Century Gothic"/>
              </a:rPr>
              <a:t>latykurtic</a:t>
            </a: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Century Gothic"/>
              </a:rPr>
              <a:t>.</a:t>
            </a:r>
          </a:p>
          <a:p>
            <a:pPr marL="342900" marR="0" lvl="0" indent="-342900" algn="l" rtl="0">
              <a:lnSpc>
                <a:spcPct val="100000"/>
              </a:lnSpc>
              <a:spcBef>
                <a:spcPts val="0"/>
              </a:spcBef>
              <a:spcAft>
                <a:spcPts val="0"/>
              </a:spcAft>
              <a:buClr>
                <a:schemeClr val="dk1"/>
              </a:buClr>
              <a:buSzPts val="1800"/>
              <a:buFont typeface="Century Gothic"/>
              <a:buAutoNum type="arabicPeriod"/>
            </a:pPr>
            <a:r>
              <a:rPr lang="en-US" sz="1800" dirty="0">
                <a:solidFill>
                  <a:schemeClr val="dk1"/>
                </a:solidFill>
                <a:latin typeface="Times New Roman" panose="02020603050405020304" pitchFamily="18" charset="0"/>
                <a:cs typeface="Times New Roman" panose="02020603050405020304" pitchFamily="18" charset="0"/>
                <a:sym typeface="Century Gothic"/>
              </a:rPr>
              <a:t>While energy consumed by people in fall and winter season follows normal distribution.</a:t>
            </a:r>
            <a:endParaRPr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388" name="Google Shape;388;p7"/>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10242" name="Picture 2">
            <a:extLst>
              <a:ext uri="{FF2B5EF4-FFF2-40B4-BE49-F238E27FC236}">
                <a16:creationId xmlns:a16="http://schemas.microsoft.com/office/drawing/2014/main" id="{563711F2-1720-6B28-808A-3605F261B7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444" y="932511"/>
            <a:ext cx="8958805" cy="387449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DDBCA8B-B2AF-1A1B-78F9-5C74878982E6}"/>
              </a:ext>
            </a:extLst>
          </p:cNvPr>
          <p:cNvSpPr>
            <a:spLocks noGrp="1"/>
          </p:cNvSpPr>
          <p:nvPr>
            <p:ph type="title"/>
          </p:nvPr>
        </p:nvSpPr>
        <p:spPr>
          <a:xfrm>
            <a:off x="72750" y="511604"/>
            <a:ext cx="3643844" cy="519776"/>
          </a:xfrm>
        </p:spPr>
        <p:txBody>
          <a:bodyPr>
            <a:noAutofit/>
          </a:bodyPr>
          <a:lstStyle/>
          <a:p>
            <a:r>
              <a:rPr lang="en-US" sz="2400" b="1" dirty="0">
                <a:solidFill>
                  <a:schemeClr val="accent5"/>
                </a:solidFill>
                <a:latin typeface="Times New Roman" panose="02020603050405020304" pitchFamily="18" charset="0"/>
                <a:cs typeface="Times New Roman" panose="02020603050405020304" pitchFamily="18" charset="0"/>
              </a:rPr>
              <a:t>Season wise power usage :</a:t>
            </a:r>
            <a:endParaRPr lang="en-IN" sz="2400" b="1"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2548445"/>
      </p:ext>
    </p:extLst>
  </p:cSld>
  <p:clrMapOvr>
    <a:masterClrMapping/>
  </p:clrMapOvr>
</p:sld>
</file>

<file path=ppt/theme/theme1.xml><?xml version="1.0" encoding="utf-8"?>
<a:theme xmlns:a="http://schemas.openxmlformats.org/drawingml/2006/main"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TotalTime>
  <Words>1079</Words>
  <Application>Microsoft Office PowerPoint</Application>
  <PresentationFormat>On-screen Show (4:3)</PresentationFormat>
  <Paragraphs>111</Paragraphs>
  <Slides>20</Slides>
  <Notes>15</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20</vt:i4>
      </vt:variant>
    </vt:vector>
  </HeadingPairs>
  <TitlesOfParts>
    <vt:vector size="30" baseType="lpstr">
      <vt:lpstr>Arial</vt:lpstr>
      <vt:lpstr>Calibri</vt:lpstr>
      <vt:lpstr>Noto Sans Symbols</vt:lpstr>
      <vt:lpstr>Verdana</vt:lpstr>
      <vt:lpstr>Times New Roman</vt:lpstr>
      <vt:lpstr>Century Gothic</vt:lpstr>
      <vt:lpstr>Perception</vt:lpstr>
      <vt:lpstr>Office Theme</vt:lpstr>
      <vt:lpstr>Custom Design</vt:lpstr>
      <vt:lpstr>Theme2</vt:lpstr>
      <vt:lpstr>PowerPoint Presentation</vt:lpstr>
      <vt:lpstr>PowerPoint Presentation</vt:lpstr>
      <vt:lpstr>PowerPoint Presentation</vt:lpstr>
      <vt:lpstr>PowerPoint Presentation</vt:lpstr>
      <vt:lpstr>PowerPoint Presentation</vt:lpstr>
      <vt:lpstr>Boxplots :</vt:lpstr>
      <vt:lpstr>ECDF of energy usage :</vt:lpstr>
      <vt:lpstr>Histogram :</vt:lpstr>
      <vt:lpstr>Season wise power usage :</vt:lpstr>
      <vt:lpstr>Monthly usage across years :</vt:lpstr>
      <vt:lpstr>Monthly energy consumption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Rohit Patil</cp:lastModifiedBy>
  <cp:revision>43</cp:revision>
  <dcterms:created xsi:type="dcterms:W3CDTF">2012-08-17T07:00:49Z</dcterms:created>
  <dcterms:modified xsi:type="dcterms:W3CDTF">2023-03-28T12:40:59Z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