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5" r:id="rId2"/>
    <p:sldMasterId id="2147483677" r:id="rId3"/>
    <p:sldMasterId id="2147483689" r:id="rId4"/>
  </p:sldMasterIdLst>
  <p:notesMasterIdLst>
    <p:notesMasterId r:id="rId2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9144000" cy="6858000" type="screen4x3"/>
  <p:notesSz cx="6858000" cy="9144000"/>
  <p:embeddedFontLst>
    <p:embeddedFont>
      <p:font typeface="Arial Narrow" panose="020B0606020202030204" pitchFamily="34" charset="0"/>
      <p:regular r:id="rId22"/>
      <p:bold r:id="rId23"/>
      <p:italic r:id="rId24"/>
      <p:boldItalic r:id="rId25"/>
    </p:embeddedFont>
    <p:embeddedFont>
      <p:font typeface="Calibri" panose="020F0502020204030204" pitchFamily="34" charset="0"/>
      <p:regular r:id="rId26"/>
      <p:bold r:id="rId27"/>
      <p:italic r:id="rId28"/>
      <p:boldItalic r:id="rId29"/>
    </p:embeddedFont>
    <p:embeddedFont>
      <p:font typeface="Century Gothic" panose="020B0502020202020204" pitchFamily="34" charset="0"/>
      <p:regular r:id="rId30"/>
      <p:bold r:id="rId31"/>
      <p:italic r:id="rId32"/>
      <p:boldItalic r:id="rId33"/>
    </p:embeddedFont>
    <p:embeddedFont>
      <p:font typeface="Dubai" panose="020B0503030403030204" pitchFamily="34" charset="-78"/>
      <p:regular r:id="rId34"/>
      <p:bold r:id="rId35"/>
    </p:embeddedFont>
    <p:embeddedFont>
      <p:font typeface="Merriweather Sans" pitchFamily="2" charset="0"/>
      <p:regular r:id="rId36"/>
      <p:bold r:id="rId37"/>
      <p:italic r:id="rId38"/>
      <p:boldItalic r:id="rId39"/>
    </p:embeddedFont>
    <p:embeddedFont>
      <p:font typeface="Verdana" panose="020B060403050404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4" roundtripDataSignature="AMtx7mgxBK35K0w+jcjBaa2zx1idOop+T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0.fntdata"/><Relationship Id="rId44" Type="http://customschemas.google.com/relationships/presentationmetadata" Target="meta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font" Target="fonts/font22.fntdata"/><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7" name="Google Shape;39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3" name="Google Shape;40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7" name="Google Shape;41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9" name="Google Shape;42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8" name="Google Shape;43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4" name="Google Shape;4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1" name="Google Shape;45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7" name="Google Shape;33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6" name="Google Shape;3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3bb489db2_4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2" name="Google Shape;352;ge3bb489db2_4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3" name="Google Shape;353;ge3bb489db2_4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9" name="Google Shape;35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5" name="Google Shape;36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4" name="Google Shape;37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1" name="Google Shape;39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3"/>
        <p:cNvGrpSpPr/>
        <p:nvPr/>
      </p:nvGrpSpPr>
      <p:grpSpPr>
        <a:xfrm>
          <a:off x="0" y="0"/>
          <a:ext cx="0" cy="0"/>
          <a:chOff x="0" y="0"/>
          <a:chExt cx="0" cy="0"/>
        </a:xfrm>
      </p:grpSpPr>
      <p:pic>
        <p:nvPicPr>
          <p:cNvPr id="14" name="Google Shape;14;p17"/>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5" name="Google Shape;15;p17"/>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0"/>
        <p:cNvGrpSpPr/>
        <p:nvPr/>
      </p:nvGrpSpPr>
      <p:grpSpPr>
        <a:xfrm>
          <a:off x="0" y="0"/>
          <a:ext cx="0" cy="0"/>
          <a:chOff x="0" y="0"/>
          <a:chExt cx="0" cy="0"/>
        </a:xfrm>
      </p:grpSpPr>
      <p:sp>
        <p:nvSpPr>
          <p:cNvPr id="61" name="Google Shape;61;p28"/>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2" name="Google Shape;62;p28"/>
          <p:cNvSpPr txBox="1">
            <a:spLocks noGrp="1"/>
          </p:cNvSpPr>
          <p:nvPr>
            <p:ph type="body" idx="1"/>
          </p:nvPr>
        </p:nvSpPr>
        <p:spPr>
          <a:xfrm>
            <a:off x="5147534" y="2590803"/>
            <a:ext cx="3566160" cy="3686174"/>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55600" algn="l" rtl="0">
              <a:lnSpc>
                <a:spcPct val="100000"/>
              </a:lnSpc>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6pPr>
            <a:lvl7pPr marL="3200400" marR="0" lvl="6"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7pPr>
            <a:lvl8pPr marL="3657600" marR="0" lvl="7" indent="-355600" algn="l" rtl="0">
              <a:lnSpc>
                <a:spcPct val="100000"/>
              </a:lnSpc>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8pPr>
            <a:lvl9pPr marL="4114800" marR="0" lvl="8"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9pPr>
          </a:lstStyle>
          <a:p>
            <a:endParaRPr/>
          </a:p>
        </p:txBody>
      </p:sp>
      <p:sp>
        <p:nvSpPr>
          <p:cNvPr id="63" name="Google Shape;63;p28"/>
          <p:cNvSpPr txBox="1">
            <a:spLocks noGrp="1"/>
          </p:cNvSpPr>
          <p:nvPr>
            <p:ph type="body" idx="2"/>
          </p:nvPr>
        </p:nvSpPr>
        <p:spPr>
          <a:xfrm>
            <a:off x="900952" y="2039111"/>
            <a:ext cx="356616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64" name="Google Shape;64;p28"/>
          <p:cNvPicPr preferRelativeResize="0"/>
          <p:nvPr/>
        </p:nvPicPr>
        <p:blipFill rotWithShape="1">
          <a:blip r:embed="rId2">
            <a:alphaModFix/>
          </a:blip>
          <a:srcRect/>
          <a:stretch/>
        </p:blipFill>
        <p:spPr>
          <a:xfrm>
            <a:off x="7168896"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65" name="Google Shape;65;p28"/>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6"/>
        <p:cNvGrpSpPr/>
        <p:nvPr/>
      </p:nvGrpSpPr>
      <p:grpSpPr>
        <a:xfrm>
          <a:off x="0" y="0"/>
          <a:ext cx="0" cy="0"/>
          <a:chOff x="0" y="0"/>
          <a:chExt cx="0" cy="0"/>
        </a:xfrm>
      </p:grpSpPr>
      <p:sp>
        <p:nvSpPr>
          <p:cNvPr id="67" name="Google Shape;67;p29"/>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8" name="Google Shape;68;p29"/>
          <p:cNvSpPr>
            <a:spLocks noGrp="1"/>
          </p:cNvSpPr>
          <p:nvPr>
            <p:ph type="pic" idx="2"/>
          </p:nvPr>
        </p:nvSpPr>
        <p:spPr>
          <a:xfrm>
            <a:off x="5487990" y="2048256"/>
            <a:ext cx="3427413" cy="4206240"/>
          </a:xfrm>
          <a:prstGeom prst="rect">
            <a:avLst/>
          </a:prstGeom>
          <a:noFill/>
          <a:ln>
            <a:noFill/>
          </a:ln>
        </p:spPr>
      </p:sp>
      <p:sp>
        <p:nvSpPr>
          <p:cNvPr id="69" name="Google Shape;69;p29"/>
          <p:cNvSpPr txBox="1">
            <a:spLocks noGrp="1"/>
          </p:cNvSpPr>
          <p:nvPr>
            <p:ph type="body" idx="1"/>
          </p:nvPr>
        </p:nvSpPr>
        <p:spPr>
          <a:xfrm>
            <a:off x="914400" y="2039112"/>
            <a:ext cx="457200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70" name="Google Shape;70;p29"/>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1" name="Google Shape;71;p29"/>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Picture above Caption">
  <p:cSld name="Picture above Caption">
    <p:spTree>
      <p:nvGrpSpPr>
        <p:cNvPr id="1" name="Shape 72"/>
        <p:cNvGrpSpPr/>
        <p:nvPr/>
      </p:nvGrpSpPr>
      <p:grpSpPr>
        <a:xfrm>
          <a:off x="0" y="0"/>
          <a:ext cx="0" cy="0"/>
          <a:chOff x="0" y="0"/>
          <a:chExt cx="0" cy="0"/>
        </a:xfrm>
      </p:grpSpPr>
      <p:sp>
        <p:nvSpPr>
          <p:cNvPr id="73" name="Google Shape;73;p30"/>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4" name="Google Shape;74;p30"/>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75" name="Google Shape;75;p30"/>
          <p:cNvSpPr>
            <a:spLocks noGrp="1"/>
          </p:cNvSpPr>
          <p:nvPr>
            <p:ph type="pic" idx="2"/>
          </p:nvPr>
        </p:nvSpPr>
        <p:spPr>
          <a:xfrm>
            <a:off x="927100" y="1129553"/>
            <a:ext cx="7988300" cy="2980944"/>
          </a:xfrm>
          <a:prstGeom prst="rect">
            <a:avLst/>
          </a:prstGeom>
          <a:noFill/>
          <a:ln>
            <a:noFill/>
          </a:ln>
        </p:spPr>
      </p:sp>
      <p:pic>
        <p:nvPicPr>
          <p:cNvPr id="76" name="Google Shape;76;p30"/>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7" name="Google Shape;77;p30"/>
          <p:cNvSpPr txBox="1"/>
          <p:nvPr/>
        </p:nvSpPr>
        <p:spPr>
          <a:xfrm>
            <a:off x="5235124"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2 Pictures with Caption">
  <p:cSld name="2 Pictures with Caption">
    <p:spTree>
      <p:nvGrpSpPr>
        <p:cNvPr id="1" name="Shape 78"/>
        <p:cNvGrpSpPr/>
        <p:nvPr/>
      </p:nvGrpSpPr>
      <p:grpSpPr>
        <a:xfrm>
          <a:off x="0" y="0"/>
          <a:ext cx="0" cy="0"/>
          <a:chOff x="0" y="0"/>
          <a:chExt cx="0" cy="0"/>
        </a:xfrm>
      </p:grpSpPr>
      <p:sp>
        <p:nvSpPr>
          <p:cNvPr id="79" name="Google Shape;79;p31"/>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0" name="Google Shape;80;p31"/>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1" name="Google Shape;81;p31"/>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2" name="Google Shape;82;p31"/>
          <p:cNvSpPr>
            <a:spLocks noGrp="1"/>
          </p:cNvSpPr>
          <p:nvPr>
            <p:ph type="pic" idx="2"/>
          </p:nvPr>
        </p:nvSpPr>
        <p:spPr>
          <a:xfrm>
            <a:off x="927100" y="1129553"/>
            <a:ext cx="3986784" cy="2980944"/>
          </a:xfrm>
          <a:prstGeom prst="rect">
            <a:avLst/>
          </a:prstGeom>
          <a:noFill/>
          <a:ln>
            <a:noFill/>
          </a:ln>
        </p:spPr>
      </p:sp>
      <p:sp>
        <p:nvSpPr>
          <p:cNvPr id="83" name="Google Shape;83;p31"/>
          <p:cNvSpPr>
            <a:spLocks noGrp="1"/>
          </p:cNvSpPr>
          <p:nvPr>
            <p:ph type="pic" idx="3"/>
          </p:nvPr>
        </p:nvSpPr>
        <p:spPr>
          <a:xfrm>
            <a:off x="4928616" y="1129553"/>
            <a:ext cx="3986784" cy="2980944"/>
          </a:xfrm>
          <a:prstGeom prst="rect">
            <a:avLst/>
          </a:prstGeom>
          <a:noFill/>
          <a:ln>
            <a:noFill/>
          </a:ln>
        </p:spPr>
      </p:sp>
      <p:sp>
        <p:nvSpPr>
          <p:cNvPr id="84" name="Google Shape;84;p31"/>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pic>
        <p:nvPicPr>
          <p:cNvPr id="85" name="Google Shape;85;p31"/>
          <p:cNvPicPr preferRelativeResize="0"/>
          <p:nvPr/>
        </p:nvPicPr>
        <p:blipFill rotWithShape="1">
          <a:blip r:embed="rId2">
            <a:alphaModFix/>
          </a:blip>
          <a:srcRect/>
          <a:stretch/>
        </p:blipFill>
        <p:spPr>
          <a:xfrm>
            <a:off x="7150607"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3 Pictures with Caption">
  <p:cSld name="3 Pictures with Caption">
    <p:spTree>
      <p:nvGrpSpPr>
        <p:cNvPr id="1" name="Shape 86"/>
        <p:cNvGrpSpPr/>
        <p:nvPr/>
      </p:nvGrpSpPr>
      <p:grpSpPr>
        <a:xfrm>
          <a:off x="0" y="0"/>
          <a:ext cx="0" cy="0"/>
          <a:chOff x="0" y="0"/>
          <a:chExt cx="0" cy="0"/>
        </a:xfrm>
      </p:grpSpPr>
      <p:sp>
        <p:nvSpPr>
          <p:cNvPr id="87" name="Google Shape;87;p32"/>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8" name="Google Shape;88;p32"/>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9" name="Google Shape;89;p32"/>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0" name="Google Shape;90;p32"/>
          <p:cNvSpPr>
            <a:spLocks noGrp="1"/>
          </p:cNvSpPr>
          <p:nvPr>
            <p:ph type="pic" idx="2"/>
          </p:nvPr>
        </p:nvSpPr>
        <p:spPr>
          <a:xfrm>
            <a:off x="927100" y="1129553"/>
            <a:ext cx="6601968" cy="2980944"/>
          </a:xfrm>
          <a:prstGeom prst="rect">
            <a:avLst/>
          </a:prstGeom>
          <a:noFill/>
          <a:ln>
            <a:noFill/>
          </a:ln>
        </p:spPr>
      </p:sp>
      <p:sp>
        <p:nvSpPr>
          <p:cNvPr id="91" name="Google Shape;91;p32"/>
          <p:cNvSpPr>
            <a:spLocks noGrp="1"/>
          </p:cNvSpPr>
          <p:nvPr>
            <p:ph type="pic" idx="3"/>
          </p:nvPr>
        </p:nvSpPr>
        <p:spPr>
          <a:xfrm>
            <a:off x="7543800" y="1129553"/>
            <a:ext cx="1371600" cy="1481328"/>
          </a:xfrm>
          <a:prstGeom prst="rect">
            <a:avLst/>
          </a:prstGeom>
          <a:noFill/>
          <a:ln>
            <a:noFill/>
          </a:ln>
        </p:spPr>
      </p:sp>
      <p:sp>
        <p:nvSpPr>
          <p:cNvPr id="92" name="Google Shape;92;p32"/>
          <p:cNvSpPr>
            <a:spLocks noGrp="1"/>
          </p:cNvSpPr>
          <p:nvPr>
            <p:ph type="pic" idx="4"/>
          </p:nvPr>
        </p:nvSpPr>
        <p:spPr>
          <a:xfrm>
            <a:off x="7543800" y="2629169"/>
            <a:ext cx="1371600" cy="1481328"/>
          </a:xfrm>
          <a:prstGeom prst="rect">
            <a:avLst/>
          </a:prstGeom>
          <a:noFill/>
          <a:ln>
            <a:noFill/>
          </a:ln>
        </p:spPr>
      </p:sp>
      <p:pic>
        <p:nvPicPr>
          <p:cNvPr id="93" name="Google Shape;93;p32"/>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4" name="Google Shape;94;p32"/>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95"/>
        <p:cNvGrpSpPr/>
        <p:nvPr/>
      </p:nvGrpSpPr>
      <p:grpSpPr>
        <a:xfrm>
          <a:off x="0" y="0"/>
          <a:ext cx="0" cy="0"/>
          <a:chOff x="0" y="0"/>
          <a:chExt cx="0" cy="0"/>
        </a:xfrm>
      </p:grpSpPr>
      <p:sp>
        <p:nvSpPr>
          <p:cNvPr id="96" name="Google Shape;96;p33"/>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7" name="Google Shape;97;p33"/>
          <p:cNvSpPr txBox="1">
            <a:spLocks noGrp="1"/>
          </p:cNvSpPr>
          <p:nvPr>
            <p:ph type="body" idx="1"/>
          </p:nvPr>
        </p:nvSpPr>
        <p:spPr>
          <a:xfrm rot="5400000">
            <a:off x="3084279" y="625709"/>
            <a:ext cx="3670766" cy="7610476"/>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98" name="Google Shape;98;p33"/>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9" name="Google Shape;99;p33"/>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34"/>
          <p:cNvSpPr txBox="1">
            <a:spLocks noGrp="1"/>
          </p:cNvSpPr>
          <p:nvPr>
            <p:ph type="title"/>
          </p:nvPr>
        </p:nvSpPr>
        <p:spPr>
          <a:xfrm rot="5400000">
            <a:off x="5678114" y="3438993"/>
            <a:ext cx="5533279" cy="914400"/>
          </a:xfrm>
          <a:prstGeom prst="rect">
            <a:avLst/>
          </a:prstGeom>
          <a:noFill/>
          <a:ln>
            <a:noFill/>
          </a:ln>
        </p:spPr>
        <p:txBody>
          <a:bodyPr spcFirstLastPara="1" wrap="square" lIns="274300" tIns="685800" rIns="91425" bIns="6858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2" name="Google Shape;102;p34"/>
          <p:cNvSpPr txBox="1">
            <a:spLocks noGrp="1"/>
          </p:cNvSpPr>
          <p:nvPr>
            <p:ph type="body" idx="1"/>
          </p:nvPr>
        </p:nvSpPr>
        <p:spPr>
          <a:xfrm rot="5400000">
            <a:off x="2059548" y="792723"/>
            <a:ext cx="4542304" cy="642620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103" name="Google Shape;103;p34"/>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pic>
        <p:nvPicPr>
          <p:cNvPr id="104" name="Google Shape;104;p34"/>
          <p:cNvPicPr preferRelativeResize="0"/>
          <p:nvPr/>
        </p:nvPicPr>
        <p:blipFill rotWithShape="1">
          <a:blip r:embed="rId2">
            <a:alphaModFix/>
          </a:blip>
          <a:srcRect/>
          <a:stretch/>
        </p:blipFill>
        <p:spPr>
          <a:xfrm>
            <a:off x="7168896" y="30936"/>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05" name="Google Shape;105;p34"/>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12"/>
        <p:cNvGrpSpPr/>
        <p:nvPr/>
      </p:nvGrpSpPr>
      <p:grpSpPr>
        <a:xfrm>
          <a:off x="0" y="0"/>
          <a:ext cx="0" cy="0"/>
          <a:chOff x="0" y="0"/>
          <a:chExt cx="0" cy="0"/>
        </a:xfrm>
      </p:grpSpPr>
      <p:pic>
        <p:nvPicPr>
          <p:cNvPr id="113" name="Google Shape;113;p20"/>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14" name="Google Shape;114;p20"/>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5"/>
        <p:cNvGrpSpPr/>
        <p:nvPr/>
      </p:nvGrpSpPr>
      <p:grpSpPr>
        <a:xfrm>
          <a:off x="0" y="0"/>
          <a:ext cx="0" cy="0"/>
          <a:chOff x="0" y="0"/>
          <a:chExt cx="0" cy="0"/>
        </a:xfrm>
      </p:grpSpPr>
      <p:sp>
        <p:nvSpPr>
          <p:cNvPr id="116" name="Google Shape;116;p35"/>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35"/>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35"/>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35"/>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35"/>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1"/>
        <p:cNvGrpSpPr/>
        <p:nvPr/>
      </p:nvGrpSpPr>
      <p:grpSpPr>
        <a:xfrm>
          <a:off x="0" y="0"/>
          <a:ext cx="0" cy="0"/>
          <a:chOff x="0" y="0"/>
          <a:chExt cx="0" cy="0"/>
        </a:xfrm>
      </p:grpSpPr>
      <p:sp>
        <p:nvSpPr>
          <p:cNvPr id="122" name="Google Shape;122;p36"/>
          <p:cNvSpPr txBox="1">
            <a:spLocks noGrp="1"/>
          </p:cNvSpPr>
          <p:nvPr>
            <p:ph type="title"/>
          </p:nvPr>
        </p:nvSpPr>
        <p:spPr>
          <a:xfrm>
            <a:off x="623888" y="1709741"/>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36"/>
          <p:cNvSpPr txBox="1">
            <a:spLocks noGrp="1"/>
          </p:cNvSpPr>
          <p:nvPr>
            <p:ph type="body" idx="1"/>
          </p:nvPr>
        </p:nvSpPr>
        <p:spPr>
          <a:xfrm>
            <a:off x="623888" y="4589465"/>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24" name="Google Shape;124;p36"/>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6"/>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6"/>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6"/>
        <p:cNvGrpSpPr/>
        <p:nvPr/>
      </p:nvGrpSpPr>
      <p:grpSpPr>
        <a:xfrm>
          <a:off x="0" y="0"/>
          <a:ext cx="0" cy="0"/>
          <a:chOff x="0" y="0"/>
          <a:chExt cx="0" cy="0"/>
        </a:xfrm>
      </p:grpSpPr>
      <p:sp>
        <p:nvSpPr>
          <p:cNvPr id="17" name="Google Shape;17;p18"/>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 name="Google Shape;18;p18"/>
          <p:cNvSpPr txBox="1">
            <a:spLocks noGrp="1"/>
          </p:cNvSpPr>
          <p:nvPr>
            <p:ph type="body" idx="1"/>
          </p:nvPr>
        </p:nvSpPr>
        <p:spPr>
          <a:xfrm>
            <a:off x="1114424" y="2595564"/>
            <a:ext cx="7610476" cy="3670766"/>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7"/>
        <p:cNvGrpSpPr/>
        <p:nvPr/>
      </p:nvGrpSpPr>
      <p:grpSpPr>
        <a:xfrm>
          <a:off x="0" y="0"/>
          <a:ext cx="0" cy="0"/>
          <a:chOff x="0" y="0"/>
          <a:chExt cx="0" cy="0"/>
        </a:xfrm>
      </p:grpSpPr>
      <p:sp>
        <p:nvSpPr>
          <p:cNvPr id="128" name="Google Shape;128;p37"/>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7"/>
          <p:cNvSpPr txBox="1">
            <a:spLocks noGrp="1"/>
          </p:cNvSpPr>
          <p:nvPr>
            <p:ph type="body" idx="1"/>
          </p:nvPr>
        </p:nvSpPr>
        <p:spPr>
          <a:xfrm>
            <a:off x="6286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37"/>
          <p:cNvSpPr txBox="1">
            <a:spLocks noGrp="1"/>
          </p:cNvSpPr>
          <p:nvPr>
            <p:ph type="body" idx="2"/>
          </p:nvPr>
        </p:nvSpPr>
        <p:spPr>
          <a:xfrm>
            <a:off x="46291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37"/>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7"/>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37"/>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4"/>
        <p:cNvGrpSpPr/>
        <p:nvPr/>
      </p:nvGrpSpPr>
      <p:grpSpPr>
        <a:xfrm>
          <a:off x="0" y="0"/>
          <a:ext cx="0" cy="0"/>
          <a:chOff x="0" y="0"/>
          <a:chExt cx="0" cy="0"/>
        </a:xfrm>
      </p:grpSpPr>
      <p:sp>
        <p:nvSpPr>
          <p:cNvPr id="135" name="Google Shape;135;p38"/>
          <p:cNvSpPr txBox="1">
            <a:spLocks noGrp="1"/>
          </p:cNvSpPr>
          <p:nvPr>
            <p:ph type="title"/>
          </p:nvPr>
        </p:nvSpPr>
        <p:spPr>
          <a:xfrm>
            <a:off x="629841"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8"/>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7" name="Google Shape;137;p38"/>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p38"/>
          <p:cNvSpPr txBox="1">
            <a:spLocks noGrp="1"/>
          </p:cNvSpPr>
          <p:nvPr>
            <p:ph type="body" idx="3"/>
          </p:nvPr>
        </p:nvSpPr>
        <p:spPr>
          <a:xfrm>
            <a:off x="4629152"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9" name="Google Shape;139;p38"/>
          <p:cNvSpPr txBox="1">
            <a:spLocks noGrp="1"/>
          </p:cNvSpPr>
          <p:nvPr>
            <p:ph type="body" idx="4"/>
          </p:nvPr>
        </p:nvSpPr>
        <p:spPr>
          <a:xfrm>
            <a:off x="4629152"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38"/>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38"/>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38"/>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3"/>
        <p:cNvGrpSpPr/>
        <p:nvPr/>
      </p:nvGrpSpPr>
      <p:grpSpPr>
        <a:xfrm>
          <a:off x="0" y="0"/>
          <a:ext cx="0" cy="0"/>
          <a:chOff x="0" y="0"/>
          <a:chExt cx="0" cy="0"/>
        </a:xfrm>
      </p:grpSpPr>
      <p:sp>
        <p:nvSpPr>
          <p:cNvPr id="144" name="Google Shape;144;p39"/>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3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3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3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8"/>
        <p:cNvGrpSpPr/>
        <p:nvPr/>
      </p:nvGrpSpPr>
      <p:grpSpPr>
        <a:xfrm>
          <a:off x="0" y="0"/>
          <a:ext cx="0" cy="0"/>
          <a:chOff x="0" y="0"/>
          <a:chExt cx="0" cy="0"/>
        </a:xfrm>
      </p:grpSpPr>
      <p:sp>
        <p:nvSpPr>
          <p:cNvPr id="149" name="Google Shape;149;p40"/>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40"/>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40"/>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2"/>
        <p:cNvGrpSpPr/>
        <p:nvPr/>
      </p:nvGrpSpPr>
      <p:grpSpPr>
        <a:xfrm>
          <a:off x="0" y="0"/>
          <a:ext cx="0" cy="0"/>
          <a:chOff x="0" y="0"/>
          <a:chExt cx="0" cy="0"/>
        </a:xfrm>
      </p:grpSpPr>
      <p:sp>
        <p:nvSpPr>
          <p:cNvPr id="153" name="Google Shape;153;p4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41"/>
          <p:cNvSpPr txBox="1">
            <a:spLocks noGrp="1"/>
          </p:cNvSpPr>
          <p:nvPr>
            <p:ph type="body" idx="1"/>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55" name="Google Shape;155;p41"/>
          <p:cNvSpPr txBox="1">
            <a:spLocks noGrp="1"/>
          </p:cNvSpPr>
          <p:nvPr>
            <p:ph type="body" idx="2"/>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6" name="Google Shape;156;p41"/>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41"/>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41"/>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9"/>
        <p:cNvGrpSpPr/>
        <p:nvPr/>
      </p:nvGrpSpPr>
      <p:grpSpPr>
        <a:xfrm>
          <a:off x="0" y="0"/>
          <a:ext cx="0" cy="0"/>
          <a:chOff x="0" y="0"/>
          <a:chExt cx="0" cy="0"/>
        </a:xfrm>
      </p:grpSpPr>
      <p:sp>
        <p:nvSpPr>
          <p:cNvPr id="160" name="Google Shape;160;p42"/>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42"/>
          <p:cNvSpPr>
            <a:spLocks noGrp="1"/>
          </p:cNvSpPr>
          <p:nvPr>
            <p:ph type="pic" idx="2"/>
          </p:nvPr>
        </p:nvSpPr>
        <p:spPr>
          <a:xfrm>
            <a:off x="3887391" y="987428"/>
            <a:ext cx="4629150" cy="4873625"/>
          </a:xfrm>
          <a:prstGeom prst="rect">
            <a:avLst/>
          </a:prstGeom>
          <a:noFill/>
          <a:ln>
            <a:noFill/>
          </a:ln>
        </p:spPr>
      </p:sp>
      <p:sp>
        <p:nvSpPr>
          <p:cNvPr id="162" name="Google Shape;162;p42"/>
          <p:cNvSpPr txBox="1">
            <a:spLocks noGrp="1"/>
          </p:cNvSpPr>
          <p:nvPr>
            <p:ph type="body" idx="1"/>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3" name="Google Shape;163;p42"/>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42"/>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42"/>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6"/>
        <p:cNvGrpSpPr/>
        <p:nvPr/>
      </p:nvGrpSpPr>
      <p:grpSpPr>
        <a:xfrm>
          <a:off x="0" y="0"/>
          <a:ext cx="0" cy="0"/>
          <a:chOff x="0" y="0"/>
          <a:chExt cx="0" cy="0"/>
        </a:xfrm>
      </p:grpSpPr>
      <p:sp>
        <p:nvSpPr>
          <p:cNvPr id="167" name="Google Shape;167;p43"/>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p43"/>
          <p:cNvSpPr txBox="1">
            <a:spLocks noGrp="1"/>
          </p:cNvSpPr>
          <p:nvPr>
            <p:ph type="body" idx="1"/>
          </p:nvPr>
        </p:nvSpPr>
        <p:spPr>
          <a:xfrm rot="5400000">
            <a:off x="2396330" y="57944"/>
            <a:ext cx="4351339"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43"/>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43"/>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43"/>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2"/>
        <p:cNvGrpSpPr/>
        <p:nvPr/>
      </p:nvGrpSpPr>
      <p:grpSpPr>
        <a:xfrm>
          <a:off x="0" y="0"/>
          <a:ext cx="0" cy="0"/>
          <a:chOff x="0" y="0"/>
          <a:chExt cx="0" cy="0"/>
        </a:xfrm>
      </p:grpSpPr>
      <p:sp>
        <p:nvSpPr>
          <p:cNvPr id="173" name="Google Shape;173;p44"/>
          <p:cNvSpPr txBox="1">
            <a:spLocks noGrp="1"/>
          </p:cNvSpPr>
          <p:nvPr>
            <p:ph type="title"/>
          </p:nvPr>
        </p:nvSpPr>
        <p:spPr>
          <a:xfrm rot="5400000">
            <a:off x="4623594" y="2285208"/>
            <a:ext cx="581183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4" name="Google Shape;174;p44"/>
          <p:cNvSpPr txBox="1">
            <a:spLocks noGrp="1"/>
          </p:cNvSpPr>
          <p:nvPr>
            <p:ph type="body" idx="1"/>
          </p:nvPr>
        </p:nvSpPr>
        <p:spPr>
          <a:xfrm rot="5400000">
            <a:off x="623095" y="370683"/>
            <a:ext cx="581183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5" name="Google Shape;175;p44"/>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44"/>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44"/>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5"/>
        <p:cNvGrpSpPr/>
        <p:nvPr/>
      </p:nvGrpSpPr>
      <p:grpSpPr>
        <a:xfrm>
          <a:off x="0" y="0"/>
          <a:ext cx="0" cy="0"/>
          <a:chOff x="0" y="0"/>
          <a:chExt cx="0" cy="0"/>
        </a:xfrm>
      </p:grpSpPr>
      <p:sp>
        <p:nvSpPr>
          <p:cNvPr id="186" name="Google Shape;186;p46"/>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7" name="Google Shape;187;p46"/>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8" name="Google Shape;188;p4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4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0" name="Google Shape;190;p4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1"/>
        <p:cNvGrpSpPr/>
        <p:nvPr/>
      </p:nvGrpSpPr>
      <p:grpSpPr>
        <a:xfrm>
          <a:off x="0" y="0"/>
          <a:ext cx="0" cy="0"/>
          <a:chOff x="0" y="0"/>
          <a:chExt cx="0" cy="0"/>
        </a:xfrm>
      </p:grpSpPr>
      <p:sp>
        <p:nvSpPr>
          <p:cNvPr id="192" name="Google Shape;192;p47"/>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3" name="Google Shape;193;p4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4" name="Google Shape;194;p4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4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p4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9"/>
        <p:cNvGrpSpPr/>
        <p:nvPr/>
      </p:nvGrpSpPr>
      <p:grpSpPr>
        <a:xfrm>
          <a:off x="0" y="0"/>
          <a:ext cx="0" cy="0"/>
          <a:chOff x="0" y="0"/>
          <a:chExt cx="0" cy="0"/>
        </a:xfrm>
      </p:grpSpPr>
      <p:pic>
        <p:nvPicPr>
          <p:cNvPr id="20" name="Google Shape;20;p21"/>
          <p:cNvPicPr preferRelativeResize="0"/>
          <p:nvPr/>
        </p:nvPicPr>
        <p:blipFill rotWithShape="1">
          <a:blip r:embed="rId2">
            <a:alphaModFix/>
          </a:blip>
          <a:srcRect/>
          <a:stretch/>
        </p:blipFill>
        <p:spPr>
          <a:xfrm>
            <a:off x="7159751"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1" name="Google Shape;21;p21"/>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7"/>
        <p:cNvGrpSpPr/>
        <p:nvPr/>
      </p:nvGrpSpPr>
      <p:grpSpPr>
        <a:xfrm>
          <a:off x="0" y="0"/>
          <a:ext cx="0" cy="0"/>
          <a:chOff x="0" y="0"/>
          <a:chExt cx="0" cy="0"/>
        </a:xfrm>
      </p:grpSpPr>
      <p:sp>
        <p:nvSpPr>
          <p:cNvPr id="198" name="Google Shape;198;p48"/>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48"/>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00" name="Google Shape;200;p4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1" name="Google Shape;201;p4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4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3"/>
        <p:cNvGrpSpPr/>
        <p:nvPr/>
      </p:nvGrpSpPr>
      <p:grpSpPr>
        <a:xfrm>
          <a:off x="0" y="0"/>
          <a:ext cx="0" cy="0"/>
          <a:chOff x="0" y="0"/>
          <a:chExt cx="0" cy="0"/>
        </a:xfrm>
      </p:grpSpPr>
      <p:sp>
        <p:nvSpPr>
          <p:cNvPr id="204" name="Google Shape;204;p49"/>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5" name="Google Shape;205;p49"/>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49"/>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7" name="Google Shape;207;p4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8" name="Google Shape;208;p4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9" name="Google Shape;209;p4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0"/>
        <p:cNvGrpSpPr/>
        <p:nvPr/>
      </p:nvGrpSpPr>
      <p:grpSpPr>
        <a:xfrm>
          <a:off x="0" y="0"/>
          <a:ext cx="0" cy="0"/>
          <a:chOff x="0" y="0"/>
          <a:chExt cx="0" cy="0"/>
        </a:xfrm>
      </p:grpSpPr>
      <p:sp>
        <p:nvSpPr>
          <p:cNvPr id="211" name="Google Shape;211;p50"/>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50"/>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3" name="Google Shape;213;p50"/>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4" name="Google Shape;214;p50"/>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5" name="Google Shape;215;p50"/>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5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5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8" name="Google Shape;218;p5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9"/>
        <p:cNvGrpSpPr/>
        <p:nvPr/>
      </p:nvGrpSpPr>
      <p:grpSpPr>
        <a:xfrm>
          <a:off x="0" y="0"/>
          <a:ext cx="0" cy="0"/>
          <a:chOff x="0" y="0"/>
          <a:chExt cx="0" cy="0"/>
        </a:xfrm>
      </p:grpSpPr>
      <p:sp>
        <p:nvSpPr>
          <p:cNvPr id="220" name="Google Shape;220;p5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5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2" name="Google Shape;222;p5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3" name="Google Shape;223;p5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4"/>
        <p:cNvGrpSpPr/>
        <p:nvPr/>
      </p:nvGrpSpPr>
      <p:grpSpPr>
        <a:xfrm>
          <a:off x="0" y="0"/>
          <a:ext cx="0" cy="0"/>
          <a:chOff x="0" y="0"/>
          <a:chExt cx="0" cy="0"/>
        </a:xfrm>
      </p:grpSpPr>
      <p:sp>
        <p:nvSpPr>
          <p:cNvPr id="225" name="Google Shape;225;p5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6" name="Google Shape;226;p5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5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28"/>
        <p:cNvGrpSpPr/>
        <p:nvPr/>
      </p:nvGrpSpPr>
      <p:grpSpPr>
        <a:xfrm>
          <a:off x="0" y="0"/>
          <a:ext cx="0" cy="0"/>
          <a:chOff x="0" y="0"/>
          <a:chExt cx="0" cy="0"/>
        </a:xfrm>
      </p:grpSpPr>
      <p:sp>
        <p:nvSpPr>
          <p:cNvPr id="229" name="Google Shape;229;p53"/>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53"/>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31" name="Google Shape;231;p53"/>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2" name="Google Shape;232;p5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3" name="Google Shape;233;p5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4" name="Google Shape;234;p5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35"/>
        <p:cNvGrpSpPr/>
        <p:nvPr/>
      </p:nvGrpSpPr>
      <p:grpSpPr>
        <a:xfrm>
          <a:off x="0" y="0"/>
          <a:ext cx="0" cy="0"/>
          <a:chOff x="0" y="0"/>
          <a:chExt cx="0" cy="0"/>
        </a:xfrm>
      </p:grpSpPr>
      <p:sp>
        <p:nvSpPr>
          <p:cNvPr id="236" name="Google Shape;236;p54"/>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7" name="Google Shape;237;p54"/>
          <p:cNvSpPr>
            <a:spLocks noGrp="1"/>
          </p:cNvSpPr>
          <p:nvPr>
            <p:ph type="pic" idx="2"/>
          </p:nvPr>
        </p:nvSpPr>
        <p:spPr>
          <a:xfrm>
            <a:off x="3887788" y="987425"/>
            <a:ext cx="4629150" cy="4873625"/>
          </a:xfrm>
          <a:prstGeom prst="rect">
            <a:avLst/>
          </a:prstGeom>
          <a:noFill/>
          <a:ln>
            <a:noFill/>
          </a:ln>
        </p:spPr>
      </p:sp>
      <p:sp>
        <p:nvSpPr>
          <p:cNvPr id="238" name="Google Shape;238;p54"/>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9" name="Google Shape;239;p5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0" name="Google Shape;240;p5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1" name="Google Shape;241;p5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2"/>
        <p:cNvGrpSpPr/>
        <p:nvPr/>
      </p:nvGrpSpPr>
      <p:grpSpPr>
        <a:xfrm>
          <a:off x="0" y="0"/>
          <a:ext cx="0" cy="0"/>
          <a:chOff x="0" y="0"/>
          <a:chExt cx="0" cy="0"/>
        </a:xfrm>
      </p:grpSpPr>
      <p:sp>
        <p:nvSpPr>
          <p:cNvPr id="243" name="Google Shape;243;p5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4" name="Google Shape;244;p5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5" name="Google Shape;245;p5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6" name="Google Shape;246;p5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7" name="Google Shape;247;p5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8"/>
        <p:cNvGrpSpPr/>
        <p:nvPr/>
      </p:nvGrpSpPr>
      <p:grpSpPr>
        <a:xfrm>
          <a:off x="0" y="0"/>
          <a:ext cx="0" cy="0"/>
          <a:chOff x="0" y="0"/>
          <a:chExt cx="0" cy="0"/>
        </a:xfrm>
      </p:grpSpPr>
      <p:sp>
        <p:nvSpPr>
          <p:cNvPr id="249" name="Google Shape;249;p56"/>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0" name="Google Shape;250;p56"/>
          <p:cNvSpPr txBox="1">
            <a:spLocks noGrp="1"/>
          </p:cNvSpPr>
          <p:nvPr>
            <p:ph type="body" idx="1"/>
          </p:nvPr>
        </p:nvSpPr>
        <p:spPr>
          <a:xfrm rot="5400000">
            <a:off x="604044" y="389732"/>
            <a:ext cx="5811838" cy="57626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1" name="Google Shape;251;p5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2" name="Google Shape;252;p5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3" name="Google Shape;253;p5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2"/>
        <p:cNvGrpSpPr/>
        <p:nvPr/>
      </p:nvGrpSpPr>
      <p:grpSpPr>
        <a:xfrm>
          <a:off x="0" y="0"/>
          <a:ext cx="0" cy="0"/>
          <a:chOff x="0" y="0"/>
          <a:chExt cx="0" cy="0"/>
        </a:xfrm>
      </p:grpSpPr>
      <p:sp>
        <p:nvSpPr>
          <p:cNvPr id="263" name="Google Shape;263;p58"/>
          <p:cNvSpPr txBox="1">
            <a:spLocks noGrp="1"/>
          </p:cNvSpPr>
          <p:nvPr>
            <p:ph type="ctrTitle"/>
          </p:nvPr>
        </p:nvSpPr>
        <p:spPr>
          <a:xfrm>
            <a:off x="892176" y="2911261"/>
            <a:ext cx="6581775" cy="219291"/>
          </a:xfrm>
          <a:prstGeom prst="rect">
            <a:avLst/>
          </a:prstGeom>
          <a:noFill/>
          <a:ln>
            <a:noFill/>
          </a:ln>
        </p:spPr>
        <p:txBody>
          <a:bodyPr spcFirstLastPara="1" wrap="square" lIns="0" tIns="0" rIns="0" bIns="0" anchor="b" anchorCtr="0">
            <a:spAutoFit/>
          </a:bodyPr>
          <a:lstStyle>
            <a:lvl1pPr lvl="0" algn="l">
              <a:lnSpc>
                <a:spcPct val="122571"/>
              </a:lnSpc>
              <a:spcBef>
                <a:spcPts val="1400"/>
              </a:spcBef>
              <a:spcAft>
                <a:spcPts val="0"/>
              </a:spcAft>
              <a:buClr>
                <a:schemeClr val="dk2"/>
              </a:buClr>
              <a:buSzPts val="1190"/>
              <a:buFont typeface="Noto Sans Symbols"/>
              <a:buNone/>
              <a:defRPr sz="1400"/>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4" name="Google Shape;264;p58"/>
          <p:cNvSpPr txBox="1">
            <a:spLocks noGrp="1"/>
          </p:cNvSpPr>
          <p:nvPr>
            <p:ph type="subTitle" idx="1"/>
          </p:nvPr>
        </p:nvSpPr>
        <p:spPr>
          <a:xfrm>
            <a:off x="892177" y="3402014"/>
            <a:ext cx="6583363" cy="439738"/>
          </a:xfrm>
          <a:prstGeom prst="rect">
            <a:avLst/>
          </a:prstGeom>
          <a:noFill/>
          <a:ln>
            <a:noFill/>
          </a:ln>
        </p:spPr>
        <p:txBody>
          <a:bodyPr spcFirstLastPara="1" wrap="square" lIns="0" tIns="0" rIns="0" bIns="0" anchor="t" anchorCtr="0">
            <a:noAutofit/>
          </a:bodyPr>
          <a:lstStyle>
            <a:lvl1pPr lvl="0" algn="l">
              <a:lnSpc>
                <a:spcPct val="113454"/>
              </a:lnSpc>
              <a:spcBef>
                <a:spcPts val="165"/>
              </a:spcBef>
              <a:spcAft>
                <a:spcPts val="0"/>
              </a:spcAft>
              <a:buSzPts val="1400"/>
              <a:buNone/>
              <a:defRPr sz="1100" b="1"/>
            </a:lvl1pPr>
            <a:lvl2pPr lvl="1" algn="l">
              <a:lnSpc>
                <a:spcPct val="106000"/>
              </a:lnSpc>
              <a:spcBef>
                <a:spcPts val="1440"/>
              </a:spcBef>
              <a:spcAft>
                <a:spcPts val="0"/>
              </a:spcAft>
              <a:buSzPts val="1800"/>
              <a:buChar char="◼"/>
              <a:defRPr/>
            </a:lvl2pPr>
            <a:lvl3pPr lvl="2" algn="l">
              <a:lnSpc>
                <a:spcPct val="106000"/>
              </a:lnSpc>
              <a:spcBef>
                <a:spcPts val="720"/>
              </a:spcBef>
              <a:spcAft>
                <a:spcPts val="0"/>
              </a:spcAft>
              <a:buSzPts val="1800"/>
              <a:buChar char="–"/>
              <a:defRPr/>
            </a:lvl3pPr>
            <a:lvl4pPr lvl="3" algn="l">
              <a:lnSpc>
                <a:spcPct val="106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a:endParaRPr/>
          </a:p>
        </p:txBody>
      </p:sp>
      <p:pic>
        <p:nvPicPr>
          <p:cNvPr id="265" name="Google Shape;265;p58"/>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6" name="Google Shape;266;p5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with Picture">
  <p:cSld name="Title Slide with Picture">
    <p:spTree>
      <p:nvGrpSpPr>
        <p:cNvPr id="1" name="Shape 22"/>
        <p:cNvGrpSpPr/>
        <p:nvPr/>
      </p:nvGrpSpPr>
      <p:grpSpPr>
        <a:xfrm>
          <a:off x="0" y="0"/>
          <a:ext cx="0" cy="0"/>
          <a:chOff x="0" y="0"/>
          <a:chExt cx="0" cy="0"/>
        </a:xfrm>
      </p:grpSpPr>
      <p:sp>
        <p:nvSpPr>
          <p:cNvPr id="23" name="Google Shape;23;p22"/>
          <p:cNvSpPr txBox="1">
            <a:spLocks noGrp="1"/>
          </p:cNvSpPr>
          <p:nvPr>
            <p:ph type="ctrTitle"/>
          </p:nvPr>
        </p:nvSpPr>
        <p:spPr>
          <a:xfrm>
            <a:off x="0" y="5025434"/>
            <a:ext cx="8915400"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4" name="Google Shape;24;p22"/>
          <p:cNvSpPr txBox="1">
            <a:spLocks noGrp="1"/>
          </p:cNvSpPr>
          <p:nvPr>
            <p:ph type="subTitle" idx="1"/>
          </p:nvPr>
        </p:nvSpPr>
        <p:spPr>
          <a:xfrm>
            <a:off x="914400" y="5943600"/>
            <a:ext cx="8001000" cy="914400"/>
          </a:xfrm>
          <a:prstGeom prst="rect">
            <a:avLst/>
          </a:prstGeom>
          <a:solidFill>
            <a:srgbClr val="E3E5DC"/>
          </a:solidFill>
          <a:ln>
            <a:noFill/>
          </a:ln>
        </p:spPr>
        <p:txBody>
          <a:bodyPr spcFirstLastPara="1" wrap="square" lIns="292600" tIns="91425" rIns="274300" bIns="91425" anchor="t" anchorCtr="0">
            <a:noAutofit/>
          </a:bodyPr>
          <a:lstStyle>
            <a:lvl1pPr marR="0" lvl="0" algn="l" rtl="0">
              <a:lnSpc>
                <a:spcPct val="100000"/>
              </a:lnSpc>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25" name="Google Shape;25;p22"/>
          <p:cNvSpPr>
            <a:spLocks noGrp="1"/>
          </p:cNvSpPr>
          <p:nvPr>
            <p:ph type="pic" idx="2"/>
          </p:nvPr>
        </p:nvSpPr>
        <p:spPr>
          <a:xfrm>
            <a:off x="927100" y="1129553"/>
            <a:ext cx="7988300" cy="3886200"/>
          </a:xfrm>
          <a:prstGeom prst="rect">
            <a:avLst/>
          </a:prstGeom>
          <a:noFill/>
          <a:ln>
            <a:noFill/>
          </a:ln>
        </p:spPr>
      </p:sp>
      <p:pic>
        <p:nvPicPr>
          <p:cNvPr id="26" name="Google Shape;26;p22"/>
          <p:cNvPicPr preferRelativeResize="0"/>
          <p:nvPr/>
        </p:nvPicPr>
        <p:blipFill rotWithShape="1">
          <a:blip r:embed="rId2">
            <a:alphaModFix/>
          </a:blip>
          <a:srcRect/>
          <a:stretch/>
        </p:blipFill>
        <p:spPr>
          <a:xfrm>
            <a:off x="7168896" y="826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 name="Google Shape;27;p22"/>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67"/>
        <p:cNvGrpSpPr/>
        <p:nvPr/>
      </p:nvGrpSpPr>
      <p:grpSpPr>
        <a:xfrm>
          <a:off x="0" y="0"/>
          <a:ext cx="0" cy="0"/>
          <a:chOff x="0" y="0"/>
          <a:chExt cx="0" cy="0"/>
        </a:xfrm>
      </p:grpSpPr>
      <p:sp>
        <p:nvSpPr>
          <p:cNvPr id="268" name="Google Shape;268;p59"/>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9" name="Google Shape;269;p59"/>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270" name="Google Shape;270;p59"/>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1" name="Google Shape;271;p5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72"/>
        <p:cNvGrpSpPr/>
        <p:nvPr/>
      </p:nvGrpSpPr>
      <p:grpSpPr>
        <a:xfrm>
          <a:off x="0" y="0"/>
          <a:ext cx="0" cy="0"/>
          <a:chOff x="0" y="0"/>
          <a:chExt cx="0" cy="0"/>
        </a:xfrm>
      </p:grpSpPr>
      <p:sp>
        <p:nvSpPr>
          <p:cNvPr id="273" name="Google Shape;273;p60"/>
          <p:cNvSpPr txBox="1">
            <a:spLocks noGrp="1"/>
          </p:cNvSpPr>
          <p:nvPr>
            <p:ph type="title"/>
          </p:nvPr>
        </p:nvSpPr>
        <p:spPr>
          <a:xfrm>
            <a:off x="722313" y="4406902"/>
            <a:ext cx="7772400" cy="500906"/>
          </a:xfrm>
          <a:prstGeom prst="rect">
            <a:avLst/>
          </a:prstGeom>
          <a:noFill/>
          <a:ln>
            <a:noFill/>
          </a:ln>
        </p:spPr>
        <p:txBody>
          <a:bodyPr spcFirstLastPara="1" wrap="square" lIns="0" tIns="0" rIns="0" bIns="0" anchor="t" anchorCtr="0">
            <a:spAutoFit/>
          </a:bodyPr>
          <a:lstStyle>
            <a:lvl1pPr lvl="0" algn="l">
              <a:lnSpc>
                <a:spcPct val="106000"/>
              </a:lnSpc>
              <a:spcBef>
                <a:spcPts val="0"/>
              </a:spcBef>
              <a:spcAft>
                <a:spcPts val="0"/>
              </a:spcAft>
              <a:buSzPts val="1400"/>
              <a:buNone/>
              <a:defRPr sz="3100" b="1" cap="none"/>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4" name="Google Shape;274;p60"/>
          <p:cNvSpPr txBox="1">
            <a:spLocks noGrp="1"/>
          </p:cNvSpPr>
          <p:nvPr>
            <p:ph type="body" idx="1"/>
          </p:nvPr>
        </p:nvSpPr>
        <p:spPr>
          <a:xfrm>
            <a:off x="722313" y="2906713"/>
            <a:ext cx="7772400" cy="1500187"/>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280"/>
              </a:spcBef>
              <a:spcAft>
                <a:spcPts val="0"/>
              </a:spcAft>
              <a:buSzPts val="1280"/>
              <a:buNone/>
              <a:defRPr sz="1600"/>
            </a:lvl1pPr>
            <a:lvl2pPr marL="914400" lvl="1" indent="-228600" algn="l">
              <a:lnSpc>
                <a:spcPct val="106000"/>
              </a:lnSpc>
              <a:spcBef>
                <a:spcPts val="1120"/>
              </a:spcBef>
              <a:spcAft>
                <a:spcPts val="0"/>
              </a:spcAft>
              <a:buSzPts val="1400"/>
              <a:buNone/>
              <a:defRPr sz="1400"/>
            </a:lvl2pPr>
            <a:lvl3pPr marL="1371600" lvl="2" indent="-228600" algn="l">
              <a:lnSpc>
                <a:spcPct val="106000"/>
              </a:lnSpc>
              <a:spcBef>
                <a:spcPts val="480"/>
              </a:spcBef>
              <a:spcAft>
                <a:spcPts val="0"/>
              </a:spcAft>
              <a:buSzPts val="1200"/>
              <a:buNone/>
              <a:defRPr sz="1200"/>
            </a:lvl3pPr>
            <a:lvl4pPr marL="1828800" lvl="3" indent="-228600" algn="l">
              <a:lnSpc>
                <a:spcPct val="106000"/>
              </a:lnSpc>
              <a:spcBef>
                <a:spcPts val="22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228600" algn="l">
              <a:lnSpc>
                <a:spcPct val="100000"/>
              </a:lnSpc>
              <a:spcBef>
                <a:spcPts val="220"/>
              </a:spcBef>
              <a:spcAft>
                <a:spcPts val="0"/>
              </a:spcAft>
              <a:buSzPts val="1100"/>
              <a:buFont typeface="Arial"/>
              <a:buNone/>
              <a:defRPr sz="1100"/>
            </a:lvl6pPr>
            <a:lvl7pPr marL="3200400" lvl="6" indent="-228600" algn="l">
              <a:lnSpc>
                <a:spcPct val="100000"/>
              </a:lnSpc>
              <a:spcBef>
                <a:spcPts val="220"/>
              </a:spcBef>
              <a:spcAft>
                <a:spcPts val="0"/>
              </a:spcAft>
              <a:buSzPts val="1100"/>
              <a:buFont typeface="Arial"/>
              <a:buNone/>
              <a:defRPr sz="1100"/>
            </a:lvl7pPr>
            <a:lvl8pPr marL="3657600" lvl="7" indent="-228600" algn="l">
              <a:lnSpc>
                <a:spcPct val="100000"/>
              </a:lnSpc>
              <a:spcBef>
                <a:spcPts val="220"/>
              </a:spcBef>
              <a:spcAft>
                <a:spcPts val="0"/>
              </a:spcAft>
              <a:buSzPts val="1100"/>
              <a:buFont typeface="Arial"/>
              <a:buNone/>
              <a:defRPr sz="1100"/>
            </a:lvl8pPr>
            <a:lvl9pPr marL="4114800" lvl="8" indent="-228600" algn="l">
              <a:lnSpc>
                <a:spcPct val="100000"/>
              </a:lnSpc>
              <a:spcBef>
                <a:spcPts val="220"/>
              </a:spcBef>
              <a:spcAft>
                <a:spcPts val="0"/>
              </a:spcAft>
              <a:buSzPts val="1100"/>
              <a:buFont typeface="Arial"/>
              <a:buNone/>
              <a:defRPr sz="1100"/>
            </a:lvl9pPr>
          </a:lstStyle>
          <a:p>
            <a:endParaRPr/>
          </a:p>
        </p:txBody>
      </p:sp>
      <p:pic>
        <p:nvPicPr>
          <p:cNvPr id="275" name="Google Shape;275;p60"/>
          <p:cNvPicPr preferRelativeResize="0"/>
          <p:nvPr/>
        </p:nvPicPr>
        <p:blipFill rotWithShape="1">
          <a:blip r:embed="rId2">
            <a:alphaModFix/>
          </a:blip>
          <a:srcRect/>
          <a:stretch/>
        </p:blipFill>
        <p:spPr>
          <a:xfrm>
            <a:off x="7168896" y="350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6" name="Google Shape;276;p60"/>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277"/>
        <p:cNvGrpSpPr/>
        <p:nvPr/>
      </p:nvGrpSpPr>
      <p:grpSpPr>
        <a:xfrm>
          <a:off x="0" y="0"/>
          <a:ext cx="0" cy="0"/>
          <a:chOff x="0" y="0"/>
          <a:chExt cx="0" cy="0"/>
        </a:xfrm>
      </p:grpSpPr>
      <p:sp>
        <p:nvSpPr>
          <p:cNvPr id="278" name="Google Shape;278;p61"/>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9" name="Google Shape;279;p61"/>
          <p:cNvSpPr txBox="1">
            <a:spLocks noGrp="1"/>
          </p:cNvSpPr>
          <p:nvPr>
            <p:ph type="body" idx="1"/>
          </p:nvPr>
        </p:nvSpPr>
        <p:spPr>
          <a:xfrm>
            <a:off x="396877" y="1154114"/>
            <a:ext cx="1927225"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lnSpc>
                <a:spcPct val="100000"/>
              </a:lnSpc>
              <a:spcBef>
                <a:spcPts val="280"/>
              </a:spcBef>
              <a:spcAft>
                <a:spcPts val="0"/>
              </a:spcAft>
              <a:buSzPts val="1400"/>
              <a:buFont typeface="Arial"/>
              <a:buChar char="–"/>
              <a:defRPr sz="1400"/>
            </a:lvl5pPr>
            <a:lvl6pPr marL="2743200" lvl="5" indent="-317500" algn="l">
              <a:lnSpc>
                <a:spcPct val="100000"/>
              </a:lnSpc>
              <a:spcBef>
                <a:spcPts val="280"/>
              </a:spcBef>
              <a:spcAft>
                <a:spcPts val="0"/>
              </a:spcAft>
              <a:buSzPts val="1400"/>
              <a:buFont typeface="Arial"/>
              <a:buChar char="–"/>
              <a:defRPr sz="1400"/>
            </a:lvl6pPr>
            <a:lvl7pPr marL="3200400" lvl="6" indent="-317500" algn="l">
              <a:lnSpc>
                <a:spcPct val="100000"/>
              </a:lnSpc>
              <a:spcBef>
                <a:spcPts val="280"/>
              </a:spcBef>
              <a:spcAft>
                <a:spcPts val="0"/>
              </a:spcAft>
              <a:buSzPts val="1400"/>
              <a:buFont typeface="Arial"/>
              <a:buChar char="–"/>
              <a:defRPr sz="1400"/>
            </a:lvl7pPr>
            <a:lvl8pPr marL="3657600" lvl="7" indent="-317500" algn="l">
              <a:lnSpc>
                <a:spcPct val="100000"/>
              </a:lnSpc>
              <a:spcBef>
                <a:spcPts val="280"/>
              </a:spcBef>
              <a:spcAft>
                <a:spcPts val="0"/>
              </a:spcAft>
              <a:buSzPts val="1400"/>
              <a:buFont typeface="Arial"/>
              <a:buChar char="–"/>
              <a:defRPr sz="1400"/>
            </a:lvl8pPr>
            <a:lvl9pPr marL="4114800" lvl="8" indent="-317500" algn="l">
              <a:lnSpc>
                <a:spcPct val="100000"/>
              </a:lnSpc>
              <a:spcBef>
                <a:spcPts val="280"/>
              </a:spcBef>
              <a:spcAft>
                <a:spcPts val="0"/>
              </a:spcAft>
              <a:buSzPts val="1400"/>
              <a:buFont typeface="Arial"/>
              <a:buChar char="–"/>
              <a:defRPr sz="1400"/>
            </a:lvl9pPr>
          </a:lstStyle>
          <a:p>
            <a:endParaRPr/>
          </a:p>
        </p:txBody>
      </p:sp>
      <p:sp>
        <p:nvSpPr>
          <p:cNvPr id="280" name="Google Shape;280;p61"/>
          <p:cNvSpPr txBox="1">
            <a:spLocks noGrp="1"/>
          </p:cNvSpPr>
          <p:nvPr>
            <p:ph type="body" idx="2"/>
          </p:nvPr>
        </p:nvSpPr>
        <p:spPr>
          <a:xfrm>
            <a:off x="2476502" y="1154114"/>
            <a:ext cx="1928813"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lnSpc>
                <a:spcPct val="100000"/>
              </a:lnSpc>
              <a:spcBef>
                <a:spcPts val="280"/>
              </a:spcBef>
              <a:spcAft>
                <a:spcPts val="0"/>
              </a:spcAft>
              <a:buSzPts val="1400"/>
              <a:buFont typeface="Arial"/>
              <a:buChar char="–"/>
              <a:defRPr sz="1400"/>
            </a:lvl5pPr>
            <a:lvl6pPr marL="2743200" lvl="5" indent="-317500" algn="l">
              <a:lnSpc>
                <a:spcPct val="100000"/>
              </a:lnSpc>
              <a:spcBef>
                <a:spcPts val="280"/>
              </a:spcBef>
              <a:spcAft>
                <a:spcPts val="0"/>
              </a:spcAft>
              <a:buSzPts val="1400"/>
              <a:buFont typeface="Arial"/>
              <a:buChar char="–"/>
              <a:defRPr sz="1400"/>
            </a:lvl6pPr>
            <a:lvl7pPr marL="3200400" lvl="6" indent="-317500" algn="l">
              <a:lnSpc>
                <a:spcPct val="100000"/>
              </a:lnSpc>
              <a:spcBef>
                <a:spcPts val="280"/>
              </a:spcBef>
              <a:spcAft>
                <a:spcPts val="0"/>
              </a:spcAft>
              <a:buSzPts val="1400"/>
              <a:buFont typeface="Arial"/>
              <a:buChar char="–"/>
              <a:defRPr sz="1400"/>
            </a:lvl7pPr>
            <a:lvl8pPr marL="3657600" lvl="7" indent="-317500" algn="l">
              <a:lnSpc>
                <a:spcPct val="100000"/>
              </a:lnSpc>
              <a:spcBef>
                <a:spcPts val="280"/>
              </a:spcBef>
              <a:spcAft>
                <a:spcPts val="0"/>
              </a:spcAft>
              <a:buSzPts val="1400"/>
              <a:buFont typeface="Arial"/>
              <a:buChar char="–"/>
              <a:defRPr sz="1400"/>
            </a:lvl8pPr>
            <a:lvl9pPr marL="4114800" lvl="8" indent="-317500" algn="l">
              <a:lnSpc>
                <a:spcPct val="100000"/>
              </a:lnSpc>
              <a:spcBef>
                <a:spcPts val="280"/>
              </a:spcBef>
              <a:spcAft>
                <a:spcPts val="0"/>
              </a:spcAft>
              <a:buSzPts val="1400"/>
              <a:buFont typeface="Arial"/>
              <a:buChar char="–"/>
              <a:defRPr sz="1400"/>
            </a:lvl9pPr>
          </a:lstStyle>
          <a:p>
            <a:endParaRPr/>
          </a:p>
        </p:txBody>
      </p:sp>
      <p:pic>
        <p:nvPicPr>
          <p:cNvPr id="281" name="Google Shape;281;p61"/>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82" name="Google Shape;282;p61"/>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283"/>
        <p:cNvGrpSpPr/>
        <p:nvPr/>
      </p:nvGrpSpPr>
      <p:grpSpPr>
        <a:xfrm>
          <a:off x="0" y="0"/>
          <a:ext cx="0" cy="0"/>
          <a:chOff x="0" y="0"/>
          <a:chExt cx="0" cy="0"/>
        </a:xfrm>
      </p:grpSpPr>
      <p:sp>
        <p:nvSpPr>
          <p:cNvPr id="284" name="Google Shape;284;p62"/>
          <p:cNvSpPr txBox="1">
            <a:spLocks noGrp="1"/>
          </p:cNvSpPr>
          <p:nvPr>
            <p:ph type="title"/>
          </p:nvPr>
        </p:nvSpPr>
        <p:spPr>
          <a:xfrm>
            <a:off x="457200" y="1223740"/>
            <a:ext cx="8229600"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85" name="Google Shape;285;p62"/>
          <p:cNvSpPr txBox="1">
            <a:spLocks noGrp="1"/>
          </p:cNvSpPr>
          <p:nvPr>
            <p:ph type="body" idx="1"/>
          </p:nvPr>
        </p:nvSpPr>
        <p:spPr>
          <a:xfrm>
            <a:off x="457200" y="1535114"/>
            <a:ext cx="4040188"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lnSpc>
                <a:spcPct val="100000"/>
              </a:lnSpc>
              <a:spcBef>
                <a:spcPts val="240"/>
              </a:spcBef>
              <a:spcAft>
                <a:spcPts val="0"/>
              </a:spcAft>
              <a:buSzPts val="1200"/>
              <a:buFont typeface="Arial"/>
              <a:buNone/>
              <a:defRPr sz="1200" b="1"/>
            </a:lvl5pPr>
            <a:lvl6pPr marL="2743200" lvl="5" indent="-228600" algn="l">
              <a:lnSpc>
                <a:spcPct val="100000"/>
              </a:lnSpc>
              <a:spcBef>
                <a:spcPts val="240"/>
              </a:spcBef>
              <a:spcAft>
                <a:spcPts val="0"/>
              </a:spcAft>
              <a:buSzPts val="1200"/>
              <a:buFont typeface="Arial"/>
              <a:buNone/>
              <a:defRPr sz="1200" b="1"/>
            </a:lvl6pPr>
            <a:lvl7pPr marL="3200400" lvl="6" indent="-228600" algn="l">
              <a:lnSpc>
                <a:spcPct val="100000"/>
              </a:lnSpc>
              <a:spcBef>
                <a:spcPts val="240"/>
              </a:spcBef>
              <a:spcAft>
                <a:spcPts val="0"/>
              </a:spcAft>
              <a:buSzPts val="1200"/>
              <a:buFont typeface="Arial"/>
              <a:buNone/>
              <a:defRPr sz="1200" b="1"/>
            </a:lvl7pPr>
            <a:lvl8pPr marL="3657600" lvl="7" indent="-228600" algn="l">
              <a:lnSpc>
                <a:spcPct val="100000"/>
              </a:lnSpc>
              <a:spcBef>
                <a:spcPts val="240"/>
              </a:spcBef>
              <a:spcAft>
                <a:spcPts val="0"/>
              </a:spcAft>
              <a:buSzPts val="1200"/>
              <a:buFont typeface="Arial"/>
              <a:buNone/>
              <a:defRPr sz="1200" b="1"/>
            </a:lvl8pPr>
            <a:lvl9pPr marL="4114800" lvl="8" indent="-228600" algn="l">
              <a:lnSpc>
                <a:spcPct val="100000"/>
              </a:lnSpc>
              <a:spcBef>
                <a:spcPts val="240"/>
              </a:spcBef>
              <a:spcAft>
                <a:spcPts val="0"/>
              </a:spcAft>
              <a:buSzPts val="1200"/>
              <a:buFont typeface="Arial"/>
              <a:buNone/>
              <a:defRPr sz="1200" b="1"/>
            </a:lvl9pPr>
          </a:lstStyle>
          <a:p>
            <a:endParaRPr/>
          </a:p>
        </p:txBody>
      </p:sp>
      <p:sp>
        <p:nvSpPr>
          <p:cNvPr id="286" name="Google Shape;286;p62"/>
          <p:cNvSpPr txBox="1">
            <a:spLocks noGrp="1"/>
          </p:cNvSpPr>
          <p:nvPr>
            <p:ph type="body" idx="2"/>
          </p:nvPr>
        </p:nvSpPr>
        <p:spPr>
          <a:xfrm>
            <a:off x="457200" y="2174875"/>
            <a:ext cx="4040188"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lnSpc>
                <a:spcPct val="100000"/>
              </a:lnSpc>
              <a:spcBef>
                <a:spcPts val="240"/>
              </a:spcBef>
              <a:spcAft>
                <a:spcPts val="0"/>
              </a:spcAft>
              <a:buSzPts val="1200"/>
              <a:buFont typeface="Arial"/>
              <a:buChar char="–"/>
              <a:defRPr sz="1200"/>
            </a:lvl5pPr>
            <a:lvl6pPr marL="2743200" lvl="5" indent="-304800" algn="l">
              <a:lnSpc>
                <a:spcPct val="100000"/>
              </a:lnSpc>
              <a:spcBef>
                <a:spcPts val="240"/>
              </a:spcBef>
              <a:spcAft>
                <a:spcPts val="0"/>
              </a:spcAft>
              <a:buSzPts val="1200"/>
              <a:buFont typeface="Arial"/>
              <a:buChar char="–"/>
              <a:defRPr sz="1200"/>
            </a:lvl6pPr>
            <a:lvl7pPr marL="3200400" lvl="6" indent="-304800" algn="l">
              <a:lnSpc>
                <a:spcPct val="100000"/>
              </a:lnSpc>
              <a:spcBef>
                <a:spcPts val="240"/>
              </a:spcBef>
              <a:spcAft>
                <a:spcPts val="0"/>
              </a:spcAft>
              <a:buSzPts val="1200"/>
              <a:buFont typeface="Arial"/>
              <a:buChar char="–"/>
              <a:defRPr sz="1200"/>
            </a:lvl7pPr>
            <a:lvl8pPr marL="3657600" lvl="7" indent="-304800" algn="l">
              <a:lnSpc>
                <a:spcPct val="100000"/>
              </a:lnSpc>
              <a:spcBef>
                <a:spcPts val="240"/>
              </a:spcBef>
              <a:spcAft>
                <a:spcPts val="0"/>
              </a:spcAft>
              <a:buSzPts val="1200"/>
              <a:buFont typeface="Arial"/>
              <a:buChar char="–"/>
              <a:defRPr sz="1200"/>
            </a:lvl8pPr>
            <a:lvl9pPr marL="4114800" lvl="8" indent="-304800" algn="l">
              <a:lnSpc>
                <a:spcPct val="100000"/>
              </a:lnSpc>
              <a:spcBef>
                <a:spcPts val="240"/>
              </a:spcBef>
              <a:spcAft>
                <a:spcPts val="0"/>
              </a:spcAft>
              <a:buSzPts val="1200"/>
              <a:buFont typeface="Arial"/>
              <a:buChar char="–"/>
              <a:defRPr sz="1200"/>
            </a:lvl9pPr>
          </a:lstStyle>
          <a:p>
            <a:endParaRPr/>
          </a:p>
        </p:txBody>
      </p:sp>
      <p:sp>
        <p:nvSpPr>
          <p:cNvPr id="287" name="Google Shape;287;p62"/>
          <p:cNvSpPr txBox="1">
            <a:spLocks noGrp="1"/>
          </p:cNvSpPr>
          <p:nvPr>
            <p:ph type="body" idx="3"/>
          </p:nvPr>
        </p:nvSpPr>
        <p:spPr>
          <a:xfrm>
            <a:off x="4645027" y="1535114"/>
            <a:ext cx="4041775"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lnSpc>
                <a:spcPct val="100000"/>
              </a:lnSpc>
              <a:spcBef>
                <a:spcPts val="240"/>
              </a:spcBef>
              <a:spcAft>
                <a:spcPts val="0"/>
              </a:spcAft>
              <a:buSzPts val="1200"/>
              <a:buFont typeface="Arial"/>
              <a:buNone/>
              <a:defRPr sz="1200" b="1"/>
            </a:lvl5pPr>
            <a:lvl6pPr marL="2743200" lvl="5" indent="-228600" algn="l">
              <a:lnSpc>
                <a:spcPct val="100000"/>
              </a:lnSpc>
              <a:spcBef>
                <a:spcPts val="240"/>
              </a:spcBef>
              <a:spcAft>
                <a:spcPts val="0"/>
              </a:spcAft>
              <a:buSzPts val="1200"/>
              <a:buFont typeface="Arial"/>
              <a:buNone/>
              <a:defRPr sz="1200" b="1"/>
            </a:lvl6pPr>
            <a:lvl7pPr marL="3200400" lvl="6" indent="-228600" algn="l">
              <a:lnSpc>
                <a:spcPct val="100000"/>
              </a:lnSpc>
              <a:spcBef>
                <a:spcPts val="240"/>
              </a:spcBef>
              <a:spcAft>
                <a:spcPts val="0"/>
              </a:spcAft>
              <a:buSzPts val="1200"/>
              <a:buFont typeface="Arial"/>
              <a:buNone/>
              <a:defRPr sz="1200" b="1"/>
            </a:lvl7pPr>
            <a:lvl8pPr marL="3657600" lvl="7" indent="-228600" algn="l">
              <a:lnSpc>
                <a:spcPct val="100000"/>
              </a:lnSpc>
              <a:spcBef>
                <a:spcPts val="240"/>
              </a:spcBef>
              <a:spcAft>
                <a:spcPts val="0"/>
              </a:spcAft>
              <a:buSzPts val="1200"/>
              <a:buFont typeface="Arial"/>
              <a:buNone/>
              <a:defRPr sz="1200" b="1"/>
            </a:lvl8pPr>
            <a:lvl9pPr marL="4114800" lvl="8" indent="-228600" algn="l">
              <a:lnSpc>
                <a:spcPct val="100000"/>
              </a:lnSpc>
              <a:spcBef>
                <a:spcPts val="240"/>
              </a:spcBef>
              <a:spcAft>
                <a:spcPts val="0"/>
              </a:spcAft>
              <a:buSzPts val="1200"/>
              <a:buFont typeface="Arial"/>
              <a:buNone/>
              <a:defRPr sz="1200" b="1"/>
            </a:lvl9pPr>
          </a:lstStyle>
          <a:p>
            <a:endParaRPr/>
          </a:p>
        </p:txBody>
      </p:sp>
      <p:sp>
        <p:nvSpPr>
          <p:cNvPr id="288" name="Google Shape;288;p62"/>
          <p:cNvSpPr txBox="1">
            <a:spLocks noGrp="1"/>
          </p:cNvSpPr>
          <p:nvPr>
            <p:ph type="body" idx="4"/>
          </p:nvPr>
        </p:nvSpPr>
        <p:spPr>
          <a:xfrm>
            <a:off x="4645027" y="2174875"/>
            <a:ext cx="4041775"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lnSpc>
                <a:spcPct val="100000"/>
              </a:lnSpc>
              <a:spcBef>
                <a:spcPts val="240"/>
              </a:spcBef>
              <a:spcAft>
                <a:spcPts val="0"/>
              </a:spcAft>
              <a:buSzPts val="1200"/>
              <a:buFont typeface="Arial"/>
              <a:buChar char="–"/>
              <a:defRPr sz="1200"/>
            </a:lvl5pPr>
            <a:lvl6pPr marL="2743200" lvl="5" indent="-304800" algn="l">
              <a:lnSpc>
                <a:spcPct val="100000"/>
              </a:lnSpc>
              <a:spcBef>
                <a:spcPts val="240"/>
              </a:spcBef>
              <a:spcAft>
                <a:spcPts val="0"/>
              </a:spcAft>
              <a:buSzPts val="1200"/>
              <a:buFont typeface="Arial"/>
              <a:buChar char="–"/>
              <a:defRPr sz="1200"/>
            </a:lvl6pPr>
            <a:lvl7pPr marL="3200400" lvl="6" indent="-304800" algn="l">
              <a:lnSpc>
                <a:spcPct val="100000"/>
              </a:lnSpc>
              <a:spcBef>
                <a:spcPts val="240"/>
              </a:spcBef>
              <a:spcAft>
                <a:spcPts val="0"/>
              </a:spcAft>
              <a:buSzPts val="1200"/>
              <a:buFont typeface="Arial"/>
              <a:buChar char="–"/>
              <a:defRPr sz="1200"/>
            </a:lvl7pPr>
            <a:lvl8pPr marL="3657600" lvl="7" indent="-304800" algn="l">
              <a:lnSpc>
                <a:spcPct val="100000"/>
              </a:lnSpc>
              <a:spcBef>
                <a:spcPts val="240"/>
              </a:spcBef>
              <a:spcAft>
                <a:spcPts val="0"/>
              </a:spcAft>
              <a:buSzPts val="1200"/>
              <a:buFont typeface="Arial"/>
              <a:buChar char="–"/>
              <a:defRPr sz="1200"/>
            </a:lvl8pPr>
            <a:lvl9pPr marL="4114800" lvl="8" indent="-304800" algn="l">
              <a:lnSpc>
                <a:spcPct val="100000"/>
              </a:lnSpc>
              <a:spcBef>
                <a:spcPts val="240"/>
              </a:spcBef>
              <a:spcAft>
                <a:spcPts val="0"/>
              </a:spcAft>
              <a:buSzPts val="1200"/>
              <a:buFont typeface="Arial"/>
              <a:buChar char="–"/>
              <a:defRPr sz="1200"/>
            </a:lvl9pPr>
          </a:lstStyle>
          <a:p>
            <a:endParaRPr/>
          </a:p>
        </p:txBody>
      </p:sp>
      <p:pic>
        <p:nvPicPr>
          <p:cNvPr id="289" name="Google Shape;289;p62"/>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0" name="Google Shape;290;p62"/>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291"/>
        <p:cNvGrpSpPr/>
        <p:nvPr/>
      </p:nvGrpSpPr>
      <p:grpSpPr>
        <a:xfrm>
          <a:off x="0" y="0"/>
          <a:ext cx="0" cy="0"/>
          <a:chOff x="0" y="0"/>
          <a:chExt cx="0" cy="0"/>
        </a:xfrm>
      </p:grpSpPr>
      <p:sp>
        <p:nvSpPr>
          <p:cNvPr id="292" name="Google Shape;292;p63"/>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293" name="Google Shape;293;p63"/>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4" name="Google Shape;294;p63"/>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95"/>
        <p:cNvGrpSpPr/>
        <p:nvPr/>
      </p:nvGrpSpPr>
      <p:grpSpPr>
        <a:xfrm>
          <a:off x="0" y="0"/>
          <a:ext cx="0" cy="0"/>
          <a:chOff x="0" y="0"/>
          <a:chExt cx="0" cy="0"/>
        </a:xfrm>
      </p:grpSpPr>
      <p:pic>
        <p:nvPicPr>
          <p:cNvPr id="296" name="Google Shape;296;p64"/>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7" name="Google Shape;297;p64"/>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98"/>
        <p:cNvGrpSpPr/>
        <p:nvPr/>
      </p:nvGrpSpPr>
      <p:grpSpPr>
        <a:xfrm>
          <a:off x="0" y="0"/>
          <a:ext cx="0" cy="0"/>
          <a:chOff x="0" y="0"/>
          <a:chExt cx="0" cy="0"/>
        </a:xfrm>
      </p:grpSpPr>
      <p:sp>
        <p:nvSpPr>
          <p:cNvPr id="299" name="Google Shape;299;p65"/>
          <p:cNvSpPr txBox="1">
            <a:spLocks noGrp="1"/>
          </p:cNvSpPr>
          <p:nvPr>
            <p:ph type="title"/>
          </p:nvPr>
        </p:nvSpPr>
        <p:spPr>
          <a:xfrm>
            <a:off x="457202" y="1176568"/>
            <a:ext cx="3008313"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0" name="Google Shape;300;p65"/>
          <p:cNvSpPr txBox="1">
            <a:spLocks noGrp="1"/>
          </p:cNvSpPr>
          <p:nvPr>
            <p:ph type="body" idx="1"/>
          </p:nvPr>
        </p:nvSpPr>
        <p:spPr>
          <a:xfrm>
            <a:off x="3575050" y="273052"/>
            <a:ext cx="5111750" cy="585311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2000"/>
              </a:spcBef>
              <a:spcAft>
                <a:spcPts val="0"/>
              </a:spcAft>
              <a:buSzPts val="1400"/>
              <a:buNone/>
              <a:defRPr sz="2500"/>
            </a:lvl1pPr>
            <a:lvl2pPr marL="914400" lvl="1" indent="-368300" algn="l">
              <a:lnSpc>
                <a:spcPct val="106000"/>
              </a:lnSpc>
              <a:spcBef>
                <a:spcPts val="1760"/>
              </a:spcBef>
              <a:spcAft>
                <a:spcPts val="0"/>
              </a:spcAft>
              <a:buSzPts val="2200"/>
              <a:buChar char="◼"/>
              <a:defRPr sz="2200"/>
            </a:lvl2pPr>
            <a:lvl3pPr marL="1371600" lvl="2" indent="-349250" algn="l">
              <a:lnSpc>
                <a:spcPct val="106000"/>
              </a:lnSpc>
              <a:spcBef>
                <a:spcPts val="760"/>
              </a:spcBef>
              <a:spcAft>
                <a:spcPts val="0"/>
              </a:spcAft>
              <a:buSzPts val="1900"/>
              <a:buChar char="–"/>
              <a:defRPr sz="1900"/>
            </a:lvl3pPr>
            <a:lvl4pPr marL="1828800" lvl="3" indent="-330200" algn="l">
              <a:lnSpc>
                <a:spcPct val="106000"/>
              </a:lnSpc>
              <a:spcBef>
                <a:spcPts val="320"/>
              </a:spcBef>
              <a:spcAft>
                <a:spcPts val="0"/>
              </a:spcAft>
              <a:buSzPts val="1600"/>
              <a:buFont typeface="Arial"/>
              <a:buChar char="•"/>
              <a:defRPr sz="1600"/>
            </a:lvl4pPr>
            <a:lvl5pPr marL="2286000" lvl="4" indent="-330200" algn="l">
              <a:lnSpc>
                <a:spcPct val="100000"/>
              </a:lnSpc>
              <a:spcBef>
                <a:spcPts val="320"/>
              </a:spcBef>
              <a:spcAft>
                <a:spcPts val="0"/>
              </a:spcAft>
              <a:buSzPts val="1600"/>
              <a:buFont typeface="Arial"/>
              <a:buChar char="–"/>
              <a:defRPr sz="1600"/>
            </a:lvl5pPr>
            <a:lvl6pPr marL="2743200" lvl="5" indent="-330200" algn="l">
              <a:lnSpc>
                <a:spcPct val="100000"/>
              </a:lnSpc>
              <a:spcBef>
                <a:spcPts val="320"/>
              </a:spcBef>
              <a:spcAft>
                <a:spcPts val="0"/>
              </a:spcAft>
              <a:buSzPts val="1600"/>
              <a:buFont typeface="Arial"/>
              <a:buChar char="–"/>
              <a:defRPr sz="1600"/>
            </a:lvl6pPr>
            <a:lvl7pPr marL="3200400" lvl="6" indent="-330200" algn="l">
              <a:lnSpc>
                <a:spcPct val="100000"/>
              </a:lnSpc>
              <a:spcBef>
                <a:spcPts val="320"/>
              </a:spcBef>
              <a:spcAft>
                <a:spcPts val="0"/>
              </a:spcAft>
              <a:buSzPts val="1600"/>
              <a:buFont typeface="Arial"/>
              <a:buChar char="–"/>
              <a:defRPr sz="1600"/>
            </a:lvl7pPr>
            <a:lvl8pPr marL="3657600" lvl="7" indent="-330200" algn="l">
              <a:lnSpc>
                <a:spcPct val="100000"/>
              </a:lnSpc>
              <a:spcBef>
                <a:spcPts val="320"/>
              </a:spcBef>
              <a:spcAft>
                <a:spcPts val="0"/>
              </a:spcAft>
              <a:buSzPts val="1600"/>
              <a:buFont typeface="Arial"/>
              <a:buChar char="–"/>
              <a:defRPr sz="1600"/>
            </a:lvl8pPr>
            <a:lvl9pPr marL="4114800" lvl="8" indent="-330200" algn="l">
              <a:lnSpc>
                <a:spcPct val="100000"/>
              </a:lnSpc>
              <a:spcBef>
                <a:spcPts val="320"/>
              </a:spcBef>
              <a:spcAft>
                <a:spcPts val="0"/>
              </a:spcAft>
              <a:buSzPts val="1600"/>
              <a:buFont typeface="Arial"/>
              <a:buChar char="–"/>
              <a:defRPr sz="1600"/>
            </a:lvl9pPr>
          </a:lstStyle>
          <a:p>
            <a:endParaRPr/>
          </a:p>
        </p:txBody>
      </p:sp>
      <p:sp>
        <p:nvSpPr>
          <p:cNvPr id="301" name="Google Shape;301;p65"/>
          <p:cNvSpPr txBox="1">
            <a:spLocks noGrp="1"/>
          </p:cNvSpPr>
          <p:nvPr>
            <p:ph type="body" idx="2"/>
          </p:nvPr>
        </p:nvSpPr>
        <p:spPr>
          <a:xfrm>
            <a:off x="457202" y="1435102"/>
            <a:ext cx="3008313" cy="469106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lnSpc>
                <a:spcPct val="100000"/>
              </a:lnSpc>
              <a:spcBef>
                <a:spcPts val="140"/>
              </a:spcBef>
              <a:spcAft>
                <a:spcPts val="0"/>
              </a:spcAft>
              <a:buSzPts val="700"/>
              <a:buFont typeface="Arial"/>
              <a:buNone/>
              <a:defRPr sz="700"/>
            </a:lvl5pPr>
            <a:lvl6pPr marL="2743200" lvl="5" indent="-228600" algn="l">
              <a:lnSpc>
                <a:spcPct val="100000"/>
              </a:lnSpc>
              <a:spcBef>
                <a:spcPts val="140"/>
              </a:spcBef>
              <a:spcAft>
                <a:spcPts val="0"/>
              </a:spcAft>
              <a:buSzPts val="700"/>
              <a:buFont typeface="Arial"/>
              <a:buNone/>
              <a:defRPr sz="700"/>
            </a:lvl6pPr>
            <a:lvl7pPr marL="3200400" lvl="6" indent="-228600" algn="l">
              <a:lnSpc>
                <a:spcPct val="100000"/>
              </a:lnSpc>
              <a:spcBef>
                <a:spcPts val="140"/>
              </a:spcBef>
              <a:spcAft>
                <a:spcPts val="0"/>
              </a:spcAft>
              <a:buSzPts val="700"/>
              <a:buFont typeface="Arial"/>
              <a:buNone/>
              <a:defRPr sz="700"/>
            </a:lvl7pPr>
            <a:lvl8pPr marL="3657600" lvl="7" indent="-228600" algn="l">
              <a:lnSpc>
                <a:spcPct val="100000"/>
              </a:lnSpc>
              <a:spcBef>
                <a:spcPts val="140"/>
              </a:spcBef>
              <a:spcAft>
                <a:spcPts val="0"/>
              </a:spcAft>
              <a:buSzPts val="700"/>
              <a:buFont typeface="Arial"/>
              <a:buNone/>
              <a:defRPr sz="700"/>
            </a:lvl8pPr>
            <a:lvl9pPr marL="4114800" lvl="8" indent="-228600" algn="l">
              <a:lnSpc>
                <a:spcPct val="100000"/>
              </a:lnSpc>
              <a:spcBef>
                <a:spcPts val="140"/>
              </a:spcBef>
              <a:spcAft>
                <a:spcPts val="0"/>
              </a:spcAft>
              <a:buSzPts val="700"/>
              <a:buFont typeface="Arial"/>
              <a:buNone/>
              <a:defRPr sz="700"/>
            </a:lvl9pPr>
          </a:lstStyle>
          <a:p>
            <a:endParaRPr/>
          </a:p>
        </p:txBody>
      </p:sp>
      <p:pic>
        <p:nvPicPr>
          <p:cNvPr id="302" name="Google Shape;302;p65"/>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3" name="Google Shape;303;p65"/>
          <p:cNvSpPr txBox="1"/>
          <p:nvPr/>
        </p:nvSpPr>
        <p:spPr>
          <a:xfrm>
            <a:off x="533570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304"/>
        <p:cNvGrpSpPr/>
        <p:nvPr/>
      </p:nvGrpSpPr>
      <p:grpSpPr>
        <a:xfrm>
          <a:off x="0" y="0"/>
          <a:ext cx="0" cy="0"/>
          <a:chOff x="0" y="0"/>
          <a:chExt cx="0" cy="0"/>
        </a:xfrm>
      </p:grpSpPr>
      <p:sp>
        <p:nvSpPr>
          <p:cNvPr id="305" name="Google Shape;305;p66"/>
          <p:cNvSpPr txBox="1">
            <a:spLocks noGrp="1"/>
          </p:cNvSpPr>
          <p:nvPr>
            <p:ph type="title"/>
          </p:nvPr>
        </p:nvSpPr>
        <p:spPr>
          <a:xfrm>
            <a:off x="1792288" y="5108806"/>
            <a:ext cx="5486400"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6" name="Google Shape;306;p66"/>
          <p:cNvSpPr>
            <a:spLocks noGrp="1"/>
          </p:cNvSpPr>
          <p:nvPr>
            <p:ph type="pic" idx="2"/>
          </p:nvPr>
        </p:nvSpPr>
        <p:spPr>
          <a:xfrm>
            <a:off x="1792288" y="612775"/>
            <a:ext cx="5486400" cy="4114800"/>
          </a:xfrm>
          <a:prstGeom prst="rect">
            <a:avLst/>
          </a:prstGeom>
          <a:noFill/>
          <a:ln>
            <a:noFill/>
          </a:ln>
        </p:spPr>
      </p:sp>
      <p:sp>
        <p:nvSpPr>
          <p:cNvPr id="307" name="Google Shape;307;p66"/>
          <p:cNvSpPr txBox="1">
            <a:spLocks noGrp="1"/>
          </p:cNvSpPr>
          <p:nvPr>
            <p:ph type="body" idx="1"/>
          </p:nvPr>
        </p:nvSpPr>
        <p:spPr>
          <a:xfrm>
            <a:off x="1792288" y="5367338"/>
            <a:ext cx="5486400" cy="8048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lnSpc>
                <a:spcPct val="100000"/>
              </a:lnSpc>
              <a:spcBef>
                <a:spcPts val="140"/>
              </a:spcBef>
              <a:spcAft>
                <a:spcPts val="0"/>
              </a:spcAft>
              <a:buSzPts val="700"/>
              <a:buFont typeface="Arial"/>
              <a:buNone/>
              <a:defRPr sz="700"/>
            </a:lvl5pPr>
            <a:lvl6pPr marL="2743200" lvl="5" indent="-228600" algn="l">
              <a:lnSpc>
                <a:spcPct val="100000"/>
              </a:lnSpc>
              <a:spcBef>
                <a:spcPts val="140"/>
              </a:spcBef>
              <a:spcAft>
                <a:spcPts val="0"/>
              </a:spcAft>
              <a:buSzPts val="700"/>
              <a:buFont typeface="Arial"/>
              <a:buNone/>
              <a:defRPr sz="700"/>
            </a:lvl6pPr>
            <a:lvl7pPr marL="3200400" lvl="6" indent="-228600" algn="l">
              <a:lnSpc>
                <a:spcPct val="100000"/>
              </a:lnSpc>
              <a:spcBef>
                <a:spcPts val="140"/>
              </a:spcBef>
              <a:spcAft>
                <a:spcPts val="0"/>
              </a:spcAft>
              <a:buSzPts val="700"/>
              <a:buFont typeface="Arial"/>
              <a:buNone/>
              <a:defRPr sz="700"/>
            </a:lvl7pPr>
            <a:lvl8pPr marL="3657600" lvl="7" indent="-228600" algn="l">
              <a:lnSpc>
                <a:spcPct val="100000"/>
              </a:lnSpc>
              <a:spcBef>
                <a:spcPts val="140"/>
              </a:spcBef>
              <a:spcAft>
                <a:spcPts val="0"/>
              </a:spcAft>
              <a:buSzPts val="700"/>
              <a:buFont typeface="Arial"/>
              <a:buNone/>
              <a:defRPr sz="700"/>
            </a:lvl8pPr>
            <a:lvl9pPr marL="4114800" lvl="8" indent="-228600" algn="l">
              <a:lnSpc>
                <a:spcPct val="100000"/>
              </a:lnSpc>
              <a:spcBef>
                <a:spcPts val="140"/>
              </a:spcBef>
              <a:spcAft>
                <a:spcPts val="0"/>
              </a:spcAft>
              <a:buSzPts val="700"/>
              <a:buFont typeface="Arial"/>
              <a:buNone/>
              <a:defRPr sz="700"/>
            </a:lvl9pPr>
          </a:lstStyle>
          <a:p>
            <a:endParaRPr/>
          </a:p>
        </p:txBody>
      </p:sp>
      <p:pic>
        <p:nvPicPr>
          <p:cNvPr id="308" name="Google Shape;308;p66"/>
          <p:cNvPicPr preferRelativeResize="0"/>
          <p:nvPr/>
        </p:nvPicPr>
        <p:blipFill rotWithShape="1">
          <a:blip r:embed="rId2">
            <a:alphaModFix/>
          </a:blip>
          <a:srcRect/>
          <a:stretch/>
        </p:blipFill>
        <p:spPr>
          <a:xfrm>
            <a:off x="7168896" y="1806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9" name="Google Shape;309;p66"/>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310"/>
        <p:cNvGrpSpPr/>
        <p:nvPr/>
      </p:nvGrpSpPr>
      <p:grpSpPr>
        <a:xfrm>
          <a:off x="0" y="0"/>
          <a:ext cx="0" cy="0"/>
          <a:chOff x="0" y="0"/>
          <a:chExt cx="0" cy="0"/>
        </a:xfrm>
      </p:grpSpPr>
      <p:sp>
        <p:nvSpPr>
          <p:cNvPr id="311" name="Google Shape;311;p67"/>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2" name="Google Shape;312;p67"/>
          <p:cNvSpPr txBox="1">
            <a:spLocks noGrp="1"/>
          </p:cNvSpPr>
          <p:nvPr>
            <p:ph type="body" idx="1"/>
          </p:nvPr>
        </p:nvSpPr>
        <p:spPr>
          <a:xfrm rot="5400000">
            <a:off x="-166687" y="1717676"/>
            <a:ext cx="5135562" cy="400843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313" name="Google Shape;313;p67"/>
          <p:cNvPicPr preferRelativeResize="0"/>
          <p:nvPr/>
        </p:nvPicPr>
        <p:blipFill rotWithShape="1">
          <a:blip r:embed="rId2">
            <a:alphaModFix/>
          </a:blip>
          <a:srcRect/>
          <a:stretch/>
        </p:blipFill>
        <p:spPr>
          <a:xfrm>
            <a:off x="7159752" y="1217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4" name="Google Shape;314;p67"/>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315"/>
        <p:cNvGrpSpPr/>
        <p:nvPr/>
      </p:nvGrpSpPr>
      <p:grpSpPr>
        <a:xfrm>
          <a:off x="0" y="0"/>
          <a:ext cx="0" cy="0"/>
          <a:chOff x="0" y="0"/>
          <a:chExt cx="0" cy="0"/>
        </a:xfrm>
      </p:grpSpPr>
      <p:sp>
        <p:nvSpPr>
          <p:cNvPr id="316" name="Google Shape;316;p68"/>
          <p:cNvSpPr txBox="1">
            <a:spLocks noGrp="1"/>
          </p:cNvSpPr>
          <p:nvPr>
            <p:ph type="title"/>
          </p:nvPr>
        </p:nvSpPr>
        <p:spPr>
          <a:xfrm rot="5400000">
            <a:off x="3868851" y="3305065"/>
            <a:ext cx="5775325"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7" name="Google Shape;317;p68"/>
          <p:cNvSpPr txBox="1">
            <a:spLocks noGrp="1"/>
          </p:cNvSpPr>
          <p:nvPr>
            <p:ph type="body" idx="1"/>
          </p:nvPr>
        </p:nvSpPr>
        <p:spPr>
          <a:xfrm rot="5400000">
            <a:off x="564356" y="346870"/>
            <a:ext cx="5775325" cy="6110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318" name="Google Shape;318;p68"/>
          <p:cNvPicPr preferRelativeResize="0"/>
          <p:nvPr/>
        </p:nvPicPr>
        <p:blipFill rotWithShape="1">
          <a:blip r:embed="rId2">
            <a:alphaModFix/>
          </a:blip>
          <a:srcRect/>
          <a:stretch/>
        </p:blipFill>
        <p:spPr>
          <a:xfrm>
            <a:off x="7159752"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9" name="Google Shape;319;p6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8"/>
        <p:cNvGrpSpPr/>
        <p:nvPr/>
      </p:nvGrpSpPr>
      <p:grpSpPr>
        <a:xfrm>
          <a:off x="0" y="0"/>
          <a:ext cx="0" cy="0"/>
          <a:chOff x="0" y="0"/>
          <a:chExt cx="0" cy="0"/>
        </a:xfrm>
      </p:grpSpPr>
      <p:sp>
        <p:nvSpPr>
          <p:cNvPr id="29" name="Google Shape;29;p23"/>
          <p:cNvSpPr txBox="1">
            <a:spLocks noGrp="1"/>
          </p:cNvSpPr>
          <p:nvPr>
            <p:ph type="title"/>
          </p:nvPr>
        </p:nvSpPr>
        <p:spPr>
          <a:xfrm>
            <a:off x="0" y="3200399"/>
            <a:ext cx="8915400" cy="2286000"/>
          </a:xfrm>
          <a:prstGeom prst="rect">
            <a:avLst/>
          </a:prstGeom>
          <a:solidFill>
            <a:schemeClr val="dk2"/>
          </a:solidFill>
          <a:ln>
            <a:noFill/>
          </a:ln>
        </p:spPr>
        <p:txBody>
          <a:bodyPr spcFirstLastPara="1" wrap="square" lIns="1188700" tIns="45700" rIns="274300" bIns="45700" anchor="b" anchorCtr="0">
            <a:norm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0" name="Google Shape;30;p23"/>
          <p:cNvSpPr txBox="1">
            <a:spLocks noGrp="1"/>
          </p:cNvSpPr>
          <p:nvPr>
            <p:ph type="body" idx="1"/>
          </p:nvPr>
        </p:nvSpPr>
        <p:spPr>
          <a:xfrm>
            <a:off x="914400" y="5484607"/>
            <a:ext cx="8001000" cy="777240"/>
          </a:xfrm>
          <a:prstGeom prst="rect">
            <a:avLst/>
          </a:prstGeom>
          <a:solidFill>
            <a:srgbClr val="E3E5DC"/>
          </a:solidFill>
          <a:ln>
            <a:noFill/>
          </a:ln>
        </p:spPr>
        <p:txBody>
          <a:bodyPr spcFirstLastPara="1" wrap="square" lIns="292600" tIns="91425" rIns="274300" bIns="91425" anchor="ctr" anchorCtr="0">
            <a:normAutofit/>
          </a:bodyPr>
          <a:lstStyle>
            <a:lvl1pPr marL="457200" marR="0" lvl="0" indent="-228600" algn="l" rtl="0">
              <a:lnSpc>
                <a:spcPct val="100000"/>
              </a:lnSpc>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lnSpc>
                <a:spcPct val="100000"/>
              </a:lnSpc>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lnSpc>
                <a:spcPct val="100000"/>
              </a:lnSpc>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lnSpc>
                <a:spcPct val="100000"/>
              </a:lnSpc>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pic>
        <p:nvPicPr>
          <p:cNvPr id="31" name="Google Shape;31;p23"/>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 name="Google Shape;32;p23"/>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matchingName="Title and Table" type="tbl">
  <p:cSld name="TABLE">
    <p:spTree>
      <p:nvGrpSpPr>
        <p:cNvPr id="1" name="Shape 320"/>
        <p:cNvGrpSpPr/>
        <p:nvPr/>
      </p:nvGrpSpPr>
      <p:grpSpPr>
        <a:xfrm>
          <a:off x="0" y="0"/>
          <a:ext cx="0" cy="0"/>
          <a:chOff x="0" y="0"/>
          <a:chExt cx="0" cy="0"/>
        </a:xfrm>
      </p:grpSpPr>
      <p:sp>
        <p:nvSpPr>
          <p:cNvPr id="321" name="Google Shape;321;p69"/>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322" name="Google Shape;322;p69"/>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3" name="Google Shape;323;p6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24"/>
        <p:cNvGrpSpPr/>
        <p:nvPr/>
      </p:nvGrpSpPr>
      <p:grpSpPr>
        <a:xfrm>
          <a:off x="0" y="0"/>
          <a:ext cx="0" cy="0"/>
          <a:chOff x="0" y="0"/>
          <a:chExt cx="0" cy="0"/>
        </a:xfrm>
      </p:grpSpPr>
      <p:sp>
        <p:nvSpPr>
          <p:cNvPr id="325" name="Google Shape;325;p70"/>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326"/>
        <p:cNvGrpSpPr/>
        <p:nvPr/>
      </p:nvGrpSpPr>
      <p:grpSpPr>
        <a:xfrm>
          <a:off x="0" y="0"/>
          <a:ext cx="0" cy="0"/>
          <a:chOff x="0" y="0"/>
          <a:chExt cx="0" cy="0"/>
        </a:xfrm>
      </p:grpSpPr>
      <p:sp>
        <p:nvSpPr>
          <p:cNvPr id="327" name="Google Shape;327;p71"/>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5" name="Google Shape;35;p24"/>
          <p:cNvSpPr txBox="1">
            <a:spLocks noGrp="1"/>
          </p:cNvSpPr>
          <p:nvPr>
            <p:ph type="body" idx="1"/>
          </p:nvPr>
        </p:nvSpPr>
        <p:spPr>
          <a:xfrm>
            <a:off x="1117600"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36" name="Google Shape;36;p24"/>
          <p:cNvSpPr txBox="1">
            <a:spLocks noGrp="1"/>
          </p:cNvSpPr>
          <p:nvPr>
            <p:ph type="body" idx="2"/>
          </p:nvPr>
        </p:nvSpPr>
        <p:spPr>
          <a:xfrm>
            <a:off x="5147534"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37" name="Google Shape;37;p24"/>
          <p:cNvPicPr preferRelativeResize="0"/>
          <p:nvPr/>
        </p:nvPicPr>
        <p:blipFill rotWithShape="1">
          <a:blip r:embed="rId2">
            <a:alphaModFix/>
          </a:blip>
          <a:srcRect/>
          <a:stretch/>
        </p:blipFill>
        <p:spPr>
          <a:xfrm>
            <a:off x="7168896"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8" name="Google Shape;38;p24"/>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39"/>
        <p:cNvGrpSpPr/>
        <p:nvPr/>
      </p:nvGrpSpPr>
      <p:grpSpPr>
        <a:xfrm>
          <a:off x="0" y="0"/>
          <a:ext cx="0" cy="0"/>
          <a:chOff x="0" y="0"/>
          <a:chExt cx="0" cy="0"/>
        </a:xfrm>
      </p:grpSpPr>
      <p:sp>
        <p:nvSpPr>
          <p:cNvPr id="40" name="Google Shape;40;p25"/>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1" name="Google Shape;41;p25"/>
          <p:cNvSpPr txBox="1">
            <a:spLocks noGrp="1"/>
          </p:cNvSpPr>
          <p:nvPr>
            <p:ph type="body" idx="1"/>
          </p:nvPr>
        </p:nvSpPr>
        <p:spPr>
          <a:xfrm>
            <a:off x="1120588"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2" name="Google Shape;42;p25"/>
          <p:cNvSpPr txBox="1">
            <a:spLocks noGrp="1"/>
          </p:cNvSpPr>
          <p:nvPr>
            <p:ph type="body" idx="2"/>
          </p:nvPr>
        </p:nvSpPr>
        <p:spPr>
          <a:xfrm>
            <a:off x="1120588"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sp>
        <p:nvSpPr>
          <p:cNvPr id="43" name="Google Shape;43;p25"/>
          <p:cNvSpPr txBox="1">
            <a:spLocks noGrp="1"/>
          </p:cNvSpPr>
          <p:nvPr>
            <p:ph type="body" idx="3"/>
          </p:nvPr>
        </p:nvSpPr>
        <p:spPr>
          <a:xfrm>
            <a:off x="5147534"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4" name="Google Shape;44;p25"/>
          <p:cNvSpPr txBox="1">
            <a:spLocks noGrp="1"/>
          </p:cNvSpPr>
          <p:nvPr>
            <p:ph type="body" idx="4"/>
          </p:nvPr>
        </p:nvSpPr>
        <p:spPr>
          <a:xfrm>
            <a:off x="5147534"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cxnSp>
        <p:nvCxnSpPr>
          <p:cNvPr id="45" name="Google Shape;45;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6" name="Google Shape;46;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7" name="Google Shape;47;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8" name="Google Shape;48;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9" name="Google Shape;49;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50" name="Google Shape;50;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pic>
        <p:nvPicPr>
          <p:cNvPr id="51" name="Google Shape;51;p25"/>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2" name="Google Shape;52;p25"/>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55" name="Google Shape;55;p26"/>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6" name="Google Shape;56;p26"/>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7"/>
        <p:cNvGrpSpPr/>
        <p:nvPr/>
      </p:nvGrpSpPr>
      <p:grpSpPr>
        <a:xfrm>
          <a:off x="0" y="0"/>
          <a:ext cx="0" cy="0"/>
          <a:chOff x="0" y="0"/>
          <a:chExt cx="0" cy="0"/>
        </a:xfrm>
      </p:grpSpPr>
      <p:pic>
        <p:nvPicPr>
          <p:cNvPr id="58" name="Google Shape;58;p27"/>
          <p:cNvPicPr preferRelativeResize="0"/>
          <p:nvPr/>
        </p:nvPicPr>
        <p:blipFill rotWithShape="1">
          <a:blip r:embed="rId2">
            <a:alphaModFix/>
          </a:blip>
          <a:srcRect/>
          <a:stretch/>
        </p:blipFill>
        <p:spPr>
          <a:xfrm>
            <a:off x="7159752"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9" name="Google Shape;59;p27"/>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jp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6" Type="http://schemas.openxmlformats.org/officeDocument/2006/relationships/image" Target="../media/image1.jpg"/><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theme" Target="../theme/theme4.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p:nvPr/>
        </p:nvSpPr>
        <p:spPr>
          <a:xfrm>
            <a:off x="2638730" y="6387737"/>
            <a:ext cx="18466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 name="Google Shape;11;p16"/>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pic>
        <p:nvPicPr>
          <p:cNvPr id="12" name="Google Shape;12;p16"/>
          <p:cNvPicPr preferRelativeResize="0"/>
          <p:nvPr/>
        </p:nvPicPr>
        <p:blipFill rotWithShape="1">
          <a:blip r:embed="rId18">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44">
          <p15:clr>
            <a:srgbClr val="F26B43"/>
          </p15:clr>
        </p15:guide>
        <p15:guide id="2" pos="56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8" name="Google Shape;108;p19"/>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9" name="Google Shape;109;p1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0" name="Google Shape;110;p1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1" name="Google Shape;111;p1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4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0" name="Google Shape;180;p4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1" name="Google Shape;181;p4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82" name="Google Shape;182;p4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183" name="Google Shape;183;p45"/>
          <p:cNvPicPr preferRelativeResize="0"/>
          <p:nvPr/>
        </p:nvPicPr>
        <p:blipFill rotWithShape="1">
          <a:blip r:embed="rId13">
            <a:alphaModFix/>
          </a:blip>
          <a:srcRect/>
          <a:stretch/>
        </p:blipFill>
        <p:spPr>
          <a:xfrm>
            <a:off x="7168896" y="850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84" name="Google Shape;184;p45"/>
          <p:cNvSpPr txBox="1"/>
          <p:nvPr/>
        </p:nvSpPr>
        <p:spPr>
          <a:xfrm>
            <a:off x="54728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alibri"/>
                <a:ea typeface="Calibri"/>
                <a:cs typeface="Calibri"/>
                <a:sym typeface="Calibri"/>
              </a:rPr>
              <a:t>Copyrights © 2017 Innodatatics Inc. All Rights Reserved</a:t>
            </a:r>
            <a:endParaRPr sz="9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4"/>
        <p:cNvGrpSpPr/>
        <p:nvPr/>
      </p:nvGrpSpPr>
      <p:grpSpPr>
        <a:xfrm>
          <a:off x="0" y="0"/>
          <a:ext cx="0" cy="0"/>
          <a:chOff x="0" y="0"/>
          <a:chExt cx="0" cy="0"/>
        </a:xfrm>
      </p:grpSpPr>
      <p:sp>
        <p:nvSpPr>
          <p:cNvPr id="255" name="Google Shape;255;p57"/>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marR="0" lvl="0"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1pPr>
            <a:lvl2pPr marR="0" lvl="1"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2pPr>
            <a:lvl3pPr marR="0" lvl="2"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3pPr>
            <a:lvl4pPr marR="0" lvl="3"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4pPr>
            <a:lvl5pPr marR="0" lvl="4"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5pPr>
            <a:lvl6pPr marR="0" lvl="5"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6pPr>
            <a:lvl7pPr marR="0" lvl="6"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7pPr>
            <a:lvl8pPr marR="0" lvl="7"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8pPr>
            <a:lvl9pPr marR="0" lvl="8"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9pPr>
          </a:lstStyle>
          <a:p>
            <a:endParaRPr/>
          </a:p>
        </p:txBody>
      </p:sp>
      <p:sp>
        <p:nvSpPr>
          <p:cNvPr id="256" name="Google Shape;256;p57"/>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marR="0" lvl="0" indent="-228600" algn="l" rtl="0">
              <a:lnSpc>
                <a:spcPct val="106000"/>
              </a:lnSpc>
              <a:spcBef>
                <a:spcPts val="72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L="914400" marR="0" lvl="1" indent="-285750" algn="l" rtl="0">
              <a:lnSpc>
                <a:spcPct val="106000"/>
              </a:lnSpc>
              <a:spcBef>
                <a:spcPts val="720"/>
              </a:spcBef>
              <a:spcAft>
                <a:spcPts val="0"/>
              </a:spcAft>
              <a:buClr>
                <a:schemeClr val="dk1"/>
              </a:buClr>
              <a:buSzPts val="900"/>
              <a:buFont typeface="Noto Sans Symbols"/>
              <a:buChar char="◼"/>
              <a:defRPr sz="900" b="0" i="0" u="none" strike="noStrike" cap="none">
                <a:solidFill>
                  <a:schemeClr val="dk1"/>
                </a:solidFill>
                <a:latin typeface="Arial"/>
                <a:ea typeface="Arial"/>
                <a:cs typeface="Arial"/>
                <a:sym typeface="Arial"/>
              </a:defRPr>
            </a:lvl2pPr>
            <a:lvl3pPr marL="1371600" marR="0" lvl="2" indent="-279400" algn="l" rtl="0">
              <a:lnSpc>
                <a:spcPct val="106000"/>
              </a:lnSpc>
              <a:spcBef>
                <a:spcPts val="32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3pPr>
            <a:lvl4pPr marL="1828800" marR="0" lvl="3" indent="-279400" algn="l" rtl="0">
              <a:lnSpc>
                <a:spcPct val="106000"/>
              </a:lnSpc>
              <a:spcBef>
                <a:spcPts val="16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4pPr>
            <a:lvl5pPr marL="2286000" marR="0" lvl="4"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5pPr>
            <a:lvl6pPr marL="2743200" marR="0" lvl="5"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6pPr>
            <a:lvl7pPr marL="3200400" marR="0" lvl="6"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7pPr>
            <a:lvl8pPr marL="3657600" marR="0" lvl="7"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8pPr>
            <a:lvl9pPr marL="4114800" marR="0" lvl="8"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9pPr>
          </a:lstStyle>
          <a:p>
            <a:endParaRPr/>
          </a:p>
        </p:txBody>
      </p:sp>
      <p:sp>
        <p:nvSpPr>
          <p:cNvPr id="257" name="Google Shape;257;p57"/>
          <p:cNvSpPr txBox="1"/>
          <p:nvPr/>
        </p:nvSpPr>
        <p:spPr>
          <a:xfrm rot="-5400000">
            <a:off x="8861426" y="6543677"/>
            <a:ext cx="422275" cy="66675"/>
          </a:xfrm>
          <a:prstGeom prst="rect">
            <a:avLst/>
          </a:prstGeom>
          <a:noFill/>
          <a:ln>
            <a:noFill/>
          </a:ln>
        </p:spPr>
        <p:txBody>
          <a:bodyPr spcFirstLastPara="1" wrap="square" lIns="0" tIns="0" rIns="0" bIns="0" anchor="t" anchorCtr="0">
            <a:noAutofit/>
          </a:bodyPr>
          <a:lstStyle/>
          <a:p>
            <a:pPr marL="0" marR="0" lvl="0" indent="0" algn="l" rtl="0">
              <a:lnSpc>
                <a:spcPct val="106000"/>
              </a:lnSpc>
              <a:spcBef>
                <a:spcPts val="0"/>
              </a:spcBef>
              <a:spcAft>
                <a:spcPts val="0"/>
              </a:spcAft>
              <a:buClr>
                <a:srgbClr val="000000"/>
              </a:buClr>
              <a:buSzPts val="3100"/>
              <a:buFont typeface="Arial"/>
              <a:buNone/>
            </a:pPr>
            <a:endParaRPr sz="3100" b="0" i="0" u="none" strike="noStrike" cap="none">
              <a:solidFill>
                <a:srgbClr val="AFAFAF"/>
              </a:solidFill>
              <a:latin typeface="Arial"/>
              <a:ea typeface="Arial"/>
              <a:cs typeface="Arial"/>
              <a:sym typeface="Arial"/>
            </a:endParaRPr>
          </a:p>
        </p:txBody>
      </p:sp>
      <p:cxnSp>
        <p:nvCxnSpPr>
          <p:cNvPr id="258" name="Google Shape;258;p57"/>
          <p:cNvCxnSpPr/>
          <p:nvPr/>
        </p:nvCxnSpPr>
        <p:spPr>
          <a:xfrm>
            <a:off x="469900" y="992188"/>
            <a:ext cx="8504238" cy="0"/>
          </a:xfrm>
          <a:prstGeom prst="straightConnector1">
            <a:avLst/>
          </a:prstGeom>
          <a:noFill/>
          <a:ln>
            <a:noFill/>
          </a:ln>
        </p:spPr>
      </p:cxnSp>
      <p:sp>
        <p:nvSpPr>
          <p:cNvPr id="259" name="Google Shape;259;p57"/>
          <p:cNvSpPr/>
          <p:nvPr/>
        </p:nvSpPr>
        <p:spPr>
          <a:xfrm>
            <a:off x="414339" y="6670419"/>
            <a:ext cx="268287" cy="92333"/>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rgbClr val="000000"/>
                </a:solidFill>
                <a:latin typeface="Arial"/>
                <a:ea typeface="Arial"/>
                <a:cs typeface="Arial"/>
                <a:sym typeface="Arial"/>
              </a:rPr>
              <a:t>‹#›</a:t>
            </a:fld>
            <a:endParaRPr sz="600" b="0" i="0" u="none" strike="noStrike" cap="none">
              <a:solidFill>
                <a:srgbClr val="000000"/>
              </a:solidFill>
              <a:latin typeface="Arial"/>
              <a:ea typeface="Arial"/>
              <a:cs typeface="Arial"/>
              <a:sym typeface="Arial"/>
            </a:endParaRPr>
          </a:p>
        </p:txBody>
      </p:sp>
      <p:pic>
        <p:nvPicPr>
          <p:cNvPr id="260" name="Google Shape;260;p57"/>
          <p:cNvPicPr preferRelativeResize="0"/>
          <p:nvPr/>
        </p:nvPicPr>
        <p:blipFill rotWithShape="1">
          <a:blip r:embed="rId16">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1" name="Google Shape;261;p57"/>
          <p:cNvSpPr txBox="1"/>
          <p:nvPr/>
        </p:nvSpPr>
        <p:spPr>
          <a:xfrm>
            <a:off x="535399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
          <p:cNvSpPr txBox="1"/>
          <p:nvPr/>
        </p:nvSpPr>
        <p:spPr>
          <a:xfrm>
            <a:off x="894184" y="2620196"/>
            <a:ext cx="6805891" cy="1894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3600"/>
              <a:buFont typeface="Verdana"/>
              <a:buNone/>
            </a:pPr>
            <a:r>
              <a:rPr lang="en-US" sz="3000" b="1" i="0" u="none" strike="noStrike" cap="none" dirty="0">
                <a:solidFill>
                  <a:schemeClr val="dk1"/>
                </a:solidFill>
                <a:latin typeface="Arial"/>
                <a:ea typeface="Arial"/>
                <a:cs typeface="Arial"/>
                <a:sym typeface="Arial"/>
              </a:rPr>
              <a:t>       </a:t>
            </a:r>
            <a:r>
              <a:rPr lang="en-IN" sz="3200" b="0" i="0" dirty="0">
                <a:effectLst/>
                <a:latin typeface="Dubai" panose="020B0503030403030204" pitchFamily="34" charset="-78"/>
                <a:cs typeface="Dubai" panose="020B0503030403030204" pitchFamily="34" charset="-78"/>
              </a:rPr>
              <a:t>Forecasting Power Supply Demand</a:t>
            </a:r>
          </a:p>
          <a:p>
            <a:pPr marL="0" marR="0" lvl="0" indent="0" algn="l" rtl="0">
              <a:lnSpc>
                <a:spcPct val="100000"/>
              </a:lnSpc>
              <a:spcBef>
                <a:spcPts val="0"/>
              </a:spcBef>
              <a:spcAft>
                <a:spcPts val="0"/>
              </a:spcAft>
              <a:buClr>
                <a:srgbClr val="002776"/>
              </a:buClr>
              <a:buSzPts val="3600"/>
              <a:buFont typeface="Verdana"/>
              <a:buNone/>
            </a:pPr>
            <a:r>
              <a:rPr lang="en-US" sz="3600" b="1" i="0" u="none" strike="noStrike" cap="none" dirty="0">
                <a:solidFill>
                  <a:srgbClr val="002776"/>
                </a:solidFill>
                <a:latin typeface="Verdana"/>
                <a:ea typeface="Verdana"/>
                <a:cs typeface="Verdana"/>
                <a:sym typeface="Verdana"/>
              </a:rPr>
              <a:t> </a:t>
            </a:r>
            <a:r>
              <a:rPr lang="en-US" sz="2400" b="1" i="0" u="none" strike="noStrike" cap="none" dirty="0">
                <a:solidFill>
                  <a:srgbClr val="002776"/>
                </a:solidFill>
                <a:latin typeface="Verdana"/>
                <a:ea typeface="Verdana"/>
                <a:cs typeface="Verdana"/>
                <a:sym typeface="Verdana"/>
              </a:rPr>
              <a:t>&lt;Team &gt;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2776"/>
              </a:buClr>
              <a:buSzPts val="2400"/>
              <a:buFont typeface="Verdana"/>
              <a:buNone/>
            </a:pPr>
            <a:r>
              <a:rPr lang="en-US" sz="2400" b="1" i="0" u="none" strike="noStrike" cap="none" dirty="0">
                <a:solidFill>
                  <a:srgbClr val="002776"/>
                </a:solidFill>
                <a:latin typeface="Verdana"/>
                <a:ea typeface="Verdana"/>
                <a:cs typeface="Verdana"/>
                <a:sym typeface="Verdana"/>
              </a:rPr>
              <a:t> &lt;Mentors</a:t>
            </a:r>
            <a:r>
              <a:rPr lang="en-US" sz="2400" b="1" dirty="0">
                <a:solidFill>
                  <a:srgbClr val="002776"/>
                </a:solidFill>
                <a:latin typeface="Verdana"/>
                <a:ea typeface="Verdana"/>
                <a:cs typeface="Verdana"/>
                <a:sym typeface="Verdana"/>
              </a:rPr>
              <a:t> </a:t>
            </a:r>
            <a:r>
              <a:rPr lang="en-US" sz="2400" b="1" i="0" u="none" strike="noStrike" cap="none" dirty="0">
                <a:solidFill>
                  <a:srgbClr val="002776"/>
                </a:solidFill>
                <a:latin typeface="Verdana"/>
                <a:ea typeface="Verdana"/>
                <a:cs typeface="Verdana"/>
                <a:sym typeface="Verdana"/>
              </a:rPr>
              <a:t>&gt;</a:t>
            </a:r>
            <a:r>
              <a:rPr lang="en-US" sz="1400" b="1" dirty="0">
                <a:solidFill>
                  <a:srgbClr val="002776"/>
                </a:solidFill>
                <a:latin typeface="Verdana"/>
                <a:ea typeface="Verdana"/>
                <a:cs typeface="Verdana"/>
                <a:sym typeface="Verdana"/>
              </a:rPr>
              <a:t> </a:t>
            </a:r>
            <a:r>
              <a:rPr lang="en-US" sz="2800" b="1" dirty="0">
                <a:solidFill>
                  <a:srgbClr val="002776"/>
                </a:solidFill>
                <a:latin typeface="Arial Narrow" panose="020B0606020202030204" pitchFamily="34" charset="0"/>
                <a:ea typeface="Verdana"/>
                <a:cs typeface="Verdana"/>
                <a:sym typeface="Verdana"/>
              </a:rPr>
              <a:t>Mr. </a:t>
            </a:r>
            <a:r>
              <a:rPr lang="en-US" sz="2800" b="1" dirty="0" err="1">
                <a:solidFill>
                  <a:srgbClr val="002776"/>
                </a:solidFill>
                <a:latin typeface="Arial Narrow" panose="020B0606020202030204" pitchFamily="34" charset="0"/>
                <a:ea typeface="Verdana"/>
                <a:cs typeface="Verdana"/>
                <a:sym typeface="Verdana"/>
              </a:rPr>
              <a:t>Rajshekar</a:t>
            </a:r>
            <a:r>
              <a:rPr lang="en-US" sz="2800" b="1" dirty="0">
                <a:solidFill>
                  <a:srgbClr val="002776"/>
                </a:solidFill>
                <a:latin typeface="Arial Narrow" panose="020B0606020202030204" pitchFamily="34" charset="0"/>
                <a:ea typeface="Verdana"/>
                <a:cs typeface="Verdana"/>
                <a:sym typeface="Verdana"/>
              </a:rPr>
              <a:t> and Pallavi</a:t>
            </a:r>
            <a:endParaRPr sz="2800" b="0" i="0" u="none" strike="noStrike" cap="none" dirty="0">
              <a:solidFill>
                <a:srgbClr val="000000"/>
              </a:solidFill>
              <a:latin typeface="Arial Narrow" panose="020B0606020202030204" pitchFamily="34" charset="0"/>
              <a:sym typeface="Arial"/>
            </a:endParaRPr>
          </a:p>
          <a:p>
            <a:pPr marL="0" marR="0" lvl="0" indent="0" algn="l" rtl="0">
              <a:lnSpc>
                <a:spcPct val="100000"/>
              </a:lnSpc>
              <a:spcBef>
                <a:spcPts val="0"/>
              </a:spcBef>
              <a:spcAft>
                <a:spcPts val="0"/>
              </a:spcAft>
              <a:buClr>
                <a:srgbClr val="002776"/>
              </a:buClr>
              <a:buSzPts val="2400"/>
              <a:buFont typeface="Verdana"/>
              <a:buNone/>
            </a:pPr>
            <a:r>
              <a:rPr lang="en-US" sz="2400" b="1" i="0" u="none" strike="noStrike" cap="none" dirty="0">
                <a:solidFill>
                  <a:srgbClr val="002776"/>
                </a:solidFill>
                <a:latin typeface="Verdana"/>
                <a:ea typeface="Verdana"/>
                <a:cs typeface="Verdana"/>
                <a:sym typeface="Verdana"/>
              </a:rPr>
              <a:t> &lt;</a:t>
            </a:r>
            <a:r>
              <a:rPr lang="en-US" sz="2400" b="1" dirty="0">
                <a:solidFill>
                  <a:srgbClr val="002776"/>
                </a:solidFill>
                <a:latin typeface="Verdana"/>
                <a:ea typeface="Verdana"/>
                <a:cs typeface="Verdana"/>
                <a:sym typeface="Verdana"/>
              </a:rPr>
              <a:t>21</a:t>
            </a:r>
            <a:r>
              <a:rPr lang="en-US" sz="2400" b="1" i="0" u="none" strike="noStrike" cap="none" dirty="0">
                <a:solidFill>
                  <a:srgbClr val="002776"/>
                </a:solidFill>
                <a:latin typeface="Verdana"/>
                <a:ea typeface="Verdana"/>
                <a:cs typeface="Verdana"/>
                <a:sym typeface="Verdana"/>
              </a:rPr>
              <a:t>/Mar/23&gt;</a:t>
            </a:r>
            <a:endParaRPr sz="1400" b="0" i="0" u="none" strike="noStrike" cap="none" dirty="0">
              <a:solidFill>
                <a:srgbClr val="000000"/>
              </a:solidFill>
              <a:latin typeface="Arial"/>
              <a:ea typeface="Arial"/>
              <a:cs typeface="Arial"/>
              <a:sym typeface="Arial"/>
            </a:endParaRPr>
          </a:p>
        </p:txBody>
      </p:sp>
      <p:pic>
        <p:nvPicPr>
          <p:cNvPr id="333" name="Google Shape;333;p1"/>
          <p:cNvPicPr preferRelativeResize="0"/>
          <p:nvPr/>
        </p:nvPicPr>
        <p:blipFill rotWithShape="1">
          <a:blip r:embed="rId3">
            <a:alphaModFix/>
          </a:blip>
          <a:srcRect/>
          <a:stretch/>
        </p:blipFill>
        <p:spPr>
          <a:xfrm>
            <a:off x="7700075" y="102542"/>
            <a:ext cx="1187050" cy="7587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9"/>
          <p:cNvSpPr txBox="1"/>
          <p:nvPr/>
        </p:nvSpPr>
        <p:spPr>
          <a:xfrm>
            <a:off x="3171008" y="2943398"/>
            <a:ext cx="327608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Model Building</a:t>
            </a:r>
            <a:endParaRPr sz="1400" b="0" i="0" u="none" strike="noStrike" cap="none">
              <a:solidFill>
                <a:srgbClr val="000000"/>
              </a:solidFill>
              <a:latin typeface="Arial"/>
              <a:ea typeface="Arial"/>
              <a:cs typeface="Arial"/>
              <a:sym typeface="Arial"/>
            </a:endParaRPr>
          </a:p>
        </p:txBody>
      </p:sp>
      <p:pic>
        <p:nvPicPr>
          <p:cNvPr id="400" name="Google Shape;400;p9"/>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0"/>
          <p:cNvSpPr txBox="1"/>
          <p:nvPr/>
        </p:nvSpPr>
        <p:spPr>
          <a:xfrm>
            <a:off x="0" y="0"/>
            <a:ext cx="776661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Template for Model results presentation</a:t>
            </a:r>
            <a:endParaRPr sz="1400" b="0" i="0" u="none" strike="noStrike" cap="none" dirty="0">
              <a:solidFill>
                <a:srgbClr val="000000"/>
              </a:solidFill>
              <a:latin typeface="Arial"/>
              <a:ea typeface="Arial"/>
              <a:cs typeface="Arial"/>
              <a:sym typeface="Arial"/>
            </a:endParaRPr>
          </a:p>
        </p:txBody>
      </p:sp>
      <p:cxnSp>
        <p:nvCxnSpPr>
          <p:cNvPr id="406" name="Google Shape;406;p10"/>
          <p:cNvCxnSpPr/>
          <p:nvPr/>
        </p:nvCxnSpPr>
        <p:spPr>
          <a:xfrm>
            <a:off x="4363655" y="523220"/>
            <a:ext cx="0" cy="2905780"/>
          </a:xfrm>
          <a:prstGeom prst="straightConnector1">
            <a:avLst/>
          </a:prstGeom>
          <a:noFill/>
          <a:ln w="25400" cap="flat" cmpd="sng">
            <a:solidFill>
              <a:schemeClr val="accent1"/>
            </a:solidFill>
            <a:prstDash val="solid"/>
            <a:round/>
            <a:headEnd type="none" w="sm" len="sm"/>
            <a:tailEnd type="none" w="sm" len="sm"/>
          </a:ln>
        </p:spPr>
      </p:cxnSp>
      <p:cxnSp>
        <p:nvCxnSpPr>
          <p:cNvPr id="407" name="Google Shape;407;p10"/>
          <p:cNvCxnSpPr/>
          <p:nvPr/>
        </p:nvCxnSpPr>
        <p:spPr>
          <a:xfrm rot="10800000" flipH="1">
            <a:off x="173620" y="3429000"/>
            <a:ext cx="8819909" cy="89704"/>
          </a:xfrm>
          <a:prstGeom prst="straightConnector1">
            <a:avLst/>
          </a:prstGeom>
          <a:noFill/>
          <a:ln w="25400" cap="flat" cmpd="sng">
            <a:solidFill>
              <a:schemeClr val="accent1"/>
            </a:solidFill>
            <a:prstDash val="solid"/>
            <a:round/>
            <a:headEnd type="none" w="sm" len="sm"/>
            <a:tailEnd type="none" w="sm" len="sm"/>
          </a:ln>
        </p:spPr>
      </p:cxnSp>
      <p:sp>
        <p:nvSpPr>
          <p:cNvPr id="408" name="Google Shape;408;p10"/>
          <p:cNvSpPr txBox="1"/>
          <p:nvPr/>
        </p:nvSpPr>
        <p:spPr>
          <a:xfrm>
            <a:off x="0" y="1000999"/>
            <a:ext cx="197927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Gothic"/>
                <a:ea typeface="Century Gothic"/>
                <a:cs typeface="Century Gothic"/>
                <a:sym typeface="Century Gothic"/>
              </a:rPr>
              <a:t>Data set details</a:t>
            </a:r>
            <a:endParaRPr sz="1400" b="0" i="0" u="none" strike="noStrike" cap="none">
              <a:solidFill>
                <a:srgbClr val="000000"/>
              </a:solidFill>
              <a:latin typeface="Arial"/>
              <a:ea typeface="Arial"/>
              <a:cs typeface="Arial"/>
              <a:sym typeface="Arial"/>
            </a:endParaRPr>
          </a:p>
        </p:txBody>
      </p:sp>
      <p:sp>
        <p:nvSpPr>
          <p:cNvPr id="409" name="Google Shape;409;p10"/>
          <p:cNvSpPr txBox="1"/>
          <p:nvPr/>
        </p:nvSpPr>
        <p:spPr>
          <a:xfrm>
            <a:off x="0" y="2138357"/>
            <a:ext cx="258115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Gothic"/>
                <a:ea typeface="Century Gothic"/>
                <a:cs typeface="Century Gothic"/>
                <a:sym typeface="Century Gothic"/>
              </a:rPr>
              <a:t>Data Partition details</a:t>
            </a:r>
            <a:endParaRPr sz="1400" b="0" i="0" u="none" strike="noStrike" cap="none">
              <a:solidFill>
                <a:srgbClr val="000000"/>
              </a:solidFill>
              <a:latin typeface="Arial"/>
              <a:ea typeface="Arial"/>
              <a:cs typeface="Arial"/>
              <a:sym typeface="Arial"/>
            </a:endParaRPr>
          </a:p>
        </p:txBody>
      </p:sp>
      <p:sp>
        <p:nvSpPr>
          <p:cNvPr id="410" name="Google Shape;410;p10"/>
          <p:cNvSpPr txBox="1"/>
          <p:nvPr/>
        </p:nvSpPr>
        <p:spPr>
          <a:xfrm>
            <a:off x="4780347" y="486253"/>
            <a:ext cx="151628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Gothic"/>
                <a:ea typeface="Century Gothic"/>
                <a:cs typeface="Century Gothic"/>
                <a:sym typeface="Century Gothic"/>
              </a:rPr>
              <a:t>Algorithms</a:t>
            </a:r>
            <a:endParaRPr sz="1400" b="0" i="0" u="none" strike="noStrike" cap="none">
              <a:solidFill>
                <a:srgbClr val="000000"/>
              </a:solidFill>
              <a:latin typeface="Arial"/>
              <a:ea typeface="Arial"/>
              <a:cs typeface="Arial"/>
              <a:sym typeface="Arial"/>
            </a:endParaRPr>
          </a:p>
        </p:txBody>
      </p:sp>
      <p:sp>
        <p:nvSpPr>
          <p:cNvPr id="411" name="Google Shape;411;p10"/>
          <p:cNvSpPr txBox="1"/>
          <p:nvPr/>
        </p:nvSpPr>
        <p:spPr>
          <a:xfrm>
            <a:off x="4363663" y="1573501"/>
            <a:ext cx="478033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Gothic"/>
                <a:ea typeface="Century Gothic"/>
                <a:cs typeface="Century Gothic"/>
                <a:sym typeface="Century Gothic"/>
              </a:rPr>
              <a:t>Algorithm details and configuration</a:t>
            </a:r>
            <a:endParaRPr sz="1400" b="0" i="0" u="none" strike="noStrike" cap="none">
              <a:solidFill>
                <a:srgbClr val="000000"/>
              </a:solidFill>
              <a:latin typeface="Arial"/>
              <a:ea typeface="Arial"/>
              <a:cs typeface="Arial"/>
              <a:sym typeface="Arial"/>
            </a:endParaRPr>
          </a:p>
        </p:txBody>
      </p:sp>
      <p:sp>
        <p:nvSpPr>
          <p:cNvPr id="412" name="Google Shape;412;p10"/>
          <p:cNvSpPr txBox="1"/>
          <p:nvPr/>
        </p:nvSpPr>
        <p:spPr>
          <a:xfrm>
            <a:off x="173620" y="3641010"/>
            <a:ext cx="5220183"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Gothic"/>
                <a:ea typeface="Century Gothic"/>
                <a:cs typeface="Century Gothic"/>
                <a:sym typeface="Century Gothic"/>
              </a:rPr>
              <a:t>Accuracy: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Gothic"/>
                <a:ea typeface="Century Gothic"/>
                <a:cs typeface="Century Gothic"/>
                <a:sym typeface="Century Gothic"/>
              </a:rPr>
              <a:t>Class wise accuracies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Gothic"/>
                <a:ea typeface="Century Gothic"/>
                <a:cs typeface="Century Gothic"/>
                <a:sym typeface="Century Gothic"/>
              </a:rPr>
              <a:t>Recall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Gothic"/>
                <a:ea typeface="Century Gothic"/>
                <a:cs typeface="Century Gothic"/>
                <a:sym typeface="Century Gothic"/>
              </a:rPr>
              <a:t>Precision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Gothic"/>
                <a:ea typeface="Century Gothic"/>
                <a:cs typeface="Century Gothic"/>
                <a:sym typeface="Century Gothic"/>
              </a:rPr>
              <a:t>F1 score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Gothic"/>
                <a:ea typeface="Century Gothic"/>
                <a:cs typeface="Century Gothic"/>
                <a:sym typeface="Century Gothic"/>
              </a:rPr>
              <a:t>Etc..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413" name="Google Shape;413;p10"/>
          <p:cNvSpPr txBox="1"/>
          <p:nvPr/>
        </p:nvSpPr>
        <p:spPr>
          <a:xfrm>
            <a:off x="1840372" y="454635"/>
            <a:ext cx="2419109"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Century Gothic"/>
                <a:ea typeface="Century Gothic"/>
                <a:cs typeface="Century Gothic"/>
                <a:sym typeface="Century Gothic"/>
              </a:rPr>
              <a:t>Model - SVM</a:t>
            </a:r>
            <a:endParaRPr sz="1400" b="0" i="0" u="none" strike="noStrike" cap="none">
              <a:solidFill>
                <a:srgbClr val="000000"/>
              </a:solidFill>
              <a:latin typeface="Arial"/>
              <a:ea typeface="Arial"/>
              <a:cs typeface="Arial"/>
              <a:sym typeface="Arial"/>
            </a:endParaRPr>
          </a:p>
        </p:txBody>
      </p:sp>
      <p:pic>
        <p:nvPicPr>
          <p:cNvPr id="414" name="Google Shape;414;p10"/>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11"/>
          <p:cNvSpPr txBox="1"/>
          <p:nvPr/>
        </p:nvSpPr>
        <p:spPr>
          <a:xfrm>
            <a:off x="0" y="0"/>
            <a:ext cx="378850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a:solidFill>
                  <a:srgbClr val="002776"/>
                </a:solidFill>
                <a:latin typeface="Arial"/>
                <a:ea typeface="Arial"/>
                <a:cs typeface="Arial"/>
                <a:sym typeface="Arial"/>
              </a:rPr>
              <a:t>Model Predictions</a:t>
            </a:r>
            <a:endParaRPr sz="1400" b="0" i="0" u="none" strike="noStrike" cap="none">
              <a:solidFill>
                <a:srgbClr val="000000"/>
              </a:solidFill>
              <a:latin typeface="Arial"/>
              <a:ea typeface="Arial"/>
              <a:cs typeface="Arial"/>
              <a:sym typeface="Arial"/>
            </a:endParaRPr>
          </a:p>
        </p:txBody>
      </p:sp>
      <p:pic>
        <p:nvPicPr>
          <p:cNvPr id="420" name="Google Shape;420;p11"/>
          <p:cNvPicPr preferRelativeResize="0"/>
          <p:nvPr/>
        </p:nvPicPr>
        <p:blipFill rotWithShape="1">
          <a:blip r:embed="rId3">
            <a:alphaModFix/>
          </a:blip>
          <a:srcRect/>
          <a:stretch/>
        </p:blipFill>
        <p:spPr>
          <a:xfrm>
            <a:off x="130906" y="2498877"/>
            <a:ext cx="8773066" cy="1303620"/>
          </a:xfrm>
          <a:prstGeom prst="rect">
            <a:avLst/>
          </a:prstGeom>
          <a:noFill/>
          <a:ln>
            <a:noFill/>
          </a:ln>
        </p:spPr>
      </p:pic>
      <p:sp>
        <p:nvSpPr>
          <p:cNvPr id="421" name="Google Shape;421;p11"/>
          <p:cNvSpPr/>
          <p:nvPr/>
        </p:nvSpPr>
        <p:spPr>
          <a:xfrm rot="-5400000">
            <a:off x="3718098" y="-1785570"/>
            <a:ext cx="639642" cy="7814024"/>
          </a:xfrm>
          <a:prstGeom prst="rightBrace">
            <a:avLst>
              <a:gd name="adj1" fmla="val 8333"/>
              <a:gd name="adj2" fmla="val 50000"/>
            </a:avLst>
          </a:prstGeom>
          <a:noFill/>
          <a:ln w="12700"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entury Gothic"/>
              <a:buNone/>
            </a:pPr>
            <a:endParaRPr sz="1800" b="0" i="0" u="none" strike="noStrike" cap="none">
              <a:solidFill>
                <a:srgbClr val="000000"/>
              </a:solidFill>
              <a:latin typeface="Calibri"/>
              <a:ea typeface="Calibri"/>
              <a:cs typeface="Calibri"/>
              <a:sym typeface="Calibri"/>
            </a:endParaRPr>
          </a:p>
        </p:txBody>
      </p:sp>
      <p:sp>
        <p:nvSpPr>
          <p:cNvPr id="422" name="Google Shape;422;p11"/>
          <p:cNvSpPr/>
          <p:nvPr/>
        </p:nvSpPr>
        <p:spPr>
          <a:xfrm rot="-5400000">
            <a:off x="8151023" y="1671074"/>
            <a:ext cx="546857" cy="959040"/>
          </a:xfrm>
          <a:prstGeom prst="rightBrace">
            <a:avLst>
              <a:gd name="adj1" fmla="val 8333"/>
              <a:gd name="adj2" fmla="val 50000"/>
            </a:avLst>
          </a:prstGeom>
          <a:noFill/>
          <a:ln w="127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entury Gothic"/>
              <a:buNone/>
            </a:pPr>
            <a:endParaRPr sz="1800" b="0" i="0" u="none" strike="noStrike" cap="none">
              <a:solidFill>
                <a:srgbClr val="000000"/>
              </a:solidFill>
              <a:latin typeface="Calibri"/>
              <a:ea typeface="Calibri"/>
              <a:cs typeface="Calibri"/>
              <a:sym typeface="Calibri"/>
            </a:endParaRPr>
          </a:p>
        </p:txBody>
      </p:sp>
      <p:sp>
        <p:nvSpPr>
          <p:cNvPr id="423" name="Google Shape;423;p11"/>
          <p:cNvSpPr txBox="1"/>
          <p:nvPr/>
        </p:nvSpPr>
        <p:spPr>
          <a:xfrm>
            <a:off x="3338423" y="1423358"/>
            <a:ext cx="192369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Transaction data fed to the model</a:t>
            </a:r>
            <a:endParaRPr sz="1400" b="0" i="0" u="none" strike="noStrike" cap="none">
              <a:solidFill>
                <a:srgbClr val="000000"/>
              </a:solidFill>
              <a:latin typeface="Arial"/>
              <a:ea typeface="Arial"/>
              <a:cs typeface="Arial"/>
              <a:sym typeface="Arial"/>
            </a:endParaRPr>
          </a:p>
        </p:txBody>
      </p:sp>
      <p:sp>
        <p:nvSpPr>
          <p:cNvPr id="424" name="Google Shape;424;p11"/>
          <p:cNvSpPr txBox="1"/>
          <p:nvPr/>
        </p:nvSpPr>
        <p:spPr>
          <a:xfrm>
            <a:off x="7279185" y="1059888"/>
            <a:ext cx="1923690"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Predicted probabilities for each transaction</a:t>
            </a:r>
            <a:endParaRPr sz="1400" b="0" i="0" u="none" strike="noStrike" cap="none">
              <a:solidFill>
                <a:srgbClr val="000000"/>
              </a:solidFill>
              <a:latin typeface="Arial"/>
              <a:ea typeface="Arial"/>
              <a:cs typeface="Arial"/>
              <a:sym typeface="Arial"/>
            </a:endParaRPr>
          </a:p>
        </p:txBody>
      </p:sp>
      <p:pic>
        <p:nvPicPr>
          <p:cNvPr id="425" name="Google Shape;425;p11"/>
          <p:cNvPicPr preferRelativeResize="0"/>
          <p:nvPr/>
        </p:nvPicPr>
        <p:blipFill rotWithShape="1">
          <a:blip r:embed="rId4">
            <a:alphaModFix/>
          </a:blip>
          <a:srcRect/>
          <a:stretch/>
        </p:blipFill>
        <p:spPr>
          <a:xfrm>
            <a:off x="7771754" y="100245"/>
            <a:ext cx="1187051" cy="411359"/>
          </a:xfrm>
          <a:prstGeom prst="rect">
            <a:avLst/>
          </a:prstGeom>
          <a:noFill/>
          <a:ln>
            <a:noFill/>
          </a:ln>
        </p:spPr>
      </p:pic>
      <p:sp>
        <p:nvSpPr>
          <p:cNvPr id="426" name="Google Shape;426;p11"/>
          <p:cNvSpPr txBox="1"/>
          <p:nvPr/>
        </p:nvSpPr>
        <p:spPr>
          <a:xfrm>
            <a:off x="405114" y="1423358"/>
            <a:ext cx="114646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Gothic"/>
                <a:ea typeface="Century Gothic"/>
                <a:cs typeface="Century Gothic"/>
                <a:sym typeface="Century Gothic"/>
              </a:rPr>
              <a:t>Example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12"/>
          <p:cNvSpPr txBox="1"/>
          <p:nvPr/>
        </p:nvSpPr>
        <p:spPr>
          <a:xfrm>
            <a:off x="0" y="0"/>
            <a:ext cx="378850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a:solidFill>
                  <a:srgbClr val="002776"/>
                </a:solidFill>
                <a:latin typeface="Arial"/>
                <a:ea typeface="Arial"/>
                <a:cs typeface="Arial"/>
                <a:sym typeface="Arial"/>
              </a:rPr>
              <a:t>Model Results</a:t>
            </a:r>
            <a:endParaRPr sz="1400" b="0" i="0" u="none" strike="noStrike" cap="none">
              <a:solidFill>
                <a:srgbClr val="000000"/>
              </a:solidFill>
              <a:latin typeface="Arial"/>
              <a:ea typeface="Arial"/>
              <a:cs typeface="Arial"/>
              <a:sym typeface="Arial"/>
            </a:endParaRPr>
          </a:p>
        </p:txBody>
      </p:sp>
      <p:pic>
        <p:nvPicPr>
          <p:cNvPr id="432" name="Google Shape;432;p12"/>
          <p:cNvPicPr preferRelativeResize="0"/>
          <p:nvPr/>
        </p:nvPicPr>
        <p:blipFill rotWithShape="1">
          <a:blip r:embed="rId3">
            <a:alphaModFix/>
          </a:blip>
          <a:srcRect/>
          <a:stretch/>
        </p:blipFill>
        <p:spPr>
          <a:xfrm>
            <a:off x="0" y="2638407"/>
            <a:ext cx="8859329" cy="1082165"/>
          </a:xfrm>
          <a:prstGeom prst="rect">
            <a:avLst/>
          </a:prstGeom>
          <a:noFill/>
          <a:ln>
            <a:noFill/>
          </a:ln>
        </p:spPr>
      </p:pic>
      <p:sp>
        <p:nvSpPr>
          <p:cNvPr id="433" name="Google Shape;433;p12"/>
          <p:cNvSpPr txBox="1"/>
          <p:nvPr/>
        </p:nvSpPr>
        <p:spPr>
          <a:xfrm>
            <a:off x="99477" y="1685911"/>
            <a:ext cx="885932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Gothic"/>
                <a:ea typeface="Century Gothic"/>
                <a:cs typeface="Century Gothic"/>
                <a:sym typeface="Century Gothic"/>
              </a:rPr>
              <a:t>Model generated the output for the transaction data set in which 324 transactions are genuine(0) claims and 61 transaction are fraudulent(1)</a:t>
            </a:r>
            <a:endParaRPr sz="1400" b="0" i="0" u="none" strike="noStrike" cap="none">
              <a:solidFill>
                <a:srgbClr val="000000"/>
              </a:solidFill>
              <a:latin typeface="Arial"/>
              <a:ea typeface="Arial"/>
              <a:cs typeface="Arial"/>
              <a:sym typeface="Arial"/>
            </a:endParaRPr>
          </a:p>
        </p:txBody>
      </p:sp>
      <p:pic>
        <p:nvPicPr>
          <p:cNvPr id="434" name="Google Shape;434;p12"/>
          <p:cNvPicPr preferRelativeResize="0"/>
          <p:nvPr/>
        </p:nvPicPr>
        <p:blipFill rotWithShape="1">
          <a:blip r:embed="rId4">
            <a:alphaModFix/>
          </a:blip>
          <a:srcRect/>
          <a:stretch/>
        </p:blipFill>
        <p:spPr>
          <a:xfrm>
            <a:off x="7771754" y="100245"/>
            <a:ext cx="1187051" cy="411359"/>
          </a:xfrm>
          <a:prstGeom prst="rect">
            <a:avLst/>
          </a:prstGeom>
          <a:noFill/>
          <a:ln>
            <a:noFill/>
          </a:ln>
        </p:spPr>
      </p:pic>
      <p:sp>
        <p:nvSpPr>
          <p:cNvPr id="435" name="Google Shape;435;p12"/>
          <p:cNvSpPr txBox="1"/>
          <p:nvPr/>
        </p:nvSpPr>
        <p:spPr>
          <a:xfrm>
            <a:off x="243068" y="1064871"/>
            <a:ext cx="145841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entury Gothic"/>
                <a:ea typeface="Century Gothic"/>
                <a:cs typeface="Century Gothic"/>
                <a:sym typeface="Century Gothic"/>
              </a:rPr>
              <a:t>Example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13"/>
          <p:cNvSpPr txBox="1"/>
          <p:nvPr/>
        </p:nvSpPr>
        <p:spPr>
          <a:xfrm>
            <a:off x="1109354" y="3218296"/>
            <a:ext cx="6925292"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Model Deployment using R shiny / Flask or any other method</a:t>
            </a:r>
            <a:endParaRPr sz="1400" b="0" i="0" u="none" strike="noStrike" cap="none">
              <a:solidFill>
                <a:srgbClr val="000000"/>
              </a:solidFill>
              <a:latin typeface="Arial"/>
              <a:ea typeface="Arial"/>
              <a:cs typeface="Arial"/>
              <a:sym typeface="Arial"/>
            </a:endParaRPr>
          </a:p>
        </p:txBody>
      </p:sp>
      <p:pic>
        <p:nvPicPr>
          <p:cNvPr id="441" name="Google Shape;441;p13"/>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14"/>
          <p:cNvSpPr txBox="1"/>
          <p:nvPr/>
        </p:nvSpPr>
        <p:spPr>
          <a:xfrm>
            <a:off x="90782" y="305924"/>
            <a:ext cx="346264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Challenges faced?</a:t>
            </a:r>
            <a:endParaRPr sz="1400" b="0" i="0" u="none" strike="noStrike" cap="none">
              <a:solidFill>
                <a:srgbClr val="000000"/>
              </a:solidFill>
              <a:latin typeface="Arial"/>
              <a:ea typeface="Arial"/>
              <a:cs typeface="Arial"/>
              <a:sym typeface="Arial"/>
            </a:endParaRPr>
          </a:p>
        </p:txBody>
      </p:sp>
      <p:pic>
        <p:nvPicPr>
          <p:cNvPr id="447" name="Google Shape;447;p14"/>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448" name="Google Shape;448;p14"/>
          <p:cNvSpPr txBox="1"/>
          <p:nvPr/>
        </p:nvSpPr>
        <p:spPr>
          <a:xfrm>
            <a:off x="90782" y="3429000"/>
            <a:ext cx="436547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How did you overcome?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15"/>
          <p:cNvSpPr txBox="1"/>
          <p:nvPr/>
        </p:nvSpPr>
        <p:spPr>
          <a:xfrm>
            <a:off x="3599331" y="3137647"/>
            <a:ext cx="2025965"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Thank you</a:t>
            </a:r>
            <a:endParaRPr sz="1400" b="0" i="0" u="none" strike="noStrike" cap="none">
              <a:solidFill>
                <a:srgbClr val="000000"/>
              </a:solidFill>
              <a:latin typeface="Arial"/>
              <a:ea typeface="Arial"/>
              <a:cs typeface="Arial"/>
              <a:sym typeface="Arial"/>
            </a:endParaRPr>
          </a:p>
        </p:txBody>
      </p:sp>
      <p:pic>
        <p:nvPicPr>
          <p:cNvPr id="454" name="Google Shape;454;p15"/>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
          <p:cNvSpPr txBox="1"/>
          <p:nvPr/>
        </p:nvSpPr>
        <p:spPr>
          <a:xfrm>
            <a:off x="0" y="112649"/>
            <a:ext cx="350712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Times New Roman" panose="02020603050405020304" pitchFamily="18" charset="0"/>
                <a:cs typeface="Times New Roman" panose="02020603050405020304" pitchFamily="18" charset="0"/>
                <a:sym typeface="Arial"/>
              </a:rPr>
              <a:t>Business</a:t>
            </a:r>
            <a:r>
              <a:rPr lang="en-US" sz="2800" b="1" i="0" u="none" strike="noStrike" cap="none" dirty="0">
                <a:solidFill>
                  <a:srgbClr val="002776"/>
                </a:solidFill>
                <a:latin typeface="Arial"/>
                <a:ea typeface="Arial"/>
                <a:cs typeface="Arial"/>
                <a:sym typeface="Arial"/>
              </a:rPr>
              <a:t> </a:t>
            </a:r>
            <a:r>
              <a:rPr lang="en-US" sz="2800" b="1" i="0" u="none" strike="noStrike" cap="none" dirty="0">
                <a:solidFill>
                  <a:srgbClr val="002776"/>
                </a:solidFill>
                <a:latin typeface="Times New Roman" panose="02020603050405020304" pitchFamily="18" charset="0"/>
                <a:cs typeface="Times New Roman" panose="02020603050405020304" pitchFamily="18" charset="0"/>
                <a:sym typeface="Arial"/>
              </a:rPr>
              <a:t>Problem</a:t>
            </a:r>
            <a:r>
              <a:rPr lang="en-US" sz="2800" b="1" i="0" u="none" strike="noStrike" cap="none" dirty="0">
                <a:solidFill>
                  <a:srgbClr val="002776"/>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sp>
        <p:nvSpPr>
          <p:cNvPr id="340" name="Google Shape;340;p2"/>
          <p:cNvSpPr txBox="1"/>
          <p:nvPr/>
        </p:nvSpPr>
        <p:spPr>
          <a:xfrm>
            <a:off x="-20236" y="3632940"/>
            <a:ext cx="8979000" cy="1992813"/>
          </a:xfrm>
          <a:prstGeom prst="rect">
            <a:avLst/>
          </a:prstGeom>
          <a:noFill/>
          <a:ln>
            <a:noFill/>
          </a:ln>
        </p:spPr>
        <p:txBody>
          <a:bodyPr spcFirstLastPara="1" wrap="square" lIns="91425" tIns="45700" rIns="91425" bIns="45700" anchor="t" anchorCtr="0">
            <a:spAutoFit/>
          </a:bodyPr>
          <a:lstStyle/>
          <a:p>
            <a:pPr marL="342900" lvl="0" indent="-342900">
              <a:lnSpc>
                <a:spcPct val="115000"/>
              </a:lnSpc>
              <a:spcBef>
                <a:spcPts val="300"/>
              </a:spcBef>
              <a:spcAft>
                <a:spcPts val="300"/>
              </a:spcAft>
              <a:buSzPts val="1000"/>
              <a:buFont typeface="Arial" panose="020B0604020202020204" pitchFamily="34" charset="0"/>
              <a:buChar char="●"/>
            </a:pPr>
            <a:r>
              <a:rPr lang="en-IN" sz="1800" dirty="0">
                <a:solidFill>
                  <a:srgbClr val="000000"/>
                </a:solidFill>
                <a:effectLst/>
                <a:latin typeface="Times New Roman" panose="02020603050405020304" pitchFamily="18" charset="0"/>
                <a:ea typeface="inherit"/>
                <a:cs typeface="Times New Roman" panose="02020603050405020304" pitchFamily="18" charset="0"/>
              </a:rPr>
              <a:t>Split the last year into a test set- can you build a model to predict energy consumption?</a:t>
            </a:r>
            <a:endParaRPr lang="en-IN" sz="1800" dirty="0">
              <a:effectLst/>
              <a:latin typeface="Times New Roman" panose="02020603050405020304" pitchFamily="18" charset="0"/>
              <a:ea typeface="Noto Sans Symbols"/>
              <a:cs typeface="Times New Roman" panose="02020603050405020304" pitchFamily="18" charset="0"/>
            </a:endParaRPr>
          </a:p>
          <a:p>
            <a:pPr marL="342900" lvl="0" indent="-342900">
              <a:lnSpc>
                <a:spcPct val="115000"/>
              </a:lnSpc>
              <a:spcBef>
                <a:spcPts val="300"/>
              </a:spcBef>
              <a:spcAft>
                <a:spcPts val="300"/>
              </a:spcAft>
              <a:buSzPts val="1000"/>
              <a:buFont typeface="Arial" panose="020B0604020202020204" pitchFamily="34" charset="0"/>
              <a:buChar char="●"/>
            </a:pPr>
            <a:r>
              <a:rPr lang="en-IN" sz="1800" dirty="0">
                <a:solidFill>
                  <a:srgbClr val="000000"/>
                </a:solidFill>
                <a:effectLst/>
                <a:latin typeface="Times New Roman" panose="02020603050405020304" pitchFamily="18" charset="0"/>
                <a:ea typeface="inherit"/>
                <a:cs typeface="Times New Roman" panose="02020603050405020304" pitchFamily="18" charset="0"/>
              </a:rPr>
              <a:t>Find trends in energy consumption around hours of the day, holidays, or long term trends?</a:t>
            </a:r>
            <a:endParaRPr lang="en-IN" sz="1800" dirty="0">
              <a:effectLst/>
              <a:latin typeface="Times New Roman" panose="02020603050405020304" pitchFamily="18" charset="0"/>
              <a:ea typeface="Noto Sans Symbols"/>
              <a:cs typeface="Times New Roman" panose="02020603050405020304" pitchFamily="18" charset="0"/>
            </a:endParaRPr>
          </a:p>
          <a:p>
            <a:pPr marL="342900" lvl="0" indent="-342900">
              <a:lnSpc>
                <a:spcPct val="115000"/>
              </a:lnSpc>
              <a:spcBef>
                <a:spcPts val="300"/>
              </a:spcBef>
              <a:spcAft>
                <a:spcPts val="300"/>
              </a:spcAft>
              <a:buSzPts val="1000"/>
              <a:buFont typeface="Arial" panose="020B0604020202020204" pitchFamily="34" charset="0"/>
              <a:buChar char="●"/>
            </a:pPr>
            <a:r>
              <a:rPr lang="en-IN" sz="1800" dirty="0">
                <a:solidFill>
                  <a:srgbClr val="000000"/>
                </a:solidFill>
                <a:effectLst/>
                <a:latin typeface="Times New Roman" panose="02020603050405020304" pitchFamily="18" charset="0"/>
                <a:ea typeface="inherit"/>
                <a:cs typeface="Times New Roman" panose="02020603050405020304" pitchFamily="18" charset="0"/>
              </a:rPr>
              <a:t>Understand how daily trends change depending of the time of year. Summer trends are very different than winter trends.</a:t>
            </a:r>
            <a:endParaRPr lang="en-IN" sz="1800" dirty="0">
              <a:effectLst/>
              <a:latin typeface="Times New Roman" panose="02020603050405020304" pitchFamily="18" charset="0"/>
              <a:ea typeface="Noto Sans Symbols"/>
              <a:cs typeface="Times New Roman" panose="02020603050405020304" pitchFamily="18" charset="0"/>
            </a:endParaRPr>
          </a:p>
          <a:p>
            <a:pPr marL="342900" lvl="0" indent="-342900">
              <a:lnSpc>
                <a:spcPct val="115000"/>
              </a:lnSpc>
              <a:spcBef>
                <a:spcPts val="300"/>
              </a:spcBef>
              <a:spcAft>
                <a:spcPts val="300"/>
              </a:spcAft>
              <a:buSzPts val="1000"/>
              <a:buFont typeface="Arial" panose="020B0604020202020204" pitchFamily="34" charset="0"/>
              <a:buChar char="●"/>
            </a:pPr>
            <a:r>
              <a:rPr lang="en-IN" sz="1800" dirty="0">
                <a:solidFill>
                  <a:srgbClr val="000000"/>
                </a:solidFill>
                <a:effectLst/>
                <a:latin typeface="Times New Roman" panose="02020603050405020304" pitchFamily="18" charset="0"/>
                <a:ea typeface="inherit"/>
                <a:cs typeface="Times New Roman" panose="02020603050405020304" pitchFamily="18" charset="0"/>
              </a:rPr>
              <a:t>Forecast for next 30 days.</a:t>
            </a:r>
            <a:endParaRPr lang="en-IN" sz="1800" dirty="0">
              <a:effectLst/>
              <a:latin typeface="Times New Roman" panose="02020603050405020304" pitchFamily="18" charset="0"/>
              <a:ea typeface="Noto Sans Symbols"/>
              <a:cs typeface="Times New Roman" panose="02020603050405020304" pitchFamily="18" charset="0"/>
            </a:endParaRPr>
          </a:p>
        </p:txBody>
      </p:sp>
      <p:sp>
        <p:nvSpPr>
          <p:cNvPr id="341" name="Google Shape;341;p2"/>
          <p:cNvSpPr txBox="1"/>
          <p:nvPr/>
        </p:nvSpPr>
        <p:spPr>
          <a:xfrm>
            <a:off x="-20236" y="3109224"/>
            <a:ext cx="25695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chemeClr val="accent5">
                    <a:lumMod val="50000"/>
                  </a:schemeClr>
                </a:solidFill>
                <a:latin typeface="Times New Roman" panose="02020603050405020304" pitchFamily="18" charset="0"/>
                <a:ea typeface="Century Gothic"/>
                <a:cs typeface="Times New Roman" panose="02020603050405020304" pitchFamily="18" charset="0"/>
                <a:sym typeface="Century Gothic"/>
              </a:rPr>
              <a:t>Objective</a:t>
            </a:r>
            <a:r>
              <a:rPr lang="en-US" sz="2000" b="1" i="0" u="none" strike="noStrike" cap="none" dirty="0">
                <a:solidFill>
                  <a:schemeClr val="dk1"/>
                </a:solidFill>
                <a:latin typeface="Century Gothic"/>
                <a:ea typeface="Century Gothic"/>
                <a:cs typeface="Century Gothic"/>
                <a:sym typeface="Century Gothic"/>
              </a:rPr>
              <a:t>:</a:t>
            </a:r>
            <a:endParaRPr sz="2000" b="0" i="0" u="none" strike="noStrike" cap="none" dirty="0">
              <a:solidFill>
                <a:srgbClr val="000000"/>
              </a:solidFill>
              <a:latin typeface="Arial"/>
              <a:ea typeface="Arial"/>
              <a:cs typeface="Arial"/>
              <a:sym typeface="Arial"/>
            </a:endParaRPr>
          </a:p>
        </p:txBody>
      </p:sp>
      <p:pic>
        <p:nvPicPr>
          <p:cNvPr id="342" name="Google Shape;342;p2"/>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43" name="Google Shape;343;p2"/>
          <p:cNvSpPr txBox="1"/>
          <p:nvPr/>
        </p:nvSpPr>
        <p:spPr>
          <a:xfrm>
            <a:off x="8" y="635875"/>
            <a:ext cx="6985200" cy="2349834"/>
          </a:xfrm>
          <a:prstGeom prst="rect">
            <a:avLst/>
          </a:prstGeom>
          <a:noFill/>
          <a:ln>
            <a:noFill/>
          </a:ln>
        </p:spPr>
        <p:txBody>
          <a:bodyPr spcFirstLastPara="1" wrap="square" lIns="91425" tIns="45700" rIns="91425" bIns="45700" anchor="t" anchorCtr="0">
            <a:spAutoFit/>
          </a:bodyPr>
          <a:lstStyle/>
          <a:p>
            <a:pPr>
              <a:lnSpc>
                <a:spcPct val="115000"/>
              </a:lnSpc>
            </a:pPr>
            <a:r>
              <a:rPr lang="en-IN" sz="1800" b="1" u="sng" dirty="0">
                <a:effectLst/>
                <a:latin typeface="Times New Roman" panose="02020603050405020304" pitchFamily="18" charset="0"/>
                <a:ea typeface="Arial" panose="020B0604020202020204" pitchFamily="34" charset="0"/>
                <a:cs typeface="Times New Roman" panose="02020603050405020304" pitchFamily="18" charset="0"/>
              </a:rPr>
              <a:t>PJM Hourly Energy Consumption Data</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r>
              <a:rPr lang="en-IN" sz="1800" b="1" dirty="0">
                <a:effectLst/>
                <a:latin typeface="Times New Roman" panose="02020603050405020304" pitchFamily="18" charset="0"/>
                <a:ea typeface="Arial" panose="020B0604020202020204" pitchFamily="34" charset="0"/>
                <a:cs typeface="Times New Roman" panose="02020603050405020304" pitchFamily="18" charset="0"/>
              </a:rPr>
              <a:t>PJM Interconnection LLC (PJM) is a regional transmission organization (RTO) in the United States. It is part of the Eastern Interconnection grid operating an electric transmission system serving all or parts of Delaware, Illinois, Indiana, Kentucky, Maryland, Michigan, New Jersey, North Carolina, Ohio, Pennsylvania, Tennessee, Virginia, West Virginia, and the District of Columbia</a:t>
            </a:r>
            <a:r>
              <a:rPr lang="en-US" sz="1800" b="0" i="0" u="none" strike="noStrike" cap="none" dirty="0">
                <a:solidFill>
                  <a:schemeClr val="dk1"/>
                </a:solidFill>
                <a:latin typeface="Times New Roman" panose="02020603050405020304" pitchFamily="18" charset="0"/>
                <a:cs typeface="Times New Roman" panose="02020603050405020304" pitchFamily="18" charset="0"/>
                <a:sym typeface="Aria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49" name="Google Shape;349;p3"/>
          <p:cNvSpPr txBox="1"/>
          <p:nvPr/>
        </p:nvSpPr>
        <p:spPr>
          <a:xfrm>
            <a:off x="370390" y="266218"/>
            <a:ext cx="613458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Project Architecture / Project Flow</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ge3bb489db2_4_0"/>
          <p:cNvSpPr txBox="1">
            <a:spLocks noGrp="1"/>
          </p:cNvSpPr>
          <p:nvPr>
            <p:ph type="title"/>
          </p:nvPr>
        </p:nvSpPr>
        <p:spPr>
          <a:xfrm>
            <a:off x="3" y="1123856"/>
            <a:ext cx="8913900" cy="914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3600"/>
              <a:buNone/>
            </a:pPr>
            <a:endParaRPr/>
          </a:p>
        </p:txBody>
      </p:sp>
      <p:sp>
        <p:nvSpPr>
          <p:cNvPr id="356" name="Google Shape;356;ge3bb489db2_4_0"/>
          <p:cNvSpPr txBox="1">
            <a:spLocks noGrp="1"/>
          </p:cNvSpPr>
          <p:nvPr>
            <p:ph type="body" idx="1"/>
          </p:nvPr>
        </p:nvSpPr>
        <p:spPr>
          <a:xfrm>
            <a:off x="1114424" y="2595564"/>
            <a:ext cx="7610400" cy="3670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2000"/>
              </a:spcBef>
              <a:spcAft>
                <a:spcPts val="0"/>
              </a:spcAft>
              <a:buSzPts val="20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
          <p:cNvSpPr txBox="1"/>
          <p:nvPr/>
        </p:nvSpPr>
        <p:spPr>
          <a:xfrm>
            <a:off x="1354237" y="2842266"/>
            <a:ext cx="6435525"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Exploratory Data Analysis (EDA) and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Feature Engineering</a:t>
            </a:r>
            <a:endParaRPr sz="1400" b="0" i="0" u="none" strike="noStrike" cap="none">
              <a:solidFill>
                <a:srgbClr val="000000"/>
              </a:solidFill>
              <a:latin typeface="Arial"/>
              <a:ea typeface="Arial"/>
              <a:cs typeface="Arial"/>
              <a:sym typeface="Arial"/>
            </a:endParaRPr>
          </a:p>
        </p:txBody>
      </p:sp>
      <p:pic>
        <p:nvPicPr>
          <p:cNvPr id="362" name="Google Shape;362;p4"/>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
          <p:cNvSpPr txBox="1"/>
          <p:nvPr/>
        </p:nvSpPr>
        <p:spPr>
          <a:xfrm>
            <a:off x="0" y="0"/>
            <a:ext cx="302099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Data set details</a:t>
            </a:r>
            <a:endParaRPr sz="1400" b="0" i="0" u="none" strike="noStrike" cap="none" dirty="0">
              <a:solidFill>
                <a:srgbClr val="000000"/>
              </a:solidFill>
              <a:latin typeface="Arial"/>
              <a:ea typeface="Arial"/>
              <a:cs typeface="Arial"/>
              <a:sym typeface="Arial"/>
            </a:endParaRPr>
          </a:p>
        </p:txBody>
      </p:sp>
      <p:pic>
        <p:nvPicPr>
          <p:cNvPr id="368" name="Google Shape;368;p5"/>
          <p:cNvPicPr preferRelativeResize="0"/>
          <p:nvPr/>
        </p:nvPicPr>
        <p:blipFill rotWithShape="1">
          <a:blip r:embed="rId3">
            <a:alphaModFix/>
          </a:blip>
          <a:srcRect/>
          <a:stretch/>
        </p:blipFill>
        <p:spPr>
          <a:xfrm>
            <a:off x="185195" y="3149341"/>
            <a:ext cx="8875681" cy="1687855"/>
          </a:xfrm>
          <a:prstGeom prst="rect">
            <a:avLst/>
          </a:prstGeom>
          <a:noFill/>
          <a:ln>
            <a:noFill/>
          </a:ln>
        </p:spPr>
      </p:pic>
      <p:pic>
        <p:nvPicPr>
          <p:cNvPr id="369" name="Google Shape;369;p5"/>
          <p:cNvPicPr preferRelativeResize="0"/>
          <p:nvPr/>
        </p:nvPicPr>
        <p:blipFill rotWithShape="1">
          <a:blip r:embed="rId4">
            <a:alphaModFix/>
          </a:blip>
          <a:srcRect/>
          <a:stretch/>
        </p:blipFill>
        <p:spPr>
          <a:xfrm>
            <a:off x="7771754" y="100245"/>
            <a:ext cx="1187051" cy="411359"/>
          </a:xfrm>
          <a:prstGeom prst="rect">
            <a:avLst/>
          </a:prstGeom>
          <a:noFill/>
          <a:ln>
            <a:noFill/>
          </a:ln>
        </p:spPr>
      </p:pic>
      <p:sp>
        <p:nvSpPr>
          <p:cNvPr id="370" name="Google Shape;370;p5"/>
          <p:cNvSpPr txBox="1"/>
          <p:nvPr/>
        </p:nvSpPr>
        <p:spPr>
          <a:xfrm>
            <a:off x="0" y="568217"/>
            <a:ext cx="153943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entury Gothic"/>
                <a:ea typeface="Century Gothic"/>
                <a:cs typeface="Century Gothic"/>
                <a:sym typeface="Century Gothic"/>
              </a:rPr>
              <a:t>Example</a:t>
            </a:r>
            <a:endParaRPr sz="1400" b="0" i="0" u="none" strike="noStrike" cap="none" dirty="0">
              <a:solidFill>
                <a:srgbClr val="000000"/>
              </a:solidFill>
              <a:latin typeface="Arial"/>
              <a:ea typeface="Arial"/>
              <a:cs typeface="Arial"/>
              <a:sym typeface="Arial"/>
            </a:endParaRPr>
          </a:p>
        </p:txBody>
      </p:sp>
      <p:sp>
        <p:nvSpPr>
          <p:cNvPr id="371" name="Google Shape;371;p5"/>
          <p:cNvSpPr txBox="1"/>
          <p:nvPr/>
        </p:nvSpPr>
        <p:spPr>
          <a:xfrm>
            <a:off x="185195" y="937549"/>
            <a:ext cx="5416952"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entury Gothic"/>
                <a:ea typeface="Century Gothic"/>
                <a:cs typeface="Century Gothic"/>
                <a:sym typeface="Century Gothic"/>
              </a:rPr>
              <a:t>How many rows, columns and unique values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entury Gothic"/>
                <a:ea typeface="Century Gothic"/>
                <a:cs typeface="Century Gothic"/>
                <a:sym typeface="Century Gothic"/>
              </a:rPr>
              <a:t>Date ranges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entury Gothic"/>
                <a:ea typeface="Century Gothic"/>
                <a:cs typeface="Century Gothic"/>
                <a:sym typeface="Century Gothic"/>
              </a:rPr>
              <a:t>Missing values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entury Gothic"/>
                <a:ea typeface="Century Gothic"/>
                <a:cs typeface="Century Gothic"/>
                <a:sym typeface="Century Gothic"/>
              </a:rPr>
              <a:t>Etc..</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375"/>
        <p:cNvGrpSpPr/>
        <p:nvPr/>
      </p:nvGrpSpPr>
      <p:grpSpPr>
        <a:xfrm>
          <a:off x="0" y="0"/>
          <a:ext cx="0" cy="0"/>
          <a:chOff x="0" y="0"/>
          <a:chExt cx="0" cy="0"/>
        </a:xfrm>
      </p:grpSpPr>
      <p:sp>
        <p:nvSpPr>
          <p:cNvPr id="376" name="Google Shape;376;p6"/>
          <p:cNvSpPr txBox="1"/>
          <p:nvPr/>
        </p:nvSpPr>
        <p:spPr>
          <a:xfrm>
            <a:off x="0" y="0"/>
            <a:ext cx="8503149" cy="8585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a:solidFill>
                  <a:srgbClr val="002776"/>
                </a:solidFill>
                <a:latin typeface="Arial"/>
                <a:ea typeface="Arial"/>
                <a:cs typeface="Arial"/>
                <a:sym typeface="Arial"/>
              </a:rPr>
              <a:t>Exploratory Data Analysis (EDA)</a:t>
            </a:r>
            <a:endParaRPr sz="1400" b="0" i="0" u="none" strike="noStrike" cap="none">
              <a:solidFill>
                <a:srgbClr val="000000"/>
              </a:solidFill>
              <a:latin typeface="Arial"/>
              <a:ea typeface="Arial"/>
              <a:cs typeface="Arial"/>
              <a:sym typeface="Arial"/>
            </a:endParaRPr>
          </a:p>
        </p:txBody>
      </p:sp>
      <p:sp>
        <p:nvSpPr>
          <p:cNvPr id="377" name="Google Shape;377;p6"/>
          <p:cNvSpPr/>
          <p:nvPr/>
        </p:nvSpPr>
        <p:spPr>
          <a:xfrm>
            <a:off x="139808" y="1558997"/>
            <a:ext cx="8533972" cy="3046988"/>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385623"/>
              </a:buClr>
              <a:buSzPts val="1600"/>
              <a:buFont typeface="Arial"/>
              <a:buChar char="•"/>
            </a:pPr>
            <a:r>
              <a:rPr lang="en-US" sz="1600" b="0" i="1" u="none" strike="noStrike" cap="none">
                <a:solidFill>
                  <a:srgbClr val="385623"/>
                </a:solidFill>
                <a:latin typeface="Verdana"/>
                <a:ea typeface="Verdana"/>
                <a:cs typeface="Verdana"/>
                <a:sym typeface="Verdana"/>
              </a:rPr>
              <a:t>71.87% of all the loans are two wheeler</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chemeClr val="dk1"/>
              </a:buClr>
              <a:buSzPts val="1600"/>
              <a:buFont typeface="Calibri"/>
              <a:buNone/>
            </a:pPr>
            <a:endParaRPr sz="1600" b="0" i="1" u="none" strike="noStrike" cap="none">
              <a:solidFill>
                <a:srgbClr val="385623"/>
              </a:solidFill>
              <a:latin typeface="Verdana"/>
              <a:ea typeface="Verdana"/>
              <a:cs typeface="Verdana"/>
              <a:sym typeface="Verdana"/>
            </a:endParaRPr>
          </a:p>
          <a:p>
            <a:pPr marL="285750" marR="0" lvl="0" indent="-285750" algn="just" rtl="0">
              <a:lnSpc>
                <a:spcPct val="100000"/>
              </a:lnSpc>
              <a:spcBef>
                <a:spcPts val="0"/>
              </a:spcBef>
              <a:spcAft>
                <a:spcPts val="0"/>
              </a:spcAft>
              <a:buClr>
                <a:srgbClr val="385623"/>
              </a:buClr>
              <a:buSzPts val="1600"/>
              <a:buFont typeface="Arial"/>
              <a:buChar char="•"/>
            </a:pPr>
            <a:r>
              <a:rPr lang="en-US" sz="1600" b="0" i="1" u="none" strike="noStrike" cap="none">
                <a:solidFill>
                  <a:srgbClr val="385623"/>
                </a:solidFill>
                <a:latin typeface="Verdana"/>
                <a:ea typeface="Verdana"/>
                <a:cs typeface="Verdana"/>
                <a:sym typeface="Verdana"/>
              </a:rPr>
              <a:t>TN, Gujarat, AP one (Telengana), Karnataka, Maharashtra contribute to 87% of total defaults; Central, Orissa, UP, each have less than 7% defaults</a:t>
            </a:r>
            <a:endParaRPr sz="1400" b="0" i="0" u="none" strike="noStrike" cap="none">
              <a:solidFill>
                <a:srgbClr val="000000"/>
              </a:solidFill>
              <a:latin typeface="Arial"/>
              <a:ea typeface="Arial"/>
              <a:cs typeface="Arial"/>
              <a:sym typeface="Arial"/>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0" marR="0" lvl="0" indent="0" algn="just" rtl="0">
              <a:lnSpc>
                <a:spcPct val="100000"/>
              </a:lnSpc>
              <a:spcBef>
                <a:spcPts val="0"/>
              </a:spcBef>
              <a:spcAft>
                <a:spcPts val="0"/>
              </a:spcAft>
              <a:buClr>
                <a:srgbClr val="000000"/>
              </a:buClr>
              <a:buSzPts val="1600"/>
              <a:buFont typeface="Arial"/>
              <a:buNone/>
            </a:pPr>
            <a:endParaRPr sz="1600" b="0" i="1" u="none" strike="noStrike" cap="none">
              <a:solidFill>
                <a:srgbClr val="385623"/>
              </a:solidFill>
              <a:latin typeface="Verdana"/>
              <a:ea typeface="Verdana"/>
              <a:cs typeface="Verdana"/>
              <a:sym typeface="Verdana"/>
            </a:endParaRPr>
          </a:p>
          <a:p>
            <a:pPr marL="285750" marR="0" lvl="0" indent="-285750" algn="just" rtl="0">
              <a:lnSpc>
                <a:spcPct val="100000"/>
              </a:lnSpc>
              <a:spcBef>
                <a:spcPts val="0"/>
              </a:spcBef>
              <a:spcAft>
                <a:spcPts val="0"/>
              </a:spcAft>
              <a:buClr>
                <a:srgbClr val="385623"/>
              </a:buClr>
              <a:buSzPts val="1600"/>
              <a:buFont typeface="Arial"/>
              <a:buChar char="•"/>
            </a:pPr>
            <a:r>
              <a:rPr lang="en-US" sz="1600" b="1" i="1" u="none" strike="noStrike" cap="none">
                <a:solidFill>
                  <a:srgbClr val="385623"/>
                </a:solidFill>
                <a:latin typeface="Verdana"/>
                <a:ea typeface="Verdana"/>
                <a:cs typeface="Verdana"/>
                <a:sym typeface="Verdana"/>
              </a:rPr>
              <a:t>List out all your queries:</a:t>
            </a:r>
            <a:endParaRPr sz="1400" b="0" i="0" u="none" strike="noStrike" cap="none">
              <a:solidFill>
                <a:srgbClr val="000000"/>
              </a:solidFill>
              <a:latin typeface="Arial"/>
              <a:ea typeface="Arial"/>
              <a:cs typeface="Arial"/>
              <a:sym typeface="Arial"/>
            </a:endParaRPr>
          </a:p>
          <a:p>
            <a:pPr marL="285750" marR="0" lvl="0" indent="-184150" algn="just" rtl="0">
              <a:lnSpc>
                <a:spcPct val="100000"/>
              </a:lnSpc>
              <a:spcBef>
                <a:spcPts val="0"/>
              </a:spcBef>
              <a:spcAft>
                <a:spcPts val="0"/>
              </a:spcAft>
              <a:buClr>
                <a:schemeClr val="dk1"/>
              </a:buClr>
              <a:buSzPts val="1600"/>
              <a:buFont typeface="Arial"/>
              <a:buNone/>
            </a:pPr>
            <a:endParaRPr sz="1600" b="1" i="1" u="none" strike="noStrike" cap="none">
              <a:solidFill>
                <a:srgbClr val="385623"/>
              </a:solidFill>
              <a:latin typeface="Verdana"/>
              <a:ea typeface="Verdana"/>
              <a:cs typeface="Verdana"/>
              <a:sym typeface="Verdana"/>
            </a:endParaRPr>
          </a:p>
          <a:p>
            <a:pPr marL="742950" marR="0" lvl="1" indent="-285750" algn="just" rtl="0">
              <a:lnSpc>
                <a:spcPct val="100000"/>
              </a:lnSpc>
              <a:spcBef>
                <a:spcPts val="0"/>
              </a:spcBef>
              <a:spcAft>
                <a:spcPts val="0"/>
              </a:spcAft>
              <a:buClr>
                <a:srgbClr val="385623"/>
              </a:buClr>
              <a:buSzPts val="1600"/>
              <a:buFont typeface="Arial"/>
              <a:buChar char="•"/>
            </a:pPr>
            <a:r>
              <a:rPr lang="en-US" sz="1600" b="0" i="1" u="none" strike="noStrike" cap="none">
                <a:solidFill>
                  <a:srgbClr val="385623"/>
                </a:solidFill>
                <a:latin typeface="Merriweather Sans"/>
                <a:ea typeface="Merriweather Sans"/>
                <a:cs typeface="Merriweather Sans"/>
                <a:sym typeface="Merriweather Sans"/>
              </a:rPr>
              <a:t>CustNetOutflow &amp; </a:t>
            </a:r>
            <a:r>
              <a:rPr lang="en-US" sz="1600" b="0" i="1" u="none" strike="noStrike" cap="none">
                <a:solidFill>
                  <a:srgbClr val="385623"/>
                </a:solidFill>
                <a:latin typeface="Verdana"/>
                <a:ea typeface="Verdana"/>
                <a:cs typeface="Verdana"/>
                <a:sym typeface="Verdana"/>
              </a:rPr>
              <a:t>CustDisbursementAmt has ‘0’ &amp; negative values ?? Can it be?</a:t>
            </a:r>
            <a:endParaRPr sz="1400" b="0" i="0" u="none" strike="noStrike" cap="none">
              <a:solidFill>
                <a:srgbClr val="000000"/>
              </a:solidFill>
              <a:latin typeface="Arial"/>
              <a:ea typeface="Arial"/>
              <a:cs typeface="Arial"/>
              <a:sym typeface="Arial"/>
            </a:endParaRPr>
          </a:p>
          <a:p>
            <a:pPr marL="742950" marR="0" lvl="1" indent="-285750" algn="just" rtl="0">
              <a:lnSpc>
                <a:spcPct val="100000"/>
              </a:lnSpc>
              <a:spcBef>
                <a:spcPts val="0"/>
              </a:spcBef>
              <a:spcAft>
                <a:spcPts val="0"/>
              </a:spcAft>
              <a:buClr>
                <a:srgbClr val="385623"/>
              </a:buClr>
              <a:buSzPts val="1600"/>
              <a:buFont typeface="Arial"/>
              <a:buChar char="•"/>
            </a:pPr>
            <a:r>
              <a:rPr lang="en-US" sz="1600" b="0" i="1" u="none" strike="noStrike" cap="none">
                <a:solidFill>
                  <a:srgbClr val="385623"/>
                </a:solidFill>
                <a:latin typeface="Merriweather Sans"/>
                <a:ea typeface="Merriweather Sans"/>
                <a:cs typeface="Merriweather Sans"/>
                <a:sym typeface="Merriweather Sans"/>
              </a:rPr>
              <a:t>CustFinanInterest </a:t>
            </a:r>
            <a:r>
              <a:rPr lang="en-US" sz="1600" b="0" i="1" u="none" strike="noStrike" cap="none">
                <a:solidFill>
                  <a:srgbClr val="385623"/>
                </a:solidFill>
                <a:latin typeface="Verdana"/>
                <a:ea typeface="Verdana"/>
                <a:cs typeface="Verdana"/>
                <a:sym typeface="Verdana"/>
              </a:rPr>
              <a:t>7800 entries out of 35k entries have interest rate &lt; 1%</a:t>
            </a:r>
            <a:endParaRPr sz="1400" b="0" i="0" u="none" strike="noStrike" cap="none">
              <a:solidFill>
                <a:srgbClr val="000000"/>
              </a:solidFill>
              <a:latin typeface="Arial"/>
              <a:ea typeface="Arial"/>
              <a:cs typeface="Arial"/>
              <a:sym typeface="Arial"/>
            </a:endParaRPr>
          </a:p>
          <a:p>
            <a:pPr marL="457200" marR="0" lvl="1" indent="0" algn="just" rtl="0">
              <a:lnSpc>
                <a:spcPct val="100000"/>
              </a:lnSpc>
              <a:spcBef>
                <a:spcPts val="0"/>
              </a:spcBef>
              <a:spcAft>
                <a:spcPts val="0"/>
              </a:spcAft>
              <a:buClr>
                <a:srgbClr val="000000"/>
              </a:buClr>
              <a:buSzPts val="1600"/>
              <a:buFont typeface="Arial"/>
              <a:buNone/>
            </a:pPr>
            <a:endParaRPr sz="1600" b="0" i="1" u="none" strike="noStrike" cap="none">
              <a:solidFill>
                <a:srgbClr val="385623"/>
              </a:solidFill>
              <a:latin typeface="Verdana"/>
              <a:ea typeface="Verdana"/>
              <a:cs typeface="Verdana"/>
              <a:sym typeface="Verdana"/>
            </a:endParaRPr>
          </a:p>
        </p:txBody>
      </p:sp>
      <p:pic>
        <p:nvPicPr>
          <p:cNvPr id="378" name="Google Shape;378;p6"/>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7"/>
          <p:cNvSpPr txBox="1"/>
          <p:nvPr/>
        </p:nvSpPr>
        <p:spPr>
          <a:xfrm>
            <a:off x="0" y="0"/>
            <a:ext cx="150470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a:solidFill>
                  <a:srgbClr val="002776"/>
                </a:solidFill>
                <a:latin typeface="Arial"/>
                <a:ea typeface="Arial"/>
                <a:cs typeface="Arial"/>
                <a:sym typeface="Arial"/>
              </a:rPr>
              <a:t>EDA</a:t>
            </a:r>
            <a:endParaRPr sz="1400" b="0" i="0" u="none" strike="noStrike" cap="none">
              <a:solidFill>
                <a:srgbClr val="000000"/>
              </a:solidFill>
              <a:latin typeface="Arial"/>
              <a:ea typeface="Arial"/>
              <a:cs typeface="Arial"/>
              <a:sym typeface="Arial"/>
            </a:endParaRPr>
          </a:p>
        </p:txBody>
      </p:sp>
      <p:pic>
        <p:nvPicPr>
          <p:cNvPr id="384" name="Google Shape;384;p7"/>
          <p:cNvPicPr preferRelativeResize="0"/>
          <p:nvPr/>
        </p:nvPicPr>
        <p:blipFill rotWithShape="1">
          <a:blip r:embed="rId3">
            <a:alphaModFix/>
          </a:blip>
          <a:srcRect/>
          <a:stretch/>
        </p:blipFill>
        <p:spPr>
          <a:xfrm>
            <a:off x="2037111" y="1978582"/>
            <a:ext cx="6700233" cy="3218738"/>
          </a:xfrm>
          <a:prstGeom prst="rect">
            <a:avLst/>
          </a:prstGeom>
          <a:noFill/>
          <a:ln>
            <a:noFill/>
          </a:ln>
        </p:spPr>
      </p:pic>
      <p:pic>
        <p:nvPicPr>
          <p:cNvPr id="385" name="Google Shape;385;p7"/>
          <p:cNvPicPr preferRelativeResize="0"/>
          <p:nvPr/>
        </p:nvPicPr>
        <p:blipFill rotWithShape="1">
          <a:blip r:embed="rId4">
            <a:alphaModFix/>
          </a:blip>
          <a:srcRect/>
          <a:stretch/>
        </p:blipFill>
        <p:spPr>
          <a:xfrm>
            <a:off x="7775319" y="1856304"/>
            <a:ext cx="962025" cy="676275"/>
          </a:xfrm>
          <a:prstGeom prst="rect">
            <a:avLst/>
          </a:prstGeom>
          <a:noFill/>
          <a:ln>
            <a:noFill/>
          </a:ln>
        </p:spPr>
      </p:pic>
      <p:pic>
        <p:nvPicPr>
          <p:cNvPr id="386" name="Google Shape;386;p7"/>
          <p:cNvPicPr preferRelativeResize="0"/>
          <p:nvPr/>
        </p:nvPicPr>
        <p:blipFill rotWithShape="1">
          <a:blip r:embed="rId5">
            <a:alphaModFix/>
          </a:blip>
          <a:srcRect/>
          <a:stretch/>
        </p:blipFill>
        <p:spPr>
          <a:xfrm>
            <a:off x="1619370" y="5424609"/>
            <a:ext cx="7552766" cy="1310275"/>
          </a:xfrm>
          <a:prstGeom prst="rect">
            <a:avLst/>
          </a:prstGeom>
          <a:noFill/>
          <a:ln>
            <a:noFill/>
          </a:ln>
        </p:spPr>
      </p:pic>
      <p:sp>
        <p:nvSpPr>
          <p:cNvPr id="387" name="Google Shape;387;p7"/>
          <p:cNvSpPr txBox="1"/>
          <p:nvPr/>
        </p:nvSpPr>
        <p:spPr>
          <a:xfrm>
            <a:off x="72751" y="717114"/>
            <a:ext cx="8998498" cy="1200329"/>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800"/>
              <a:buFont typeface="Century Gothic"/>
              <a:buAutoNum type="arabicPeriod"/>
            </a:pPr>
            <a:r>
              <a:rPr lang="en-US" sz="1800" b="0" i="0" u="none" strike="noStrike" cap="none" dirty="0">
                <a:solidFill>
                  <a:schemeClr val="dk1"/>
                </a:solidFill>
                <a:latin typeface="Century Gothic"/>
                <a:ea typeface="Century Gothic"/>
                <a:cs typeface="Century Gothic"/>
                <a:sym typeface="Century Gothic"/>
              </a:rPr>
              <a:t>Look for problems in the data such as class imbalance, missing values, impossible values, and patterns ,similarities, distributions </a:t>
            </a:r>
            <a:r>
              <a:rPr lang="en-US" sz="1800" b="0" i="0" u="none" strike="noStrike" cap="none" dirty="0" err="1">
                <a:solidFill>
                  <a:schemeClr val="dk1"/>
                </a:solidFill>
                <a:latin typeface="Century Gothic"/>
                <a:ea typeface="Century Gothic"/>
                <a:cs typeface="Century Gothic"/>
                <a:sym typeface="Century Gothic"/>
              </a:rPr>
              <a:t>etcs</a:t>
            </a:r>
            <a:r>
              <a:rPr lang="en-US" sz="1800" b="0" i="0" u="none" strike="noStrike" cap="none" dirty="0">
                <a:solidFill>
                  <a:schemeClr val="dk1"/>
                </a:solidFill>
                <a:latin typeface="Century Gothic"/>
                <a:ea typeface="Century Gothic"/>
                <a:cs typeface="Century Gothic"/>
                <a:sym typeface="Century Gothic"/>
              </a:rPr>
              <a:t>..</a:t>
            </a:r>
            <a:endParaRPr sz="1400" b="0" i="0" u="none" strike="noStrike" cap="none" dirty="0">
              <a:solidFill>
                <a:srgbClr val="000000"/>
              </a:solidFill>
              <a:latin typeface="Arial"/>
              <a:ea typeface="Arial"/>
              <a:cs typeface="Arial"/>
              <a:sym typeface="Arial"/>
            </a:endParaRPr>
          </a:p>
          <a:p>
            <a:pPr marL="342900" marR="0" lvl="0" indent="-228600" algn="l" rtl="0">
              <a:lnSpc>
                <a:spcPct val="100000"/>
              </a:lnSpc>
              <a:spcBef>
                <a:spcPts val="0"/>
              </a:spcBef>
              <a:spcAft>
                <a:spcPts val="0"/>
              </a:spcAft>
              <a:buClr>
                <a:schemeClr val="dk1"/>
              </a:buClr>
              <a:buSzPts val="1800"/>
              <a:buFont typeface="Century Gothic"/>
              <a:buNone/>
            </a:pPr>
            <a:endParaRPr sz="1800" b="0" i="0" u="none" strike="noStrike" cap="none" dirty="0">
              <a:solidFill>
                <a:schemeClr val="dk1"/>
              </a:solidFill>
              <a:latin typeface="Century Gothic"/>
              <a:ea typeface="Century Gothic"/>
              <a:cs typeface="Century Gothic"/>
              <a:sym typeface="Century Gothic"/>
            </a:endParaRPr>
          </a:p>
          <a:p>
            <a:pPr marL="342900" marR="0" lvl="0" indent="-342900" algn="l" rtl="0">
              <a:lnSpc>
                <a:spcPct val="100000"/>
              </a:lnSpc>
              <a:spcBef>
                <a:spcPts val="0"/>
              </a:spcBef>
              <a:spcAft>
                <a:spcPts val="0"/>
              </a:spcAft>
              <a:buClr>
                <a:schemeClr val="dk1"/>
              </a:buClr>
              <a:buSzPts val="1800"/>
              <a:buFont typeface="Century Gothic"/>
              <a:buAutoNum type="arabicPeriod"/>
            </a:pPr>
            <a:r>
              <a:rPr lang="en-US" sz="1800" b="0" i="0" u="none" strike="noStrike" cap="none" dirty="0">
                <a:solidFill>
                  <a:schemeClr val="dk1"/>
                </a:solidFill>
                <a:latin typeface="Century Gothic"/>
                <a:ea typeface="Century Gothic"/>
                <a:cs typeface="Century Gothic"/>
                <a:sym typeface="Century Gothic"/>
              </a:rPr>
              <a:t>Treat all the problems with appropriate techniques</a:t>
            </a:r>
            <a:endParaRPr sz="1400" b="0" i="0" u="none" strike="noStrike" cap="none" dirty="0">
              <a:solidFill>
                <a:srgbClr val="000000"/>
              </a:solidFill>
              <a:latin typeface="Arial"/>
              <a:ea typeface="Arial"/>
              <a:cs typeface="Arial"/>
              <a:sym typeface="Arial"/>
            </a:endParaRPr>
          </a:p>
        </p:txBody>
      </p:sp>
      <p:pic>
        <p:nvPicPr>
          <p:cNvPr id="388" name="Google Shape;388;p7"/>
          <p:cNvPicPr preferRelativeResize="0"/>
          <p:nvPr/>
        </p:nvPicPr>
        <p:blipFill rotWithShape="1">
          <a:blip r:embed="rId6">
            <a:alphaModFix/>
          </a:blip>
          <a:srcRect/>
          <a:stretch/>
        </p:blipFill>
        <p:spPr>
          <a:xfrm>
            <a:off x="7771754" y="100245"/>
            <a:ext cx="1187051" cy="41135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392"/>
        <p:cNvGrpSpPr/>
        <p:nvPr/>
      </p:nvGrpSpPr>
      <p:grpSpPr>
        <a:xfrm>
          <a:off x="0" y="0"/>
          <a:ext cx="0" cy="0"/>
          <a:chOff x="0" y="0"/>
          <a:chExt cx="0" cy="0"/>
        </a:xfrm>
      </p:grpSpPr>
      <p:sp>
        <p:nvSpPr>
          <p:cNvPr id="393" name="Google Shape;393;p8"/>
          <p:cNvSpPr txBox="1"/>
          <p:nvPr/>
        </p:nvSpPr>
        <p:spPr>
          <a:xfrm>
            <a:off x="88256" y="55202"/>
            <a:ext cx="8503149" cy="61268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a:solidFill>
                  <a:srgbClr val="002776"/>
                </a:solidFill>
                <a:latin typeface="Arial"/>
                <a:ea typeface="Arial"/>
                <a:cs typeface="Arial"/>
                <a:sym typeface="Arial"/>
              </a:rPr>
              <a:t>Feature Engineering</a:t>
            </a:r>
            <a:endParaRPr sz="1400" b="0" i="0" u="none" strike="noStrike" cap="none">
              <a:solidFill>
                <a:srgbClr val="000000"/>
              </a:solidFill>
              <a:latin typeface="Arial"/>
              <a:ea typeface="Arial"/>
              <a:cs typeface="Arial"/>
              <a:sym typeface="Arial"/>
            </a:endParaRPr>
          </a:p>
        </p:txBody>
      </p:sp>
      <p:pic>
        <p:nvPicPr>
          <p:cNvPr id="394" name="Google Shape;394;p8"/>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theme/theme1.xml><?xml version="1.0" encoding="utf-8"?>
<a:theme xmlns:a="http://schemas.openxmlformats.org/drawingml/2006/main" name="Perception">
  <a:themeElements>
    <a:clrScheme name="Perception">
      <a:dk1>
        <a:srgbClr val="000000"/>
      </a:dk1>
      <a:lt1>
        <a:srgbClr val="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2">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418</Words>
  <Application>Microsoft Office PowerPoint</Application>
  <PresentationFormat>On-screen Show (4:3)</PresentationFormat>
  <Paragraphs>61</Paragraphs>
  <Slides>16</Slides>
  <Notes>16</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16</vt:i4>
      </vt:variant>
    </vt:vector>
  </HeadingPairs>
  <TitlesOfParts>
    <vt:vector size="29" baseType="lpstr">
      <vt:lpstr>Century Gothic</vt:lpstr>
      <vt:lpstr>Arial</vt:lpstr>
      <vt:lpstr>Noto Sans Symbols</vt:lpstr>
      <vt:lpstr>Calibri</vt:lpstr>
      <vt:lpstr>Arial Narrow</vt:lpstr>
      <vt:lpstr>Verdana</vt:lpstr>
      <vt:lpstr>Times New Roman</vt:lpstr>
      <vt:lpstr>Merriweather Sans</vt:lpstr>
      <vt:lpstr>Dubai</vt:lpstr>
      <vt:lpstr>Perception</vt:lpstr>
      <vt:lpstr>Office Theme</vt:lpstr>
      <vt:lpstr>Custom Design</vt:lpstr>
      <vt:lpstr>Theme2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Gonala, Shirish</dc:creator>
  <cp:lastModifiedBy>Akshay Kamble</cp:lastModifiedBy>
  <cp:revision>5</cp:revision>
  <dcterms:created xsi:type="dcterms:W3CDTF">2012-08-17T07:00:49Z</dcterms:created>
  <dcterms:modified xsi:type="dcterms:W3CDTF">2023-03-27T19:27:51Z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