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22860000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45" autoAdjust="0"/>
  </p:normalViewPr>
  <p:slideViewPr>
    <p:cSldViewPr snapToGrid="0">
      <p:cViewPr varScale="1">
        <p:scale>
          <a:sx n="119" d="100"/>
          <a:sy n="119" d="100"/>
        </p:scale>
        <p:origin x="156" y="2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D7276-4052-45D2-8E43-54C54CCEBBD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143500" y="1143000"/>
            <a:ext cx="17145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D6EA8-540F-489C-A4D1-754757043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673418"/>
            <a:ext cx="17145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2161225"/>
            <a:ext cx="17145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5" indent="0" algn="ctr">
              <a:buNone/>
              <a:defRPr sz="1200"/>
            </a:lvl2pPr>
            <a:lvl3pPr marL="548651" indent="0" algn="ctr">
              <a:buNone/>
              <a:defRPr sz="1080"/>
            </a:lvl3pPr>
            <a:lvl4pPr marL="822976" indent="0" algn="ctr">
              <a:buNone/>
              <a:defRPr sz="960"/>
            </a:lvl4pPr>
            <a:lvl5pPr marL="1097302" indent="0" algn="ctr">
              <a:buNone/>
              <a:defRPr sz="960"/>
            </a:lvl5pPr>
            <a:lvl6pPr marL="1371627" indent="0" algn="ctr">
              <a:buNone/>
              <a:defRPr sz="960"/>
            </a:lvl6pPr>
            <a:lvl7pPr marL="1645953" indent="0" algn="ctr">
              <a:buNone/>
              <a:defRPr sz="960"/>
            </a:lvl7pPr>
            <a:lvl8pPr marL="1920278" indent="0" algn="ctr">
              <a:buNone/>
              <a:defRPr sz="960"/>
            </a:lvl8pPr>
            <a:lvl9pPr marL="2194604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6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8" y="219077"/>
            <a:ext cx="492918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219077"/>
            <a:ext cx="14501813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2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8" y="1025843"/>
            <a:ext cx="1971675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8" y="2753678"/>
            <a:ext cx="1971675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51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76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302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27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53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78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604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6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1095377"/>
            <a:ext cx="971550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1095377"/>
            <a:ext cx="971550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1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219075"/>
            <a:ext cx="1971675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4" y="1008700"/>
            <a:ext cx="96708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5" indent="0">
              <a:buNone/>
              <a:defRPr sz="1200" b="1"/>
            </a:lvl2pPr>
            <a:lvl3pPr marL="548651" indent="0">
              <a:buNone/>
              <a:defRPr sz="1080" b="1"/>
            </a:lvl3pPr>
            <a:lvl4pPr marL="822976" indent="0">
              <a:buNone/>
              <a:defRPr sz="960" b="1"/>
            </a:lvl4pPr>
            <a:lvl5pPr marL="1097302" indent="0">
              <a:buNone/>
              <a:defRPr sz="960" b="1"/>
            </a:lvl5pPr>
            <a:lvl6pPr marL="1371627" indent="0">
              <a:buNone/>
              <a:defRPr sz="960" b="1"/>
            </a:lvl6pPr>
            <a:lvl7pPr marL="1645953" indent="0">
              <a:buNone/>
              <a:defRPr sz="960" b="1"/>
            </a:lvl7pPr>
            <a:lvl8pPr marL="1920278" indent="0">
              <a:buNone/>
              <a:defRPr sz="960" b="1"/>
            </a:lvl8pPr>
            <a:lvl9pPr marL="2194604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4" y="1503047"/>
            <a:ext cx="9670852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1008700"/>
            <a:ext cx="971847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5" indent="0">
              <a:buNone/>
              <a:defRPr sz="1200" b="1"/>
            </a:lvl2pPr>
            <a:lvl3pPr marL="548651" indent="0">
              <a:buNone/>
              <a:defRPr sz="1080" b="1"/>
            </a:lvl3pPr>
            <a:lvl4pPr marL="822976" indent="0">
              <a:buNone/>
              <a:defRPr sz="960" b="1"/>
            </a:lvl4pPr>
            <a:lvl5pPr marL="1097302" indent="0">
              <a:buNone/>
              <a:defRPr sz="960" b="1"/>
            </a:lvl5pPr>
            <a:lvl6pPr marL="1371627" indent="0">
              <a:buNone/>
              <a:defRPr sz="960" b="1"/>
            </a:lvl6pPr>
            <a:lvl7pPr marL="1645953" indent="0">
              <a:buNone/>
              <a:defRPr sz="960" b="1"/>
            </a:lvl7pPr>
            <a:lvl8pPr marL="1920278" indent="0">
              <a:buNone/>
              <a:defRPr sz="960" b="1"/>
            </a:lvl8pPr>
            <a:lvl9pPr marL="2194604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1503047"/>
            <a:ext cx="9718478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7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7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0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5" y="274320"/>
            <a:ext cx="7372943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9" y="592457"/>
            <a:ext cx="1157287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5" y="1234442"/>
            <a:ext cx="7372943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5" indent="0">
              <a:buNone/>
              <a:defRPr sz="840"/>
            </a:lvl2pPr>
            <a:lvl3pPr marL="548651" indent="0">
              <a:buNone/>
              <a:defRPr sz="720"/>
            </a:lvl3pPr>
            <a:lvl4pPr marL="822976" indent="0">
              <a:buNone/>
              <a:defRPr sz="600"/>
            </a:lvl4pPr>
            <a:lvl5pPr marL="1097302" indent="0">
              <a:buNone/>
              <a:defRPr sz="600"/>
            </a:lvl5pPr>
            <a:lvl6pPr marL="1371627" indent="0">
              <a:buNone/>
              <a:defRPr sz="600"/>
            </a:lvl6pPr>
            <a:lvl7pPr marL="1645953" indent="0">
              <a:buNone/>
              <a:defRPr sz="600"/>
            </a:lvl7pPr>
            <a:lvl8pPr marL="1920278" indent="0">
              <a:buNone/>
              <a:defRPr sz="600"/>
            </a:lvl8pPr>
            <a:lvl9pPr marL="2194604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0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5" y="274320"/>
            <a:ext cx="7372943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9" y="592457"/>
            <a:ext cx="1157287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5" indent="0">
              <a:buNone/>
              <a:defRPr sz="1680"/>
            </a:lvl2pPr>
            <a:lvl3pPr marL="548651" indent="0">
              <a:buNone/>
              <a:defRPr sz="1440"/>
            </a:lvl3pPr>
            <a:lvl4pPr marL="822976" indent="0">
              <a:buNone/>
              <a:defRPr sz="1200"/>
            </a:lvl4pPr>
            <a:lvl5pPr marL="1097302" indent="0">
              <a:buNone/>
              <a:defRPr sz="1200"/>
            </a:lvl5pPr>
            <a:lvl6pPr marL="1371627" indent="0">
              <a:buNone/>
              <a:defRPr sz="1200"/>
            </a:lvl6pPr>
            <a:lvl7pPr marL="1645953" indent="0">
              <a:buNone/>
              <a:defRPr sz="1200"/>
            </a:lvl7pPr>
            <a:lvl8pPr marL="1920278" indent="0">
              <a:buNone/>
              <a:defRPr sz="1200"/>
            </a:lvl8pPr>
            <a:lvl9pPr marL="2194604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5" y="1234442"/>
            <a:ext cx="7372943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5" indent="0">
              <a:buNone/>
              <a:defRPr sz="840"/>
            </a:lvl2pPr>
            <a:lvl3pPr marL="548651" indent="0">
              <a:buNone/>
              <a:defRPr sz="720"/>
            </a:lvl3pPr>
            <a:lvl4pPr marL="822976" indent="0">
              <a:buNone/>
              <a:defRPr sz="600"/>
            </a:lvl4pPr>
            <a:lvl5pPr marL="1097302" indent="0">
              <a:buNone/>
              <a:defRPr sz="600"/>
            </a:lvl5pPr>
            <a:lvl6pPr marL="1371627" indent="0">
              <a:buNone/>
              <a:defRPr sz="600"/>
            </a:lvl6pPr>
            <a:lvl7pPr marL="1645953" indent="0">
              <a:buNone/>
              <a:defRPr sz="600"/>
            </a:lvl7pPr>
            <a:lvl8pPr marL="1920278" indent="0">
              <a:buNone/>
              <a:defRPr sz="600"/>
            </a:lvl8pPr>
            <a:lvl9pPr marL="2194604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1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219075"/>
            <a:ext cx="1971675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1095377"/>
            <a:ext cx="1971675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3813812"/>
            <a:ext cx="51435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3813812"/>
            <a:ext cx="771525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3813812"/>
            <a:ext cx="51435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5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3" indent="-137163" algn="l" defTabSz="54865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8" indent="-137163" algn="l" defTabSz="54865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4" indent="-137163" algn="l" defTabSz="54865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39" indent="-137163" algn="l" defTabSz="54865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65" indent="-137163" algn="l" defTabSz="54865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90" indent="-137163" algn="l" defTabSz="54865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16" indent="-137163" algn="l" defTabSz="54865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41" indent="-137163" algn="l" defTabSz="54865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67" indent="-137163" algn="l" defTabSz="54865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5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5" algn="l" defTabSz="54865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51" algn="l" defTabSz="54865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76" algn="l" defTabSz="54865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02" algn="l" defTabSz="54865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27" algn="l" defTabSz="54865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53" algn="l" defTabSz="54865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78" algn="l" defTabSz="54865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04" algn="l" defTabSz="54865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/>
          <p:cNvCxnSpPr/>
          <p:nvPr/>
        </p:nvCxnSpPr>
        <p:spPr>
          <a:xfrm>
            <a:off x="1485900" y="1904930"/>
            <a:ext cx="727710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868948" y="876027"/>
            <a:ext cx="2354578" cy="844143"/>
            <a:chOff x="2111875" y="958563"/>
            <a:chExt cx="2310063" cy="937937"/>
          </a:xfrm>
        </p:grpSpPr>
        <p:sp>
          <p:nvSpPr>
            <p:cNvPr id="4" name="Rectangle 3"/>
            <p:cNvSpPr/>
            <p:nvPr/>
          </p:nvSpPr>
          <p:spPr>
            <a:xfrm>
              <a:off x="2111875" y="958563"/>
              <a:ext cx="2310063" cy="9379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66907" y="1061115"/>
              <a:ext cx="1047918" cy="3137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2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  <a:endParaRPr lang="en-US" sz="162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0275" y="1482241"/>
              <a:ext cx="2114550" cy="3113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2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 Driver</a:t>
              </a:r>
              <a:endParaRPr lang="en-US" sz="16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68873" y="967445"/>
            <a:ext cx="70564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Dom1</a:t>
            </a:r>
            <a:endParaRPr lang="en-US" sz="16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68949" y="2027194"/>
            <a:ext cx="2744543" cy="7700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3671637" y="1860619"/>
            <a:ext cx="0" cy="10770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59053" y="1839045"/>
            <a:ext cx="2155298" cy="3216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Device Model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48414" y="2937692"/>
            <a:ext cx="1576213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GPU</a:t>
            </a:r>
          </a:p>
        </p:txBody>
      </p:sp>
      <p:cxnSp>
        <p:nvCxnSpPr>
          <p:cNvPr id="66" name="Straight Arrow Connector 65"/>
          <p:cNvCxnSpPr>
            <a:cxnSpLocks/>
            <a:stCxn id="49" idx="2"/>
            <a:endCxn id="64" idx="0"/>
          </p:cNvCxnSpPr>
          <p:nvPr/>
        </p:nvCxnSpPr>
        <p:spPr>
          <a:xfrm flipH="1">
            <a:off x="3036520" y="2527314"/>
            <a:ext cx="130" cy="410382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885628" y="2471703"/>
            <a:ext cx="70564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Dom0</a:t>
            </a:r>
          </a:p>
        </p:txBody>
      </p:sp>
      <p:cxnSp>
        <p:nvCxnSpPr>
          <p:cNvPr id="3" name="Straight Arrow Connector 2"/>
          <p:cNvCxnSpPr>
            <a:cxnSpLocks/>
            <a:stCxn id="9" idx="2"/>
            <a:endCxn id="20" idx="0"/>
          </p:cNvCxnSpPr>
          <p:nvPr/>
        </p:nvCxnSpPr>
        <p:spPr>
          <a:xfrm>
            <a:off x="3036698" y="1627563"/>
            <a:ext cx="0" cy="21148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34E0E15-5F60-42D8-B7B8-FA9E96332714}"/>
              </a:ext>
            </a:extLst>
          </p:cNvPr>
          <p:cNvSpPr txBox="1"/>
          <p:nvPr/>
        </p:nvSpPr>
        <p:spPr>
          <a:xfrm>
            <a:off x="3622328" y="2472120"/>
            <a:ext cx="10502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BAR3 access</a:t>
            </a:r>
            <a:endParaRPr lang="en-US" sz="12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08105B-9509-46C8-A9E2-9CA642D83BCA}"/>
              </a:ext>
            </a:extLst>
          </p:cNvPr>
          <p:cNvGrpSpPr/>
          <p:nvPr/>
        </p:nvGrpSpPr>
        <p:grpSpPr>
          <a:xfrm>
            <a:off x="4888876" y="876028"/>
            <a:ext cx="1797722" cy="843635"/>
            <a:chOff x="2111875" y="901717"/>
            <a:chExt cx="1763734" cy="7616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10691A-6AE1-4957-B5EB-051F8AC65437}"/>
                </a:ext>
              </a:extLst>
            </p:cNvPr>
            <p:cNvSpPr/>
            <p:nvPr/>
          </p:nvSpPr>
          <p:spPr>
            <a:xfrm>
              <a:off x="2111875" y="901717"/>
              <a:ext cx="1763734" cy="76168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2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C6E713-4102-41C6-9687-B9A87147E1E6}"/>
                </a:ext>
              </a:extLst>
            </p:cNvPr>
            <p:cNvSpPr/>
            <p:nvPr/>
          </p:nvSpPr>
          <p:spPr>
            <a:xfrm>
              <a:off x="2868003" y="986829"/>
              <a:ext cx="900493" cy="2513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2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  <a:endParaRPr lang="en-US" sz="162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BC0D90E-0EEA-4BB5-BDC0-138A4E82E171}"/>
              </a:ext>
            </a:extLst>
          </p:cNvPr>
          <p:cNvSpPr txBox="1"/>
          <p:nvPr/>
        </p:nvSpPr>
        <p:spPr>
          <a:xfrm>
            <a:off x="4978982" y="943310"/>
            <a:ext cx="70564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Dom1</a:t>
            </a:r>
            <a:endParaRPr lang="en-US" sz="16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103232-92C7-4666-8532-5C76D4ED7EEB}"/>
              </a:ext>
            </a:extLst>
          </p:cNvPr>
          <p:cNvSpPr/>
          <p:nvPr/>
        </p:nvSpPr>
        <p:spPr>
          <a:xfrm>
            <a:off x="4888877" y="2031678"/>
            <a:ext cx="2737093" cy="7724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92B2B4-F4C7-40C6-9DD5-6EF05196F830}"/>
              </a:ext>
            </a:extLst>
          </p:cNvPr>
          <p:cNvSpPr/>
          <p:nvPr/>
        </p:nvSpPr>
        <p:spPr>
          <a:xfrm>
            <a:off x="5037811" y="1839043"/>
            <a:ext cx="1867055" cy="3216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Device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44C3F6-AA84-4D67-BBCE-C8480607CE22}"/>
              </a:ext>
            </a:extLst>
          </p:cNvPr>
          <p:cNvSpPr/>
          <p:nvPr/>
        </p:nvSpPr>
        <p:spPr>
          <a:xfrm>
            <a:off x="5119195" y="2933127"/>
            <a:ext cx="1576213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CPU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154272-58ED-421B-91DE-4990EE5F07D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907300" y="2722037"/>
            <a:ext cx="0" cy="21109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3D28577-854A-4A40-81FB-AD94DEAB9D1B}"/>
              </a:ext>
            </a:extLst>
          </p:cNvPr>
          <p:cNvSpPr txBox="1"/>
          <p:nvPr/>
        </p:nvSpPr>
        <p:spPr>
          <a:xfrm>
            <a:off x="6890038" y="2062560"/>
            <a:ext cx="70564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AD842-7839-4FCF-A3BD-BF21B176D499}"/>
              </a:ext>
            </a:extLst>
          </p:cNvPr>
          <p:cNvSpPr/>
          <p:nvPr/>
        </p:nvSpPr>
        <p:spPr>
          <a:xfrm>
            <a:off x="4975809" y="1352228"/>
            <a:ext cx="1601612" cy="2753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OpenCL runtime</a:t>
            </a:r>
            <a:endParaRPr lang="en-US" sz="16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E0BAA-EB1B-49C8-86E4-F5FCE60EF1B3}"/>
              </a:ext>
            </a:extLst>
          </p:cNvPr>
          <p:cNvSpPr/>
          <p:nvPr/>
        </p:nvSpPr>
        <p:spPr>
          <a:xfrm>
            <a:off x="5037810" y="2397940"/>
            <a:ext cx="2450867" cy="3240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OpenCL runtime</a:t>
            </a:r>
            <a:endParaRPr lang="en-US" sz="16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nector: Elbow 23">
            <a:extLst>
              <a:ext uri="{FF2B5EF4-FFF2-40B4-BE49-F238E27FC236}">
                <a16:creationId xmlns:a16="http://schemas.microsoft.com/office/drawing/2014/main" id="{013349AE-EB2A-456A-85A7-216E775EB10F}"/>
              </a:ext>
            </a:extLst>
          </p:cNvPr>
          <p:cNvCxnSpPr>
            <a:cxnSpLocks/>
            <a:stCxn id="26" idx="1"/>
            <a:endCxn id="27" idx="1"/>
          </p:cNvCxnSpPr>
          <p:nvPr/>
        </p:nvCxnSpPr>
        <p:spPr>
          <a:xfrm rot="10800000" flipH="1" flipV="1">
            <a:off x="4975807" y="1489895"/>
            <a:ext cx="62003" cy="1070093"/>
          </a:xfrm>
          <a:prstGeom prst="bentConnector3">
            <a:avLst>
              <a:gd name="adj1" fmla="val -368692"/>
            </a:avLst>
          </a:prstGeom>
          <a:ln w="190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C33BAD-DC92-4473-B82B-5FEA16B37C3E}"/>
              </a:ext>
            </a:extLst>
          </p:cNvPr>
          <p:cNvCxnSpPr>
            <a:cxnSpLocks/>
          </p:cNvCxnSpPr>
          <p:nvPr/>
        </p:nvCxnSpPr>
        <p:spPr>
          <a:xfrm>
            <a:off x="5907300" y="1635149"/>
            <a:ext cx="0" cy="203894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185591F-BABB-4252-B9E3-308409DC124D}"/>
              </a:ext>
            </a:extLst>
          </p:cNvPr>
          <p:cNvSpPr/>
          <p:nvPr/>
        </p:nvSpPr>
        <p:spPr>
          <a:xfrm>
            <a:off x="7009848" y="2933127"/>
            <a:ext cx="160779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altLang="zh-CN" sz="1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728B68-730F-4EF4-9456-8277D338149F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 flipH="1">
            <a:off x="7813746" y="1618169"/>
            <a:ext cx="225" cy="13149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CF5B166-3DCA-4497-898B-CA728F1A733D}"/>
              </a:ext>
            </a:extLst>
          </p:cNvPr>
          <p:cNvSpPr/>
          <p:nvPr/>
        </p:nvSpPr>
        <p:spPr>
          <a:xfrm>
            <a:off x="6880122" y="876025"/>
            <a:ext cx="1827797" cy="8436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D4A797-3AE0-4018-B3A4-3107D966240E}"/>
              </a:ext>
            </a:extLst>
          </p:cNvPr>
          <p:cNvSpPr txBox="1"/>
          <p:nvPr/>
        </p:nvSpPr>
        <p:spPr>
          <a:xfrm>
            <a:off x="6983027" y="950205"/>
            <a:ext cx="70564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Dom2</a:t>
            </a:r>
            <a:endParaRPr lang="en-US" sz="16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B8D6FD-2460-4C5F-B919-EB9CBF0223B6}"/>
              </a:ext>
            </a:extLst>
          </p:cNvPr>
          <p:cNvSpPr/>
          <p:nvPr/>
        </p:nvSpPr>
        <p:spPr>
          <a:xfrm>
            <a:off x="7017904" y="1343848"/>
            <a:ext cx="1592133" cy="274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OpenCL runtime</a:t>
            </a:r>
            <a:endParaRPr lang="en-US" sz="16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5350D2-1F4D-43D0-AC04-528FDE77F59D}"/>
              </a:ext>
            </a:extLst>
          </p:cNvPr>
          <p:cNvCxnSpPr>
            <a:cxnSpLocks/>
            <a:stCxn id="26" idx="3"/>
            <a:endCxn id="43" idx="1"/>
          </p:cNvCxnSpPr>
          <p:nvPr/>
        </p:nvCxnSpPr>
        <p:spPr>
          <a:xfrm flipV="1">
            <a:off x="6577420" y="1481008"/>
            <a:ext cx="440483" cy="8887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445523" y="2251756"/>
            <a:ext cx="1182258" cy="2755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2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Aggregator</a:t>
            </a:r>
            <a:endParaRPr lang="en-US" sz="162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/>
          <p:cNvCxnSpPr>
            <a:cxnSpLocks/>
            <a:stCxn id="20" idx="2"/>
            <a:endCxn id="49" idx="0"/>
          </p:cNvCxnSpPr>
          <p:nvPr/>
        </p:nvCxnSpPr>
        <p:spPr>
          <a:xfrm flipH="1">
            <a:off x="3036650" y="2160650"/>
            <a:ext cx="50" cy="91107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C4C031F-DC34-4255-B976-30D943B0B795}"/>
              </a:ext>
            </a:extLst>
          </p:cNvPr>
          <p:cNvGrpSpPr/>
          <p:nvPr/>
        </p:nvGrpSpPr>
        <p:grpSpPr>
          <a:xfrm>
            <a:off x="11001805" y="650259"/>
            <a:ext cx="2182995" cy="1920240"/>
            <a:chOff x="2111875" y="-40681"/>
            <a:chExt cx="1927552" cy="156208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14194A4-8BC4-4293-B11A-585DD27B244D}"/>
                </a:ext>
              </a:extLst>
            </p:cNvPr>
            <p:cNvSpPr/>
            <p:nvPr/>
          </p:nvSpPr>
          <p:spPr>
            <a:xfrm>
              <a:off x="2111875" y="-40681"/>
              <a:ext cx="1927552" cy="15620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F0C40AC-C0C6-4999-A5CB-B9BAE7AD36B5}"/>
                </a:ext>
              </a:extLst>
            </p:cNvPr>
            <p:cNvSpPr/>
            <p:nvPr/>
          </p:nvSpPr>
          <p:spPr>
            <a:xfrm>
              <a:off x="2194310" y="253214"/>
              <a:ext cx="1761417" cy="2231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9EEB773-3FD7-4438-BD84-DA436295F21E}"/>
              </a:ext>
            </a:extLst>
          </p:cNvPr>
          <p:cNvSpPr txBox="1"/>
          <p:nvPr/>
        </p:nvSpPr>
        <p:spPr>
          <a:xfrm>
            <a:off x="11001805" y="65026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F37662-ACBC-44C9-9F6C-335CA35274F9}"/>
              </a:ext>
            </a:extLst>
          </p:cNvPr>
          <p:cNvSpPr/>
          <p:nvPr/>
        </p:nvSpPr>
        <p:spPr>
          <a:xfrm>
            <a:off x="11001805" y="2781257"/>
            <a:ext cx="2182995" cy="5376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11101923" y="2689433"/>
            <a:ext cx="1988085" cy="274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Device Model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185591F-BABB-4252-B9E3-308409DC124D}"/>
              </a:ext>
            </a:extLst>
          </p:cNvPr>
          <p:cNvSpPr/>
          <p:nvPr/>
        </p:nvSpPr>
        <p:spPr>
          <a:xfrm>
            <a:off x="13269340" y="2682089"/>
            <a:ext cx="1197950" cy="482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9496CD-3428-4B2E-BC7B-0FAFEB877B96}"/>
              </a:ext>
            </a:extLst>
          </p:cNvPr>
          <p:cNvSpPr txBox="1"/>
          <p:nvPr/>
        </p:nvSpPr>
        <p:spPr>
          <a:xfrm>
            <a:off x="11101923" y="293177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0F328B-B984-49BD-B94C-3A867F01F991}"/>
              </a:ext>
            </a:extLst>
          </p:cNvPr>
          <p:cNvSpPr/>
          <p:nvPr/>
        </p:nvSpPr>
        <p:spPr>
          <a:xfrm>
            <a:off x="11101923" y="2191434"/>
            <a:ext cx="1988086" cy="274320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4FE588D-0547-4B61-A5FE-13470DD9BF31}"/>
              </a:ext>
            </a:extLst>
          </p:cNvPr>
          <p:cNvCxnSpPr>
            <a:cxnSpLocks/>
          </p:cNvCxnSpPr>
          <p:nvPr/>
        </p:nvCxnSpPr>
        <p:spPr>
          <a:xfrm>
            <a:off x="12264847" y="2461305"/>
            <a:ext cx="0" cy="22655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285444B-B61F-4C65-83BD-BD12F5B606EF}"/>
              </a:ext>
            </a:extLst>
          </p:cNvPr>
          <p:cNvSpPr/>
          <p:nvPr/>
        </p:nvSpPr>
        <p:spPr>
          <a:xfrm>
            <a:off x="11099062" y="1835857"/>
            <a:ext cx="876149" cy="272784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Nouveau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0CC36E-AC7C-4A24-A33F-3F8C74E0CF1F}"/>
              </a:ext>
            </a:extLst>
          </p:cNvPr>
          <p:cNvSpPr/>
          <p:nvPr/>
        </p:nvSpPr>
        <p:spPr>
          <a:xfrm>
            <a:off x="11098546" y="1364968"/>
            <a:ext cx="808994" cy="2731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Clover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7218406-7254-448F-9F13-74DDA88975C2}"/>
              </a:ext>
            </a:extLst>
          </p:cNvPr>
          <p:cNvSpPr/>
          <p:nvPr/>
        </p:nvSpPr>
        <p:spPr>
          <a:xfrm>
            <a:off x="11975211" y="1364968"/>
            <a:ext cx="1114797" cy="2731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TGSI LLVM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BC77CB0-CB5F-4429-A256-6175914F0379}"/>
              </a:ext>
            </a:extLst>
          </p:cNvPr>
          <p:cNvSpPr/>
          <p:nvPr/>
        </p:nvSpPr>
        <p:spPr>
          <a:xfrm>
            <a:off x="11098547" y="1768886"/>
            <a:ext cx="1991461" cy="343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 pipe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77F771-FA55-4C6A-8AEA-124A363BBCCB}"/>
              </a:ext>
            </a:extLst>
          </p:cNvPr>
          <p:cNvSpPr/>
          <p:nvPr/>
        </p:nvSpPr>
        <p:spPr>
          <a:xfrm>
            <a:off x="13269339" y="644108"/>
            <a:ext cx="1209589" cy="19263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CB4B367-4F2C-44D1-8F81-092E6EA4A225}"/>
              </a:ext>
            </a:extLst>
          </p:cNvPr>
          <p:cNvSpPr txBox="1"/>
          <p:nvPr/>
        </p:nvSpPr>
        <p:spPr>
          <a:xfrm>
            <a:off x="13422139" y="65708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B0416FA-396A-497E-8A42-6598D11AA108}"/>
              </a:ext>
            </a:extLst>
          </p:cNvPr>
          <p:cNvSpPr/>
          <p:nvPr/>
        </p:nvSpPr>
        <p:spPr>
          <a:xfrm>
            <a:off x="13339813" y="2195269"/>
            <a:ext cx="1050338" cy="2592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1F86B02-FB83-4B39-BCE5-C3412C9289D3}"/>
              </a:ext>
            </a:extLst>
          </p:cNvPr>
          <p:cNvSpPr/>
          <p:nvPr/>
        </p:nvSpPr>
        <p:spPr>
          <a:xfrm>
            <a:off x="13413829" y="1876556"/>
            <a:ext cx="891013" cy="2327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Nouveau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2C3540-B28A-4885-8012-B997E680785A}"/>
              </a:ext>
            </a:extLst>
          </p:cNvPr>
          <p:cNvSpPr/>
          <p:nvPr/>
        </p:nvSpPr>
        <p:spPr>
          <a:xfrm>
            <a:off x="13336323" y="1285664"/>
            <a:ext cx="1053828" cy="8229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4011004-5068-4FD1-9E61-0F8D2D834C97}"/>
              </a:ext>
            </a:extLst>
          </p:cNvPr>
          <p:cNvCxnSpPr>
            <a:stCxn id="89" idx="2"/>
            <a:endCxn id="79" idx="0"/>
          </p:cNvCxnSpPr>
          <p:nvPr/>
        </p:nvCxnSpPr>
        <p:spPr>
          <a:xfrm>
            <a:off x="13864982" y="2454519"/>
            <a:ext cx="3333" cy="22757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1460B00-D6DB-4D08-9898-A87F3B0EB64A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11503043" y="1638102"/>
            <a:ext cx="0" cy="14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46">
            <a:extLst>
              <a:ext uri="{FF2B5EF4-FFF2-40B4-BE49-F238E27FC236}">
                <a16:creationId xmlns:a16="http://schemas.microsoft.com/office/drawing/2014/main" id="{5E6E5CEF-6545-49D8-A15C-59F5A6D46D4B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13090008" y="1501535"/>
            <a:ext cx="451136" cy="375021"/>
          </a:xfrm>
          <a:prstGeom prst="bentConnector3">
            <a:avLst>
              <a:gd name="adj1" fmla="val 99616"/>
            </a:avLst>
          </a:prstGeom>
          <a:ln w="19050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95CDBD-2247-4C82-80BC-29E3539AAA84}"/>
              </a:ext>
            </a:extLst>
          </p:cNvPr>
          <p:cNvCxnSpPr>
            <a:cxnSpLocks/>
            <a:stCxn id="197" idx="2"/>
            <a:endCxn id="90" idx="0"/>
          </p:cNvCxnSpPr>
          <p:nvPr/>
        </p:nvCxnSpPr>
        <p:spPr>
          <a:xfrm>
            <a:off x="13859335" y="1630118"/>
            <a:ext cx="1" cy="246438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103A74-79A8-495B-BAB6-27E33ABF660E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13859336" y="2109313"/>
            <a:ext cx="5646" cy="85956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B8946DC-A1C8-4DF3-9C6E-E75685898A55}"/>
              </a:ext>
            </a:extLst>
          </p:cNvPr>
          <p:cNvSpPr txBox="1"/>
          <p:nvPr/>
        </p:nvSpPr>
        <p:spPr>
          <a:xfrm>
            <a:off x="13260658" y="128264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TGSI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C4C031F-DC34-4255-B976-30D943B0B795}"/>
              </a:ext>
            </a:extLst>
          </p:cNvPr>
          <p:cNvGrpSpPr/>
          <p:nvPr/>
        </p:nvGrpSpPr>
        <p:grpSpPr>
          <a:xfrm>
            <a:off x="16405673" y="379385"/>
            <a:ext cx="2616198" cy="2343493"/>
            <a:chOff x="2111875" y="-122183"/>
            <a:chExt cx="2310063" cy="190425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14194A4-8BC4-4293-B11A-585DD27B244D}"/>
                </a:ext>
              </a:extLst>
            </p:cNvPr>
            <p:cNvSpPr/>
            <p:nvPr/>
          </p:nvSpPr>
          <p:spPr>
            <a:xfrm>
              <a:off x="2111875" y="-122183"/>
              <a:ext cx="2310063" cy="19042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F0C40AC-C0C6-4999-A5CB-B9BAE7AD36B5}"/>
                </a:ext>
              </a:extLst>
            </p:cNvPr>
            <p:cNvSpPr/>
            <p:nvPr/>
          </p:nvSpPr>
          <p:spPr>
            <a:xfrm>
              <a:off x="2197294" y="191593"/>
              <a:ext cx="2117532" cy="2565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9EEB773-3FD7-4438-BD84-DA436295F21E}"/>
              </a:ext>
            </a:extLst>
          </p:cNvPr>
          <p:cNvSpPr txBox="1"/>
          <p:nvPr/>
        </p:nvSpPr>
        <p:spPr>
          <a:xfrm>
            <a:off x="16405673" y="39523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CF37662-ACBC-44C9-9F6C-335CA35274F9}"/>
              </a:ext>
            </a:extLst>
          </p:cNvPr>
          <p:cNvSpPr/>
          <p:nvPr/>
        </p:nvSpPr>
        <p:spPr>
          <a:xfrm>
            <a:off x="16405674" y="2923512"/>
            <a:ext cx="2370653" cy="7027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16505789" y="2831688"/>
            <a:ext cx="2062938" cy="408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Device Model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185591F-BABB-4252-B9E3-308409DC124D}"/>
              </a:ext>
            </a:extLst>
          </p:cNvPr>
          <p:cNvSpPr/>
          <p:nvPr/>
        </p:nvSpPr>
        <p:spPr>
          <a:xfrm>
            <a:off x="19614495" y="2907172"/>
            <a:ext cx="1850970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C9496CD-3428-4B2E-BC7B-0FAFEB877B96}"/>
              </a:ext>
            </a:extLst>
          </p:cNvPr>
          <p:cNvSpPr txBox="1"/>
          <p:nvPr/>
        </p:nvSpPr>
        <p:spPr>
          <a:xfrm>
            <a:off x="16502413" y="32569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40F328B-B984-49BD-B94C-3A867F01F991}"/>
              </a:ext>
            </a:extLst>
          </p:cNvPr>
          <p:cNvSpPr/>
          <p:nvPr/>
        </p:nvSpPr>
        <p:spPr>
          <a:xfrm>
            <a:off x="16502414" y="2243453"/>
            <a:ext cx="2394775" cy="360108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FE588D-0547-4B61-A5FE-13470DD9BF31}"/>
              </a:ext>
            </a:extLst>
          </p:cNvPr>
          <p:cNvCxnSpPr>
            <a:cxnSpLocks/>
          </p:cNvCxnSpPr>
          <p:nvPr/>
        </p:nvCxnSpPr>
        <p:spPr>
          <a:xfrm>
            <a:off x="17575357" y="2603560"/>
            <a:ext cx="0" cy="22655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285444B-B61F-4C65-83BD-BD12F5B606EF}"/>
              </a:ext>
            </a:extLst>
          </p:cNvPr>
          <p:cNvSpPr/>
          <p:nvPr/>
        </p:nvSpPr>
        <p:spPr>
          <a:xfrm>
            <a:off x="16505787" y="1793466"/>
            <a:ext cx="1069570" cy="336975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Nouveau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20CC36E-AC7C-4A24-A33F-3F8C74E0CF1F}"/>
              </a:ext>
            </a:extLst>
          </p:cNvPr>
          <p:cNvSpPr/>
          <p:nvPr/>
        </p:nvSpPr>
        <p:spPr>
          <a:xfrm>
            <a:off x="16502414" y="1190100"/>
            <a:ext cx="2394775" cy="3547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LibTrillium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7218406-7254-448F-9F13-74DDA88975C2}"/>
              </a:ext>
            </a:extLst>
          </p:cNvPr>
          <p:cNvSpPr/>
          <p:nvPr/>
        </p:nvSpPr>
        <p:spPr>
          <a:xfrm>
            <a:off x="19342594" y="1183931"/>
            <a:ext cx="1669658" cy="3601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LLVM NVPTX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BC77CB0-CB5F-4429-A256-6175914F0379}"/>
              </a:ext>
            </a:extLst>
          </p:cNvPr>
          <p:cNvSpPr/>
          <p:nvPr/>
        </p:nvSpPr>
        <p:spPr>
          <a:xfrm>
            <a:off x="16502414" y="1706151"/>
            <a:ext cx="2394775" cy="4270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 pipe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277F771-FA55-4C6A-8AEA-124A363BBCCB}"/>
              </a:ext>
            </a:extLst>
          </p:cNvPr>
          <p:cNvSpPr/>
          <p:nvPr/>
        </p:nvSpPr>
        <p:spPr>
          <a:xfrm>
            <a:off x="19191072" y="764560"/>
            <a:ext cx="2670982" cy="19583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CB4B367-4F2C-44D1-8F81-092E6EA4A225}"/>
              </a:ext>
            </a:extLst>
          </p:cNvPr>
          <p:cNvSpPr txBox="1"/>
          <p:nvPr/>
        </p:nvSpPr>
        <p:spPr>
          <a:xfrm>
            <a:off x="19233623" y="7825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B0416FA-396A-497E-8A42-6598D11AA108}"/>
              </a:ext>
            </a:extLst>
          </p:cNvPr>
          <p:cNvSpPr/>
          <p:nvPr/>
        </p:nvSpPr>
        <p:spPr>
          <a:xfrm>
            <a:off x="19342594" y="2243453"/>
            <a:ext cx="2394775" cy="3601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1F86B02-FB83-4B39-BCE5-C3412C9289D3}"/>
              </a:ext>
            </a:extLst>
          </p:cNvPr>
          <p:cNvSpPr/>
          <p:nvPr/>
        </p:nvSpPr>
        <p:spPr>
          <a:xfrm>
            <a:off x="20489836" y="1793466"/>
            <a:ext cx="1240608" cy="336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Nouveau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B2C3540-B28A-4885-8012-B997E680785A}"/>
              </a:ext>
            </a:extLst>
          </p:cNvPr>
          <p:cNvSpPr/>
          <p:nvPr/>
        </p:nvSpPr>
        <p:spPr>
          <a:xfrm>
            <a:off x="19342594" y="1703309"/>
            <a:ext cx="2394775" cy="4299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Pipe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4011004-5068-4FD1-9E61-0F8D2D834C97}"/>
              </a:ext>
            </a:extLst>
          </p:cNvPr>
          <p:cNvCxnSpPr>
            <a:stCxn id="115" idx="2"/>
            <a:endCxn id="105" idx="0"/>
          </p:cNvCxnSpPr>
          <p:nvPr/>
        </p:nvCxnSpPr>
        <p:spPr>
          <a:xfrm flipH="1">
            <a:off x="20539981" y="2603561"/>
            <a:ext cx="2" cy="303612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1460B00-D6DB-4D08-9898-A87F3B0EB64A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>
          <a:xfrm>
            <a:off x="17699801" y="1544830"/>
            <a:ext cx="2" cy="1613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BACBF81-C3AD-4F02-90B8-CBB8607FCE39}"/>
              </a:ext>
            </a:extLst>
          </p:cNvPr>
          <p:cNvCxnSpPr>
            <a:cxnSpLocks/>
            <a:stCxn id="112" idx="3"/>
            <a:endCxn id="117" idx="1"/>
          </p:cNvCxnSpPr>
          <p:nvPr/>
        </p:nvCxnSpPr>
        <p:spPr>
          <a:xfrm flipV="1">
            <a:off x="18897185" y="1918276"/>
            <a:ext cx="445407" cy="1422"/>
          </a:xfrm>
          <a:prstGeom prst="straightConnector1">
            <a:avLst/>
          </a:prstGeom>
          <a:ln w="19050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or: Elbow 46">
            <a:extLst>
              <a:ext uri="{FF2B5EF4-FFF2-40B4-BE49-F238E27FC236}">
                <a16:creationId xmlns:a16="http://schemas.microsoft.com/office/drawing/2014/main" id="{5E6E5CEF-6545-49D8-A15C-59F5A6D46D4B}"/>
              </a:ext>
            </a:extLst>
          </p:cNvPr>
          <p:cNvCxnSpPr>
            <a:cxnSpLocks/>
            <a:stCxn id="111" idx="3"/>
            <a:endCxn id="116" idx="0"/>
          </p:cNvCxnSpPr>
          <p:nvPr/>
        </p:nvCxnSpPr>
        <p:spPr>
          <a:xfrm>
            <a:off x="21012253" y="1363984"/>
            <a:ext cx="97888" cy="429482"/>
          </a:xfrm>
          <a:prstGeom prst="bentConnector2">
            <a:avLst/>
          </a:prstGeom>
          <a:ln w="19050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695CDBD-2247-4C82-80BC-29E3539AAA84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20189291" y="1961953"/>
            <a:ext cx="30054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7103A74-79A8-495B-BAB6-27E33ABF660E}"/>
              </a:ext>
            </a:extLst>
          </p:cNvPr>
          <p:cNvCxnSpPr/>
          <p:nvPr/>
        </p:nvCxnSpPr>
        <p:spPr>
          <a:xfrm>
            <a:off x="21110138" y="2130440"/>
            <a:ext cx="0" cy="11301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6B8946DC-A1C8-4DF3-9C6E-E75685898A55}"/>
              </a:ext>
            </a:extLst>
          </p:cNvPr>
          <p:cNvSpPr txBox="1"/>
          <p:nvPr/>
        </p:nvSpPr>
        <p:spPr>
          <a:xfrm>
            <a:off x="21083498" y="130260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 rot="16200000">
            <a:off x="1255857" y="1223385"/>
            <a:ext cx="6703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1302344" y="2237790"/>
            <a:ext cx="57740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13584259" y="1291564"/>
            <a:ext cx="550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Connector: Elbow 46">
            <a:extLst>
              <a:ext uri="{FF2B5EF4-FFF2-40B4-BE49-F238E27FC236}">
                <a16:creationId xmlns:a16="http://schemas.microsoft.com/office/drawing/2014/main" id="{5E6E5CEF-6545-49D8-A15C-59F5A6D46D4B}"/>
              </a:ext>
            </a:extLst>
          </p:cNvPr>
          <p:cNvCxnSpPr>
            <a:cxnSpLocks/>
            <a:stCxn id="86" idx="3"/>
            <a:endCxn id="91" idx="1"/>
          </p:cNvCxnSpPr>
          <p:nvPr/>
        </p:nvCxnSpPr>
        <p:spPr>
          <a:xfrm flipV="1">
            <a:off x="13090008" y="1697153"/>
            <a:ext cx="246315" cy="243249"/>
          </a:xfrm>
          <a:prstGeom prst="bentConnector3">
            <a:avLst>
              <a:gd name="adj1" fmla="val 19064"/>
            </a:avLst>
          </a:prstGeom>
          <a:ln w="19050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6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3764413" y="2956367"/>
            <a:ext cx="18160615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C4C031F-DC34-4255-B976-30D943B0B795}"/>
              </a:ext>
            </a:extLst>
          </p:cNvPr>
          <p:cNvGrpSpPr/>
          <p:nvPr/>
        </p:nvGrpSpPr>
        <p:grpSpPr>
          <a:xfrm>
            <a:off x="9714630" y="763852"/>
            <a:ext cx="2616198" cy="2008224"/>
            <a:chOff x="2111875" y="150248"/>
            <a:chExt cx="2310063" cy="16318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4194A4-8BC4-4293-B11A-585DD27B244D}"/>
                </a:ext>
              </a:extLst>
            </p:cNvPr>
            <p:cNvSpPr/>
            <p:nvPr/>
          </p:nvSpPr>
          <p:spPr>
            <a:xfrm>
              <a:off x="2111875" y="150248"/>
              <a:ext cx="2310063" cy="163182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0C40AC-C0C6-4999-A5CB-B9BAE7AD36B5}"/>
                </a:ext>
              </a:extLst>
            </p:cNvPr>
            <p:cNvSpPr/>
            <p:nvPr/>
          </p:nvSpPr>
          <p:spPr>
            <a:xfrm>
              <a:off x="2197295" y="446805"/>
              <a:ext cx="2117532" cy="2229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EEB773-3FD7-4438-BD84-DA436295F21E}"/>
              </a:ext>
            </a:extLst>
          </p:cNvPr>
          <p:cNvSpPr txBox="1"/>
          <p:nvPr/>
        </p:nvSpPr>
        <p:spPr>
          <a:xfrm>
            <a:off x="9714629" y="76385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F37662-ACBC-44C9-9F6C-335CA35274F9}"/>
              </a:ext>
            </a:extLst>
          </p:cNvPr>
          <p:cNvSpPr/>
          <p:nvPr/>
        </p:nvSpPr>
        <p:spPr>
          <a:xfrm>
            <a:off x="9714631" y="3029859"/>
            <a:ext cx="2370653" cy="5085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9814745" y="2885966"/>
            <a:ext cx="2062939" cy="274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Device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85591F-BABB-4252-B9E3-308409DC124D}"/>
              </a:ext>
            </a:extLst>
          </p:cNvPr>
          <p:cNvSpPr/>
          <p:nvPr/>
        </p:nvSpPr>
        <p:spPr>
          <a:xfrm>
            <a:off x="12943824" y="3131375"/>
            <a:ext cx="1741388" cy="274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496CD-3428-4B2E-BC7B-0FAFEB877B96}"/>
              </a:ext>
            </a:extLst>
          </p:cNvPr>
          <p:cNvSpPr txBox="1"/>
          <p:nvPr/>
        </p:nvSpPr>
        <p:spPr>
          <a:xfrm>
            <a:off x="9807869" y="316588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0F328B-B984-49BD-B94C-3A867F01F991}"/>
              </a:ext>
            </a:extLst>
          </p:cNvPr>
          <p:cNvSpPr/>
          <p:nvPr/>
        </p:nvSpPr>
        <p:spPr>
          <a:xfrm>
            <a:off x="9813144" y="2382339"/>
            <a:ext cx="2394775" cy="274320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FE588D-0547-4B61-A5FE-13470DD9BF31}"/>
              </a:ext>
            </a:extLst>
          </p:cNvPr>
          <p:cNvCxnSpPr>
            <a:cxnSpLocks/>
          </p:cNvCxnSpPr>
          <p:nvPr/>
        </p:nvCxnSpPr>
        <p:spPr>
          <a:xfrm>
            <a:off x="10884314" y="2652757"/>
            <a:ext cx="0" cy="22655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285444B-B61F-4C65-83BD-BD12F5B606EF}"/>
              </a:ext>
            </a:extLst>
          </p:cNvPr>
          <p:cNvSpPr/>
          <p:nvPr/>
        </p:nvSpPr>
        <p:spPr>
          <a:xfrm>
            <a:off x="9814743" y="2027890"/>
            <a:ext cx="1069570" cy="274320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Nouveau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0CC36E-AC7C-4A24-A33F-3F8C74E0CF1F}"/>
              </a:ext>
            </a:extLst>
          </p:cNvPr>
          <p:cNvSpPr/>
          <p:nvPr/>
        </p:nvSpPr>
        <p:spPr>
          <a:xfrm>
            <a:off x="9813144" y="1486215"/>
            <a:ext cx="1147244" cy="274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Clover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218406-7254-448F-9F13-74DDA88975C2}"/>
              </a:ext>
            </a:extLst>
          </p:cNvPr>
          <p:cNvSpPr/>
          <p:nvPr/>
        </p:nvSpPr>
        <p:spPr>
          <a:xfrm>
            <a:off x="11058901" y="1485413"/>
            <a:ext cx="1147244" cy="2759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LLVM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C77CB0-CB5F-4429-A256-6175914F0379}"/>
              </a:ext>
            </a:extLst>
          </p:cNvPr>
          <p:cNvSpPr/>
          <p:nvPr/>
        </p:nvSpPr>
        <p:spPr>
          <a:xfrm>
            <a:off x="9811370" y="1938253"/>
            <a:ext cx="2394775" cy="3632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 pipe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77F771-FA55-4C6A-8AEA-124A363BBCCB}"/>
              </a:ext>
            </a:extLst>
          </p:cNvPr>
          <p:cNvSpPr/>
          <p:nvPr/>
        </p:nvSpPr>
        <p:spPr>
          <a:xfrm>
            <a:off x="12500030" y="763851"/>
            <a:ext cx="2596188" cy="20082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B4B367-4F2C-44D1-8F81-092E6EA4A225}"/>
              </a:ext>
            </a:extLst>
          </p:cNvPr>
          <p:cNvSpPr txBox="1"/>
          <p:nvPr/>
        </p:nvSpPr>
        <p:spPr>
          <a:xfrm>
            <a:off x="12542579" y="83172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0416FA-396A-497E-8A42-6598D11AA108}"/>
              </a:ext>
            </a:extLst>
          </p:cNvPr>
          <p:cNvSpPr/>
          <p:nvPr/>
        </p:nvSpPr>
        <p:spPr>
          <a:xfrm>
            <a:off x="12651551" y="2382339"/>
            <a:ext cx="2325935" cy="2704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F86B02-FB83-4B39-BCE5-C3412C9289D3}"/>
              </a:ext>
            </a:extLst>
          </p:cNvPr>
          <p:cNvSpPr/>
          <p:nvPr/>
        </p:nvSpPr>
        <p:spPr>
          <a:xfrm>
            <a:off x="13736878" y="2027890"/>
            <a:ext cx="1240608" cy="266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Nouveau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2C3540-B28A-4885-8012-B997E680785A}"/>
              </a:ext>
            </a:extLst>
          </p:cNvPr>
          <p:cNvSpPr/>
          <p:nvPr/>
        </p:nvSpPr>
        <p:spPr>
          <a:xfrm>
            <a:off x="12651551" y="1936076"/>
            <a:ext cx="2325935" cy="3607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Pipe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011004-5068-4FD1-9E61-0F8D2D834C97}"/>
              </a:ext>
            </a:extLst>
          </p:cNvPr>
          <p:cNvCxnSpPr>
            <a:stCxn id="20" idx="2"/>
            <a:endCxn id="10" idx="0"/>
          </p:cNvCxnSpPr>
          <p:nvPr/>
        </p:nvCxnSpPr>
        <p:spPr>
          <a:xfrm flipH="1">
            <a:off x="13814518" y="2652757"/>
            <a:ext cx="1" cy="478618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460B00-D6DB-4D08-9898-A87F3B0EB64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386766" y="1760535"/>
            <a:ext cx="0" cy="1755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ACBF81-C3AD-4F02-90B8-CBB8607FCE39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12206145" y="2116438"/>
            <a:ext cx="445406" cy="3444"/>
          </a:xfrm>
          <a:prstGeom prst="straightConnector1">
            <a:avLst/>
          </a:prstGeom>
          <a:ln w="19050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46">
            <a:extLst>
              <a:ext uri="{FF2B5EF4-FFF2-40B4-BE49-F238E27FC236}">
                <a16:creationId xmlns:a16="http://schemas.microsoft.com/office/drawing/2014/main" id="{5E6E5CEF-6545-49D8-A15C-59F5A6D46D4B}"/>
              </a:ext>
            </a:extLst>
          </p:cNvPr>
          <p:cNvCxnSpPr>
            <a:cxnSpLocks/>
            <a:stCxn id="16" idx="3"/>
            <a:endCxn id="21" idx="0"/>
          </p:cNvCxnSpPr>
          <p:nvPr/>
        </p:nvCxnSpPr>
        <p:spPr>
          <a:xfrm>
            <a:off x="12206145" y="1623375"/>
            <a:ext cx="2151037" cy="404515"/>
          </a:xfrm>
          <a:prstGeom prst="bentConnector2">
            <a:avLst/>
          </a:prstGeom>
          <a:ln w="19050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95CDBD-2247-4C82-80BC-29E3539AAA8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3472160" y="2160918"/>
            <a:ext cx="264718" cy="4934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103A74-79A8-495B-BAB6-27E33ABF660E}"/>
              </a:ext>
            </a:extLst>
          </p:cNvPr>
          <p:cNvCxnSpPr/>
          <p:nvPr/>
        </p:nvCxnSpPr>
        <p:spPr>
          <a:xfrm>
            <a:off x="14419097" y="2293946"/>
            <a:ext cx="0" cy="8443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8946DC-A1C8-4DF3-9C6E-E75685898A55}"/>
              </a:ext>
            </a:extLst>
          </p:cNvPr>
          <p:cNvSpPr txBox="1"/>
          <p:nvPr/>
        </p:nvSpPr>
        <p:spPr>
          <a:xfrm>
            <a:off x="12943824" y="129524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TGSI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4C031F-DC34-4255-B976-30D943B0B795}"/>
              </a:ext>
            </a:extLst>
          </p:cNvPr>
          <p:cNvGrpSpPr/>
          <p:nvPr/>
        </p:nvGrpSpPr>
        <p:grpSpPr>
          <a:xfrm>
            <a:off x="16542732" y="756231"/>
            <a:ext cx="2616198" cy="2010921"/>
            <a:chOff x="2111875" y="148056"/>
            <a:chExt cx="2310063" cy="163401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14194A4-8BC4-4293-B11A-585DD27B244D}"/>
                </a:ext>
              </a:extLst>
            </p:cNvPr>
            <p:cNvSpPr/>
            <p:nvPr/>
          </p:nvSpPr>
          <p:spPr>
            <a:xfrm>
              <a:off x="2111875" y="148056"/>
              <a:ext cx="2310063" cy="163401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F0C40AC-C0C6-4999-A5CB-B9BAE7AD36B5}"/>
                </a:ext>
              </a:extLst>
            </p:cNvPr>
            <p:cNvSpPr/>
            <p:nvPr/>
          </p:nvSpPr>
          <p:spPr>
            <a:xfrm>
              <a:off x="2197294" y="444614"/>
              <a:ext cx="2115391" cy="2229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9EEB773-3FD7-4438-BD84-DA436295F21E}"/>
              </a:ext>
            </a:extLst>
          </p:cNvPr>
          <p:cNvSpPr txBox="1"/>
          <p:nvPr/>
        </p:nvSpPr>
        <p:spPr>
          <a:xfrm>
            <a:off x="16542731" y="7386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F37662-ACBC-44C9-9F6C-335CA35274F9}"/>
              </a:ext>
            </a:extLst>
          </p:cNvPr>
          <p:cNvSpPr/>
          <p:nvPr/>
        </p:nvSpPr>
        <p:spPr>
          <a:xfrm>
            <a:off x="16542731" y="3026770"/>
            <a:ext cx="2370653" cy="508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16639471" y="2877265"/>
            <a:ext cx="2062939" cy="274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Device Model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85591F-BABB-4252-B9E3-308409DC124D}"/>
              </a:ext>
            </a:extLst>
          </p:cNvPr>
          <p:cNvSpPr/>
          <p:nvPr/>
        </p:nvSpPr>
        <p:spPr>
          <a:xfrm>
            <a:off x="19772261" y="3125420"/>
            <a:ext cx="1737360" cy="274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9496CD-3428-4B2E-BC7B-0FAFEB877B96}"/>
              </a:ext>
            </a:extLst>
          </p:cNvPr>
          <p:cNvSpPr txBox="1"/>
          <p:nvPr/>
        </p:nvSpPr>
        <p:spPr>
          <a:xfrm>
            <a:off x="16639471" y="315920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0F328B-B984-49BD-B94C-3A867F01F991}"/>
              </a:ext>
            </a:extLst>
          </p:cNvPr>
          <p:cNvSpPr/>
          <p:nvPr/>
        </p:nvSpPr>
        <p:spPr>
          <a:xfrm>
            <a:off x="16639472" y="2373431"/>
            <a:ext cx="2395728" cy="274320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FE588D-0547-4B61-A5FE-13470DD9BF31}"/>
              </a:ext>
            </a:extLst>
          </p:cNvPr>
          <p:cNvCxnSpPr>
            <a:cxnSpLocks/>
          </p:cNvCxnSpPr>
          <p:nvPr/>
        </p:nvCxnSpPr>
        <p:spPr>
          <a:xfrm>
            <a:off x="17712416" y="2655454"/>
            <a:ext cx="0" cy="22655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285444B-B61F-4C65-83BD-BD12F5B606EF}"/>
              </a:ext>
            </a:extLst>
          </p:cNvPr>
          <p:cNvSpPr/>
          <p:nvPr/>
        </p:nvSpPr>
        <p:spPr>
          <a:xfrm>
            <a:off x="16642846" y="2019570"/>
            <a:ext cx="1069570" cy="274320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Nouveau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0CC36E-AC7C-4A24-A33F-3F8C74E0CF1F}"/>
              </a:ext>
            </a:extLst>
          </p:cNvPr>
          <p:cNvSpPr/>
          <p:nvPr/>
        </p:nvSpPr>
        <p:spPr>
          <a:xfrm>
            <a:off x="16639471" y="1478595"/>
            <a:ext cx="2395728" cy="274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LibTrillium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218406-7254-448F-9F13-74DDA88975C2}"/>
              </a:ext>
            </a:extLst>
          </p:cNvPr>
          <p:cNvSpPr/>
          <p:nvPr/>
        </p:nvSpPr>
        <p:spPr>
          <a:xfrm>
            <a:off x="19479653" y="1235823"/>
            <a:ext cx="1635935" cy="3601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LLVM NVPTX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C77CB0-CB5F-4429-A256-6175914F0379}"/>
              </a:ext>
            </a:extLst>
          </p:cNvPr>
          <p:cNvSpPr/>
          <p:nvPr/>
        </p:nvSpPr>
        <p:spPr>
          <a:xfrm>
            <a:off x="16639472" y="1931281"/>
            <a:ext cx="2395728" cy="3657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 pipe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77F771-FA55-4C6A-8AEA-124A363BBCCB}"/>
              </a:ext>
            </a:extLst>
          </p:cNvPr>
          <p:cNvSpPr/>
          <p:nvPr/>
        </p:nvSpPr>
        <p:spPr>
          <a:xfrm>
            <a:off x="19328132" y="763851"/>
            <a:ext cx="2596896" cy="201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B4B367-4F2C-44D1-8F81-092E6EA4A225}"/>
              </a:ext>
            </a:extLst>
          </p:cNvPr>
          <p:cNvSpPr txBox="1"/>
          <p:nvPr/>
        </p:nvSpPr>
        <p:spPr>
          <a:xfrm>
            <a:off x="19370681" y="8344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0416FA-396A-497E-8A42-6598D11AA108}"/>
              </a:ext>
            </a:extLst>
          </p:cNvPr>
          <p:cNvSpPr/>
          <p:nvPr/>
        </p:nvSpPr>
        <p:spPr>
          <a:xfrm>
            <a:off x="19479653" y="2371977"/>
            <a:ext cx="2322576" cy="274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F86B02-FB83-4B39-BCE5-C3412C9289D3}"/>
              </a:ext>
            </a:extLst>
          </p:cNvPr>
          <p:cNvSpPr/>
          <p:nvPr/>
        </p:nvSpPr>
        <p:spPr>
          <a:xfrm>
            <a:off x="20561621" y="2032324"/>
            <a:ext cx="1240608" cy="2651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Nouveau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2C3540-B28A-4885-8012-B997E680785A}"/>
              </a:ext>
            </a:extLst>
          </p:cNvPr>
          <p:cNvSpPr/>
          <p:nvPr/>
        </p:nvSpPr>
        <p:spPr>
          <a:xfrm>
            <a:off x="19479653" y="1936076"/>
            <a:ext cx="2322576" cy="365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Pipe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011004-5068-4FD1-9E61-0F8D2D834C97}"/>
              </a:ext>
            </a:extLst>
          </p:cNvPr>
          <p:cNvCxnSpPr>
            <a:stCxn id="46" idx="2"/>
            <a:endCxn id="36" idx="0"/>
          </p:cNvCxnSpPr>
          <p:nvPr/>
        </p:nvCxnSpPr>
        <p:spPr>
          <a:xfrm>
            <a:off x="20640941" y="2646297"/>
            <a:ext cx="0" cy="47912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460B00-D6DB-4D08-9898-A87F3B0EB64A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17837335" y="1752915"/>
            <a:ext cx="1" cy="178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ACBF81-C3AD-4F02-90B8-CBB8607FCE39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19035200" y="2114161"/>
            <a:ext cx="444453" cy="4632"/>
          </a:xfrm>
          <a:prstGeom prst="straightConnector1">
            <a:avLst/>
          </a:prstGeom>
          <a:ln w="19050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46">
            <a:extLst>
              <a:ext uri="{FF2B5EF4-FFF2-40B4-BE49-F238E27FC236}">
                <a16:creationId xmlns:a16="http://schemas.microsoft.com/office/drawing/2014/main" id="{5E6E5CEF-6545-49D8-A15C-59F5A6D46D4B}"/>
              </a:ext>
            </a:extLst>
          </p:cNvPr>
          <p:cNvCxnSpPr>
            <a:cxnSpLocks/>
            <a:stCxn id="42" idx="3"/>
            <a:endCxn id="47" idx="0"/>
          </p:cNvCxnSpPr>
          <p:nvPr/>
        </p:nvCxnSpPr>
        <p:spPr>
          <a:xfrm>
            <a:off x="21115588" y="1415878"/>
            <a:ext cx="66337" cy="616446"/>
          </a:xfrm>
          <a:prstGeom prst="bentConnector2">
            <a:avLst/>
          </a:prstGeom>
          <a:ln w="19050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695CDBD-2247-4C82-80BC-29E3539AAA84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20297775" y="2164485"/>
            <a:ext cx="263846" cy="42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103A74-79A8-495B-BAB6-27E33ABF660E}"/>
              </a:ext>
            </a:extLst>
          </p:cNvPr>
          <p:cNvCxnSpPr/>
          <p:nvPr/>
        </p:nvCxnSpPr>
        <p:spPr>
          <a:xfrm>
            <a:off x="21151951" y="2293946"/>
            <a:ext cx="0" cy="7803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B8946DC-A1C8-4DF3-9C6E-E75685898A55}"/>
              </a:ext>
            </a:extLst>
          </p:cNvPr>
          <p:cNvSpPr txBox="1"/>
          <p:nvPr/>
        </p:nvSpPr>
        <p:spPr>
          <a:xfrm>
            <a:off x="21181925" y="1460071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3600041" y="2338322"/>
            <a:ext cx="67037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</a:p>
        </p:txBody>
      </p:sp>
      <p:sp>
        <p:nvSpPr>
          <p:cNvPr id="58" name="TextBox 57"/>
          <p:cNvSpPr txBox="1"/>
          <p:nvPr/>
        </p:nvSpPr>
        <p:spPr>
          <a:xfrm rot="16200000">
            <a:off x="3646528" y="3136827"/>
            <a:ext cx="57740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0C40AC-C0C6-4999-A5CB-B9BAE7AD36B5}"/>
              </a:ext>
            </a:extLst>
          </p:cNvPr>
          <p:cNvSpPr/>
          <p:nvPr/>
        </p:nvSpPr>
        <p:spPr>
          <a:xfrm>
            <a:off x="4553745" y="1445195"/>
            <a:ext cx="4208353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20CC36E-AC7C-4A24-A33F-3F8C74E0CF1F}"/>
              </a:ext>
            </a:extLst>
          </p:cNvPr>
          <p:cNvSpPr/>
          <p:nvPr/>
        </p:nvSpPr>
        <p:spPr>
          <a:xfrm>
            <a:off x="4553746" y="1795132"/>
            <a:ext cx="4208352" cy="565491"/>
          </a:xfrm>
          <a:prstGeom prst="rect">
            <a:avLst/>
          </a:prstGeom>
          <a:solidFill>
            <a:srgbClr val="70AD47">
              <a:alpha val="36863"/>
            </a:srgb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Virtual GPU Driver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4697013" y="1945928"/>
            <a:ext cx="1900548" cy="27432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LibTrillium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4553748" y="2433303"/>
            <a:ext cx="4208352" cy="27432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GPU Kernel Driver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4553748" y="2781534"/>
            <a:ext cx="4208351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GPU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4553750" y="3136854"/>
            <a:ext cx="4208350" cy="7215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Driver(s)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4636218" y="3472231"/>
            <a:ext cx="1575976" cy="27432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NVIDIA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6376737" y="3496294"/>
            <a:ext cx="2300538" cy="27432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OpenCL Compiler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E7BD1E0-11F7-49DB-8985-7430477271D9}"/>
              </a:ext>
            </a:extLst>
          </p:cNvPr>
          <p:cNvSpPr/>
          <p:nvPr/>
        </p:nvSpPr>
        <p:spPr>
          <a:xfrm>
            <a:off x="4553748" y="3941094"/>
            <a:ext cx="4208350" cy="274320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Driver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1994823-B91B-4463-BDD3-F084312200C9}"/>
              </a:ext>
            </a:extLst>
          </p:cNvPr>
          <p:cNvSpPr/>
          <p:nvPr/>
        </p:nvSpPr>
        <p:spPr>
          <a:xfrm>
            <a:off x="4553748" y="4312221"/>
            <a:ext cx="4208350" cy="274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</a:p>
        </p:txBody>
      </p:sp>
      <p:sp>
        <p:nvSpPr>
          <p:cNvPr id="72" name="Right Arrow 71"/>
          <p:cNvSpPr/>
          <p:nvPr/>
        </p:nvSpPr>
        <p:spPr>
          <a:xfrm rot="5400000">
            <a:off x="7693615" y="2298563"/>
            <a:ext cx="1717227" cy="394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OpenCL Code</a:t>
            </a:r>
          </a:p>
        </p:txBody>
      </p:sp>
      <p:sp>
        <p:nvSpPr>
          <p:cNvPr id="73" name="Right Arrow 72"/>
          <p:cNvSpPr/>
          <p:nvPr/>
        </p:nvSpPr>
        <p:spPr>
          <a:xfrm rot="5400000">
            <a:off x="4275779" y="2511328"/>
            <a:ext cx="1107046" cy="43229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sp>
        <p:nvSpPr>
          <p:cNvPr id="74" name="Right Arrow 73"/>
          <p:cNvSpPr/>
          <p:nvPr/>
        </p:nvSpPr>
        <p:spPr>
          <a:xfrm rot="5400000">
            <a:off x="4587022" y="1620166"/>
            <a:ext cx="496910" cy="39299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/>
          <p:cNvSpPr/>
          <p:nvPr/>
        </p:nvSpPr>
        <p:spPr>
          <a:xfrm rot="5400000">
            <a:off x="4412131" y="3854629"/>
            <a:ext cx="841165" cy="39299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5400000">
            <a:off x="8056508" y="3845500"/>
            <a:ext cx="991437" cy="394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ISA</a:t>
            </a:r>
          </a:p>
        </p:txBody>
      </p:sp>
    </p:spTree>
    <p:extLst>
      <p:ext uri="{BB962C8B-B14F-4D97-AF65-F5344CB8AC3E}">
        <p14:creationId xmlns:p14="http://schemas.microsoft.com/office/powerpoint/2010/main" val="169260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147</Words>
  <Application>Microsoft Office PowerPoint</Application>
  <PresentationFormat>Custom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等线</vt:lpstr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Hangchen YU</dc:creator>
  <cp:lastModifiedBy>Hangchen Yu</cp:lastModifiedBy>
  <cp:revision>61</cp:revision>
  <dcterms:created xsi:type="dcterms:W3CDTF">2017-04-09T02:39:03Z</dcterms:created>
  <dcterms:modified xsi:type="dcterms:W3CDTF">2018-02-06T16:07:14Z</dcterms:modified>
</cp:coreProperties>
</file>