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 autoAdjust="0"/>
    <p:restoredTop sz="94660"/>
  </p:normalViewPr>
  <p:slideViewPr>
    <p:cSldViewPr snapToGrid="0">
      <p:cViewPr>
        <p:scale>
          <a:sx n="200" d="100"/>
          <a:sy n="200" d="100"/>
        </p:scale>
        <p:origin x="6660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70"/>
            <a:ext cx="3886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9"/>
            <a:ext cx="39433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2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3"/>
            <a:ext cx="193417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3"/>
            <a:ext cx="194369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0799"/>
            <a:ext cx="23145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0799"/>
            <a:ext cx="23145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2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3525E-8A41-440E-A484-6F85FD6F986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1E27-EC7E-4ECA-A8F6-1C68BA25C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Connector 245"/>
          <p:cNvCxnSpPr>
            <a:cxnSpLocks/>
          </p:cNvCxnSpPr>
          <p:nvPr/>
        </p:nvCxnSpPr>
        <p:spPr>
          <a:xfrm>
            <a:off x="15667" y="1499510"/>
            <a:ext cx="453564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4DF074E-F4E7-49CD-B02E-0B923F7BB0A7}"/>
              </a:ext>
            </a:extLst>
          </p:cNvPr>
          <p:cNvSpPr/>
          <p:nvPr/>
        </p:nvSpPr>
        <p:spPr>
          <a:xfrm>
            <a:off x="342958" y="28885"/>
            <a:ext cx="4208353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3E0DBC-BBB1-4D31-95A4-3208313781A6}"/>
              </a:ext>
            </a:extLst>
          </p:cNvPr>
          <p:cNvSpPr/>
          <p:nvPr/>
        </p:nvSpPr>
        <p:spPr>
          <a:xfrm>
            <a:off x="342959" y="378822"/>
            <a:ext cx="4208352" cy="565491"/>
          </a:xfrm>
          <a:prstGeom prst="rect">
            <a:avLst/>
          </a:prstGeom>
          <a:solidFill>
            <a:srgbClr val="70AD47">
              <a:alpha val="36863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Virtual GPU Driver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64D37E-7D9E-4400-BE66-24B9A2CFD47C}"/>
              </a:ext>
            </a:extLst>
          </p:cNvPr>
          <p:cNvSpPr/>
          <p:nvPr/>
        </p:nvSpPr>
        <p:spPr>
          <a:xfrm>
            <a:off x="486226" y="529618"/>
            <a:ext cx="1900548" cy="2743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LibTrillium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92C528-6F91-42AD-B3F7-739E91F829B9}"/>
              </a:ext>
            </a:extLst>
          </p:cNvPr>
          <p:cNvSpPr/>
          <p:nvPr/>
        </p:nvSpPr>
        <p:spPr>
          <a:xfrm>
            <a:off x="342961" y="1016993"/>
            <a:ext cx="4208352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GPU Kernel Driver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E6756-B8FE-4643-A51D-0D6BC1CC2266}"/>
              </a:ext>
            </a:extLst>
          </p:cNvPr>
          <p:cNvSpPr/>
          <p:nvPr/>
        </p:nvSpPr>
        <p:spPr>
          <a:xfrm>
            <a:off x="342961" y="1365224"/>
            <a:ext cx="4208351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GPU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B85C9B-633A-4FC0-88F3-8CC3994A2841}"/>
              </a:ext>
            </a:extLst>
          </p:cNvPr>
          <p:cNvSpPr/>
          <p:nvPr/>
        </p:nvSpPr>
        <p:spPr>
          <a:xfrm>
            <a:off x="342963" y="1720544"/>
            <a:ext cx="4208350" cy="7215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Driver(s)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B375BD-A8ED-4A65-B97F-B521E21A3726}"/>
              </a:ext>
            </a:extLst>
          </p:cNvPr>
          <p:cNvSpPr/>
          <p:nvPr/>
        </p:nvSpPr>
        <p:spPr>
          <a:xfrm>
            <a:off x="425431" y="2055921"/>
            <a:ext cx="1575976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NVIDIA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777F63-6B27-44DD-A784-631D4A7303C3}"/>
              </a:ext>
            </a:extLst>
          </p:cNvPr>
          <p:cNvSpPr/>
          <p:nvPr/>
        </p:nvSpPr>
        <p:spPr>
          <a:xfrm>
            <a:off x="2165950" y="2079984"/>
            <a:ext cx="2300538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OpenCL Compiler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A92B8A-EC1B-468C-B0DA-C75FE9BE25F1}"/>
              </a:ext>
            </a:extLst>
          </p:cNvPr>
          <p:cNvSpPr/>
          <p:nvPr/>
        </p:nvSpPr>
        <p:spPr>
          <a:xfrm>
            <a:off x="342961" y="2524784"/>
            <a:ext cx="4208350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Driver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F5531D-C28F-4C5C-80E1-ABC890F467E7}"/>
              </a:ext>
            </a:extLst>
          </p:cNvPr>
          <p:cNvSpPr/>
          <p:nvPr/>
        </p:nvSpPr>
        <p:spPr>
          <a:xfrm>
            <a:off x="342961" y="2895911"/>
            <a:ext cx="4208350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4057CBA6-AB91-4678-B762-CCE3BA57FE4C}"/>
              </a:ext>
            </a:extLst>
          </p:cNvPr>
          <p:cNvSpPr/>
          <p:nvPr/>
        </p:nvSpPr>
        <p:spPr>
          <a:xfrm rot="5400000">
            <a:off x="3482828" y="882253"/>
            <a:ext cx="1717227" cy="39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OpenCL Code</a:t>
            </a: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EC1224-ED22-40BC-9AD1-C9420868A904}"/>
              </a:ext>
            </a:extLst>
          </p:cNvPr>
          <p:cNvSpPr/>
          <p:nvPr/>
        </p:nvSpPr>
        <p:spPr>
          <a:xfrm rot="5400000">
            <a:off x="64992" y="1095018"/>
            <a:ext cx="1107046" cy="4322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E2BB0C1E-EB25-4EF0-AE1E-E4552959492C}"/>
              </a:ext>
            </a:extLst>
          </p:cNvPr>
          <p:cNvSpPr/>
          <p:nvPr/>
        </p:nvSpPr>
        <p:spPr>
          <a:xfrm rot="5400000">
            <a:off x="376235" y="203856"/>
            <a:ext cx="496910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9D8DC4A-21B4-4B2E-B4EC-49A2B77EA6F8}"/>
              </a:ext>
            </a:extLst>
          </p:cNvPr>
          <p:cNvSpPr/>
          <p:nvPr/>
        </p:nvSpPr>
        <p:spPr>
          <a:xfrm rot="5400000">
            <a:off x="201344" y="2438319"/>
            <a:ext cx="841165" cy="3929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99FE94D7-EC1E-44FE-816B-CBF23157F5DE}"/>
              </a:ext>
            </a:extLst>
          </p:cNvPr>
          <p:cNvSpPr/>
          <p:nvPr/>
        </p:nvSpPr>
        <p:spPr>
          <a:xfrm rot="5400000">
            <a:off x="3845721" y="2429190"/>
            <a:ext cx="991437" cy="39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ISA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C0BA15-A50B-4812-AF1E-DF2B580E7151}"/>
              </a:ext>
            </a:extLst>
          </p:cNvPr>
          <p:cNvSpPr txBox="1"/>
          <p:nvPr/>
        </p:nvSpPr>
        <p:spPr>
          <a:xfrm rot="16200000">
            <a:off x="-237798" y="922012"/>
            <a:ext cx="6703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ACDC41-2809-45BD-97A6-08E3D36E6B43}"/>
              </a:ext>
            </a:extLst>
          </p:cNvPr>
          <p:cNvSpPr txBox="1"/>
          <p:nvPr/>
        </p:nvSpPr>
        <p:spPr>
          <a:xfrm rot="16200000">
            <a:off x="-191311" y="1720517"/>
            <a:ext cx="57740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73116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17</cp:revision>
  <dcterms:created xsi:type="dcterms:W3CDTF">2018-02-06T03:47:42Z</dcterms:created>
  <dcterms:modified xsi:type="dcterms:W3CDTF">2018-02-06T16:10:38Z</dcterms:modified>
</cp:coreProperties>
</file>