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7276-4052-45D2-8E43-54C54CCEBBD1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EA8-540F-489C-A4D1-75475704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050-8FE5-444A-9293-08DE173596A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91400" y="444332"/>
            <a:ext cx="2310063" cy="1219200"/>
            <a:chOff x="2111875" y="923925"/>
            <a:chExt cx="2310063" cy="1219200"/>
          </a:xfrm>
        </p:grpSpPr>
        <p:sp>
          <p:nvSpPr>
            <p:cNvPr id="4" name="Rectangle 3"/>
            <p:cNvSpPr/>
            <p:nvPr/>
          </p:nvSpPr>
          <p:spPr>
            <a:xfrm>
              <a:off x="2111875" y="923925"/>
              <a:ext cx="2310063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8831" y="1061786"/>
              <a:ext cx="673769" cy="4010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9881" y="1061785"/>
              <a:ext cx="673769" cy="4010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43350" y="1262311"/>
              <a:ext cx="29527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200275" y="1576303"/>
              <a:ext cx="2114550" cy="476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Driver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21924" y="18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01181" y="444332"/>
            <a:ext cx="2310063" cy="1219200"/>
            <a:chOff x="2111875" y="923925"/>
            <a:chExt cx="2310063" cy="1219200"/>
          </a:xfrm>
        </p:grpSpPr>
        <p:sp>
          <p:nvSpPr>
            <p:cNvPr id="13" name="Rectangle 12"/>
            <p:cNvSpPr/>
            <p:nvPr/>
          </p:nvSpPr>
          <p:spPr>
            <a:xfrm>
              <a:off x="2111875" y="923925"/>
              <a:ext cx="2310063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48831" y="1061786"/>
              <a:ext cx="673769" cy="4010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9881" y="1061785"/>
              <a:ext cx="673769" cy="4010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943350" y="1262311"/>
              <a:ext cx="29527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200275" y="1576303"/>
              <a:ext cx="2114550" cy="476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Driver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20222" y="18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14864" y="1933981"/>
            <a:ext cx="6706936" cy="4334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662572" y="1053932"/>
            <a:ext cx="51351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085265" y="2755630"/>
            <a:ext cx="5705809" cy="3334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3698" y="2983900"/>
            <a:ext cx="2466976" cy="4812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Access Aggregator</a:t>
            </a:r>
          </a:p>
        </p:txBody>
      </p:sp>
      <p:cxnSp>
        <p:nvCxnSpPr>
          <p:cNvPr id="31" name="Straight Arrow Connector 30"/>
          <p:cNvCxnSpPr>
            <a:stCxn id="9" idx="2"/>
            <a:endCxn id="29" idx="0"/>
          </p:cNvCxnSpPr>
          <p:nvPr/>
        </p:nvCxnSpPr>
        <p:spPr>
          <a:xfrm>
            <a:off x="4537075" y="1572960"/>
            <a:ext cx="1360111" cy="14109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91400" y="2097238"/>
            <a:ext cx="2290428" cy="4697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cxnSp>
        <p:nvCxnSpPr>
          <p:cNvPr id="33" name="Straight Arrow Connector 32"/>
          <p:cNvCxnSpPr>
            <a:stCxn id="17" idx="2"/>
            <a:endCxn id="29" idx="0"/>
          </p:cNvCxnSpPr>
          <p:nvPr/>
        </p:nvCxnSpPr>
        <p:spPr>
          <a:xfrm flipH="1">
            <a:off x="5897186" y="1572960"/>
            <a:ext cx="1349670" cy="14109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01181" y="2097238"/>
            <a:ext cx="2290428" cy="4697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Device Model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391400" y="3669452"/>
            <a:ext cx="5019844" cy="1557416"/>
            <a:chOff x="3060449" y="3789194"/>
            <a:chExt cx="5019844" cy="1557416"/>
          </a:xfrm>
        </p:grpSpPr>
        <p:sp>
          <p:nvSpPr>
            <p:cNvPr id="34" name="Rectangle 33"/>
            <p:cNvSpPr/>
            <p:nvPr/>
          </p:nvSpPr>
          <p:spPr>
            <a:xfrm>
              <a:off x="3060449" y="3789194"/>
              <a:ext cx="5019844" cy="15574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261809" y="3951032"/>
              <a:ext cx="2064002" cy="962526"/>
              <a:chOff x="3358061" y="4027232"/>
              <a:chExt cx="2064002" cy="96252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58061" y="4027232"/>
                <a:ext cx="2064001" cy="4812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Shadow Channel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58063" y="4508495"/>
                <a:ext cx="2064000" cy="4812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Shadow Page Table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60919" y="3951032"/>
              <a:ext cx="2064002" cy="962526"/>
              <a:chOff x="5589255" y="4027232"/>
              <a:chExt cx="2064002" cy="9625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589255" y="4027232"/>
                <a:ext cx="2064001" cy="4812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Shadow Channel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589257" y="4508495"/>
                <a:ext cx="2064000" cy="4812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Shadow Page Table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652862" y="4961646"/>
              <a:ext cx="2359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Shadowing Mechanism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51977" y="2761226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GPUvm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cxnSpLocks/>
            <a:stCxn id="29" idx="2"/>
            <a:endCxn id="34" idx="0"/>
          </p:cNvCxnSpPr>
          <p:nvPr/>
        </p:nvCxnSpPr>
        <p:spPr>
          <a:xfrm>
            <a:off x="5897186" y="3465163"/>
            <a:ext cx="4136" cy="2042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63698" y="5450694"/>
            <a:ext cx="2466976" cy="4699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Virtual Scheduler</a:t>
            </a:r>
          </a:p>
        </p:txBody>
      </p:sp>
      <p:cxnSp>
        <p:nvCxnSpPr>
          <p:cNvPr id="58" name="Straight Arrow Connector 57"/>
          <p:cNvCxnSpPr>
            <a:cxnSpLocks/>
            <a:stCxn id="34" idx="2"/>
            <a:endCxn id="49" idx="0"/>
          </p:cNvCxnSpPr>
          <p:nvPr/>
        </p:nvCxnSpPr>
        <p:spPr>
          <a:xfrm flipH="1">
            <a:off x="5897186" y="5226868"/>
            <a:ext cx="4136" cy="223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21512" y="6404879"/>
            <a:ext cx="1751348" cy="381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GPU</a:t>
            </a:r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5897186" y="5920594"/>
            <a:ext cx="0" cy="484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03750" y="632421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58056" y="4393429"/>
            <a:ext cx="29527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20" idx="2"/>
          </p:cNvCxnSpPr>
          <p:nvPr/>
        </p:nvCxnSpPr>
        <p:spPr>
          <a:xfrm>
            <a:off x="4536614" y="2566973"/>
            <a:ext cx="461" cy="30874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56211" y="2577354"/>
            <a:ext cx="461" cy="30874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618921" y="2332105"/>
            <a:ext cx="29527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6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9</cp:revision>
  <dcterms:created xsi:type="dcterms:W3CDTF">2017-04-09T02:39:03Z</dcterms:created>
  <dcterms:modified xsi:type="dcterms:W3CDTF">2017-04-09T16:52:28Z</dcterms:modified>
</cp:coreProperties>
</file>