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D7276-4052-45D2-8E43-54C54CCEBBD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D6EA8-540F-489C-A4D1-754757043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4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6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4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8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9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7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7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9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7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7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94050-8FE5-444A-9293-08DE173596AA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4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112186" y="1926770"/>
            <a:ext cx="2616198" cy="1184561"/>
            <a:chOff x="2111875" y="958563"/>
            <a:chExt cx="2310063" cy="1184561"/>
          </a:xfrm>
        </p:grpSpPr>
        <p:sp>
          <p:nvSpPr>
            <p:cNvPr id="4" name="Rectangle 3"/>
            <p:cNvSpPr/>
            <p:nvPr/>
          </p:nvSpPr>
          <p:spPr>
            <a:xfrm>
              <a:off x="2111875" y="958563"/>
              <a:ext cx="2310063" cy="1184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266907" y="1061115"/>
              <a:ext cx="1047918" cy="4010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00275" y="1576303"/>
              <a:ext cx="2114550" cy="476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Device Driver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212301" y="205539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12186" y="3340075"/>
            <a:ext cx="3049491" cy="7213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7010400" y="3020760"/>
            <a:ext cx="0" cy="11967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212300" y="3187293"/>
            <a:ext cx="2394775" cy="4697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Device Model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530640" y="4217513"/>
            <a:ext cx="1751348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GPU</a:t>
            </a:r>
          </a:p>
        </p:txBody>
      </p:sp>
      <p:cxnSp>
        <p:nvCxnSpPr>
          <p:cNvPr id="66" name="Straight Arrow Connector 65"/>
          <p:cNvCxnSpPr>
            <a:cxnSpLocks/>
            <a:stCxn id="20" idx="2"/>
            <a:endCxn id="64" idx="0"/>
          </p:cNvCxnSpPr>
          <p:nvPr/>
        </p:nvCxnSpPr>
        <p:spPr>
          <a:xfrm flipH="1">
            <a:off x="6406314" y="3657028"/>
            <a:ext cx="3374" cy="560485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149766" y="366164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Dom0</a:t>
            </a:r>
          </a:p>
        </p:txBody>
      </p:sp>
      <p:cxnSp>
        <p:nvCxnSpPr>
          <p:cNvPr id="3" name="Straight Arrow Connector 2"/>
          <p:cNvCxnSpPr>
            <a:cxnSpLocks/>
            <a:endCxn id="20" idx="0"/>
          </p:cNvCxnSpPr>
          <p:nvPr/>
        </p:nvCxnSpPr>
        <p:spPr>
          <a:xfrm>
            <a:off x="6406314" y="3020760"/>
            <a:ext cx="3374" cy="166533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34E0E15-5F60-42D8-B7B8-FA9E96332714}"/>
              </a:ext>
            </a:extLst>
          </p:cNvPr>
          <p:cNvSpPr txBox="1"/>
          <p:nvPr/>
        </p:nvSpPr>
        <p:spPr>
          <a:xfrm>
            <a:off x="7010400" y="370068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BAR3 access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6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08105B-9509-46C8-A9E2-9CA642D83BCA}"/>
              </a:ext>
            </a:extLst>
          </p:cNvPr>
          <p:cNvGrpSpPr/>
          <p:nvPr/>
        </p:nvGrpSpPr>
        <p:grpSpPr>
          <a:xfrm>
            <a:off x="5112186" y="2065021"/>
            <a:ext cx="2616198" cy="1013460"/>
            <a:chOff x="2111875" y="958564"/>
            <a:chExt cx="2310063" cy="8235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10691A-6AE1-4957-B5EB-051F8AC65437}"/>
                </a:ext>
              </a:extLst>
            </p:cNvPr>
            <p:cNvSpPr/>
            <p:nvPr/>
          </p:nvSpPr>
          <p:spPr>
            <a:xfrm>
              <a:off x="2111875" y="958564"/>
              <a:ext cx="2310063" cy="8235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C6E713-4102-41C6-9687-B9A87147E1E6}"/>
                </a:ext>
              </a:extLst>
            </p:cNvPr>
            <p:cNvSpPr/>
            <p:nvPr/>
          </p:nvSpPr>
          <p:spPr>
            <a:xfrm>
              <a:off x="3266907" y="1061115"/>
              <a:ext cx="1047918" cy="2565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BC0D90E-0EEA-4BB5-BDC0-138A4E82E171}"/>
              </a:ext>
            </a:extLst>
          </p:cNvPr>
          <p:cNvSpPr txBox="1"/>
          <p:nvPr/>
        </p:nvSpPr>
        <p:spPr>
          <a:xfrm>
            <a:off x="5212300" y="219322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103232-92C7-4666-8532-5C76D4ED7EEB}"/>
              </a:ext>
            </a:extLst>
          </p:cNvPr>
          <p:cNvSpPr/>
          <p:nvPr/>
        </p:nvSpPr>
        <p:spPr>
          <a:xfrm>
            <a:off x="5112186" y="3279115"/>
            <a:ext cx="3041214" cy="8582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92B2B4-F4C7-40C6-9DD5-6EF05196F830}"/>
              </a:ext>
            </a:extLst>
          </p:cNvPr>
          <p:cNvSpPr/>
          <p:nvPr/>
        </p:nvSpPr>
        <p:spPr>
          <a:xfrm>
            <a:off x="5212301" y="3187294"/>
            <a:ext cx="2062939" cy="4087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Device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44C3F6-AA84-4D67-BBCE-C8480607CE22}"/>
              </a:ext>
            </a:extLst>
          </p:cNvPr>
          <p:cNvSpPr/>
          <p:nvPr/>
        </p:nvSpPr>
        <p:spPr>
          <a:xfrm>
            <a:off x="5368096" y="4280730"/>
            <a:ext cx="1751348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CPU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54272-58ED-421B-91DE-4990EE5F07D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243770" y="4046184"/>
            <a:ext cx="0" cy="234546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D28577-854A-4A40-81FB-AD94DEAB9D1B}"/>
              </a:ext>
            </a:extLst>
          </p:cNvPr>
          <p:cNvSpPr txBox="1"/>
          <p:nvPr/>
        </p:nvSpPr>
        <p:spPr>
          <a:xfrm>
            <a:off x="7335695" y="331343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FAD842-7839-4FCF-A3BD-BF21B176D499}"/>
              </a:ext>
            </a:extLst>
          </p:cNvPr>
          <p:cNvSpPr/>
          <p:nvPr/>
        </p:nvSpPr>
        <p:spPr>
          <a:xfrm>
            <a:off x="5208926" y="2599056"/>
            <a:ext cx="2394775" cy="3601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OpenCL runtime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CE0BAA-EB1B-49C8-86E4-F5FCE60EF1B3}"/>
              </a:ext>
            </a:extLst>
          </p:cNvPr>
          <p:cNvSpPr/>
          <p:nvPr/>
        </p:nvSpPr>
        <p:spPr>
          <a:xfrm>
            <a:off x="5208777" y="3686076"/>
            <a:ext cx="2792074" cy="3601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OpenCL runtime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13349AE-EB2A-456A-85A7-216E775EB10F}"/>
              </a:ext>
            </a:extLst>
          </p:cNvPr>
          <p:cNvCxnSpPr>
            <a:cxnSpLocks/>
            <a:stCxn id="17" idx="3"/>
            <a:endCxn id="19" idx="3"/>
          </p:cNvCxnSpPr>
          <p:nvPr/>
        </p:nvCxnSpPr>
        <p:spPr>
          <a:xfrm>
            <a:off x="7603701" y="2779110"/>
            <a:ext cx="397150" cy="1087020"/>
          </a:xfrm>
          <a:prstGeom prst="bentConnector3">
            <a:avLst>
              <a:gd name="adj1" fmla="val 15756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C33BAD-DC92-4473-B82B-5FEA16B37C3E}"/>
              </a:ext>
            </a:extLst>
          </p:cNvPr>
          <p:cNvCxnSpPr>
            <a:cxnSpLocks/>
          </p:cNvCxnSpPr>
          <p:nvPr/>
        </p:nvCxnSpPr>
        <p:spPr>
          <a:xfrm>
            <a:off x="6243770" y="2959164"/>
            <a:ext cx="0" cy="22655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32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4C031F-DC34-4255-B976-30D943B0B795}"/>
              </a:ext>
            </a:extLst>
          </p:cNvPr>
          <p:cNvGrpSpPr/>
          <p:nvPr/>
        </p:nvGrpSpPr>
        <p:grpSpPr>
          <a:xfrm>
            <a:off x="3458646" y="1805941"/>
            <a:ext cx="2616198" cy="1013460"/>
            <a:chOff x="2111875" y="958564"/>
            <a:chExt cx="2310063" cy="8235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4194A4-8BC4-4293-B11A-585DD27B244D}"/>
                </a:ext>
              </a:extLst>
            </p:cNvPr>
            <p:cNvSpPr/>
            <p:nvPr/>
          </p:nvSpPr>
          <p:spPr>
            <a:xfrm>
              <a:off x="2111875" y="958564"/>
              <a:ext cx="2310063" cy="8235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0C40AC-C0C6-4999-A5CB-B9BAE7AD36B5}"/>
                </a:ext>
              </a:extLst>
            </p:cNvPr>
            <p:cNvSpPr/>
            <p:nvPr/>
          </p:nvSpPr>
          <p:spPr>
            <a:xfrm>
              <a:off x="3266907" y="1061115"/>
              <a:ext cx="1047918" cy="2565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EEB773-3FD7-4438-BD84-DA436295F21E}"/>
              </a:ext>
            </a:extLst>
          </p:cNvPr>
          <p:cNvSpPr txBox="1"/>
          <p:nvPr/>
        </p:nvSpPr>
        <p:spPr>
          <a:xfrm>
            <a:off x="3558760" y="193414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F37662-ACBC-44C9-9F6C-335CA35274F9}"/>
              </a:ext>
            </a:extLst>
          </p:cNvPr>
          <p:cNvSpPr/>
          <p:nvPr/>
        </p:nvSpPr>
        <p:spPr>
          <a:xfrm>
            <a:off x="3458646" y="3020036"/>
            <a:ext cx="2370654" cy="7027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70EF25-F90C-46C3-BAB1-A67B6445F6B7}"/>
              </a:ext>
            </a:extLst>
          </p:cNvPr>
          <p:cNvSpPr/>
          <p:nvPr/>
        </p:nvSpPr>
        <p:spPr>
          <a:xfrm>
            <a:off x="3558761" y="2928214"/>
            <a:ext cx="2062939" cy="4087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Device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85591F-BABB-4252-B9E3-308409DC124D}"/>
              </a:ext>
            </a:extLst>
          </p:cNvPr>
          <p:cNvSpPr/>
          <p:nvPr/>
        </p:nvSpPr>
        <p:spPr>
          <a:xfrm>
            <a:off x="6439591" y="3091532"/>
            <a:ext cx="185097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728B68-730F-4EF4-9456-8277D338149F}"/>
              </a:ext>
            </a:extLst>
          </p:cNvPr>
          <p:cNvCxnSpPr>
            <a:cxnSpLocks/>
            <a:stCxn id="20" idx="2"/>
            <a:endCxn id="10" idx="0"/>
          </p:cNvCxnSpPr>
          <p:nvPr/>
        </p:nvCxnSpPr>
        <p:spPr>
          <a:xfrm>
            <a:off x="7365076" y="2700084"/>
            <a:ext cx="0" cy="391448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9496CD-3428-4B2E-BC7B-0FAFEB877B96}"/>
              </a:ext>
            </a:extLst>
          </p:cNvPr>
          <p:cNvSpPr txBox="1"/>
          <p:nvPr/>
        </p:nvSpPr>
        <p:spPr>
          <a:xfrm>
            <a:off x="3555386" y="33534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0F328B-B984-49BD-B94C-3A867F01F991}"/>
              </a:ext>
            </a:extLst>
          </p:cNvPr>
          <p:cNvSpPr/>
          <p:nvPr/>
        </p:nvSpPr>
        <p:spPr>
          <a:xfrm>
            <a:off x="3555386" y="2339976"/>
            <a:ext cx="2394775" cy="3601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OpenCL runtime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F5B166-3DCA-4497-898B-CA728F1A733D}"/>
              </a:ext>
            </a:extLst>
          </p:cNvPr>
          <p:cNvSpPr/>
          <p:nvPr/>
        </p:nvSpPr>
        <p:spPr>
          <a:xfrm>
            <a:off x="6286501" y="1805941"/>
            <a:ext cx="2125980" cy="10134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D4A797-3AE0-4018-B3A4-3107D966240E}"/>
              </a:ext>
            </a:extLst>
          </p:cNvPr>
          <p:cNvSpPr txBox="1"/>
          <p:nvPr/>
        </p:nvSpPr>
        <p:spPr>
          <a:xfrm>
            <a:off x="6442964" y="193414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B8D6FD-2460-4C5F-B919-EB9CBF0223B6}"/>
              </a:ext>
            </a:extLst>
          </p:cNvPr>
          <p:cNvSpPr/>
          <p:nvPr/>
        </p:nvSpPr>
        <p:spPr>
          <a:xfrm>
            <a:off x="6439591" y="2339976"/>
            <a:ext cx="1850970" cy="3601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OpenCL runtime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5350D2-1F4D-43D0-AC04-528FDE77F59D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5950161" y="2520030"/>
            <a:ext cx="48943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FE588D-0547-4B61-A5FE-13470DD9BF31}"/>
              </a:ext>
            </a:extLst>
          </p:cNvPr>
          <p:cNvCxnSpPr>
            <a:cxnSpLocks/>
          </p:cNvCxnSpPr>
          <p:nvPr/>
        </p:nvCxnSpPr>
        <p:spPr>
          <a:xfrm>
            <a:off x="4628330" y="2700084"/>
            <a:ext cx="0" cy="22655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5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37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Hangchen YU</dc:creator>
  <cp:lastModifiedBy>Hangchen YU</cp:lastModifiedBy>
  <cp:revision>23</cp:revision>
  <dcterms:created xsi:type="dcterms:W3CDTF">2017-04-09T02:39:03Z</dcterms:created>
  <dcterms:modified xsi:type="dcterms:W3CDTF">2017-10-17T06:50:47Z</dcterms:modified>
</cp:coreProperties>
</file>