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4AD839-8671-46F3-B675-9CF208DEC1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163760" y="2432880"/>
            <a:ext cx="3784320" cy="27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163040" y="4525920"/>
            <a:ext cx="3785040" cy="2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Physical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163040" y="4176000"/>
            <a:ext cx="3785040" cy="273960"/>
          </a:xfrm>
          <a:prstGeom prst="rect">
            <a:avLst/>
          </a:prstGeom>
          <a:pattFill prst="wdDnDiag">
            <a:fgClr>
              <a:srgbClr val="d0cece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GPU API /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798960" y="3322080"/>
            <a:ext cx="1149120" cy="2138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Guest Mem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163760" y="3824280"/>
            <a:ext cx="2520720" cy="2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MMIO Callbacks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163760" y="3471120"/>
            <a:ext cx="2520720" cy="2739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BAR/FIFO/Registers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6798960" y="3679560"/>
            <a:ext cx="1149120" cy="415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ts val="52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Guest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VRAM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6634080" y="3123720"/>
            <a:ext cx="1314000" cy="119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9"/>
          <p:cNvSpPr/>
          <p:nvPr/>
        </p:nvSpPr>
        <p:spPr>
          <a:xfrm>
            <a:off x="6684480" y="3607920"/>
            <a:ext cx="160020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163760" y="3123360"/>
            <a:ext cx="2520720" cy="2739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Device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634080" y="3129120"/>
            <a:ext cx="103680" cy="113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2"/>
          <p:cNvSpPr/>
          <p:nvPr/>
        </p:nvSpPr>
        <p:spPr>
          <a:xfrm flipH="1">
            <a:off x="6680880" y="3242880"/>
            <a:ext cx="83160" cy="360"/>
          </a:xfrm>
          <a:prstGeom prst="line">
            <a:avLst/>
          </a:prstGeom>
          <a:ln w="12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Line 13"/>
          <p:cNvSpPr/>
          <p:nvPr/>
        </p:nvSpPr>
        <p:spPr>
          <a:xfrm>
            <a:off x="3853440" y="3607920"/>
            <a:ext cx="309240" cy="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" name="CustomShape 14"/>
          <p:cNvSpPr/>
          <p:nvPr/>
        </p:nvSpPr>
        <p:spPr>
          <a:xfrm rot="16200000">
            <a:off x="3623760" y="3823920"/>
            <a:ext cx="612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 rot="16200000">
            <a:off x="3573720" y="2841840"/>
            <a:ext cx="714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16"/>
          <p:cNvSpPr/>
          <p:nvPr/>
        </p:nvSpPr>
        <p:spPr>
          <a:xfrm flipH="1">
            <a:off x="6598080" y="3123720"/>
            <a:ext cx="165960" cy="360"/>
          </a:xfrm>
          <a:prstGeom prst="line">
            <a:avLst/>
          </a:prstGeom>
          <a:ln w="12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4163760" y="2777040"/>
            <a:ext cx="3784320" cy="27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Runtime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18"/>
          <p:cNvSpPr/>
          <p:nvPr/>
        </p:nvSpPr>
        <p:spPr>
          <a:xfrm>
            <a:off x="7815960" y="2777400"/>
            <a:ext cx="45720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Line 19"/>
          <p:cNvSpPr/>
          <p:nvPr/>
        </p:nvSpPr>
        <p:spPr>
          <a:xfrm>
            <a:off x="7901280" y="3242160"/>
            <a:ext cx="37332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Line 20"/>
          <p:cNvSpPr/>
          <p:nvPr/>
        </p:nvSpPr>
        <p:spPr>
          <a:xfrm>
            <a:off x="7818480" y="3124440"/>
            <a:ext cx="45720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8204040" y="2645640"/>
            <a:ext cx="281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8208000" y="2990520"/>
            <a:ext cx="2739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8208000" y="3123360"/>
            <a:ext cx="2739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8204040" y="3477240"/>
            <a:ext cx="281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Application>LibreOffice/5.1.6.2$Linux_X86_64 LibreOffice_project/10m0$Build-2</Application>
  <Words>24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2017-04-09T02:39:03Z</dcterms:created>
  <dc:creator>Hangchen YU</dc:creator>
  <dc:description/>
  <dc:language>en-US</dc:language>
  <cp:lastModifiedBy/>
  <dcterms:modified xsi:type="dcterms:W3CDTF">2018-02-06T12:14:52Z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