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9" r:id="rId3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660"/>
  </p:normalViewPr>
  <p:slideViewPr>
    <p:cSldViewPr snapToGrid="0">
      <p:cViewPr>
        <p:scale>
          <a:sx n="200" d="100"/>
          <a:sy n="200" d="100"/>
        </p:scale>
        <p:origin x="34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5pPr>
    <a:lvl6pPr marL="2285796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2957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57275" algn="l" defTabSz="914318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1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0C40AC-C0C6-4999-A5CB-B9BAE7AD36B5}"/>
              </a:ext>
            </a:extLst>
          </p:cNvPr>
          <p:cNvSpPr/>
          <p:nvPr/>
        </p:nvSpPr>
        <p:spPr>
          <a:xfrm>
            <a:off x="1569481" y="514203"/>
            <a:ext cx="4977372" cy="27432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1383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1569481" y="4418232"/>
            <a:ext cx="4977372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1569481" y="3907499"/>
            <a:ext cx="4977372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API / Driver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5397505" y="1060632"/>
            <a:ext cx="1149351" cy="21433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 Mem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1447800" y="1929643"/>
            <a:ext cx="5207000" cy="23661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1569483" y="1562916"/>
            <a:ext cx="3713723" cy="2739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SVGA Device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1569483" y="1209523"/>
            <a:ext cx="3713723" cy="27432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SVGA FIFO/Registers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4C638-3907-4F5E-9164-5E7BA6538FB8}"/>
              </a:ext>
            </a:extLst>
          </p:cNvPr>
          <p:cNvSpPr/>
          <p:nvPr/>
        </p:nvSpPr>
        <p:spPr>
          <a:xfrm>
            <a:off x="1569483" y="2021060"/>
            <a:ext cx="3713723" cy="2739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 / </a:t>
            </a:r>
            <a:r>
              <a:rPr lang="en-US" altLang="zh-CN" sz="1383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HostOps</a:t>
            </a:r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Dispatch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8910E-8FB1-46EF-B8EB-778A64EDE9F6}"/>
              </a:ext>
            </a:extLst>
          </p:cNvPr>
          <p:cNvSpPr/>
          <p:nvPr/>
        </p:nvSpPr>
        <p:spPr>
          <a:xfrm>
            <a:off x="5397505" y="1417925"/>
            <a:ext cx="1149351" cy="41605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VRAM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4D007-F185-4F8C-BE50-EBD749B2389E}"/>
              </a:ext>
            </a:extLst>
          </p:cNvPr>
          <p:cNvSpPr/>
          <p:nvPr/>
        </p:nvSpPr>
        <p:spPr>
          <a:xfrm>
            <a:off x="5232403" y="862135"/>
            <a:ext cx="1314451" cy="11942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3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ED193-984A-4302-A827-3B9ECCC2E12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283203" y="1346683"/>
            <a:ext cx="16605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1569483" y="861863"/>
            <a:ext cx="3713723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3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 SVGA Driver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7EC1A-6F78-45FF-BB37-F2968BC2EDE8}"/>
              </a:ext>
            </a:extLst>
          </p:cNvPr>
          <p:cNvSpPr/>
          <p:nvPr/>
        </p:nvSpPr>
        <p:spPr>
          <a:xfrm>
            <a:off x="5397505" y="2021060"/>
            <a:ext cx="1149351" cy="2739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SVGA GMR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4AFCD-B4F6-4BD0-AE34-9C7F375EBB70}"/>
              </a:ext>
            </a:extLst>
          </p:cNvPr>
          <p:cNvSpPr/>
          <p:nvPr/>
        </p:nvSpPr>
        <p:spPr>
          <a:xfrm>
            <a:off x="5232404" y="867595"/>
            <a:ext cx="103983" cy="113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3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F4D1E9-09DF-43BB-8A4E-2D6C0BA2C50F}"/>
              </a:ext>
            </a:extLst>
          </p:cNvPr>
          <p:cNvCxnSpPr>
            <a:cxnSpLocks/>
          </p:cNvCxnSpPr>
          <p:nvPr/>
        </p:nvCxnSpPr>
        <p:spPr>
          <a:xfrm flipH="1">
            <a:off x="5279629" y="981559"/>
            <a:ext cx="829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75A284-6A97-4E47-A9C7-07A2A2AA7BA0}"/>
              </a:ext>
            </a:extLst>
          </p:cNvPr>
          <p:cNvCxnSpPr>
            <a:cxnSpLocks/>
          </p:cNvCxnSpPr>
          <p:nvPr/>
        </p:nvCxnSpPr>
        <p:spPr>
          <a:xfrm>
            <a:off x="1057279" y="1346683"/>
            <a:ext cx="51220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18AF85-4788-45E2-877D-DB5784A3F050}"/>
              </a:ext>
            </a:extLst>
          </p:cNvPr>
          <p:cNvSpPr/>
          <p:nvPr/>
        </p:nvSpPr>
        <p:spPr>
          <a:xfrm>
            <a:off x="2781305" y="2428857"/>
            <a:ext cx="3765551" cy="13125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83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CD0C17-2102-4C94-B829-FCEE125243DA}"/>
              </a:ext>
            </a:extLst>
          </p:cNvPr>
          <p:cNvSpPr/>
          <p:nvPr/>
        </p:nvSpPr>
        <p:spPr>
          <a:xfrm>
            <a:off x="5488939" y="2569279"/>
            <a:ext cx="960120" cy="5103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E05F8D8-8EAC-4E75-927A-A7545B0FEF5D}"/>
              </a:ext>
            </a:extLst>
          </p:cNvPr>
          <p:cNvSpPr/>
          <p:nvPr/>
        </p:nvSpPr>
        <p:spPr>
          <a:xfrm>
            <a:off x="5488940" y="3184937"/>
            <a:ext cx="960120" cy="405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F0260A-6E93-4BD5-BA82-A22AFC2B859D}"/>
              </a:ext>
            </a:extLst>
          </p:cNvPr>
          <p:cNvSpPr/>
          <p:nvPr/>
        </p:nvSpPr>
        <p:spPr>
          <a:xfrm>
            <a:off x="2887069" y="2563847"/>
            <a:ext cx="922479" cy="515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F05821F-4C50-4923-B79E-77A505281FB3}"/>
              </a:ext>
            </a:extLst>
          </p:cNvPr>
          <p:cNvSpPr/>
          <p:nvPr/>
        </p:nvSpPr>
        <p:spPr>
          <a:xfrm>
            <a:off x="4046581" y="2563847"/>
            <a:ext cx="922479" cy="515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Translator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D3F5D1C-C910-4AD2-8D47-944FBD8FC903}"/>
              </a:ext>
            </a:extLst>
          </p:cNvPr>
          <p:cNvSpPr/>
          <p:nvPr/>
        </p:nvSpPr>
        <p:spPr>
          <a:xfrm>
            <a:off x="2872719" y="3339243"/>
            <a:ext cx="2087451" cy="193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Drawing Path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8F89E88-8831-4326-9738-F153B2C755A9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4759997" y="2658915"/>
            <a:ext cx="1097215" cy="360680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A53DCF-8C14-4D79-8F84-2B36836B4D8F}"/>
              </a:ext>
            </a:extLst>
          </p:cNvPr>
          <p:cNvCxnSpPr>
            <a:cxnSpLocks/>
            <a:stCxn id="41" idx="0"/>
            <a:endCxn id="24" idx="2"/>
          </p:cNvCxnSpPr>
          <p:nvPr/>
        </p:nvCxnSpPr>
        <p:spPr>
          <a:xfrm flipV="1">
            <a:off x="5969003" y="2294961"/>
            <a:ext cx="3179" cy="27431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3A20B9-1A61-45B2-BF5F-37DCCC2CAE0D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507819" y="2290649"/>
            <a:ext cx="3" cy="27319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3E84B0-EE5D-437C-833D-72099BDD44B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348307" y="2290649"/>
            <a:ext cx="0" cy="27319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B5D1D7-3931-44D9-A9EE-27A8084ACC1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3915311" y="2303527"/>
            <a:ext cx="1128" cy="1035712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2C19F8-7C22-49F8-9E21-2D9B1C0AD5A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916439" y="3532907"/>
            <a:ext cx="0" cy="374592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E52AF6-B744-4A13-B00A-ED0CB161050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969000" y="3590792"/>
            <a:ext cx="0" cy="827447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6F25152-EE09-4E9A-B38F-6A5FD9A69B38}"/>
              </a:ext>
            </a:extLst>
          </p:cNvPr>
          <p:cNvSpPr/>
          <p:nvPr/>
        </p:nvSpPr>
        <p:spPr>
          <a:xfrm>
            <a:off x="1569483" y="2428857"/>
            <a:ext cx="1131179" cy="131256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83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1884573-E097-45F6-AE24-BF3FDAA401C7}"/>
              </a:ext>
            </a:extLst>
          </p:cNvPr>
          <p:cNvSpPr/>
          <p:nvPr/>
        </p:nvSpPr>
        <p:spPr>
          <a:xfrm>
            <a:off x="1681559" y="2580397"/>
            <a:ext cx="432755" cy="603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2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42A78C-07CD-45BD-B3CF-FE02668C2880}"/>
              </a:ext>
            </a:extLst>
          </p:cNvPr>
          <p:cNvSpPr/>
          <p:nvPr/>
        </p:nvSpPr>
        <p:spPr>
          <a:xfrm>
            <a:off x="2154636" y="2576077"/>
            <a:ext cx="468047" cy="603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3</a:t>
            </a:r>
            <a:r>
              <a:rPr lang="en-US" altLang="zh-CN" sz="1400" dirty="0"/>
              <a:t>D</a:t>
            </a:r>
            <a:endParaRPr lang="en-US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FAF8663-46CF-42F7-B879-E8C5563AEED0}"/>
              </a:ext>
            </a:extLst>
          </p:cNvPr>
          <p:cNvSpPr/>
          <p:nvPr/>
        </p:nvSpPr>
        <p:spPr>
          <a:xfrm>
            <a:off x="1778277" y="2892885"/>
            <a:ext cx="769863" cy="6036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/>
              <a:t>Video</a:t>
            </a:r>
            <a:endParaRPr lang="en-US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70906F-EFE8-4CAC-B11C-9E9EEF07E3B5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2163207" y="3496563"/>
            <a:ext cx="3" cy="41093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17D08B-7ACA-41EB-8BEB-D0766F7A1143}"/>
              </a:ext>
            </a:extLst>
          </p:cNvPr>
          <p:cNvCxnSpPr>
            <a:cxnSpLocks/>
          </p:cNvCxnSpPr>
          <p:nvPr/>
        </p:nvCxnSpPr>
        <p:spPr>
          <a:xfrm flipV="1">
            <a:off x="2388655" y="2298545"/>
            <a:ext cx="0" cy="27319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75D7780-F897-4ADD-AD81-7FAF69D3B339}"/>
              </a:ext>
            </a:extLst>
          </p:cNvPr>
          <p:cNvCxnSpPr>
            <a:cxnSpLocks/>
          </p:cNvCxnSpPr>
          <p:nvPr/>
        </p:nvCxnSpPr>
        <p:spPr>
          <a:xfrm flipV="1">
            <a:off x="1897932" y="2298545"/>
            <a:ext cx="0" cy="273199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895A5F2-067E-4C84-B904-6299A8C593F9}"/>
              </a:ext>
            </a:extLst>
          </p:cNvPr>
          <p:cNvSpPr txBox="1"/>
          <p:nvPr/>
        </p:nvSpPr>
        <p:spPr>
          <a:xfrm rot="16200000">
            <a:off x="883153" y="1501566"/>
            <a:ext cx="51969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F9CAF-4601-4096-8BB1-8AF5A31C17A4}"/>
              </a:ext>
            </a:extLst>
          </p:cNvPr>
          <p:cNvSpPr txBox="1"/>
          <p:nvPr/>
        </p:nvSpPr>
        <p:spPr>
          <a:xfrm rot="16200000">
            <a:off x="843883" y="720498"/>
            <a:ext cx="598241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endParaRPr lang="en-US" sz="13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A4E08A-E717-4DF8-83E7-A99A656C0A49}"/>
              </a:ext>
            </a:extLst>
          </p:cNvPr>
          <p:cNvSpPr txBox="1"/>
          <p:nvPr/>
        </p:nvSpPr>
        <p:spPr>
          <a:xfrm rot="16200000">
            <a:off x="462365" y="2960133"/>
            <a:ext cx="1361270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Compositing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411759-66F7-4731-BD69-05C5EA9CD28D}"/>
              </a:ext>
            </a:extLst>
          </p:cNvPr>
          <p:cNvSpPr txBox="1"/>
          <p:nvPr/>
        </p:nvSpPr>
        <p:spPr>
          <a:xfrm rot="16200000">
            <a:off x="6285110" y="2960134"/>
            <a:ext cx="1183337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Rendering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BCFF5D-46DD-47BB-B510-7ADD882046C8}"/>
              </a:ext>
            </a:extLst>
          </p:cNvPr>
          <p:cNvCxnSpPr>
            <a:cxnSpLocks/>
          </p:cNvCxnSpPr>
          <p:nvPr/>
        </p:nvCxnSpPr>
        <p:spPr>
          <a:xfrm flipH="1">
            <a:off x="5196680" y="862347"/>
            <a:ext cx="1658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5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0C40AC-C0C6-4999-A5CB-B9BAE7AD36B5}"/>
              </a:ext>
            </a:extLst>
          </p:cNvPr>
          <p:cNvSpPr/>
          <p:nvPr/>
        </p:nvSpPr>
        <p:spPr>
          <a:xfrm>
            <a:off x="2914599" y="1169677"/>
            <a:ext cx="3705331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1383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2914601" y="4103937"/>
            <a:ext cx="3705331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2914599" y="3686301"/>
            <a:ext cx="3705331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API / Driver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5470579" y="1716106"/>
            <a:ext cx="1149351" cy="214335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 Mem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2822839" y="2585118"/>
            <a:ext cx="3905039" cy="144331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2914603" y="2218390"/>
            <a:ext cx="2441679" cy="27390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SVGA Device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2914602" y="1864997"/>
            <a:ext cx="2441679" cy="27432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SVGA FIFO/Registers</a:t>
            </a:r>
            <a:endParaRPr lang="en-US" sz="138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8910E-8FB1-46EF-B8EB-778A64EDE9F6}"/>
              </a:ext>
            </a:extLst>
          </p:cNvPr>
          <p:cNvSpPr/>
          <p:nvPr/>
        </p:nvSpPr>
        <p:spPr>
          <a:xfrm>
            <a:off x="5470579" y="2073399"/>
            <a:ext cx="1149351" cy="416052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Guest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VRAM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4D007-F185-4F8C-BE50-EBD749B2389E}"/>
              </a:ext>
            </a:extLst>
          </p:cNvPr>
          <p:cNvSpPr/>
          <p:nvPr/>
        </p:nvSpPr>
        <p:spPr>
          <a:xfrm>
            <a:off x="5305479" y="1517609"/>
            <a:ext cx="1314451" cy="11942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3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ED193-984A-4302-A827-3B9ECCC2E12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356279" y="2002157"/>
            <a:ext cx="13715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2914597" y="1517337"/>
            <a:ext cx="2441680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3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vmwgfx.ko</a:t>
            </a:r>
            <a:endParaRPr lang="en-US" sz="1383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4AFCD-B4F6-4BD0-AE34-9C7F375EBB70}"/>
              </a:ext>
            </a:extLst>
          </p:cNvPr>
          <p:cNvSpPr/>
          <p:nvPr/>
        </p:nvSpPr>
        <p:spPr>
          <a:xfrm>
            <a:off x="5305479" y="1523069"/>
            <a:ext cx="103983" cy="113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3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F4D1E9-09DF-43BB-8A4E-2D6C0BA2C50F}"/>
              </a:ext>
            </a:extLst>
          </p:cNvPr>
          <p:cNvCxnSpPr>
            <a:cxnSpLocks/>
          </p:cNvCxnSpPr>
          <p:nvPr/>
        </p:nvCxnSpPr>
        <p:spPr>
          <a:xfrm flipH="1">
            <a:off x="5352707" y="1637033"/>
            <a:ext cx="829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75A284-6A97-4E47-A9C7-07A2A2AA7BA0}"/>
              </a:ext>
            </a:extLst>
          </p:cNvPr>
          <p:cNvCxnSpPr>
            <a:cxnSpLocks/>
          </p:cNvCxnSpPr>
          <p:nvPr/>
        </p:nvCxnSpPr>
        <p:spPr>
          <a:xfrm>
            <a:off x="2404613" y="2002157"/>
            <a:ext cx="51220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18AF85-4788-45E2-877D-DB5784A3F050}"/>
              </a:ext>
            </a:extLst>
          </p:cNvPr>
          <p:cNvSpPr/>
          <p:nvPr/>
        </p:nvSpPr>
        <p:spPr>
          <a:xfrm>
            <a:off x="4879087" y="2660110"/>
            <a:ext cx="1740843" cy="9200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83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F05821F-4C50-4923-B79E-77A505281FB3}"/>
              </a:ext>
            </a:extLst>
          </p:cNvPr>
          <p:cNvSpPr/>
          <p:nvPr/>
        </p:nvSpPr>
        <p:spPr>
          <a:xfrm>
            <a:off x="5269759" y="2733203"/>
            <a:ext cx="1088375" cy="2987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TGSI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D3F5D1C-C910-4AD2-8D47-944FBD8FC903}"/>
              </a:ext>
            </a:extLst>
          </p:cNvPr>
          <p:cNvSpPr/>
          <p:nvPr/>
        </p:nvSpPr>
        <p:spPr>
          <a:xfrm>
            <a:off x="5269759" y="3171965"/>
            <a:ext cx="1088375" cy="3002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ISA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3E84B0-EE5D-437C-833D-72099BDD44BB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813945" y="3031939"/>
            <a:ext cx="0" cy="14002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2C19F8-7C22-49F8-9E21-2D9B1C0AD5A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813945" y="3472242"/>
            <a:ext cx="0" cy="214063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6F25152-EE09-4E9A-B38F-6A5FD9A69B38}"/>
              </a:ext>
            </a:extLst>
          </p:cNvPr>
          <p:cNvSpPr/>
          <p:nvPr/>
        </p:nvSpPr>
        <p:spPr>
          <a:xfrm>
            <a:off x="2914599" y="2656270"/>
            <a:ext cx="1562463" cy="9200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95A5F2-067E-4C84-B904-6299A8C593F9}"/>
              </a:ext>
            </a:extLst>
          </p:cNvPr>
          <p:cNvSpPr txBox="1"/>
          <p:nvPr/>
        </p:nvSpPr>
        <p:spPr>
          <a:xfrm rot="16200000">
            <a:off x="2230484" y="2157040"/>
            <a:ext cx="51969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F9CAF-4601-4096-8BB1-8AF5A31C17A4}"/>
              </a:ext>
            </a:extLst>
          </p:cNvPr>
          <p:cNvSpPr txBox="1"/>
          <p:nvPr/>
        </p:nvSpPr>
        <p:spPr>
          <a:xfrm rot="16200000">
            <a:off x="2191214" y="1375972"/>
            <a:ext cx="598241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endParaRPr lang="en-US" sz="13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BCFF5D-46DD-47BB-B510-7ADD882046C8}"/>
              </a:ext>
            </a:extLst>
          </p:cNvPr>
          <p:cNvCxnSpPr>
            <a:cxnSpLocks/>
          </p:cNvCxnSpPr>
          <p:nvPr/>
        </p:nvCxnSpPr>
        <p:spPr>
          <a:xfrm flipH="1">
            <a:off x="5269757" y="1517821"/>
            <a:ext cx="1658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73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60</cp:revision>
  <dcterms:created xsi:type="dcterms:W3CDTF">2017-04-09T02:39:03Z</dcterms:created>
  <dcterms:modified xsi:type="dcterms:W3CDTF">2018-02-06T15:58:35Z</dcterms:modified>
</cp:coreProperties>
</file>