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D7276-4052-45D2-8E43-54C54CCEBBD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D6EA8-540F-489C-A4D1-754757043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4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1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6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4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8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9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9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7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7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9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0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7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90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7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94050-8FE5-444A-9293-08DE173596AA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4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4C031F-DC34-4255-B976-30D943B0B795}"/>
              </a:ext>
            </a:extLst>
          </p:cNvPr>
          <p:cNvGrpSpPr/>
          <p:nvPr/>
        </p:nvGrpSpPr>
        <p:grpSpPr>
          <a:xfrm>
            <a:off x="3188682" y="2069579"/>
            <a:ext cx="2616198" cy="2343493"/>
            <a:chOff x="2111875" y="-122183"/>
            <a:chExt cx="2310063" cy="190425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14194A4-8BC4-4293-B11A-585DD27B244D}"/>
                </a:ext>
              </a:extLst>
            </p:cNvPr>
            <p:cNvSpPr/>
            <p:nvPr/>
          </p:nvSpPr>
          <p:spPr>
            <a:xfrm>
              <a:off x="2111875" y="-122183"/>
              <a:ext cx="2310063" cy="190425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0C40AC-C0C6-4999-A5CB-B9BAE7AD36B5}"/>
                </a:ext>
              </a:extLst>
            </p:cNvPr>
            <p:cNvSpPr/>
            <p:nvPr/>
          </p:nvSpPr>
          <p:spPr>
            <a:xfrm>
              <a:off x="2197294" y="191593"/>
              <a:ext cx="2117532" cy="2565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</a:t>
              </a:r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9EEB773-3FD7-4438-BD84-DA436295F21E}"/>
              </a:ext>
            </a:extLst>
          </p:cNvPr>
          <p:cNvSpPr txBox="1"/>
          <p:nvPr/>
        </p:nvSpPr>
        <p:spPr>
          <a:xfrm>
            <a:off x="3188681" y="208542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F37662-ACBC-44C9-9F6C-335CA35274F9}"/>
              </a:ext>
            </a:extLst>
          </p:cNvPr>
          <p:cNvSpPr/>
          <p:nvPr/>
        </p:nvSpPr>
        <p:spPr>
          <a:xfrm>
            <a:off x="3188683" y="4613705"/>
            <a:ext cx="2370653" cy="702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70EF25-F90C-46C3-BAB1-A67B6445F6B7}"/>
              </a:ext>
            </a:extLst>
          </p:cNvPr>
          <p:cNvSpPr/>
          <p:nvPr/>
        </p:nvSpPr>
        <p:spPr>
          <a:xfrm>
            <a:off x="3288797" y="4521883"/>
            <a:ext cx="2062939" cy="4087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 Device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85591F-BABB-4252-B9E3-308409DC124D}"/>
              </a:ext>
            </a:extLst>
          </p:cNvPr>
          <p:cNvSpPr/>
          <p:nvPr/>
        </p:nvSpPr>
        <p:spPr>
          <a:xfrm>
            <a:off x="6397505" y="4597365"/>
            <a:ext cx="1850970" cy="381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9496CD-3428-4B2E-BC7B-0FAFEB877B96}"/>
              </a:ext>
            </a:extLst>
          </p:cNvPr>
          <p:cNvSpPr txBox="1"/>
          <p:nvPr/>
        </p:nvSpPr>
        <p:spPr>
          <a:xfrm>
            <a:off x="3285422" y="494710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0F328B-B984-49BD-B94C-3A867F01F991}"/>
              </a:ext>
            </a:extLst>
          </p:cNvPr>
          <p:cNvSpPr/>
          <p:nvPr/>
        </p:nvSpPr>
        <p:spPr>
          <a:xfrm>
            <a:off x="3285422" y="3933645"/>
            <a:ext cx="2394775" cy="360109"/>
          </a:xfrm>
          <a:prstGeom prst="rect">
            <a:avLst/>
          </a:prstGeom>
          <a:pattFill prst="wdDnDiag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FE588D-0547-4B61-A5FE-13470DD9BF31}"/>
              </a:ext>
            </a:extLst>
          </p:cNvPr>
          <p:cNvCxnSpPr>
            <a:cxnSpLocks/>
          </p:cNvCxnSpPr>
          <p:nvPr/>
        </p:nvCxnSpPr>
        <p:spPr>
          <a:xfrm>
            <a:off x="4358366" y="4293754"/>
            <a:ext cx="0" cy="22655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285444B-B61F-4C65-83BD-BD12F5B606EF}"/>
              </a:ext>
            </a:extLst>
          </p:cNvPr>
          <p:cNvSpPr/>
          <p:nvPr/>
        </p:nvSpPr>
        <p:spPr>
          <a:xfrm>
            <a:off x="3288796" y="3483659"/>
            <a:ext cx="1069570" cy="336975"/>
          </a:xfrm>
          <a:prstGeom prst="rect">
            <a:avLst/>
          </a:prstGeom>
          <a:pattFill prst="wdDnDiag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Nouveau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0CC36E-AC7C-4A24-A33F-3F8C74E0CF1F}"/>
              </a:ext>
            </a:extLst>
          </p:cNvPr>
          <p:cNvSpPr/>
          <p:nvPr/>
        </p:nvSpPr>
        <p:spPr>
          <a:xfrm>
            <a:off x="3285422" y="2874915"/>
            <a:ext cx="1147244" cy="3601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Clover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218406-7254-448F-9F13-74DDA88975C2}"/>
              </a:ext>
            </a:extLst>
          </p:cNvPr>
          <p:cNvSpPr/>
          <p:nvPr/>
        </p:nvSpPr>
        <p:spPr>
          <a:xfrm>
            <a:off x="4532953" y="2874915"/>
            <a:ext cx="1147244" cy="3601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LLVM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C77CB0-CB5F-4429-A256-6175914F0379}"/>
              </a:ext>
            </a:extLst>
          </p:cNvPr>
          <p:cNvSpPr/>
          <p:nvPr/>
        </p:nvSpPr>
        <p:spPr>
          <a:xfrm>
            <a:off x="3285422" y="3396344"/>
            <a:ext cx="2394775" cy="427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 pipe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77F771-FA55-4C6A-8AEA-124A363BBCCB}"/>
              </a:ext>
            </a:extLst>
          </p:cNvPr>
          <p:cNvSpPr/>
          <p:nvPr/>
        </p:nvSpPr>
        <p:spPr>
          <a:xfrm>
            <a:off x="5974081" y="2454754"/>
            <a:ext cx="2670981" cy="19583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B4B367-4F2C-44D1-8F81-092E6EA4A225}"/>
              </a:ext>
            </a:extLst>
          </p:cNvPr>
          <p:cNvSpPr txBox="1"/>
          <p:nvPr/>
        </p:nvSpPr>
        <p:spPr>
          <a:xfrm>
            <a:off x="6016631" y="247272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0416FA-396A-497E-8A42-6598D11AA108}"/>
              </a:ext>
            </a:extLst>
          </p:cNvPr>
          <p:cNvSpPr/>
          <p:nvPr/>
        </p:nvSpPr>
        <p:spPr>
          <a:xfrm>
            <a:off x="6125603" y="3933645"/>
            <a:ext cx="2394775" cy="3601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F86B02-FB83-4B39-BCE5-C3412C9289D3}"/>
              </a:ext>
            </a:extLst>
          </p:cNvPr>
          <p:cNvSpPr/>
          <p:nvPr/>
        </p:nvSpPr>
        <p:spPr>
          <a:xfrm>
            <a:off x="7272845" y="3483659"/>
            <a:ext cx="1240608" cy="336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Nouveau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2C3540-B28A-4885-8012-B997E680785A}"/>
              </a:ext>
            </a:extLst>
          </p:cNvPr>
          <p:cNvSpPr/>
          <p:nvPr/>
        </p:nvSpPr>
        <p:spPr>
          <a:xfrm>
            <a:off x="6125603" y="3393502"/>
            <a:ext cx="2394775" cy="4299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Pipe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011004-5068-4FD1-9E61-0F8D2D834C97}"/>
              </a:ext>
            </a:extLst>
          </p:cNvPr>
          <p:cNvCxnSpPr>
            <a:stCxn id="32" idx="2"/>
            <a:endCxn id="10" idx="0"/>
          </p:cNvCxnSpPr>
          <p:nvPr/>
        </p:nvCxnSpPr>
        <p:spPr>
          <a:xfrm flipH="1">
            <a:off x="7322989" y="4293753"/>
            <a:ext cx="2" cy="303611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1460B00-D6DB-4D08-9898-A87F3B0EB64A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3859042" y="3235024"/>
            <a:ext cx="0" cy="1584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BACBF81-C3AD-4F02-90B8-CBB8607FCE39}"/>
              </a:ext>
            </a:extLst>
          </p:cNvPr>
          <p:cNvCxnSpPr>
            <a:cxnSpLocks/>
            <a:stCxn id="26" idx="3"/>
            <a:endCxn id="36" idx="1"/>
          </p:cNvCxnSpPr>
          <p:nvPr/>
        </p:nvCxnSpPr>
        <p:spPr>
          <a:xfrm flipV="1">
            <a:off x="5680196" y="3608469"/>
            <a:ext cx="445406" cy="1421"/>
          </a:xfrm>
          <a:prstGeom prst="straightConnector1">
            <a:avLst/>
          </a:prstGeom>
          <a:ln w="19050">
            <a:headEnd type="oval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5E6E5CEF-6545-49D8-A15C-59F5A6D46D4B}"/>
              </a:ext>
            </a:extLst>
          </p:cNvPr>
          <p:cNvCxnSpPr>
            <a:cxnSpLocks/>
            <a:stCxn id="22" idx="3"/>
            <a:endCxn id="33" idx="0"/>
          </p:cNvCxnSpPr>
          <p:nvPr/>
        </p:nvCxnSpPr>
        <p:spPr>
          <a:xfrm>
            <a:off x="5680196" y="3054969"/>
            <a:ext cx="2212952" cy="428690"/>
          </a:xfrm>
          <a:prstGeom prst="bentConnector2">
            <a:avLst/>
          </a:prstGeom>
          <a:ln w="19050">
            <a:headEnd type="oval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95CDBD-2247-4C82-80BC-29E3539AAA8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972299" y="3652147"/>
            <a:ext cx="300545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7103A74-79A8-495B-BAB6-27E33ABF660E}"/>
              </a:ext>
            </a:extLst>
          </p:cNvPr>
          <p:cNvCxnSpPr/>
          <p:nvPr/>
        </p:nvCxnSpPr>
        <p:spPr>
          <a:xfrm>
            <a:off x="7893149" y="3820634"/>
            <a:ext cx="0" cy="11301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B8946DC-A1C8-4DF3-9C6E-E75685898A55}"/>
              </a:ext>
            </a:extLst>
          </p:cNvPr>
          <p:cNvSpPr txBox="1"/>
          <p:nvPr/>
        </p:nvSpPr>
        <p:spPr>
          <a:xfrm>
            <a:off x="6786674" y="27702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TGSI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757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4C031F-DC34-4255-B976-30D943B0B795}"/>
              </a:ext>
            </a:extLst>
          </p:cNvPr>
          <p:cNvGrpSpPr/>
          <p:nvPr/>
        </p:nvGrpSpPr>
        <p:grpSpPr>
          <a:xfrm>
            <a:off x="3188682" y="2069579"/>
            <a:ext cx="2616198" cy="2343493"/>
            <a:chOff x="2111875" y="-122183"/>
            <a:chExt cx="2310063" cy="190425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14194A4-8BC4-4293-B11A-585DD27B244D}"/>
                </a:ext>
              </a:extLst>
            </p:cNvPr>
            <p:cNvSpPr/>
            <p:nvPr/>
          </p:nvSpPr>
          <p:spPr>
            <a:xfrm>
              <a:off x="2111875" y="-122183"/>
              <a:ext cx="2310063" cy="190425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0C40AC-C0C6-4999-A5CB-B9BAE7AD36B5}"/>
                </a:ext>
              </a:extLst>
            </p:cNvPr>
            <p:cNvSpPr/>
            <p:nvPr/>
          </p:nvSpPr>
          <p:spPr>
            <a:xfrm>
              <a:off x="2197294" y="191593"/>
              <a:ext cx="2117532" cy="2565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</a:t>
              </a:r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9EEB773-3FD7-4438-BD84-DA436295F21E}"/>
              </a:ext>
            </a:extLst>
          </p:cNvPr>
          <p:cNvSpPr txBox="1"/>
          <p:nvPr/>
        </p:nvSpPr>
        <p:spPr>
          <a:xfrm>
            <a:off x="3188681" y="208542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F37662-ACBC-44C9-9F6C-335CA35274F9}"/>
              </a:ext>
            </a:extLst>
          </p:cNvPr>
          <p:cNvSpPr/>
          <p:nvPr/>
        </p:nvSpPr>
        <p:spPr>
          <a:xfrm>
            <a:off x="3188683" y="4613705"/>
            <a:ext cx="2370653" cy="702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70EF25-F90C-46C3-BAB1-A67B6445F6B7}"/>
              </a:ext>
            </a:extLst>
          </p:cNvPr>
          <p:cNvSpPr/>
          <p:nvPr/>
        </p:nvSpPr>
        <p:spPr>
          <a:xfrm>
            <a:off x="3288797" y="4521883"/>
            <a:ext cx="2062939" cy="4087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 Device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85591F-BABB-4252-B9E3-308409DC124D}"/>
              </a:ext>
            </a:extLst>
          </p:cNvPr>
          <p:cNvSpPr/>
          <p:nvPr/>
        </p:nvSpPr>
        <p:spPr>
          <a:xfrm>
            <a:off x="6397505" y="4597365"/>
            <a:ext cx="1850970" cy="381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9496CD-3428-4B2E-BC7B-0FAFEB877B96}"/>
              </a:ext>
            </a:extLst>
          </p:cNvPr>
          <p:cNvSpPr txBox="1"/>
          <p:nvPr/>
        </p:nvSpPr>
        <p:spPr>
          <a:xfrm>
            <a:off x="3285422" y="494710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0F328B-B984-49BD-B94C-3A867F01F991}"/>
              </a:ext>
            </a:extLst>
          </p:cNvPr>
          <p:cNvSpPr/>
          <p:nvPr/>
        </p:nvSpPr>
        <p:spPr>
          <a:xfrm>
            <a:off x="3285422" y="3933645"/>
            <a:ext cx="2394775" cy="360109"/>
          </a:xfrm>
          <a:prstGeom prst="rect">
            <a:avLst/>
          </a:prstGeom>
          <a:pattFill prst="wdDnDiag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FE588D-0547-4B61-A5FE-13470DD9BF31}"/>
              </a:ext>
            </a:extLst>
          </p:cNvPr>
          <p:cNvCxnSpPr>
            <a:cxnSpLocks/>
          </p:cNvCxnSpPr>
          <p:nvPr/>
        </p:nvCxnSpPr>
        <p:spPr>
          <a:xfrm>
            <a:off x="4358366" y="4293754"/>
            <a:ext cx="0" cy="22655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285444B-B61F-4C65-83BD-BD12F5B606EF}"/>
              </a:ext>
            </a:extLst>
          </p:cNvPr>
          <p:cNvSpPr/>
          <p:nvPr/>
        </p:nvSpPr>
        <p:spPr>
          <a:xfrm>
            <a:off x="3288796" y="3483659"/>
            <a:ext cx="1069570" cy="336975"/>
          </a:xfrm>
          <a:prstGeom prst="rect">
            <a:avLst/>
          </a:prstGeom>
          <a:pattFill prst="wdDnDiag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Nouveau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0CC36E-AC7C-4A24-A33F-3F8C74E0CF1F}"/>
              </a:ext>
            </a:extLst>
          </p:cNvPr>
          <p:cNvSpPr/>
          <p:nvPr/>
        </p:nvSpPr>
        <p:spPr>
          <a:xfrm>
            <a:off x="3285422" y="2880294"/>
            <a:ext cx="2394775" cy="3547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LibTrillium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218406-7254-448F-9F13-74DDA88975C2}"/>
              </a:ext>
            </a:extLst>
          </p:cNvPr>
          <p:cNvSpPr/>
          <p:nvPr/>
        </p:nvSpPr>
        <p:spPr>
          <a:xfrm>
            <a:off x="6125603" y="2874123"/>
            <a:ext cx="1669659" cy="3601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LLVM NVPTX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C77CB0-CB5F-4429-A256-6175914F0379}"/>
              </a:ext>
            </a:extLst>
          </p:cNvPr>
          <p:cNvSpPr/>
          <p:nvPr/>
        </p:nvSpPr>
        <p:spPr>
          <a:xfrm>
            <a:off x="3285422" y="3396344"/>
            <a:ext cx="2394775" cy="427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 pipe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77F771-FA55-4C6A-8AEA-124A363BBCCB}"/>
              </a:ext>
            </a:extLst>
          </p:cNvPr>
          <p:cNvSpPr/>
          <p:nvPr/>
        </p:nvSpPr>
        <p:spPr>
          <a:xfrm>
            <a:off x="5974081" y="2454754"/>
            <a:ext cx="2670981" cy="19583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B4B367-4F2C-44D1-8F81-092E6EA4A225}"/>
              </a:ext>
            </a:extLst>
          </p:cNvPr>
          <p:cNvSpPr txBox="1"/>
          <p:nvPr/>
        </p:nvSpPr>
        <p:spPr>
          <a:xfrm>
            <a:off x="6016631" y="247272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0416FA-396A-497E-8A42-6598D11AA108}"/>
              </a:ext>
            </a:extLst>
          </p:cNvPr>
          <p:cNvSpPr/>
          <p:nvPr/>
        </p:nvSpPr>
        <p:spPr>
          <a:xfrm>
            <a:off x="6125603" y="3933645"/>
            <a:ext cx="2394775" cy="3601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F86B02-FB83-4B39-BCE5-C3412C9289D3}"/>
              </a:ext>
            </a:extLst>
          </p:cNvPr>
          <p:cNvSpPr/>
          <p:nvPr/>
        </p:nvSpPr>
        <p:spPr>
          <a:xfrm>
            <a:off x="7272845" y="3483659"/>
            <a:ext cx="1240608" cy="336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Nouveau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2C3540-B28A-4885-8012-B997E680785A}"/>
              </a:ext>
            </a:extLst>
          </p:cNvPr>
          <p:cNvSpPr/>
          <p:nvPr/>
        </p:nvSpPr>
        <p:spPr>
          <a:xfrm>
            <a:off x="6125603" y="3393502"/>
            <a:ext cx="2394775" cy="4299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Pipe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011004-5068-4FD1-9E61-0F8D2D834C97}"/>
              </a:ext>
            </a:extLst>
          </p:cNvPr>
          <p:cNvCxnSpPr>
            <a:stCxn id="32" idx="2"/>
            <a:endCxn id="10" idx="0"/>
          </p:cNvCxnSpPr>
          <p:nvPr/>
        </p:nvCxnSpPr>
        <p:spPr>
          <a:xfrm flipH="1">
            <a:off x="7322989" y="4293753"/>
            <a:ext cx="2" cy="303611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1460B00-D6DB-4D08-9898-A87F3B0EB64A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4482809" y="3235024"/>
            <a:ext cx="2" cy="1613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BACBF81-C3AD-4F02-90B8-CBB8607FCE39}"/>
              </a:ext>
            </a:extLst>
          </p:cNvPr>
          <p:cNvCxnSpPr>
            <a:cxnSpLocks/>
            <a:stCxn id="26" idx="3"/>
            <a:endCxn id="36" idx="1"/>
          </p:cNvCxnSpPr>
          <p:nvPr/>
        </p:nvCxnSpPr>
        <p:spPr>
          <a:xfrm flipV="1">
            <a:off x="5680196" y="3608469"/>
            <a:ext cx="445406" cy="1421"/>
          </a:xfrm>
          <a:prstGeom prst="straightConnector1">
            <a:avLst/>
          </a:prstGeom>
          <a:ln w="19050">
            <a:headEnd type="oval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5E6E5CEF-6545-49D8-A15C-59F5A6D46D4B}"/>
              </a:ext>
            </a:extLst>
          </p:cNvPr>
          <p:cNvCxnSpPr>
            <a:cxnSpLocks/>
            <a:stCxn id="22" idx="3"/>
            <a:endCxn id="33" idx="0"/>
          </p:cNvCxnSpPr>
          <p:nvPr/>
        </p:nvCxnSpPr>
        <p:spPr>
          <a:xfrm>
            <a:off x="7795262" y="3054177"/>
            <a:ext cx="97888" cy="429482"/>
          </a:xfrm>
          <a:prstGeom prst="bentConnector2">
            <a:avLst/>
          </a:prstGeom>
          <a:ln w="19050">
            <a:headEnd type="oval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95CDBD-2247-4C82-80BC-29E3539AAA8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972299" y="3652147"/>
            <a:ext cx="300545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7103A74-79A8-495B-BAB6-27E33ABF660E}"/>
              </a:ext>
            </a:extLst>
          </p:cNvPr>
          <p:cNvCxnSpPr/>
          <p:nvPr/>
        </p:nvCxnSpPr>
        <p:spPr>
          <a:xfrm>
            <a:off x="7893149" y="3820634"/>
            <a:ext cx="0" cy="11301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B8946DC-A1C8-4DF3-9C6E-E75685898A55}"/>
              </a:ext>
            </a:extLst>
          </p:cNvPr>
          <p:cNvSpPr txBox="1"/>
          <p:nvPr/>
        </p:nvSpPr>
        <p:spPr>
          <a:xfrm>
            <a:off x="7866509" y="2992795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61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5BF2F79B-A69F-4EF0-A1F3-F100851C6567}"/>
              </a:ext>
            </a:extLst>
          </p:cNvPr>
          <p:cNvGrpSpPr/>
          <p:nvPr/>
        </p:nvGrpSpPr>
        <p:grpSpPr>
          <a:xfrm>
            <a:off x="3188681" y="1561879"/>
            <a:ext cx="5456381" cy="3754558"/>
            <a:chOff x="3188681" y="1561879"/>
            <a:chExt cx="5456381" cy="375455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543FFC7-CCB4-4D06-9F8F-84F825A425D2}"/>
                </a:ext>
              </a:extLst>
            </p:cNvPr>
            <p:cNvGrpSpPr/>
            <p:nvPr/>
          </p:nvGrpSpPr>
          <p:grpSpPr>
            <a:xfrm>
              <a:off x="3188682" y="2069579"/>
              <a:ext cx="2616198" cy="2343493"/>
              <a:chOff x="2111875" y="-122183"/>
              <a:chExt cx="2310063" cy="190425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F75917B-B22F-438C-BB0E-5D17F9BB0EDE}"/>
                  </a:ext>
                </a:extLst>
              </p:cNvPr>
              <p:cNvSpPr/>
              <p:nvPr/>
            </p:nvSpPr>
            <p:spPr>
              <a:xfrm>
                <a:off x="2111875" y="-122183"/>
                <a:ext cx="2310063" cy="190425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98580D-2011-461B-8D12-1F598F3939F7}"/>
                  </a:ext>
                </a:extLst>
              </p:cNvPr>
              <p:cNvSpPr/>
              <p:nvPr/>
            </p:nvSpPr>
            <p:spPr>
              <a:xfrm>
                <a:off x="2197294" y="191593"/>
                <a:ext cx="2117532" cy="2565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</a:t>
                </a:r>
                <a:endPara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0B8565-13C4-4A24-9066-8F2943CB8AF9}"/>
                </a:ext>
              </a:extLst>
            </p:cNvPr>
            <p:cNvSpPr txBox="1"/>
            <p:nvPr/>
          </p:nvSpPr>
          <p:spPr>
            <a:xfrm>
              <a:off x="3188681" y="2085423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Dom1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75D252C-E116-4449-82B3-9B0DF2436F4F}"/>
                </a:ext>
              </a:extLst>
            </p:cNvPr>
            <p:cNvSpPr/>
            <p:nvPr/>
          </p:nvSpPr>
          <p:spPr>
            <a:xfrm>
              <a:off x="3188683" y="4613705"/>
              <a:ext cx="2370653" cy="7027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F250557-82E3-4128-9427-446CB53DE9C9}"/>
                </a:ext>
              </a:extLst>
            </p:cNvPr>
            <p:cNvSpPr/>
            <p:nvPr/>
          </p:nvSpPr>
          <p:spPr>
            <a:xfrm>
              <a:off x="3288797" y="4521883"/>
              <a:ext cx="2062939" cy="4087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GPU Device Model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A00D7E-8F8C-42D5-974D-45289A6691D0}"/>
                </a:ext>
              </a:extLst>
            </p:cNvPr>
            <p:cNvSpPr/>
            <p:nvPr/>
          </p:nvSpPr>
          <p:spPr>
            <a:xfrm>
              <a:off x="6397505" y="4597365"/>
              <a:ext cx="1850970" cy="381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Physical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5665E4-877A-4036-B71C-A5BA93FA2129}"/>
                </a:ext>
              </a:extLst>
            </p:cNvPr>
            <p:cNvSpPr txBox="1"/>
            <p:nvPr/>
          </p:nvSpPr>
          <p:spPr>
            <a:xfrm>
              <a:off x="3285422" y="4947105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Dom0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3E1C16-39BC-4510-8C0A-C48D35E358BB}"/>
                </a:ext>
              </a:extLst>
            </p:cNvPr>
            <p:cNvSpPr/>
            <p:nvPr/>
          </p:nvSpPr>
          <p:spPr>
            <a:xfrm>
              <a:off x="3285422" y="3933645"/>
              <a:ext cx="2394775" cy="360109"/>
            </a:xfrm>
            <a:prstGeom prst="rect">
              <a:avLst/>
            </a:prstGeom>
            <a:pattFill prst="wdDnDiag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Kernel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C819BF4-02CD-4850-B513-8E449BACC6D3}"/>
                </a:ext>
              </a:extLst>
            </p:cNvPr>
            <p:cNvCxnSpPr>
              <a:cxnSpLocks/>
            </p:cNvCxnSpPr>
            <p:nvPr/>
          </p:nvCxnSpPr>
          <p:spPr>
            <a:xfrm>
              <a:off x="4358366" y="4293754"/>
              <a:ext cx="0" cy="2265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BFB50A-0F9E-4868-93C5-A55A796C9C37}"/>
                </a:ext>
              </a:extLst>
            </p:cNvPr>
            <p:cNvSpPr/>
            <p:nvPr/>
          </p:nvSpPr>
          <p:spPr>
            <a:xfrm>
              <a:off x="3288796" y="3483659"/>
              <a:ext cx="1069570" cy="336975"/>
            </a:xfrm>
            <a:prstGeom prst="rect">
              <a:avLst/>
            </a:prstGeom>
            <a:pattFill prst="wdDnDiag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Nouveau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772AD49-A5A1-4FEB-998F-27A558EDEE90}"/>
                </a:ext>
              </a:extLst>
            </p:cNvPr>
            <p:cNvSpPr/>
            <p:nvPr/>
          </p:nvSpPr>
          <p:spPr>
            <a:xfrm>
              <a:off x="3285422" y="2880294"/>
              <a:ext cx="2394775" cy="3547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Clover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224986-B829-4066-9A9D-7685BD32C0EB}"/>
                </a:ext>
              </a:extLst>
            </p:cNvPr>
            <p:cNvSpPr/>
            <p:nvPr/>
          </p:nvSpPr>
          <p:spPr>
            <a:xfrm>
              <a:off x="6137469" y="2431945"/>
              <a:ext cx="1669659" cy="360109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LLVM NVPTX</a:t>
              </a:r>
              <a:endPara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67CA526-5833-46A1-8A1F-72D371927C67}"/>
                </a:ext>
              </a:extLst>
            </p:cNvPr>
            <p:cNvSpPr/>
            <p:nvPr/>
          </p:nvSpPr>
          <p:spPr>
            <a:xfrm>
              <a:off x="3285422" y="3396344"/>
              <a:ext cx="2394775" cy="4270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Shadow pipe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8B1860F-9AF7-4163-9907-4CB27027C2C0}"/>
                </a:ext>
              </a:extLst>
            </p:cNvPr>
            <p:cNvSpPr/>
            <p:nvPr/>
          </p:nvSpPr>
          <p:spPr>
            <a:xfrm>
              <a:off x="5974081" y="2069577"/>
              <a:ext cx="2670981" cy="234349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B37718-DB20-4F8B-A7A1-5E5023D24648}"/>
                </a:ext>
              </a:extLst>
            </p:cNvPr>
            <p:cNvSpPr txBox="1"/>
            <p:nvPr/>
          </p:nvSpPr>
          <p:spPr>
            <a:xfrm>
              <a:off x="6046187" y="209287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Dom2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B9E18E-316F-404B-B35E-7901692E1774}"/>
                </a:ext>
              </a:extLst>
            </p:cNvPr>
            <p:cNvSpPr/>
            <p:nvPr/>
          </p:nvSpPr>
          <p:spPr>
            <a:xfrm>
              <a:off x="6125603" y="3933645"/>
              <a:ext cx="2394775" cy="3601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Kernel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044A37-5571-47F6-B068-3A4C595E45D1}"/>
                </a:ext>
              </a:extLst>
            </p:cNvPr>
            <p:cNvSpPr/>
            <p:nvPr/>
          </p:nvSpPr>
          <p:spPr>
            <a:xfrm>
              <a:off x="7272845" y="3483659"/>
              <a:ext cx="1240608" cy="33697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Nouveau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A102955-E0AC-4107-A703-A5207A55806D}"/>
                </a:ext>
              </a:extLst>
            </p:cNvPr>
            <p:cNvSpPr/>
            <p:nvPr/>
          </p:nvSpPr>
          <p:spPr>
            <a:xfrm>
              <a:off x="6125603" y="3393502"/>
              <a:ext cx="2394775" cy="4299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Pipe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C26FD87-78D4-48F5-8DB0-375CB594564E}"/>
                </a:ext>
              </a:extLst>
            </p:cNvPr>
            <p:cNvCxnSpPr>
              <a:stCxn id="20" idx="2"/>
              <a:endCxn id="10" idx="0"/>
            </p:cNvCxnSpPr>
            <p:nvPr/>
          </p:nvCxnSpPr>
          <p:spPr>
            <a:xfrm flipH="1">
              <a:off x="7322989" y="4293753"/>
              <a:ext cx="2" cy="3036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C8CF286-A8F2-42A2-9652-1CA32ABE5879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>
              <a:off x="4482809" y="3235024"/>
              <a:ext cx="2" cy="161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771646D-B679-4000-B7E4-5FE28F816B87}"/>
                </a:ext>
              </a:extLst>
            </p:cNvPr>
            <p:cNvCxnSpPr>
              <a:cxnSpLocks/>
              <a:stCxn id="17" idx="3"/>
              <a:endCxn id="22" idx="1"/>
            </p:cNvCxnSpPr>
            <p:nvPr/>
          </p:nvCxnSpPr>
          <p:spPr>
            <a:xfrm flipV="1">
              <a:off x="5680196" y="3608469"/>
              <a:ext cx="445406" cy="1421"/>
            </a:xfrm>
            <a:prstGeom prst="straightConnector1">
              <a:avLst/>
            </a:prstGeom>
            <a:ln w="19050">
              <a:headEnd type="oval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D23DA0FE-95E2-45C9-B460-6FA7D17CD6BA}"/>
                </a:ext>
              </a:extLst>
            </p:cNvPr>
            <p:cNvCxnSpPr>
              <a:cxnSpLocks/>
              <a:stCxn id="16" idx="3"/>
              <a:endCxn id="21" idx="0"/>
            </p:cNvCxnSpPr>
            <p:nvPr/>
          </p:nvCxnSpPr>
          <p:spPr>
            <a:xfrm>
              <a:off x="7807128" y="2612000"/>
              <a:ext cx="86021" cy="871659"/>
            </a:xfrm>
            <a:prstGeom prst="bentConnector2">
              <a:avLst/>
            </a:prstGeom>
            <a:ln w="19050">
              <a:solidFill>
                <a:schemeClr val="accent2"/>
              </a:solidFill>
              <a:headEnd type="oval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D2E59B2-A9A7-4D68-9DC8-51442A86DF9E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6972299" y="3652147"/>
              <a:ext cx="3005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D723157-7C11-4D5A-901A-5FBBB648230A}"/>
                </a:ext>
              </a:extLst>
            </p:cNvPr>
            <p:cNvCxnSpPr/>
            <p:nvPr/>
          </p:nvCxnSpPr>
          <p:spPr>
            <a:xfrm>
              <a:off x="7893149" y="3820634"/>
              <a:ext cx="0" cy="1130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2EAD6B-D057-4155-A8FB-C767880DD4EE}"/>
                </a:ext>
              </a:extLst>
            </p:cNvPr>
            <p:cNvSpPr txBox="1"/>
            <p:nvPr/>
          </p:nvSpPr>
          <p:spPr>
            <a:xfrm>
              <a:off x="7894768" y="2586189"/>
              <a:ext cx="673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</a:t>
              </a:r>
              <a:endParaRPr lang="en-US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5695A0DD-1AA1-471B-B726-E302226B750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5680197" y="3057659"/>
              <a:ext cx="1907810" cy="422129"/>
            </a:xfrm>
            <a:prstGeom prst="bentConnector3">
              <a:avLst>
                <a:gd name="adj1" fmla="val 99926"/>
              </a:avLst>
            </a:prstGeom>
            <a:ln w="19050">
              <a:solidFill>
                <a:schemeClr val="accent6"/>
              </a:solidFill>
              <a:headEnd type="oval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FE78D16-01F4-4410-89F6-C29F5C0F2434}"/>
                </a:ext>
              </a:extLst>
            </p:cNvPr>
            <p:cNvSpPr txBox="1"/>
            <p:nvPr/>
          </p:nvSpPr>
          <p:spPr>
            <a:xfrm>
              <a:off x="6516828" y="278874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TGSI</a:t>
              </a:r>
              <a:endParaRPr 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02A15B8-5214-4282-91BE-26D61EAC9A73}"/>
                </a:ext>
              </a:extLst>
            </p:cNvPr>
            <p:cNvSpPr/>
            <p:nvPr/>
          </p:nvSpPr>
          <p:spPr>
            <a:xfrm>
              <a:off x="4245125" y="1681461"/>
              <a:ext cx="174171" cy="1609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0E7E4E9-2754-46C9-8D99-F3FBEFE42704}"/>
                </a:ext>
              </a:extLst>
            </p:cNvPr>
            <p:cNvSpPr txBox="1"/>
            <p:nvPr/>
          </p:nvSpPr>
          <p:spPr>
            <a:xfrm>
              <a:off x="4419296" y="1561879"/>
              <a:ext cx="1548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Trillium-direct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C9A5DB4-6730-486F-8898-B4097BA908A1}"/>
                </a:ext>
              </a:extLst>
            </p:cNvPr>
            <p:cNvSpPr/>
            <p:nvPr/>
          </p:nvSpPr>
          <p:spPr>
            <a:xfrm>
              <a:off x="6094158" y="1685626"/>
              <a:ext cx="174171" cy="16096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C1245E-332D-4FCD-96A3-BC3B2CFC12BB}"/>
                </a:ext>
              </a:extLst>
            </p:cNvPr>
            <p:cNvSpPr txBox="1"/>
            <p:nvPr/>
          </p:nvSpPr>
          <p:spPr>
            <a:xfrm>
              <a:off x="6268329" y="1566044"/>
              <a:ext cx="1638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Trillium-classic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84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841</TotalTime>
  <Words>65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Hangchen YU</dc:creator>
  <cp:lastModifiedBy>Hangchen Yu</cp:lastModifiedBy>
  <cp:revision>36</cp:revision>
  <dcterms:created xsi:type="dcterms:W3CDTF">2017-04-09T02:39:03Z</dcterms:created>
  <dcterms:modified xsi:type="dcterms:W3CDTF">2018-02-06T03:23:52Z</dcterms:modified>
</cp:coreProperties>
</file>