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7276-4052-45D2-8E43-54C54CCEBBD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6EA8-540F-489C-A4D1-754757043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4050-8FE5-444A-9293-08DE173596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0C40AC-C0C6-4999-A5CB-B9BAE7AD36B5}"/>
              </a:ext>
            </a:extLst>
          </p:cNvPr>
          <p:cNvSpPr/>
          <p:nvPr/>
        </p:nvSpPr>
        <p:spPr>
          <a:xfrm>
            <a:off x="3720012" y="1758803"/>
            <a:ext cx="4977372" cy="27432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3716295" y="2108740"/>
            <a:ext cx="4981087" cy="618550"/>
          </a:xfrm>
          <a:prstGeom prst="rect">
            <a:avLst/>
          </a:prstGeom>
          <a:solidFill>
            <a:srgbClr val="70AD47">
              <a:alpha val="36863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vGPU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Driver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4062912" y="2291620"/>
            <a:ext cx="2025368" cy="27432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libTrilliumOCL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3720010" y="2803058"/>
            <a:ext cx="4977371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vGPU</a:t>
            </a:r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driver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3716296" y="3167331"/>
            <a:ext cx="4977371" cy="27432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vGPU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3716296" y="3514630"/>
            <a:ext cx="4977371" cy="75893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Driver(s)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3801441" y="3890112"/>
            <a:ext cx="1575976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NVIDIA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5513493" y="3890112"/>
            <a:ext cx="3071132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Compiler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BD1E0-11F7-49DB-8985-7430477271D9}"/>
              </a:ext>
            </a:extLst>
          </p:cNvPr>
          <p:cNvSpPr/>
          <p:nvPr/>
        </p:nvSpPr>
        <p:spPr>
          <a:xfrm>
            <a:off x="3716295" y="4397161"/>
            <a:ext cx="4977372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Driver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4823-B91B-4463-BDD3-F084312200C9}"/>
              </a:ext>
            </a:extLst>
          </p:cNvPr>
          <p:cNvSpPr/>
          <p:nvPr/>
        </p:nvSpPr>
        <p:spPr>
          <a:xfrm>
            <a:off x="3716295" y="4795082"/>
            <a:ext cx="4977372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2" name="Right Arrow 1"/>
          <p:cNvSpPr/>
          <p:nvPr/>
        </p:nvSpPr>
        <p:spPr>
          <a:xfrm rot="5400000">
            <a:off x="7466583" y="2612171"/>
            <a:ext cx="1717227" cy="39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OpenCL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3618261" y="2842508"/>
            <a:ext cx="1035068" cy="4322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840942" y="1972455"/>
            <a:ext cx="589706" cy="3929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692491" y="4276243"/>
            <a:ext cx="841165" cy="3929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780945" y="4270820"/>
            <a:ext cx="1088503" cy="394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 ISA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5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Hangchen YU</dc:creator>
  <cp:lastModifiedBy>Hangchen Yu</cp:lastModifiedBy>
  <cp:revision>64</cp:revision>
  <dcterms:created xsi:type="dcterms:W3CDTF">2017-04-09T02:39:03Z</dcterms:created>
  <dcterms:modified xsi:type="dcterms:W3CDTF">2018-02-02T19:28:15Z</dcterms:modified>
</cp:coreProperties>
</file>