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7276-4052-45D2-8E43-54C54CCEBB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EA8-540F-489C-A4D1-754757043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4050-8FE5-444A-9293-08DE173596A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F670-D4AE-4C77-89B8-769497FC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0C40AC-C0C6-4999-A5CB-B9BAE7AD36B5}"/>
              </a:ext>
            </a:extLst>
          </p:cNvPr>
          <p:cNvSpPr/>
          <p:nvPr/>
        </p:nvSpPr>
        <p:spPr>
          <a:xfrm>
            <a:off x="4358846" y="1669436"/>
            <a:ext cx="3261153" cy="27432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0EF25-F90C-46C3-BAB1-A67B6445F6B7}"/>
              </a:ext>
            </a:extLst>
          </p:cNvPr>
          <p:cNvSpPr/>
          <p:nvPr/>
        </p:nvSpPr>
        <p:spPr>
          <a:xfrm>
            <a:off x="4358845" y="3255645"/>
            <a:ext cx="3261153" cy="2743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vmwgfx.ko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85591F-BABB-4252-B9E3-308409DC124D}"/>
              </a:ext>
            </a:extLst>
          </p:cNvPr>
          <p:cNvSpPr/>
          <p:nvPr/>
        </p:nvSpPr>
        <p:spPr>
          <a:xfrm>
            <a:off x="4358843" y="5077539"/>
            <a:ext cx="3261153" cy="274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328B-B984-49BD-B94C-3A867F01F991}"/>
              </a:ext>
            </a:extLst>
          </p:cNvPr>
          <p:cNvSpPr/>
          <p:nvPr/>
        </p:nvSpPr>
        <p:spPr>
          <a:xfrm>
            <a:off x="4358844" y="4711780"/>
            <a:ext cx="3261153" cy="27432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Driver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CC36E-AC7C-4A24-A33F-3F8C74E0CF1F}"/>
              </a:ext>
            </a:extLst>
          </p:cNvPr>
          <p:cNvSpPr/>
          <p:nvPr/>
        </p:nvSpPr>
        <p:spPr>
          <a:xfrm>
            <a:off x="5032756" y="2111288"/>
            <a:ext cx="2484070" cy="27106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18406-7254-448F-9F13-74DDA88975C2}"/>
              </a:ext>
            </a:extLst>
          </p:cNvPr>
          <p:cNvSpPr/>
          <p:nvPr/>
        </p:nvSpPr>
        <p:spPr>
          <a:xfrm>
            <a:off x="5032756" y="2808815"/>
            <a:ext cx="2489850" cy="2743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libvmwgfxctrl.so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77CB0-CB5F-4429-A256-6175914F0379}"/>
              </a:ext>
            </a:extLst>
          </p:cNvPr>
          <p:cNvSpPr/>
          <p:nvPr/>
        </p:nvSpPr>
        <p:spPr>
          <a:xfrm>
            <a:off x="4358847" y="2042968"/>
            <a:ext cx="3261153" cy="11288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416FA-396A-497E-8A42-6598D11AA108}"/>
              </a:ext>
            </a:extLst>
          </p:cNvPr>
          <p:cNvSpPr/>
          <p:nvPr/>
        </p:nvSpPr>
        <p:spPr>
          <a:xfrm>
            <a:off x="4358844" y="3981100"/>
            <a:ext cx="3261153" cy="2739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SVGA-II Device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C3540-B28A-4885-8012-B997E680785A}"/>
              </a:ext>
            </a:extLst>
          </p:cNvPr>
          <p:cNvSpPr/>
          <p:nvPr/>
        </p:nvSpPr>
        <p:spPr>
          <a:xfrm>
            <a:off x="4358844" y="3613790"/>
            <a:ext cx="3261153" cy="27432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SVGA-II FIFO/Registers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A51A5-D6B3-4EB9-BB11-88CD82B2FAF2}"/>
              </a:ext>
            </a:extLst>
          </p:cNvPr>
          <p:cNvSpPr/>
          <p:nvPr/>
        </p:nvSpPr>
        <p:spPr>
          <a:xfrm>
            <a:off x="5032756" y="2450670"/>
            <a:ext cx="2484070" cy="2743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Clover: libMesaOpenCL.so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A4C638-3907-4F5E-9164-5E7BA6538FB8}"/>
              </a:ext>
            </a:extLst>
          </p:cNvPr>
          <p:cNvSpPr/>
          <p:nvPr/>
        </p:nvSpPr>
        <p:spPr>
          <a:xfrm>
            <a:off x="4358844" y="4346440"/>
            <a:ext cx="3261153" cy="27390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MKS /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HostOps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Dispatch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Hangchen YU</dc:creator>
  <cp:lastModifiedBy>Hangchen YU</cp:lastModifiedBy>
  <cp:revision>41</cp:revision>
  <dcterms:created xsi:type="dcterms:W3CDTF">2017-04-09T02:39:03Z</dcterms:created>
  <dcterms:modified xsi:type="dcterms:W3CDTF">2017-10-24T04:07:10Z</dcterms:modified>
</cp:coreProperties>
</file>