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F8E917E-0054-4A82-9099-2C9E8D3D574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DE366C-E7B0-4EE6-9548-476A1EBC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3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917E-0054-4A82-9099-2C9E8D3D574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6C-E7B0-4EE6-9548-476A1EBC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8E917E-0054-4A82-9099-2C9E8D3D574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DE366C-E7B0-4EE6-9548-476A1EBC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95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8E917E-0054-4A82-9099-2C9E8D3D574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DE366C-E7B0-4EE6-9548-476A1EBC87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281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8E917E-0054-4A82-9099-2C9E8D3D574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DE366C-E7B0-4EE6-9548-476A1EBC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54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917E-0054-4A82-9099-2C9E8D3D574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6C-E7B0-4EE6-9548-476A1EBC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02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917E-0054-4A82-9099-2C9E8D3D574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6C-E7B0-4EE6-9548-476A1EBC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4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917E-0054-4A82-9099-2C9E8D3D574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6C-E7B0-4EE6-9548-476A1EBC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63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8E917E-0054-4A82-9099-2C9E8D3D574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DE366C-E7B0-4EE6-9548-476A1EBC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2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917E-0054-4A82-9099-2C9E8D3D574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6C-E7B0-4EE6-9548-476A1EBC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8E917E-0054-4A82-9099-2C9E8D3D574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DE366C-E7B0-4EE6-9548-476A1EBC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917E-0054-4A82-9099-2C9E8D3D574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6C-E7B0-4EE6-9548-476A1EBC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7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917E-0054-4A82-9099-2C9E8D3D574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6C-E7B0-4EE6-9548-476A1EBC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6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917E-0054-4A82-9099-2C9E8D3D574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6C-E7B0-4EE6-9548-476A1EBC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5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917E-0054-4A82-9099-2C9E8D3D574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6C-E7B0-4EE6-9548-476A1EBC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0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917E-0054-4A82-9099-2C9E8D3D574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6C-E7B0-4EE6-9548-476A1EBC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7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917E-0054-4A82-9099-2C9E8D3D574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6C-E7B0-4EE6-9548-476A1EBC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917E-0054-4A82-9099-2C9E8D3D574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E366C-E7B0-4EE6-9548-476A1EBC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39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4D54-3C14-4902-9298-CBF009FDB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Bottom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639E5-D03F-48A5-8E08-6BC276DC1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Akhil Akula</a:t>
            </a:r>
          </a:p>
        </p:txBody>
      </p:sp>
    </p:spTree>
    <p:extLst>
      <p:ext uri="{BB962C8B-B14F-4D97-AF65-F5344CB8AC3E}">
        <p14:creationId xmlns:p14="http://schemas.microsoft.com/office/powerpoint/2010/main" val="134037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FA34-83B7-4A0A-AE19-44D50FA8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Ebola_DJI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853A-FE00-4E9F-A994-389FBCBFC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CC219-3F38-46BC-9887-E723AE20A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06"/>
          <a:stretch/>
        </p:blipFill>
        <p:spPr>
          <a:xfrm>
            <a:off x="1704974" y="2205037"/>
            <a:ext cx="3933825" cy="2447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1E5894-1B10-4F26-95FB-6CBBD87A6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25"/>
          <a:stretch/>
        </p:blipFill>
        <p:spPr>
          <a:xfrm>
            <a:off x="6553202" y="1838325"/>
            <a:ext cx="39338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1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2920-C597-421C-8575-826B63D3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Swine_DJI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B597-5CB6-4065-A9E8-E30489248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095AA-8C6A-4AB5-A010-060966E5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3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B0CB-D544-436A-9B44-9DD8BD31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Swine_DJI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865F-7C76-4A01-BA73-91EA5EF5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5D738-E6A5-448D-B7C1-DED7DE2DB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952875" cy="4752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C595ED-73DB-4D55-A210-64CEB5234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1825625"/>
            <a:ext cx="3933825" cy="478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3E3EE1-3DF7-4F77-8BEB-EA476A2ED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900" y="1825625"/>
            <a:ext cx="32099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FEE8-0432-48FB-9B83-88D14714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B6B58-5886-40C7-9BAF-7C34D5B5F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the span of 12 years we came out of a financial recession, brought unemployment to record lows, and showed us a record setting bull market</a:t>
            </a:r>
          </a:p>
          <a:p>
            <a:r>
              <a:rPr lang="en-US" dirty="0"/>
              <a:t>We saw the highest values of stocks in the past 4 years</a:t>
            </a:r>
          </a:p>
          <a:p>
            <a:r>
              <a:rPr lang="en-US" dirty="0"/>
              <a:t>We lost the work of 4 years in 1 month</a:t>
            </a:r>
          </a:p>
          <a:p>
            <a:r>
              <a:rPr lang="en-US" dirty="0"/>
              <a:t>Everyone is saying the reason for the crash is COVID-19, but when we saw the greatest increase in cases and deaths, the market seemed to bounce back</a:t>
            </a:r>
          </a:p>
        </p:txBody>
      </p:sp>
    </p:spTree>
    <p:extLst>
      <p:ext uri="{BB962C8B-B14F-4D97-AF65-F5344CB8AC3E}">
        <p14:creationId xmlns:p14="http://schemas.microsoft.com/office/powerpoint/2010/main" val="20258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0008-7A74-44AA-88A5-787965C6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DD23-1B3C-4647-A21B-F71238F2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we seen the bottom of the bear market?</a:t>
            </a:r>
          </a:p>
          <a:p>
            <a:r>
              <a:rPr lang="en-US" dirty="0"/>
              <a:t>How have past pandemics affected the stock market?</a:t>
            </a:r>
          </a:p>
          <a:p>
            <a:r>
              <a:rPr lang="en-US" dirty="0"/>
              <a:t>Can we predict how the market will be affected going into the future?</a:t>
            </a:r>
          </a:p>
          <a:p>
            <a:r>
              <a:rPr lang="en-US" dirty="0"/>
              <a:t>How long until we see the market bounce back?</a:t>
            </a:r>
          </a:p>
          <a:p>
            <a:r>
              <a:rPr lang="en-US" dirty="0"/>
              <a:t>What can we expect for the future?</a:t>
            </a:r>
          </a:p>
        </p:txBody>
      </p:sp>
    </p:spTree>
    <p:extLst>
      <p:ext uri="{BB962C8B-B14F-4D97-AF65-F5344CB8AC3E}">
        <p14:creationId xmlns:p14="http://schemas.microsoft.com/office/powerpoint/2010/main" val="1506117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F66A-EC2C-4F94-84BE-5AD753A1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Used/Using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5CE1-5663-4839-BFEB-0F0D57E2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Datetime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Matplotlib</a:t>
            </a:r>
          </a:p>
          <a:p>
            <a:r>
              <a:rPr lang="en-US" dirty="0" err="1"/>
              <a:t>Sckitlearn</a:t>
            </a:r>
            <a:endParaRPr lang="en-US" dirty="0"/>
          </a:p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5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0129-9CA9-47CC-B34B-FAA2C6A6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Events/Statistics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E9071-6AF8-4D8E-8F15-A8FE27A7B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91E6-E459-4677-8810-23CAE3778E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February 20, 2020:</a:t>
            </a:r>
          </a:p>
          <a:p>
            <a:pPr lvl="1"/>
            <a:r>
              <a:rPr lang="en-US" dirty="0"/>
              <a:t>S&amp;P 500 </a:t>
            </a:r>
            <a:r>
              <a:rPr lang="en-US" dirty="0">
                <a:sym typeface="Wingdings" panose="05000000000000000000" pitchFamily="2" charset="2"/>
              </a:rPr>
              <a:t> 3,400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DOW  29,200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NASDAQ  9,800</a:t>
            </a:r>
          </a:p>
          <a:p>
            <a:r>
              <a:rPr lang="en-US" dirty="0">
                <a:sym typeface="Wingdings" panose="05000000000000000000" pitchFamily="2" charset="2"/>
              </a:rPr>
              <a:t>March 23, 2020: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S&amp;P 500  2,200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DOW  18,600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NASDAQ  6,900</a:t>
            </a:r>
          </a:p>
          <a:p>
            <a:r>
              <a:rPr lang="en-US" dirty="0">
                <a:sym typeface="Wingdings" panose="05000000000000000000" pitchFamily="2" charset="2"/>
              </a:rPr>
              <a:t>Present Day: March 31, 2020: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S&amp;P 500  2,600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DOW  22,400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NASDAQ  7,900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F8DAB-569A-46B9-9936-9F136E782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COVID-19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C89A5-CD6F-478A-99E9-69170F8F04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February 20,2020:</a:t>
            </a:r>
          </a:p>
          <a:p>
            <a:pPr lvl="1"/>
            <a:r>
              <a:rPr lang="en-US" dirty="0"/>
              <a:t>Global Cases </a:t>
            </a:r>
            <a:r>
              <a:rPr lang="en-US" dirty="0">
                <a:sym typeface="Wingdings" panose="05000000000000000000" pitchFamily="2" charset="2"/>
              </a:rPr>
              <a:t> 76,677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Global Deaths  2,247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 Cases  15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 Deaths  0</a:t>
            </a:r>
          </a:p>
          <a:p>
            <a:r>
              <a:rPr lang="en-US" dirty="0">
                <a:sym typeface="Wingdings" panose="05000000000000000000" pitchFamily="2" charset="2"/>
              </a:rPr>
              <a:t>March 23, 2020:</a:t>
            </a:r>
          </a:p>
          <a:p>
            <a:pPr lvl="1"/>
            <a:r>
              <a:rPr lang="en-US" dirty="0"/>
              <a:t>Global Cases </a:t>
            </a:r>
            <a:r>
              <a:rPr lang="en-US" dirty="0">
                <a:sym typeface="Wingdings" panose="05000000000000000000" pitchFamily="2" charset="2"/>
              </a:rPr>
              <a:t> 378,830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Global Deaths  16,513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 Cases  43,781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 Deaths  555</a:t>
            </a:r>
          </a:p>
          <a:p>
            <a:r>
              <a:rPr lang="en-US" dirty="0">
                <a:sym typeface="Wingdings" panose="05000000000000000000" pitchFamily="2" charset="2"/>
              </a:rPr>
              <a:t>Present Day: March 31, 2020:</a:t>
            </a:r>
          </a:p>
          <a:p>
            <a:pPr lvl="1"/>
            <a:r>
              <a:rPr lang="en-US" dirty="0"/>
              <a:t>Global Cases </a:t>
            </a:r>
            <a:r>
              <a:rPr lang="en-US" dirty="0">
                <a:sym typeface="Wingdings" panose="05000000000000000000" pitchFamily="2" charset="2"/>
              </a:rPr>
              <a:t> 803,313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Global Deaths  39,014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 Cases  165,594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 Deaths  3,180</a:t>
            </a:r>
          </a:p>
        </p:txBody>
      </p:sp>
    </p:spTree>
    <p:extLst>
      <p:ext uri="{BB962C8B-B14F-4D97-AF65-F5344CB8AC3E}">
        <p14:creationId xmlns:p14="http://schemas.microsoft.com/office/powerpoint/2010/main" val="73884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B4A6-9D45-4A2E-841C-792BD39F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3549-2149-4B46-BAA3-36221F2F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B5734-6846-4481-BD3E-A359E6999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4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04EE-AE61-49C4-825E-8064E182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A012F-61C5-4C5D-AE89-449E90E2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32FF4-EFC1-4EA7-9944-2FFDA61D0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6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B67-ED4F-49CA-A160-81C0855A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NASDAQ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1D77-932C-463E-9D33-EABFBE60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90CE1-A49C-4382-B54E-DC9E9973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8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D563-8305-48C8-9321-44CF5385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72EC-4158-4F34-89D9-89B52DDA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7561C-7CC1-4E8F-9FBF-EBF7E97A2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825625"/>
            <a:ext cx="4800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5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858E-1E6C-4FA1-BF2A-70EBC76E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COVID19_DJI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43F7-76DA-47D7-A71F-9B0AD27F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010F7-B57A-43C9-9891-C0387F130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825625"/>
            <a:ext cx="110204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6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9C60-7CAB-4259-B15D-8DD9D023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COVID19_DJI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57A9-EE82-4FF8-9AEB-B1724B000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7A90B-CB88-483B-8CDD-49A4A27A0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197"/>
          <a:stretch/>
        </p:blipFill>
        <p:spPr>
          <a:xfrm>
            <a:off x="2105024" y="1947862"/>
            <a:ext cx="3924300" cy="2962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70C7A-1918-4AF3-A960-DDFD4C269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56"/>
          <a:stretch/>
        </p:blipFill>
        <p:spPr>
          <a:xfrm>
            <a:off x="6819900" y="1946909"/>
            <a:ext cx="39243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3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D067-7EA9-4BC1-9A71-7EC02FD2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Ebola_DJI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2A334-18DA-4E31-9C7E-45E6A39AE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C9DA2-6AE0-42EF-9254-ECCF90DBC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288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303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Stock Bottom Analysis</vt:lpstr>
      <vt:lpstr>Current Events/Statistics</vt:lpstr>
      <vt:lpstr>DOW</vt:lpstr>
      <vt:lpstr>S&amp;P 500</vt:lpstr>
      <vt:lpstr>NASDAQ</vt:lpstr>
      <vt:lpstr>COVID-19</vt:lpstr>
      <vt:lpstr>COVID19_DJI</vt:lpstr>
      <vt:lpstr>COVID19_DJI</vt:lpstr>
      <vt:lpstr>Ebola_DJI</vt:lpstr>
      <vt:lpstr>Ebola_DJI</vt:lpstr>
      <vt:lpstr>Swine_DJI</vt:lpstr>
      <vt:lpstr>Swine_DJI</vt:lpstr>
      <vt:lpstr>Problem Statement</vt:lpstr>
      <vt:lpstr>Problem Statement</vt:lpstr>
      <vt:lpstr>Packages Used/Using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Bottom Analysis</dc:title>
  <dc:creator>Akhilesh Akula</dc:creator>
  <cp:lastModifiedBy>Akhilesh Akula</cp:lastModifiedBy>
  <cp:revision>12</cp:revision>
  <dcterms:created xsi:type="dcterms:W3CDTF">2020-03-31T14:51:29Z</dcterms:created>
  <dcterms:modified xsi:type="dcterms:W3CDTF">2020-03-31T16:49:25Z</dcterms:modified>
</cp:coreProperties>
</file>