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58" r:id="rId9"/>
    <p:sldId id="261" r:id="rId10"/>
    <p:sldId id="25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in Senturk" userId="376c015beb317413" providerId="LiveId" clId="{02AAE1D0-FFB3-46F5-BE25-273BDDC9A7C1}"/>
    <pc:docChg chg="undo custSel addSld modSld sldOrd">
      <pc:chgData name="Metin Senturk" userId="376c015beb317413" providerId="LiveId" clId="{02AAE1D0-FFB3-46F5-BE25-273BDDC9A7C1}" dt="2020-04-12T21:13:47.499" v="1825" actId="1076"/>
      <pc:docMkLst>
        <pc:docMk/>
      </pc:docMkLst>
      <pc:sldChg chg="modSp mod">
        <pc:chgData name="Metin Senturk" userId="376c015beb317413" providerId="LiveId" clId="{02AAE1D0-FFB3-46F5-BE25-273BDDC9A7C1}" dt="2020-04-12T21:09:24.603" v="1477" actId="20577"/>
        <pc:sldMkLst>
          <pc:docMk/>
          <pc:sldMk cId="3348682669" sldId="257"/>
        </pc:sldMkLst>
        <pc:spChg chg="mod">
          <ac:chgData name="Metin Senturk" userId="376c015beb317413" providerId="LiveId" clId="{02AAE1D0-FFB3-46F5-BE25-273BDDC9A7C1}" dt="2020-04-12T21:09:24.603" v="1477" actId="20577"/>
          <ac:spMkLst>
            <pc:docMk/>
            <pc:sldMk cId="3348682669" sldId="257"/>
            <ac:spMk id="3" creationId="{F95CD2EF-91E6-48E8-8515-638DD9E9BEFA}"/>
          </ac:spMkLst>
        </pc:spChg>
      </pc:sldChg>
      <pc:sldChg chg="ord">
        <pc:chgData name="Metin Senturk" userId="376c015beb317413" providerId="LiveId" clId="{02AAE1D0-FFB3-46F5-BE25-273BDDC9A7C1}" dt="2020-04-12T21:04:02.429" v="1121"/>
        <pc:sldMkLst>
          <pc:docMk/>
          <pc:sldMk cId="2992573882" sldId="258"/>
        </pc:sldMkLst>
      </pc:sldChg>
      <pc:sldChg chg="modSp mod">
        <pc:chgData name="Metin Senturk" userId="376c015beb317413" providerId="LiveId" clId="{02AAE1D0-FFB3-46F5-BE25-273BDDC9A7C1}" dt="2020-04-12T21:01:16.910" v="1065" actId="20577"/>
        <pc:sldMkLst>
          <pc:docMk/>
          <pc:sldMk cId="2478206664" sldId="259"/>
        </pc:sldMkLst>
        <pc:spChg chg="mod">
          <ac:chgData name="Metin Senturk" userId="376c015beb317413" providerId="LiveId" clId="{02AAE1D0-FFB3-46F5-BE25-273BDDC9A7C1}" dt="2020-04-12T21:01:16.910" v="1065" actId="20577"/>
          <ac:spMkLst>
            <pc:docMk/>
            <pc:sldMk cId="2478206664" sldId="259"/>
            <ac:spMk id="3" creationId="{C4720079-E364-4FE6-A29D-3635AE6BE0D2}"/>
          </ac:spMkLst>
        </pc:spChg>
      </pc:sldChg>
      <pc:sldChg chg="modSp new mod">
        <pc:chgData name="Metin Senturk" userId="376c015beb317413" providerId="LiveId" clId="{02AAE1D0-FFB3-46F5-BE25-273BDDC9A7C1}" dt="2020-04-12T20:52:25.151" v="298"/>
        <pc:sldMkLst>
          <pc:docMk/>
          <pc:sldMk cId="1128262079" sldId="262"/>
        </pc:sldMkLst>
        <pc:spChg chg="mod">
          <ac:chgData name="Metin Senturk" userId="376c015beb317413" providerId="LiveId" clId="{02AAE1D0-FFB3-46F5-BE25-273BDDC9A7C1}" dt="2020-04-12T20:48:59.542" v="20" actId="20577"/>
          <ac:spMkLst>
            <pc:docMk/>
            <pc:sldMk cId="1128262079" sldId="262"/>
            <ac:spMk id="2" creationId="{9B98C675-FA14-4E3D-90F6-5B29AA55DC57}"/>
          </ac:spMkLst>
        </pc:spChg>
        <pc:spChg chg="mod">
          <ac:chgData name="Metin Senturk" userId="376c015beb317413" providerId="LiveId" clId="{02AAE1D0-FFB3-46F5-BE25-273BDDC9A7C1}" dt="2020-04-12T20:52:25.151" v="298"/>
          <ac:spMkLst>
            <pc:docMk/>
            <pc:sldMk cId="1128262079" sldId="262"/>
            <ac:spMk id="3" creationId="{2E9CA9D8-D9F8-4324-9FDE-AC3F2C9F16A1}"/>
          </ac:spMkLst>
        </pc:spChg>
      </pc:sldChg>
      <pc:sldChg chg="addSp delSp modSp new mod">
        <pc:chgData name="Metin Senturk" userId="376c015beb317413" providerId="LiveId" clId="{02AAE1D0-FFB3-46F5-BE25-273BDDC9A7C1}" dt="2020-04-12T20:59:37.469" v="1052" actId="27636"/>
        <pc:sldMkLst>
          <pc:docMk/>
          <pc:sldMk cId="3525059270" sldId="263"/>
        </pc:sldMkLst>
        <pc:spChg chg="mod">
          <ac:chgData name="Metin Senturk" userId="376c015beb317413" providerId="LiveId" clId="{02AAE1D0-FFB3-46F5-BE25-273BDDC9A7C1}" dt="2020-04-12T20:52:37.656" v="320" actId="20577"/>
          <ac:spMkLst>
            <pc:docMk/>
            <pc:sldMk cId="3525059270" sldId="263"/>
            <ac:spMk id="2" creationId="{9D85898C-2902-4B28-B189-FA6666522B37}"/>
          </ac:spMkLst>
        </pc:spChg>
        <pc:spChg chg="add del mod">
          <ac:chgData name="Metin Senturk" userId="376c015beb317413" providerId="LiveId" clId="{02AAE1D0-FFB3-46F5-BE25-273BDDC9A7C1}" dt="2020-04-12T20:59:37.469" v="1052" actId="27636"/>
          <ac:spMkLst>
            <pc:docMk/>
            <pc:sldMk cId="3525059270" sldId="263"/>
            <ac:spMk id="3" creationId="{0081F9E8-07C1-4991-8BD3-89CE913A45C2}"/>
          </ac:spMkLst>
        </pc:spChg>
        <pc:spChg chg="add del">
          <ac:chgData name="Metin Senturk" userId="376c015beb317413" providerId="LiveId" clId="{02AAE1D0-FFB3-46F5-BE25-273BDDC9A7C1}" dt="2020-04-12T20:53:12.735" v="322"/>
          <ac:spMkLst>
            <pc:docMk/>
            <pc:sldMk cId="3525059270" sldId="263"/>
            <ac:spMk id="4" creationId="{97F6785E-EE3A-4B34-8D4A-EDBC99E7DE25}"/>
          </ac:spMkLst>
        </pc:spChg>
      </pc:sldChg>
      <pc:sldChg chg="addSp delSp modSp new mod">
        <pc:chgData name="Metin Senturk" userId="376c015beb317413" providerId="LiveId" clId="{02AAE1D0-FFB3-46F5-BE25-273BDDC9A7C1}" dt="2020-04-12T21:08:50.494" v="1389"/>
        <pc:sldMkLst>
          <pc:docMk/>
          <pc:sldMk cId="3276516222" sldId="264"/>
        </pc:sldMkLst>
        <pc:spChg chg="mod">
          <ac:chgData name="Metin Senturk" userId="376c015beb317413" providerId="LiveId" clId="{02AAE1D0-FFB3-46F5-BE25-273BDDC9A7C1}" dt="2020-04-12T21:00:39.132" v="1063" actId="20577"/>
          <ac:spMkLst>
            <pc:docMk/>
            <pc:sldMk cId="3276516222" sldId="264"/>
            <ac:spMk id="2" creationId="{7FFEE444-CAE3-4166-A694-38DC3A6DC67A}"/>
          </ac:spMkLst>
        </pc:spChg>
        <pc:spChg chg="mod">
          <ac:chgData name="Metin Senturk" userId="376c015beb317413" providerId="LiveId" clId="{02AAE1D0-FFB3-46F5-BE25-273BDDC9A7C1}" dt="2020-04-12T21:08:06.403" v="1387" actId="27636"/>
          <ac:spMkLst>
            <pc:docMk/>
            <pc:sldMk cId="3276516222" sldId="264"/>
            <ac:spMk id="3" creationId="{9143F312-C667-4A9D-AFEE-A6320F202FB9}"/>
          </ac:spMkLst>
        </pc:spChg>
        <pc:spChg chg="add del">
          <ac:chgData name="Metin Senturk" userId="376c015beb317413" providerId="LiveId" clId="{02AAE1D0-FFB3-46F5-BE25-273BDDC9A7C1}" dt="2020-04-12T21:07:32.714" v="1368"/>
          <ac:spMkLst>
            <pc:docMk/>
            <pc:sldMk cId="3276516222" sldId="264"/>
            <ac:spMk id="4" creationId="{325DC26F-0D3D-4715-BEC3-3B06207A3846}"/>
          </ac:spMkLst>
        </pc:spChg>
        <pc:spChg chg="add del">
          <ac:chgData name="Metin Senturk" userId="376c015beb317413" providerId="LiveId" clId="{02AAE1D0-FFB3-46F5-BE25-273BDDC9A7C1}" dt="2020-04-12T21:07:41.683" v="1370"/>
          <ac:spMkLst>
            <pc:docMk/>
            <pc:sldMk cId="3276516222" sldId="264"/>
            <ac:spMk id="5" creationId="{D992EBE1-7489-4DEA-AB90-937524BCAEB7}"/>
          </ac:spMkLst>
        </pc:spChg>
        <pc:spChg chg="add del">
          <ac:chgData name="Metin Senturk" userId="376c015beb317413" providerId="LiveId" clId="{02AAE1D0-FFB3-46F5-BE25-273BDDC9A7C1}" dt="2020-04-12T21:07:44.093" v="1372"/>
          <ac:spMkLst>
            <pc:docMk/>
            <pc:sldMk cId="3276516222" sldId="264"/>
            <ac:spMk id="6" creationId="{74D04DE8-4611-47AC-8E55-34622457C9A1}"/>
          </ac:spMkLst>
        </pc:spChg>
        <pc:spChg chg="add del mod">
          <ac:chgData name="Metin Senturk" userId="376c015beb317413" providerId="LiveId" clId="{02AAE1D0-FFB3-46F5-BE25-273BDDC9A7C1}" dt="2020-04-12T21:08:50.494" v="1389"/>
          <ac:spMkLst>
            <pc:docMk/>
            <pc:sldMk cId="3276516222" sldId="264"/>
            <ac:spMk id="7" creationId="{F33280BF-4849-4236-A977-C950D747C182}"/>
          </ac:spMkLst>
        </pc:spChg>
        <pc:spChg chg="add del">
          <ac:chgData name="Metin Senturk" userId="376c015beb317413" providerId="LiveId" clId="{02AAE1D0-FFB3-46F5-BE25-273BDDC9A7C1}" dt="2020-04-12T21:07:49.649" v="1375"/>
          <ac:spMkLst>
            <pc:docMk/>
            <pc:sldMk cId="3276516222" sldId="264"/>
            <ac:spMk id="8" creationId="{BA321B1B-1163-4749-8A47-DEB402EF0D8D}"/>
          </ac:spMkLst>
        </pc:spChg>
        <pc:spChg chg="add mod">
          <ac:chgData name="Metin Senturk" userId="376c015beb317413" providerId="LiveId" clId="{02AAE1D0-FFB3-46F5-BE25-273BDDC9A7C1}" dt="2020-04-12T21:07:55.005" v="1377" actId="571"/>
          <ac:spMkLst>
            <pc:docMk/>
            <pc:sldMk cId="3276516222" sldId="264"/>
            <ac:spMk id="9" creationId="{9C86B5A6-6E3E-41C1-83EF-6BB1E2248C87}"/>
          </ac:spMkLst>
        </pc:spChg>
      </pc:sldChg>
      <pc:sldChg chg="modSp new mod">
        <pc:chgData name="Metin Senturk" userId="376c015beb317413" providerId="LiveId" clId="{02AAE1D0-FFB3-46F5-BE25-273BDDC9A7C1}" dt="2020-04-12T21:04:57.948" v="1254" actId="20577"/>
        <pc:sldMkLst>
          <pc:docMk/>
          <pc:sldMk cId="1163979768" sldId="265"/>
        </pc:sldMkLst>
        <pc:spChg chg="mod">
          <ac:chgData name="Metin Senturk" userId="376c015beb317413" providerId="LiveId" clId="{02AAE1D0-FFB3-46F5-BE25-273BDDC9A7C1}" dt="2020-04-12T21:04:11.684" v="1138" actId="20577"/>
          <ac:spMkLst>
            <pc:docMk/>
            <pc:sldMk cId="1163979768" sldId="265"/>
            <ac:spMk id="2" creationId="{DCDD68C5-E3EF-4BC4-B64A-76097F746ED5}"/>
          </ac:spMkLst>
        </pc:spChg>
        <pc:spChg chg="mod">
          <ac:chgData name="Metin Senturk" userId="376c015beb317413" providerId="LiveId" clId="{02AAE1D0-FFB3-46F5-BE25-273BDDC9A7C1}" dt="2020-04-12T21:04:57.948" v="1254" actId="20577"/>
          <ac:spMkLst>
            <pc:docMk/>
            <pc:sldMk cId="1163979768" sldId="265"/>
            <ac:spMk id="3" creationId="{4A61E603-5C9F-4496-AAA6-7FA8F2A51E88}"/>
          </ac:spMkLst>
        </pc:spChg>
      </pc:sldChg>
      <pc:sldChg chg="addSp delSp modSp new mod">
        <pc:chgData name="Metin Senturk" userId="376c015beb317413" providerId="LiveId" clId="{02AAE1D0-FFB3-46F5-BE25-273BDDC9A7C1}" dt="2020-04-12T21:06:32.523" v="1366" actId="20577"/>
        <pc:sldMkLst>
          <pc:docMk/>
          <pc:sldMk cId="1997996924" sldId="266"/>
        </pc:sldMkLst>
        <pc:spChg chg="del">
          <ac:chgData name="Metin Senturk" userId="376c015beb317413" providerId="LiveId" clId="{02AAE1D0-FFB3-46F5-BE25-273BDDC9A7C1}" dt="2020-04-12T21:06:11.543" v="1307"/>
          <ac:spMkLst>
            <pc:docMk/>
            <pc:sldMk cId="1997996924" sldId="266"/>
            <ac:spMk id="2" creationId="{FF1F72FE-75CE-4BCD-8B5F-A428FCDDAF3E}"/>
          </ac:spMkLst>
        </pc:spChg>
        <pc:spChg chg="del">
          <ac:chgData name="Metin Senturk" userId="376c015beb317413" providerId="LiveId" clId="{02AAE1D0-FFB3-46F5-BE25-273BDDC9A7C1}" dt="2020-04-12T21:06:11.543" v="1307"/>
          <ac:spMkLst>
            <pc:docMk/>
            <pc:sldMk cId="1997996924" sldId="266"/>
            <ac:spMk id="3" creationId="{7EDAE414-8F75-42DB-9504-6C25C054C103}"/>
          </ac:spMkLst>
        </pc:spChg>
        <pc:spChg chg="add mod">
          <ac:chgData name="Metin Senturk" userId="376c015beb317413" providerId="LiveId" clId="{02AAE1D0-FFB3-46F5-BE25-273BDDC9A7C1}" dt="2020-04-12T21:06:20.995" v="1329" actId="20577"/>
          <ac:spMkLst>
            <pc:docMk/>
            <pc:sldMk cId="1997996924" sldId="266"/>
            <ac:spMk id="4" creationId="{F143E724-12ED-45EC-95B4-B1E31CF48241}"/>
          </ac:spMkLst>
        </pc:spChg>
        <pc:spChg chg="add mod">
          <ac:chgData name="Metin Senturk" userId="376c015beb317413" providerId="LiveId" clId="{02AAE1D0-FFB3-46F5-BE25-273BDDC9A7C1}" dt="2020-04-12T21:06:32.523" v="1366" actId="20577"/>
          <ac:spMkLst>
            <pc:docMk/>
            <pc:sldMk cId="1997996924" sldId="266"/>
            <ac:spMk id="5" creationId="{864256A1-46C4-4092-A0F7-3C7DB8F6ECFB}"/>
          </ac:spMkLst>
        </pc:spChg>
      </pc:sldChg>
      <pc:sldChg chg="addSp delSp modSp new mod">
        <pc:chgData name="Metin Senturk" userId="376c015beb317413" providerId="LiveId" clId="{02AAE1D0-FFB3-46F5-BE25-273BDDC9A7C1}" dt="2020-04-12T21:13:47.499" v="1825" actId="1076"/>
        <pc:sldMkLst>
          <pc:docMk/>
          <pc:sldMk cId="1752167550" sldId="267"/>
        </pc:sldMkLst>
        <pc:spChg chg="mod">
          <ac:chgData name="Metin Senturk" userId="376c015beb317413" providerId="LiveId" clId="{02AAE1D0-FFB3-46F5-BE25-273BDDC9A7C1}" dt="2020-04-12T21:10:39.128" v="1527" actId="20577"/>
          <ac:spMkLst>
            <pc:docMk/>
            <pc:sldMk cId="1752167550" sldId="267"/>
            <ac:spMk id="2" creationId="{19D951C4-72FB-43A2-9B59-6780D0EAB30E}"/>
          </ac:spMkLst>
        </pc:spChg>
        <pc:spChg chg="add del">
          <ac:chgData name="Metin Senturk" userId="376c015beb317413" providerId="LiveId" clId="{02AAE1D0-FFB3-46F5-BE25-273BDDC9A7C1}" dt="2020-04-12T21:11:06.608" v="1530"/>
          <ac:spMkLst>
            <pc:docMk/>
            <pc:sldMk cId="1752167550" sldId="267"/>
            <ac:spMk id="3" creationId="{B47649B6-737A-4007-A896-336A671CAFEB}"/>
          </ac:spMkLst>
        </pc:spChg>
        <pc:spChg chg="add del">
          <ac:chgData name="Metin Senturk" userId="376c015beb317413" providerId="LiveId" clId="{02AAE1D0-FFB3-46F5-BE25-273BDDC9A7C1}" dt="2020-04-12T21:10:42.468" v="1529"/>
          <ac:spMkLst>
            <pc:docMk/>
            <pc:sldMk cId="1752167550" sldId="267"/>
            <ac:spMk id="4" creationId="{CA97E0FA-87FD-48C3-8841-068248D32FC6}"/>
          </ac:spMkLst>
        </pc:spChg>
        <pc:spChg chg="add mod">
          <ac:chgData name="Metin Senturk" userId="376c015beb317413" providerId="LiveId" clId="{02AAE1D0-FFB3-46F5-BE25-273BDDC9A7C1}" dt="2020-04-12T21:13:41.194" v="1824" actId="20577"/>
          <ac:spMkLst>
            <pc:docMk/>
            <pc:sldMk cId="1752167550" sldId="267"/>
            <ac:spMk id="6" creationId="{89D10976-2800-4A86-9727-9EBE3AA160CF}"/>
          </ac:spMkLst>
        </pc:spChg>
        <pc:picChg chg="add mod">
          <ac:chgData name="Metin Senturk" userId="376c015beb317413" providerId="LiveId" clId="{02AAE1D0-FFB3-46F5-BE25-273BDDC9A7C1}" dt="2020-04-12T21:13:47.499" v="1825" actId="1076"/>
          <ac:picMkLst>
            <pc:docMk/>
            <pc:sldMk cId="1752167550" sldId="267"/>
            <ac:picMk id="5" creationId="{E1463A08-80BB-49F3-BDAA-B95142688E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DE2-A0ED-4D0D-8C38-4F1A0ADB2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CB503-59A0-41EE-86AF-CA61E8B13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30FA-3480-4B57-BB8E-0BEF0287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F92D-1B85-4497-91A0-33066388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E041-099D-42AF-A349-519BFE9E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2157-41EB-47FB-BB31-C9BC592A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178F-2AFF-4221-99F3-9857B22C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6E86-2147-4B64-991E-AD9D6454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337B-0311-4B77-9E57-8803BCA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6142-2F55-4090-851A-4144D2F5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A184D-78EB-4FB9-A35E-9AFE67DDC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E3EF8-9EB0-442F-BA94-DE2A4991C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6276-9C5B-42A0-A233-EC450C6F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B26F-7164-4E8F-9588-A171DCA7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3DEC-A98C-44E1-A8F9-4C4AB556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B217-DDA8-48E6-9178-1257831C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2766-F1EE-42BB-B06A-721FF038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265B-43EA-4ABE-B8FC-F016C6EC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5FBB-02EA-41E9-A430-6A042678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257E-86A7-4AC2-82F7-638D566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48BA-A360-4051-9B0B-07EBAB6E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4741-0A06-4883-80EB-E56885002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8430B-8CB7-4614-B0C5-6333B37B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9A9F-E5CF-46EB-890D-8E3FC662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1E6E-E38B-430F-80BD-43A8DDA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2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65E5-40DA-4D78-9AE9-18F41DFF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A088-DB70-4D9A-B132-AE188C1AD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BB4BF-4A10-4AC8-8086-389346B5B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F259-9FFF-473A-880E-AC80118C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C018-C8DF-48E1-917E-950D18B1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F1494-8A7B-4B3E-9E1B-F410F4DE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B6EB-A2B9-4D96-A685-87B5852E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DCE05-24FE-4EEB-BCBD-BD27980C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B1D81-C3F8-42D3-B805-27D049EE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7CD8A-E73D-4E66-8071-4E3E0162F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A5E7B-AA95-44A6-A84D-0C34784C9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7C02E-65F4-4B0D-9A7C-297CBA8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C4EB5-F118-404B-BD0B-94739295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4CA64-7771-4E9A-AE98-7AF93FEC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F1F5-A408-4D44-8BAD-47A9DAA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EBFB9-CC15-4AB8-A6A0-E21045F5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C7DA-2D15-487B-8B29-494A036F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65116-9CF5-47F6-9949-9B06A8BF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ACB95-7D1F-4794-BDF8-7A393351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7C175-04F6-46F2-B738-31C2B37B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F7DC7-C085-452F-9CE7-32185806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4FC-9B63-4A6A-8534-2ACD0033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DD88-88D8-4C24-AB87-ACB811C8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0E631-D42E-42D6-A6FE-77ABC1CCA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9A44E-8566-4368-9DAE-A3CFA489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E7DF7-7E56-48B8-9568-29B03B26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B0D02-304E-4DC9-AE68-91DB353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3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2E1E-51C7-406E-9435-F4C48861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3C13C-D00E-48B0-A352-25FD7B097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01C10-028E-441D-9EAF-1A5FC4385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84DCC-D0F7-4EC7-9C47-F3C0A5E9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6127B-3600-488A-B2EC-9BA25654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C83AA-65A3-4283-AA5C-947A8A45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C604F-17D7-4AC7-9F41-7E23BC74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F65D-A05E-4CFE-907C-AFD09EE0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F615-DF54-4D2E-8E96-AE985BC06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B655-B3BC-414D-8262-2B8CAFE96EC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763E-9859-485A-B9F8-1CD8D1E4E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585F-E7EB-4E43-B081-5D46C4621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9C78-7B37-4209-9CF4-134C546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sk.org/en/latest/user-interfaces.html" TargetMode="External"/><Relationship Id="rId2" Type="http://schemas.openxmlformats.org/officeDocument/2006/relationships/hyperlink" Target="https://docs.dask.org/en/latest/dataframe-api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sca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quest.io/blog/pandas-big-da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speed.com/articles/indexing-pandas-sqli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7209-062A-4BC3-898F-DB27FF87C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84FBE-C90C-4DF5-BDE2-63CE07923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Metin Senturk</a:t>
            </a:r>
          </a:p>
        </p:txBody>
      </p:sp>
    </p:spTree>
    <p:extLst>
      <p:ext uri="{BB962C8B-B14F-4D97-AF65-F5344CB8AC3E}">
        <p14:creationId xmlns:p14="http://schemas.microsoft.com/office/powerpoint/2010/main" val="371255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CD5F-DF8A-4239-8AD8-3B38CB56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0079-E364-4FE6-A29D-3635AE6B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Dask</a:t>
            </a:r>
            <a:r>
              <a:rPr lang="en-GB" dirty="0"/>
              <a:t> DataFrame does not implement the entire Pandas interface. </a:t>
            </a:r>
          </a:p>
          <a:p>
            <a:r>
              <a:rPr lang="en-GB" dirty="0"/>
              <a:t>Operations that were slow on Pandas, like iterating through row-by-row, remain slow on </a:t>
            </a:r>
            <a:r>
              <a:rPr lang="en-GB" dirty="0" err="1"/>
              <a:t>Dask</a:t>
            </a:r>
            <a:r>
              <a:rPr lang="en-GB" dirty="0"/>
              <a:t> DataFrame.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0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1CBB-F6BB-4CDC-9574-BBF11305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EADC-BF52-43A7-B363-0D7263BD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more information at:</a:t>
            </a:r>
          </a:p>
          <a:p>
            <a:r>
              <a:rPr lang="en-US" dirty="0"/>
              <a:t>About </a:t>
            </a:r>
            <a:r>
              <a:rPr lang="en-US" dirty="0" err="1"/>
              <a:t>Dask</a:t>
            </a:r>
            <a:r>
              <a:rPr lang="en-US" dirty="0"/>
              <a:t> API: </a:t>
            </a:r>
            <a:r>
              <a:rPr lang="en-US" dirty="0">
                <a:hlinkClick r:id="rId2"/>
              </a:rPr>
              <a:t>https://docs.dask.org/en/latest/dataframe-api.html</a:t>
            </a:r>
            <a:endParaRPr lang="en-US" dirty="0"/>
          </a:p>
          <a:p>
            <a:r>
              <a:rPr lang="en-US" dirty="0"/>
              <a:t>Not just pandas dataframes, but more: </a:t>
            </a:r>
            <a:r>
              <a:rPr lang="en-US" dirty="0">
                <a:hlinkClick r:id="rId3"/>
              </a:rPr>
              <a:t>https://docs.dask.org/en/latest/user-interfaces.html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0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724-12ED-45EC-95B4-B1E31CF48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4256A1-46C4-4092-A0F7-3C7DB8F6E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Questions, let me know.</a:t>
            </a:r>
          </a:p>
        </p:txBody>
      </p:sp>
    </p:spTree>
    <p:extLst>
      <p:ext uri="{BB962C8B-B14F-4D97-AF65-F5344CB8AC3E}">
        <p14:creationId xmlns:p14="http://schemas.microsoft.com/office/powerpoint/2010/main" val="19979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947B-4126-42FD-80D7-E61287F4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D2EF-91E6-48E8-8515-638DD9E9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large datasets using: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Use a database (SQLite, SQL Server, etc.)</a:t>
            </a:r>
          </a:p>
          <a:p>
            <a:pPr lvl="1"/>
            <a:r>
              <a:rPr lang="en-US" dirty="0"/>
              <a:t>Build your own multiprocessing reading 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a 3</a:t>
            </a:r>
            <a:r>
              <a:rPr lang="en-US" baseline="30000" dirty="0"/>
              <a:t>rd</a:t>
            </a:r>
            <a:r>
              <a:rPr lang="en-US" dirty="0"/>
              <a:t> party library for parallelism, such as </a:t>
            </a:r>
            <a:r>
              <a:rPr lang="en-US" dirty="0" err="1"/>
              <a:t>Dask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8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C675-FA14-4E3D-90F6-5B29AA5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A9D8-D9F8-4324-9FDE-AC3F2C9F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very good at handling datasets that can fit into RAM. However, there are ways to work with large datasets using a few options available in pandas API.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Chunking the data</a:t>
            </a:r>
          </a:p>
          <a:p>
            <a:pPr lvl="1"/>
            <a:r>
              <a:rPr lang="en-US" dirty="0"/>
              <a:t>Change </a:t>
            </a:r>
            <a:r>
              <a:rPr lang="en-US" dirty="0" err="1"/>
              <a:t>dtypes</a:t>
            </a:r>
            <a:r>
              <a:rPr lang="en-US" dirty="0"/>
              <a:t> of the columns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https://pandas.pydata.org/docs/user_guide/scale.html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6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898C-2902-4B28-B189-FA666652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F9E8-07C1-4991-8BD3-89CE913A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pandas.read_csv</a:t>
            </a:r>
            <a:r>
              <a:rPr lang="en-GB" dirty="0"/>
              <a:t>(), offer parameters to control the </a:t>
            </a:r>
            <a:r>
              <a:rPr lang="en-GB" dirty="0" err="1"/>
              <a:t>chunksize</a:t>
            </a:r>
            <a:r>
              <a:rPr lang="en-GB" dirty="0"/>
              <a:t> when reading a single file.</a:t>
            </a:r>
          </a:p>
          <a:p>
            <a:r>
              <a:rPr lang="en-GB" dirty="0"/>
              <a:t>It returns the file as </a:t>
            </a:r>
            <a:r>
              <a:rPr lang="en-GB" dirty="0" err="1"/>
              <a:t>dataframe</a:t>
            </a:r>
            <a:r>
              <a:rPr lang="en-GB" dirty="0"/>
              <a:t>. The only difference is it only returns # of rows specified in </a:t>
            </a:r>
            <a:r>
              <a:rPr lang="en-GB" dirty="0" err="1"/>
              <a:t>chunksize</a:t>
            </a:r>
            <a:r>
              <a:rPr lang="en-GB" dirty="0"/>
              <a:t> option. </a:t>
            </a:r>
          </a:p>
          <a:p>
            <a:r>
              <a:rPr lang="en-GB" dirty="0"/>
              <a:t>Usage:</a:t>
            </a:r>
          </a:p>
          <a:p>
            <a:pPr lvl="1"/>
            <a:r>
              <a:rPr lang="en-GB" dirty="0"/>
              <a:t>Assume that we are reading a file which has 10.2M rows. If </a:t>
            </a:r>
            <a:r>
              <a:rPr lang="en-GB" dirty="0" err="1"/>
              <a:t>chunksize</a:t>
            </a:r>
            <a:r>
              <a:rPr lang="en-GB" dirty="0"/>
              <a:t> is 500K, chunking will be like following.</a:t>
            </a:r>
          </a:p>
          <a:p>
            <a:pPr lvl="2"/>
            <a:r>
              <a:rPr lang="en-GB" dirty="0" err="1"/>
              <a:t>Df_chunks</a:t>
            </a:r>
            <a:r>
              <a:rPr lang="en-GB" dirty="0"/>
              <a:t> will be an iterator.</a:t>
            </a:r>
          </a:p>
          <a:p>
            <a:pPr lvl="2"/>
            <a:r>
              <a:rPr lang="en-GB" dirty="0"/>
              <a:t>To access each chunk, [</a:t>
            </a:r>
            <a:r>
              <a:rPr lang="en-GB" dirty="0" err="1"/>
              <a:t>df.shape</a:t>
            </a:r>
            <a:r>
              <a:rPr lang="en-GB" dirty="0"/>
              <a:t> for df in </a:t>
            </a:r>
            <a:r>
              <a:rPr lang="en-GB" dirty="0" err="1"/>
              <a:t>df_chunks</a:t>
            </a:r>
            <a:r>
              <a:rPr lang="en-GB" dirty="0"/>
              <a:t>] </a:t>
            </a:r>
          </a:p>
          <a:p>
            <a:pPr lvl="2"/>
            <a:r>
              <a:rPr lang="en-GB" dirty="0" err="1"/>
              <a:t>df_chunks</a:t>
            </a:r>
            <a:r>
              <a:rPr lang="en-GB" dirty="0"/>
              <a:t> will have 21 df’s in it.</a:t>
            </a:r>
          </a:p>
          <a:p>
            <a:pPr lvl="2"/>
            <a:r>
              <a:rPr lang="en-GB" dirty="0"/>
              <a:t>Each </a:t>
            </a:r>
            <a:r>
              <a:rPr lang="en-GB" dirty="0" err="1"/>
              <a:t>df.shape</a:t>
            </a:r>
            <a:r>
              <a:rPr lang="en-GB" dirty="0"/>
              <a:t> will have 500k rows, except the last one, which will have 200K rows.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05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E444-CAE3-4166-A694-38DC3A6D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F312-C667-4A9D-AFEE-A6320F20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default pandas data types are not the most memory efficient. This is especially true for text data columns with relatively few unique values (commonly referred to as “low-cardinality” data). By using more efficient data types, you can store larger datasets in memory.</a:t>
            </a:r>
          </a:p>
          <a:p>
            <a:pPr lvl="1"/>
            <a:r>
              <a:rPr lang="en-GB" dirty="0"/>
              <a:t>'uint8' instead of 'int32' or 'int64'</a:t>
            </a:r>
          </a:p>
          <a:p>
            <a:pPr lvl="1"/>
            <a:r>
              <a:rPr lang="en-GB" dirty="0"/>
              <a:t>'float32' instead of 'float64'</a:t>
            </a:r>
          </a:p>
          <a:p>
            <a:pPr lvl="1"/>
            <a:r>
              <a:rPr lang="en-GB" dirty="0"/>
              <a:t>'category' instead 'object' for categorical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>
                <a:hlinkClick r:id="rId2"/>
              </a:rPr>
              <a:t>https://www.dataquest.io/blog/pandas-big-data/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68C5-E3EF-4BC4-B64A-76097F74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E603-5C9F-4496-AAA6-7FA8F2A5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database to store the data and create an index for the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https://pythonspeed.com/articles/indexing-pandas-sqlite/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7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51C4-72FB-43A2-9B59-6780D0EA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Multiprocessing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63A08-80BB-49F3-BDAA-B9514268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146" y="3559894"/>
            <a:ext cx="5732782" cy="2615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10976-2800-4A86-9727-9EBE3AA160CF}"/>
              </a:ext>
            </a:extLst>
          </p:cNvPr>
          <p:cNvSpPr txBox="1"/>
          <p:nvPr/>
        </p:nvSpPr>
        <p:spPr>
          <a:xfrm>
            <a:off x="838200" y="1820779"/>
            <a:ext cx="9400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processing function for your df chunks and use standard multiprocessing to take advantage of multiprocessing.</a:t>
            </a:r>
          </a:p>
          <a:p>
            <a:endParaRPr lang="en-US" dirty="0"/>
          </a:p>
          <a:p>
            <a:r>
              <a:rPr lang="en-US" dirty="0"/>
              <a:t>Since your function will return the same shape of a </a:t>
            </a:r>
            <a:r>
              <a:rPr lang="en-US" dirty="0" err="1"/>
              <a:t>dataframe</a:t>
            </a:r>
            <a:r>
              <a:rPr lang="en-US" dirty="0"/>
              <a:t>, in the end, </a:t>
            </a:r>
            <a:r>
              <a:rPr lang="en-US" dirty="0" err="1"/>
              <a:t>pd.concat</a:t>
            </a:r>
            <a:r>
              <a:rPr lang="en-US" dirty="0"/>
              <a:t> will bring all results into one single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16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CE1D-C385-482C-88BE-3FA64F6A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FF31-E7DC-4E2C-83AA-5B93C3B1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Dask</a:t>
            </a:r>
            <a:r>
              <a:rPr lang="en-GB" dirty="0"/>
              <a:t> DataFrame is used in situations where Pandas is commonly needed, usually when Pandas fails due to data size or computation speed:</a:t>
            </a:r>
          </a:p>
          <a:p>
            <a:pPr lvl="1"/>
            <a:r>
              <a:rPr lang="en-GB" dirty="0"/>
              <a:t>Manipulating large datasets, even when those datasets don’t fit in memory</a:t>
            </a:r>
          </a:p>
          <a:p>
            <a:pPr lvl="1"/>
            <a:r>
              <a:rPr lang="en-GB" dirty="0"/>
              <a:t>Accelerating long computations by using many cores</a:t>
            </a:r>
          </a:p>
          <a:p>
            <a:pPr lvl="1"/>
            <a:r>
              <a:rPr lang="en-GB" dirty="0"/>
              <a:t>Distributed computing on large datasets with standard Pandas operations like groupby, join, and time series computations</a:t>
            </a:r>
          </a:p>
          <a:p>
            <a:r>
              <a:rPr lang="en-GB" dirty="0" err="1"/>
              <a:t>Dask</a:t>
            </a:r>
            <a:r>
              <a:rPr lang="en-GB" dirty="0"/>
              <a:t> DataFrame may not be the best choice in the following situations:</a:t>
            </a:r>
          </a:p>
          <a:p>
            <a:pPr lvl="1"/>
            <a:r>
              <a:rPr lang="en-GB" dirty="0"/>
              <a:t>If your dataset fits comfortably into RAM on your laptop, then you may be better off just using Pandas. There may be simpler ways to improve performance than through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7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8C87-C5F3-460E-B697-0C8E507C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into Distributed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A02C-C896-4553-BA01-B3671131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on a cluster, then you may want to trigger a computation and store the results in distributed memory. In this case you do not want to call compute, which would create a single Pandas, NumPy, or list result. Instead, you want to call persist, which returns a new </a:t>
            </a:r>
            <a:r>
              <a:rPr lang="en-GB" dirty="0" err="1"/>
              <a:t>Dask</a:t>
            </a:r>
            <a:r>
              <a:rPr lang="en-GB" dirty="0"/>
              <a:t> object that points to actively computing, or already computed results spread around your cluster’s memory.</a:t>
            </a:r>
          </a:p>
          <a:p>
            <a:endParaRPr lang="en-GB" dirty="0"/>
          </a:p>
          <a:p>
            <a:r>
              <a:rPr lang="en-GB" dirty="0"/>
              <a:t>Most </a:t>
            </a:r>
            <a:r>
              <a:rPr lang="en-GB" dirty="0" err="1"/>
              <a:t>Dask</a:t>
            </a:r>
            <a:r>
              <a:rPr lang="en-GB" dirty="0"/>
              <a:t> workloads are lazy, that is, they don’t start any work until you explicitly trigger them with a call to compute().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696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Big Data Analytics</vt:lpstr>
      <vt:lpstr>Outline</vt:lpstr>
      <vt:lpstr>Using Pandas</vt:lpstr>
      <vt:lpstr>Pandas - Chunking</vt:lpstr>
      <vt:lpstr>Data Types</vt:lpstr>
      <vt:lpstr>Using a Database</vt:lpstr>
      <vt:lpstr>Building your Own Multiprocessing</vt:lpstr>
      <vt:lpstr>Dask</vt:lpstr>
      <vt:lpstr>Persist into Distributed Memory</vt:lpstr>
      <vt:lpstr>Dask Limitations</vt:lpstr>
      <vt:lpstr>More on Dasks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Metin Senturk</dc:creator>
  <cp:lastModifiedBy>Metin Senturk</cp:lastModifiedBy>
  <cp:revision>4</cp:revision>
  <dcterms:created xsi:type="dcterms:W3CDTF">2020-04-12T04:01:42Z</dcterms:created>
  <dcterms:modified xsi:type="dcterms:W3CDTF">2020-04-12T21:13:51Z</dcterms:modified>
</cp:coreProperties>
</file>