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3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10CAD-88A7-5FAC-A0FB-7AD976E87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2F0662-A4B7-3193-C64A-FCCFE2A590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0E798-2DEE-9DF2-CB93-BFDC2829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CCD19-9189-4D0D-8411-19543539D423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04113-B07F-837B-9C9D-6EBAC3A22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9CE7A-0BB1-3EFD-8C6C-A4624280D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B6E7-9A10-4A4E-8B95-AE33AA4471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289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02CE1-ACCF-2A4A-E13C-BE3A2A742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1ABF1-6628-4C2A-DE96-0EA4045FB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AE2FD-7C31-CA21-08A2-25F631FA7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CCD19-9189-4D0D-8411-19543539D423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C1E6E-87FD-6673-65C7-9E177969C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A8BF4-36F2-E62E-4C00-2DCD11E33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B6E7-9A10-4A4E-8B95-AE33AA4471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4122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98089E-7BE6-7C14-0EE7-55FF102723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10278-A47A-2C8C-CF4B-022F6BF2A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E387B-61F6-926E-F21B-C8968683C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CCD19-9189-4D0D-8411-19543539D423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858CD-983E-E4EF-3BA1-6B9FD82AF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40009-12C9-5B12-96D7-ECAA29656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B6E7-9A10-4A4E-8B95-AE33AA4471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386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3D304-56A8-167F-5643-98A89165A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6EB98-7A53-1BC3-CDCA-3D005E0FC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2E37F-B2E4-7D20-0D4F-3005DFD75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CCD19-9189-4D0D-8411-19543539D423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328D6-DD2F-1443-A7DB-110E9A2C6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09686-1963-84F4-B07B-DA73BA257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B6E7-9A10-4A4E-8B95-AE33AA4471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870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2EE4E-2428-C24C-D1EE-19E9CEE42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5DA02-A427-EE47-B410-E7CFC26B7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FEBAC-9FB3-896B-62A2-F55CC5053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CCD19-9189-4D0D-8411-19543539D423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2774A-9CF8-7409-A7E1-2E3CAAE2C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91720-2A55-55F7-E1A3-074790897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B6E7-9A10-4A4E-8B95-AE33AA4471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416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7614-916C-3881-1E43-EDE199D8E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3F56E-B4F0-8DA4-C603-31A1FA128F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20A28E-28B9-E602-CB11-AED30EB0B7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9B8920-7923-A48A-DCC9-E0458B549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CCD19-9189-4D0D-8411-19543539D423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992BCC-9A12-AE7C-B46D-910E4E279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2A673-765F-36C3-9977-A143F2829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B6E7-9A10-4A4E-8B95-AE33AA4471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714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DD3F4-D1FD-6E62-E43E-3FDB12396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3BF3F-9617-DF1D-8E98-D12A10F64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6BA552-619B-60C0-2762-6464F64806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8D211A-7CC4-71C5-1542-5EE57ABF69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E5B318-139F-2429-5DDF-B1D8CF594B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155022-B15F-282A-251E-F8CC36364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CCD19-9189-4D0D-8411-19543539D423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67A50F-7FC4-0F78-CD08-17C2FFFCC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722E22-AA59-6011-FB31-709733FB1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B6E7-9A10-4A4E-8B95-AE33AA4471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3633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7443E-0613-0484-D0DF-E7AD946E0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27EF34-D8F2-6119-81B5-E52667294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CCD19-9189-4D0D-8411-19543539D423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87752C-F9F2-FCE1-21A3-05068E59B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163B77-3F22-9501-C63B-DF8631D9A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B6E7-9A10-4A4E-8B95-AE33AA4471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0652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1F6EF0-C9D0-B9F4-5CE6-1528F4215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CCD19-9189-4D0D-8411-19543539D423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BBC5F8-D751-03CA-120F-F76A28141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A4AE5F-5A45-65C2-4E9B-1770402AC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B6E7-9A10-4A4E-8B95-AE33AA4471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3507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D51E0-15C4-72FA-94D3-5DF60651A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4B47A-75DB-C23D-E243-BDD8EA49B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D60EE4-0E91-AFD9-C116-BBFFA8A05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4E900-8C27-1AE4-1F62-C00CF8411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CCD19-9189-4D0D-8411-19543539D423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7D1EA-2B66-A647-0197-A616C220A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18BF88-4B2C-CB66-54EB-07601CA7A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B6E7-9A10-4A4E-8B95-AE33AA4471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6150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C0E5F-E663-E1C7-7957-A6708F90A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DD9A69-F742-88F7-B50D-B86F1514AD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FC3173-31B9-783B-3457-A37BBFD9A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5BABB-A904-8D80-B802-57327C808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CCD19-9189-4D0D-8411-19543539D423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D79D0-CA59-BBB6-4ACC-45E821686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FDE7F-CB99-F187-ACB6-78B1BF71C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B6E7-9A10-4A4E-8B95-AE33AA4471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2825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874D99-3F07-DA6F-B2C5-800D64015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B6706-A02D-815D-E8EE-9F983767D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4B691-193E-1D1E-6CA3-0341805E42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5CCD19-9189-4D0D-8411-19543539D423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55C8C-1DB1-9BBB-1529-523320566F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433CE-7071-5CFD-C049-D7F5E17989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5DB6E7-9A10-4A4E-8B95-AE33AA4471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492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46EAE24-76FD-484A-BAEF-A7C733CCAE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2747464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B9FA9E-F6BD-16A5-F902-B363BFA99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C1A111E-13C7-E14B-4984-9306FFD309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1831055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07B247-A947-593B-FBCD-B9D09F0EE0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8D7FD569-8E49-7764-AB44-B319A32B27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803585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D3E791-7883-971C-1205-9826749D0F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1D8FCB9B-C0AF-F1D4-9880-25451E65B4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947155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9874FF-4A1E-9098-951F-3E8F9D7299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E41C51C1-515C-696B-4759-C7F87F5EFA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925262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1C0A40-2C06-183F-97F5-EF054A2854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15CF7E38-51B5-5AF9-E0C6-0654C1DCF9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4166045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115884-CE45-9222-2B61-DD0401873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9316AF13-5EE9-872C-6201-DC7AE17084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1129657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7FACF7-0F84-4F29-C923-FE7F63E222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21E36A5-D0DD-EA9A-E32E-AE3C38E761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87250" cy="6858000"/>
          </a:xfrm>
        </p:spPr>
      </p:pic>
    </p:spTree>
    <p:extLst>
      <p:ext uri="{BB962C8B-B14F-4D97-AF65-F5344CB8AC3E}">
        <p14:creationId xmlns:p14="http://schemas.microsoft.com/office/powerpoint/2010/main" val="3664331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1044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K B Tanag Sai</cp:lastModifiedBy>
  <cp:revision>3</cp:revision>
  <dcterms:created xsi:type="dcterms:W3CDTF">2025-09-13T07:21:51Z</dcterms:created>
  <dcterms:modified xsi:type="dcterms:W3CDTF">2025-09-14T11:15:06Z</dcterms:modified>
</cp:coreProperties>
</file>