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502" r:id="rId2"/>
    <p:sldId id="616" r:id="rId3"/>
    <p:sldId id="606" r:id="rId4"/>
    <p:sldId id="607" r:id="rId5"/>
    <p:sldId id="608" r:id="rId6"/>
    <p:sldId id="609" r:id="rId7"/>
    <p:sldId id="610" r:id="rId8"/>
    <p:sldId id="611" r:id="rId9"/>
    <p:sldId id="612" r:id="rId10"/>
    <p:sldId id="613" r:id="rId11"/>
    <p:sldId id="614" r:id="rId12"/>
    <p:sldId id="615" r:id="rId13"/>
    <p:sldId id="596" r:id="rId14"/>
  </p:sldIdLst>
  <p:sldSz cx="9144000" cy="6858000" type="screen4x3"/>
  <p:notesSz cx="6858000" cy="9144000"/>
  <p:defaultTextStyle>
    <a:defPPr>
      <a:defRPr lang="en-US"/>
    </a:defPPr>
    <a:lvl1pPr algn="l" rtl="0" fontAlgn="base">
      <a:spcBef>
        <a:spcPct val="0"/>
      </a:spcBef>
      <a:spcAft>
        <a:spcPct val="0"/>
      </a:spcAft>
      <a:defRPr kern="1200">
        <a:solidFill>
          <a:schemeClr val="tx2"/>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2"/>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2"/>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2"/>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2"/>
        </a:solidFill>
        <a:latin typeface="Arial" pitchFamily="34" charset="0"/>
        <a:ea typeface="ＭＳ Ｐゴシック" charset="-128"/>
        <a:cs typeface="+mn-cs"/>
      </a:defRPr>
    </a:lvl5pPr>
    <a:lvl6pPr marL="2286000" algn="l" defTabSz="914400" rtl="0" eaLnBrk="1" latinLnBrk="0" hangingPunct="1">
      <a:defRPr kern="1200">
        <a:solidFill>
          <a:schemeClr val="tx2"/>
        </a:solidFill>
        <a:latin typeface="Arial" pitchFamily="34" charset="0"/>
        <a:ea typeface="ＭＳ Ｐゴシック" charset="-128"/>
        <a:cs typeface="+mn-cs"/>
      </a:defRPr>
    </a:lvl6pPr>
    <a:lvl7pPr marL="2743200" algn="l" defTabSz="914400" rtl="0" eaLnBrk="1" latinLnBrk="0" hangingPunct="1">
      <a:defRPr kern="1200">
        <a:solidFill>
          <a:schemeClr val="tx2"/>
        </a:solidFill>
        <a:latin typeface="Arial" pitchFamily="34" charset="0"/>
        <a:ea typeface="ＭＳ Ｐゴシック" charset="-128"/>
        <a:cs typeface="+mn-cs"/>
      </a:defRPr>
    </a:lvl7pPr>
    <a:lvl8pPr marL="3200400" algn="l" defTabSz="914400" rtl="0" eaLnBrk="1" latinLnBrk="0" hangingPunct="1">
      <a:defRPr kern="1200">
        <a:solidFill>
          <a:schemeClr val="tx2"/>
        </a:solidFill>
        <a:latin typeface="Arial" pitchFamily="34" charset="0"/>
        <a:ea typeface="ＭＳ Ｐゴシック" charset="-128"/>
        <a:cs typeface="+mn-cs"/>
      </a:defRPr>
    </a:lvl8pPr>
    <a:lvl9pPr marL="3657600" algn="l" defTabSz="914400" rtl="0" eaLnBrk="1" latinLnBrk="0" hangingPunct="1">
      <a:defRPr kern="1200">
        <a:solidFill>
          <a:schemeClr val="tx2"/>
        </a:solidFill>
        <a:latin typeface="Arial"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9797"/>
    <a:srgbClr val="DDDDDD"/>
    <a:srgbClr val="EDFF92"/>
    <a:srgbClr val="B80000"/>
    <a:srgbClr val="8FDFFB"/>
    <a:srgbClr val="91050F"/>
    <a:srgbClr val="4ACAF8"/>
    <a:srgbClr val="D5C16D"/>
    <a:srgbClr val="FF4343"/>
    <a:srgbClr val="FFD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894" autoAdjust="0"/>
  </p:normalViewPr>
  <p:slideViewPr>
    <p:cSldViewPr snapToGrid="0">
      <p:cViewPr>
        <p:scale>
          <a:sx n="100" d="100"/>
          <a:sy n="100" d="100"/>
        </p:scale>
        <p:origin x="-1104" y="-72"/>
      </p:cViewPr>
      <p:guideLst>
        <p:guide orient="horz" pos="2160"/>
        <p:guide pos="2880"/>
      </p:guideLst>
    </p:cSldViewPr>
  </p:slideViewPr>
  <p:outlineViewPr>
    <p:cViewPr>
      <p:scale>
        <a:sx n="33" d="100"/>
        <a:sy n="33" d="100"/>
      </p:scale>
      <p:origin x="0" y="624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38750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00" b="1" dirty="0">
                <a:solidFill>
                  <a:srgbClr val="000000"/>
                </a:solidFill>
                <a:latin typeface="Arial" charset="0"/>
                <a:ea typeface="+mn-ea"/>
              </a:defRPr>
            </a:lvl1pPr>
          </a:lstStyle>
          <a:p>
            <a:pPr>
              <a:defRPr/>
            </a:pPr>
            <a:endParaRPr lang="en-US"/>
          </a:p>
        </p:txBody>
      </p:sp>
      <p:sp>
        <p:nvSpPr>
          <p:cNvPr id="138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000000"/>
                </a:solidFill>
              </a:defRPr>
            </a:lvl1pPr>
          </a:lstStyle>
          <a:p>
            <a:fld id="{BD8112EF-8976-4B8F-9241-5C983476ACEC}" type="datetimeFigureOut">
              <a:rPr lang="en-US"/>
              <a:pPr/>
              <a:t>4/9/2015</a:t>
            </a:fld>
            <a:endParaRPr lang="en-US"/>
          </a:p>
        </p:txBody>
      </p:sp>
      <p:sp>
        <p:nvSpPr>
          <p:cNvPr id="138244" name="Rectangle 4"/>
          <p:cNvSpPr>
            <a:spLocks noGrp="1" noChangeArrowheads="1"/>
          </p:cNvSpPr>
          <p:nvPr>
            <p:ph type="ftr" sz="quarter" idx="2"/>
          </p:nvPr>
        </p:nvSpPr>
        <p:spPr bwMode="auto">
          <a:xfrm>
            <a:off x="0" y="8685213"/>
            <a:ext cx="38750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800" dirty="0">
                <a:solidFill>
                  <a:srgbClr val="000000"/>
                </a:solidFill>
                <a:latin typeface="Arial" charset="0"/>
                <a:ea typeface="+mn-ea"/>
              </a:defRPr>
            </a:lvl1pPr>
          </a:lstStyle>
          <a:p>
            <a:pPr>
              <a:defRPr/>
            </a:pPr>
            <a:r>
              <a:rPr lang="en-US" smtClean="0"/>
              <a:t>2014 Avaya Inc. All rights reserved.</a:t>
            </a:r>
            <a:endParaRPr lang="en-US"/>
          </a:p>
        </p:txBody>
      </p:sp>
      <p:sp>
        <p:nvSpPr>
          <p:cNvPr id="138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800" b="1">
                <a:solidFill>
                  <a:srgbClr val="000000"/>
                </a:solidFill>
              </a:defRPr>
            </a:lvl1pPr>
          </a:lstStyle>
          <a:p>
            <a:fld id="{392B977E-078D-4B26-8C59-6D0FBDF1DB71}" type="slidenum">
              <a:rPr lang="en-US"/>
              <a:pPr/>
              <a:t>‹#›</a:t>
            </a:fld>
            <a:endParaRPr lang="en-US"/>
          </a:p>
        </p:txBody>
      </p:sp>
    </p:spTree>
    <p:extLst>
      <p:ext uri="{BB962C8B-B14F-4D97-AF65-F5344CB8AC3E}">
        <p14:creationId xmlns:p14="http://schemas.microsoft.com/office/powerpoint/2010/main" val="4723855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8766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1" dirty="0">
                <a:solidFill>
                  <a:srgbClr val="000000"/>
                </a:solidFill>
                <a:latin typeface="Arial" charset="0"/>
                <a:ea typeface="+mn-ea"/>
              </a:defRPr>
            </a:lvl1pPr>
          </a:lstStyle>
          <a:p>
            <a:pPr>
              <a:defRPr/>
            </a:pPr>
            <a:endParaRPr lang="en-US"/>
          </a:p>
        </p:txBody>
      </p:sp>
      <p:sp>
        <p:nvSpPr>
          <p:cNvPr id="50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000000"/>
                </a:solidFill>
              </a:defRPr>
            </a:lvl1pPr>
          </a:lstStyle>
          <a:p>
            <a:fld id="{9AF2D501-7CA7-40C5-8C3B-ED10FCC3AAB1}" type="datetimeFigureOut">
              <a:rPr lang="en-US"/>
              <a:pPr/>
              <a:t>4/9/2015</a:t>
            </a:fld>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685213"/>
            <a:ext cx="3886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800" dirty="0">
                <a:solidFill>
                  <a:srgbClr val="000000"/>
                </a:solidFill>
                <a:latin typeface="Arial" charset="0"/>
                <a:ea typeface="+mn-ea"/>
              </a:defRPr>
            </a:lvl1pPr>
          </a:lstStyle>
          <a:p>
            <a:pPr>
              <a:defRPr/>
            </a:pPr>
            <a:r>
              <a:rPr lang="en-US" smtClean="0"/>
              <a:t>2014 Avaya Inc. All rights reserved.</a:t>
            </a:r>
            <a:endParaRPr 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b="1">
                <a:solidFill>
                  <a:srgbClr val="000000"/>
                </a:solidFill>
              </a:defRPr>
            </a:lvl1pPr>
          </a:lstStyle>
          <a:p>
            <a:fld id="{0249336B-50A7-490B-A3EA-8E7F0572E1C1}" type="slidenum">
              <a:rPr lang="en-US"/>
              <a:pPr/>
              <a:t>‹#›</a:t>
            </a:fld>
            <a:endParaRPr lang="en-US"/>
          </a:p>
        </p:txBody>
      </p:sp>
    </p:spTree>
    <p:extLst>
      <p:ext uri="{BB962C8B-B14F-4D97-AF65-F5344CB8AC3E}">
        <p14:creationId xmlns:p14="http://schemas.microsoft.com/office/powerpoint/2010/main" val="1698385173"/>
      </p:ext>
    </p:extLst>
  </p:cSld>
  <p:clrMap bg1="lt1" tx1="dk1" bg2="lt2" tx2="dk2" accent1="accent1" accent2="accent2" accent3="accent3" accent4="accent4" accent5="accent5" accent6="accent6" hlink="hlink" folHlink="folHlink"/>
  <p:hf hdr="0" dt="0"/>
  <p:notesStyle>
    <a:lvl1pPr marL="231775" indent="-231775" algn="l" rtl="0" eaLnBrk="0" fontAlgn="base" hangingPunct="0">
      <a:lnSpc>
        <a:spcPct val="95000"/>
      </a:lnSpc>
      <a:spcBef>
        <a:spcPct val="55000"/>
      </a:spcBef>
      <a:spcAft>
        <a:spcPct val="0"/>
      </a:spcAft>
      <a:buClr>
        <a:srgbClr val="000000"/>
      </a:buClr>
      <a:buFont typeface="Webdings" pitchFamily="18" charset="2"/>
      <a:buChar char="4"/>
      <a:defRPr sz="1200" kern="1200">
        <a:solidFill>
          <a:srgbClr val="000000"/>
        </a:solidFill>
        <a:latin typeface="Arial" pitchFamily="34" charset="0"/>
        <a:ea typeface="ＭＳ Ｐゴシック" charset="0"/>
        <a:cs typeface="+mn-cs"/>
      </a:defRPr>
    </a:lvl1pPr>
    <a:lvl2pPr marL="628650" indent="-171450" algn="l" rtl="0" eaLnBrk="0" fontAlgn="base" hangingPunct="0">
      <a:lnSpc>
        <a:spcPct val="95000"/>
      </a:lnSpc>
      <a:spcBef>
        <a:spcPct val="25000"/>
      </a:spcBef>
      <a:spcAft>
        <a:spcPct val="0"/>
      </a:spcAft>
      <a:buClr>
        <a:srgbClr val="000000"/>
      </a:buClr>
      <a:buFont typeface="Gotham-Book" charset="0"/>
      <a:buChar char="–"/>
      <a:defRPr sz="1100" kern="1200">
        <a:solidFill>
          <a:srgbClr val="000000"/>
        </a:solidFill>
        <a:latin typeface="Arial" pitchFamily="34" charset="0"/>
        <a:ea typeface="ＭＳ Ｐゴシック" charset="0"/>
        <a:cs typeface="+mn-cs"/>
      </a:defRPr>
    </a:lvl2pPr>
    <a:lvl3pPr marL="1090613" indent="-176213" algn="l" rtl="0" eaLnBrk="0" fontAlgn="base" hangingPunct="0">
      <a:lnSpc>
        <a:spcPct val="95000"/>
      </a:lnSpc>
      <a:spcBef>
        <a:spcPct val="25000"/>
      </a:spcBef>
      <a:spcAft>
        <a:spcPct val="0"/>
      </a:spcAft>
      <a:buClr>
        <a:srgbClr val="000000"/>
      </a:buClr>
      <a:buFont typeface="Gotham-Book" charset="0"/>
      <a:buChar char="–"/>
      <a:defRPr sz="1000" kern="1200">
        <a:solidFill>
          <a:srgbClr val="000000"/>
        </a:solidFill>
        <a:latin typeface="Arial" pitchFamily="34" charset="0"/>
        <a:ea typeface="ＭＳ Ｐゴシック" charset="0"/>
        <a:cs typeface="+mn-cs"/>
      </a:defRPr>
    </a:lvl3pPr>
    <a:lvl4pPr marL="1487488" indent="-115888" algn="l" rtl="0" eaLnBrk="0" fontAlgn="base" hangingPunct="0">
      <a:lnSpc>
        <a:spcPct val="95000"/>
      </a:lnSpc>
      <a:spcBef>
        <a:spcPct val="25000"/>
      </a:spcBef>
      <a:spcAft>
        <a:spcPct val="0"/>
      </a:spcAft>
      <a:buClr>
        <a:srgbClr val="000000"/>
      </a:buClr>
      <a:buFont typeface="Gotham-Book" charset="0"/>
      <a:buChar char="–"/>
      <a:defRPr sz="900" kern="1200">
        <a:solidFill>
          <a:srgbClr val="000000"/>
        </a:solidFill>
        <a:latin typeface="Arial" pitchFamily="34" charset="0"/>
        <a:ea typeface="ＭＳ Ｐゴシック" charset="0"/>
        <a:cs typeface="+mn-cs"/>
      </a:defRPr>
    </a:lvl4pPr>
    <a:lvl5pPr marL="1938338" indent="-109538" algn="l" rtl="0" eaLnBrk="0" fontAlgn="base" hangingPunct="0">
      <a:lnSpc>
        <a:spcPct val="95000"/>
      </a:lnSpc>
      <a:spcBef>
        <a:spcPct val="25000"/>
      </a:spcBef>
      <a:spcAft>
        <a:spcPct val="0"/>
      </a:spcAft>
      <a:buClr>
        <a:srgbClr val="000000"/>
      </a:buClr>
      <a:buFont typeface="Gotham-Book" charset="0"/>
      <a:buChar char="–"/>
      <a:defRPr sz="900" kern="1200">
        <a:solidFill>
          <a:srgbClr val="000000"/>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2014 Avaya Inc. All rights reserved.</a:t>
            </a:r>
            <a:endParaRPr lang="en-US"/>
          </a:p>
        </p:txBody>
      </p:sp>
      <p:sp>
        <p:nvSpPr>
          <p:cNvPr id="5" name="Slide Number Placeholder 4"/>
          <p:cNvSpPr>
            <a:spLocks noGrp="1"/>
          </p:cNvSpPr>
          <p:nvPr>
            <p:ph type="sldNum" sz="quarter" idx="11"/>
          </p:nvPr>
        </p:nvSpPr>
        <p:spPr/>
        <p:txBody>
          <a:bodyPr/>
          <a:lstStyle/>
          <a:p>
            <a:fld id="{0249336B-50A7-490B-A3EA-8E7F0572E1C1}" type="slidenum">
              <a:rPr lang="en-US" smtClean="0"/>
              <a:pPr/>
              <a:t>3</a:t>
            </a:fld>
            <a:endParaRPr lang="en-US"/>
          </a:p>
        </p:txBody>
      </p:sp>
    </p:spTree>
    <p:extLst>
      <p:ext uri="{BB962C8B-B14F-4D97-AF65-F5344CB8AC3E}">
        <p14:creationId xmlns:p14="http://schemas.microsoft.com/office/powerpoint/2010/main" val="207503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2014 Avaya Inc. All rights reserved.</a:t>
            </a:r>
            <a:endParaRPr lang="en-US"/>
          </a:p>
        </p:txBody>
      </p:sp>
      <p:sp>
        <p:nvSpPr>
          <p:cNvPr id="5" name="Slide Number Placeholder 4"/>
          <p:cNvSpPr>
            <a:spLocks noGrp="1"/>
          </p:cNvSpPr>
          <p:nvPr>
            <p:ph type="sldNum" sz="quarter" idx="11"/>
          </p:nvPr>
        </p:nvSpPr>
        <p:spPr/>
        <p:txBody>
          <a:bodyPr/>
          <a:lstStyle/>
          <a:p>
            <a:fld id="{0249336B-50A7-490B-A3EA-8E7F0572E1C1}" type="slidenum">
              <a:rPr lang="en-US" smtClean="0"/>
              <a:pPr/>
              <a:t>11</a:t>
            </a:fld>
            <a:endParaRPr lang="en-US"/>
          </a:p>
        </p:txBody>
      </p:sp>
    </p:spTree>
    <p:extLst>
      <p:ext uri="{BB962C8B-B14F-4D97-AF65-F5344CB8AC3E}">
        <p14:creationId xmlns:p14="http://schemas.microsoft.com/office/powerpoint/2010/main" val="265726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eaLnBrk="0" fontAlgn="base" hangingPunct="0">
              <a:spcBef>
                <a:spcPct val="0"/>
              </a:spcBef>
              <a:spcAft>
                <a:spcPct val="0"/>
              </a:spcAft>
              <a:defRPr sz="2400">
                <a:solidFill>
                  <a:schemeClr val="tx2"/>
                </a:solidFill>
                <a:latin typeface="Arial" charset="0"/>
                <a:ea typeface="ＭＳ Ｐゴシック" charset="0"/>
              </a:defRPr>
            </a:lvl6pPr>
            <a:lvl7pPr marL="2971800" indent="-228600" eaLnBrk="0" fontAlgn="base" hangingPunct="0">
              <a:spcBef>
                <a:spcPct val="0"/>
              </a:spcBef>
              <a:spcAft>
                <a:spcPct val="0"/>
              </a:spcAft>
              <a:defRPr sz="2400">
                <a:solidFill>
                  <a:schemeClr val="tx2"/>
                </a:solidFill>
                <a:latin typeface="Arial" charset="0"/>
                <a:ea typeface="ＭＳ Ｐゴシック" charset="0"/>
              </a:defRPr>
            </a:lvl7pPr>
            <a:lvl8pPr marL="3429000" indent="-228600" eaLnBrk="0" fontAlgn="base" hangingPunct="0">
              <a:spcBef>
                <a:spcPct val="0"/>
              </a:spcBef>
              <a:spcAft>
                <a:spcPct val="0"/>
              </a:spcAft>
              <a:defRPr sz="2400">
                <a:solidFill>
                  <a:schemeClr val="tx2"/>
                </a:solidFill>
                <a:latin typeface="Arial" charset="0"/>
                <a:ea typeface="ＭＳ Ｐゴシック" charset="0"/>
              </a:defRPr>
            </a:lvl8pPr>
            <a:lvl9pPr marL="3886200" indent="-228600"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r>
              <a:rPr lang="en-US" sz="800" smtClean="0">
                <a:solidFill>
                  <a:srgbClr val="000000"/>
                </a:solidFill>
              </a:rPr>
              <a:t>2014 Avaya Inc. All rights reserved.</a:t>
            </a:r>
            <a:endParaRPr lang="en-US" sz="800">
              <a:solidFill>
                <a:srgbClr val="000000"/>
              </a:solidFill>
            </a:endParaRPr>
          </a:p>
        </p:txBody>
      </p:sp>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eaLnBrk="0" fontAlgn="base" hangingPunct="0">
              <a:spcBef>
                <a:spcPct val="0"/>
              </a:spcBef>
              <a:spcAft>
                <a:spcPct val="0"/>
              </a:spcAft>
              <a:defRPr sz="2400">
                <a:solidFill>
                  <a:schemeClr val="tx2"/>
                </a:solidFill>
                <a:latin typeface="Arial" charset="0"/>
                <a:ea typeface="ＭＳ Ｐゴシック" charset="0"/>
              </a:defRPr>
            </a:lvl6pPr>
            <a:lvl7pPr marL="2971800" indent="-228600" eaLnBrk="0" fontAlgn="base" hangingPunct="0">
              <a:spcBef>
                <a:spcPct val="0"/>
              </a:spcBef>
              <a:spcAft>
                <a:spcPct val="0"/>
              </a:spcAft>
              <a:defRPr sz="2400">
                <a:solidFill>
                  <a:schemeClr val="tx2"/>
                </a:solidFill>
                <a:latin typeface="Arial" charset="0"/>
                <a:ea typeface="ＭＳ Ｐゴシック" charset="0"/>
              </a:defRPr>
            </a:lvl7pPr>
            <a:lvl8pPr marL="3429000" indent="-228600" eaLnBrk="0" fontAlgn="base" hangingPunct="0">
              <a:spcBef>
                <a:spcPct val="0"/>
              </a:spcBef>
              <a:spcAft>
                <a:spcPct val="0"/>
              </a:spcAft>
              <a:defRPr sz="2400">
                <a:solidFill>
                  <a:schemeClr val="tx2"/>
                </a:solidFill>
                <a:latin typeface="Arial" charset="0"/>
                <a:ea typeface="ＭＳ Ｐゴシック" charset="0"/>
              </a:defRPr>
            </a:lvl8pPr>
            <a:lvl9pPr marL="3886200" indent="-228600"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EF5321D8-5ED5-C44F-B5F4-522384DA8B8B}" type="slidenum">
              <a:rPr lang="en-US" sz="800">
                <a:solidFill>
                  <a:srgbClr val="000000"/>
                </a:solidFill>
              </a:rPr>
              <a:pPr eaLnBrk="1" hangingPunct="1"/>
              <a:t>13</a:t>
            </a:fld>
            <a:endParaRPr lang="en-US" sz="800">
              <a:solidFill>
                <a:srgbClr val="000000"/>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pt-BR">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4" name="Group 612"/>
          <p:cNvGrpSpPr>
            <a:grpSpLocks/>
          </p:cNvGrpSpPr>
          <p:nvPr/>
        </p:nvGrpSpPr>
        <p:grpSpPr bwMode="auto">
          <a:xfrm>
            <a:off x="-196850" y="-666750"/>
            <a:ext cx="9340850" cy="5022850"/>
            <a:chOff x="-124" y="-420"/>
            <a:chExt cx="5884" cy="3164"/>
          </a:xfrm>
        </p:grpSpPr>
        <p:sp>
          <p:nvSpPr>
            <p:cNvPr id="5" name="Rectangle 42"/>
            <p:cNvSpPr>
              <a:spLocks noChangeArrowheads="1"/>
            </p:cNvSpPr>
            <p:nvPr/>
          </p:nvSpPr>
          <p:spPr bwMode="invGray">
            <a:xfrm flipH="1">
              <a:off x="0" y="0"/>
              <a:ext cx="5760" cy="2022"/>
            </a:xfrm>
            <a:prstGeom prst="rect">
              <a:avLst/>
            </a:prstGeom>
            <a:gradFill rotWithShape="1">
              <a:gsLst>
                <a:gs pos="0">
                  <a:srgbClr val="91050F"/>
                </a:gs>
                <a:gs pos="100000">
                  <a:srgbClr val="D10811"/>
                </a:gs>
              </a:gsLst>
              <a:lin ang="0" scaled="1"/>
            </a:gradFill>
            <a:ln w="9525">
              <a:noFill/>
              <a:miter lim="800000"/>
              <a:headEnd/>
              <a:tailEnd/>
            </a:ln>
          </p:spPr>
          <p:txBody>
            <a:bodyPr wrap="none" anchor="ctr"/>
            <a:lstStyle/>
            <a:p>
              <a:endParaRPr lang="en-US">
                <a:solidFill>
                  <a:schemeClr val="tx1"/>
                </a:solidFill>
              </a:endParaRPr>
            </a:p>
          </p:txBody>
        </p:sp>
        <p:sp>
          <p:nvSpPr>
            <p:cNvPr id="6" name="Oval 4"/>
            <p:cNvSpPr>
              <a:spLocks noChangeArrowheads="1"/>
            </p:cNvSpPr>
            <p:nvPr/>
          </p:nvSpPr>
          <p:spPr bwMode="invGray">
            <a:xfrm>
              <a:off x="-124" y="-420"/>
              <a:ext cx="3164" cy="3164"/>
            </a:xfrm>
            <a:prstGeom prst="ellipse">
              <a:avLst/>
            </a:prstGeom>
            <a:gradFill rotWithShape="1">
              <a:gsLst>
                <a:gs pos="0">
                  <a:srgbClr val="FE0000">
                    <a:alpha val="50000"/>
                  </a:srgbClr>
                </a:gs>
                <a:gs pos="100000">
                  <a:srgbClr val="760000">
                    <a:alpha val="0"/>
                  </a:srgbClr>
                </a:gs>
              </a:gsLst>
              <a:path path="shape">
                <a:fillToRect l="50000" t="50000" r="50000" b="50000"/>
              </a:path>
            </a:gradFill>
            <a:ln w="9525">
              <a:noFill/>
              <a:round/>
              <a:headEnd/>
              <a:tailEnd/>
            </a:ln>
          </p:spPr>
          <p:txBody>
            <a:bodyPr wrap="none" anchor="ctr"/>
            <a:lstStyle/>
            <a:p>
              <a:endParaRPr lang="en-US">
                <a:solidFill>
                  <a:schemeClr val="tx1"/>
                </a:solidFill>
              </a:endParaRPr>
            </a:p>
          </p:txBody>
        </p:sp>
      </p:grpSp>
      <p:grpSp>
        <p:nvGrpSpPr>
          <p:cNvPr id="7" name="Group 5"/>
          <p:cNvGrpSpPr>
            <a:grpSpLocks/>
          </p:cNvGrpSpPr>
          <p:nvPr/>
        </p:nvGrpSpPr>
        <p:grpSpPr bwMode="auto">
          <a:xfrm>
            <a:off x="1052513" y="1700213"/>
            <a:ext cx="2149475" cy="609600"/>
            <a:chOff x="3063" y="4976"/>
            <a:chExt cx="2916" cy="828"/>
          </a:xfrm>
        </p:grpSpPr>
        <p:sp>
          <p:nvSpPr>
            <p:cNvPr id="8" name="Freeform 6"/>
            <p:cNvSpPr>
              <a:spLocks/>
            </p:cNvSpPr>
            <p:nvPr/>
          </p:nvSpPr>
          <p:spPr bwMode="invGray">
            <a:xfrm>
              <a:off x="5307" y="4976"/>
              <a:ext cx="672" cy="606"/>
            </a:xfrm>
            <a:custGeom>
              <a:avLst/>
              <a:gdLst>
                <a:gd name="T0" fmla="*/ 199 w 672"/>
                <a:gd name="T1" fmla="*/ 433 h 606"/>
                <a:gd name="T2" fmla="*/ 399 w 672"/>
                <a:gd name="T3" fmla="*/ 433 h 606"/>
                <a:gd name="T4" fmla="*/ 430 w 672"/>
                <a:gd name="T5" fmla="*/ 512 h 606"/>
                <a:gd name="T6" fmla="*/ 161 w 672"/>
                <a:gd name="T7" fmla="*/ 512 h 606"/>
                <a:gd name="T8" fmla="*/ 117 w 672"/>
                <a:gd name="T9" fmla="*/ 606 h 606"/>
                <a:gd name="T10" fmla="*/ 0 w 672"/>
                <a:gd name="T11" fmla="*/ 606 h 606"/>
                <a:gd name="T12" fmla="*/ 294 w 672"/>
                <a:gd name="T13" fmla="*/ 0 h 606"/>
                <a:gd name="T14" fmla="*/ 375 w 672"/>
                <a:gd name="T15" fmla="*/ 0 h 606"/>
                <a:gd name="T16" fmla="*/ 672 w 672"/>
                <a:gd name="T17" fmla="*/ 606 h 606"/>
                <a:gd name="T18" fmla="*/ 552 w 672"/>
                <a:gd name="T19" fmla="*/ 606 h 606"/>
                <a:gd name="T20" fmla="*/ 337 w 672"/>
                <a:gd name="T21" fmla="*/ 138 h 606"/>
                <a:gd name="T22" fmla="*/ 199 w 672"/>
                <a:gd name="T23" fmla="*/ 433 h 606"/>
                <a:gd name="T24" fmla="*/ 199 w 672"/>
                <a:gd name="T25" fmla="*/ 433 h 606"/>
                <a:gd name="T26" fmla="*/ 199 w 672"/>
                <a:gd name="T27" fmla="*/ 433 h 6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6"/>
                <a:gd name="T44" fmla="*/ 672 w 672"/>
                <a:gd name="T45" fmla="*/ 606 h 60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6">
                  <a:moveTo>
                    <a:pt x="199" y="433"/>
                  </a:moveTo>
                  <a:lnTo>
                    <a:pt x="399" y="433"/>
                  </a:lnTo>
                  <a:lnTo>
                    <a:pt x="430" y="512"/>
                  </a:lnTo>
                  <a:lnTo>
                    <a:pt x="161" y="512"/>
                  </a:lnTo>
                  <a:lnTo>
                    <a:pt x="117" y="606"/>
                  </a:lnTo>
                  <a:lnTo>
                    <a:pt x="0" y="606"/>
                  </a:lnTo>
                  <a:lnTo>
                    <a:pt x="294" y="0"/>
                  </a:lnTo>
                  <a:lnTo>
                    <a:pt x="375" y="0"/>
                  </a:lnTo>
                  <a:lnTo>
                    <a:pt x="672" y="606"/>
                  </a:lnTo>
                  <a:lnTo>
                    <a:pt x="552" y="606"/>
                  </a:lnTo>
                  <a:lnTo>
                    <a:pt x="337" y="138"/>
                  </a:lnTo>
                  <a:lnTo>
                    <a:pt x="199" y="433"/>
                  </a:lnTo>
                  <a:close/>
                </a:path>
              </a:pathLst>
            </a:custGeom>
            <a:solidFill>
              <a:schemeClr val="bg1"/>
            </a:solidFill>
            <a:ln w="9525">
              <a:noFill/>
              <a:round/>
              <a:headEnd/>
              <a:tailEnd/>
            </a:ln>
          </p:spPr>
          <p:txBody>
            <a:bodyPr/>
            <a:lstStyle/>
            <a:p>
              <a:endParaRPr lang="en-US"/>
            </a:p>
          </p:txBody>
        </p:sp>
        <p:sp>
          <p:nvSpPr>
            <p:cNvPr id="9" name="Freeform 7"/>
            <p:cNvSpPr>
              <a:spLocks/>
            </p:cNvSpPr>
            <p:nvPr/>
          </p:nvSpPr>
          <p:spPr bwMode="invGray">
            <a:xfrm>
              <a:off x="3063" y="4982"/>
              <a:ext cx="672" cy="599"/>
            </a:xfrm>
            <a:custGeom>
              <a:avLst/>
              <a:gdLst>
                <a:gd name="T0" fmla="*/ 199 w 672"/>
                <a:gd name="T1" fmla="*/ 429 h 600"/>
                <a:gd name="T2" fmla="*/ 399 w 672"/>
                <a:gd name="T3" fmla="*/ 429 h 600"/>
                <a:gd name="T4" fmla="*/ 434 w 672"/>
                <a:gd name="T5" fmla="*/ 506 h 600"/>
                <a:gd name="T6" fmla="*/ 165 w 672"/>
                <a:gd name="T7" fmla="*/ 506 h 600"/>
                <a:gd name="T8" fmla="*/ 122 w 672"/>
                <a:gd name="T9" fmla="*/ 599 h 600"/>
                <a:gd name="T10" fmla="*/ 0 w 672"/>
                <a:gd name="T11" fmla="*/ 599 h 600"/>
                <a:gd name="T12" fmla="*/ 298 w 672"/>
                <a:gd name="T13" fmla="*/ 0 h 600"/>
                <a:gd name="T14" fmla="*/ 380 w 672"/>
                <a:gd name="T15" fmla="*/ 0 h 600"/>
                <a:gd name="T16" fmla="*/ 672 w 672"/>
                <a:gd name="T17" fmla="*/ 599 h 600"/>
                <a:gd name="T18" fmla="*/ 555 w 672"/>
                <a:gd name="T19" fmla="*/ 599 h 600"/>
                <a:gd name="T20" fmla="*/ 337 w 672"/>
                <a:gd name="T21" fmla="*/ 135 h 600"/>
                <a:gd name="T22" fmla="*/ 199 w 672"/>
                <a:gd name="T23" fmla="*/ 429 h 600"/>
                <a:gd name="T24" fmla="*/ 199 w 672"/>
                <a:gd name="T25" fmla="*/ 429 h 600"/>
                <a:gd name="T26" fmla="*/ 199 w 672"/>
                <a:gd name="T27" fmla="*/ 429 h 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0"/>
                <a:gd name="T44" fmla="*/ 672 w 672"/>
                <a:gd name="T45" fmla="*/ 600 h 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0">
                  <a:moveTo>
                    <a:pt x="199" y="430"/>
                  </a:moveTo>
                  <a:lnTo>
                    <a:pt x="399" y="430"/>
                  </a:lnTo>
                  <a:lnTo>
                    <a:pt x="434" y="507"/>
                  </a:lnTo>
                  <a:lnTo>
                    <a:pt x="165" y="507"/>
                  </a:lnTo>
                  <a:lnTo>
                    <a:pt x="122" y="600"/>
                  </a:lnTo>
                  <a:lnTo>
                    <a:pt x="0" y="600"/>
                  </a:lnTo>
                  <a:lnTo>
                    <a:pt x="298" y="0"/>
                  </a:lnTo>
                  <a:lnTo>
                    <a:pt x="380" y="0"/>
                  </a:lnTo>
                  <a:lnTo>
                    <a:pt x="672" y="600"/>
                  </a:lnTo>
                  <a:lnTo>
                    <a:pt x="555" y="600"/>
                  </a:lnTo>
                  <a:lnTo>
                    <a:pt x="337" y="135"/>
                  </a:lnTo>
                  <a:lnTo>
                    <a:pt x="199" y="430"/>
                  </a:lnTo>
                  <a:close/>
                </a:path>
              </a:pathLst>
            </a:custGeom>
            <a:solidFill>
              <a:schemeClr val="bg1"/>
            </a:solidFill>
            <a:ln w="9525">
              <a:noFill/>
              <a:round/>
              <a:headEnd/>
              <a:tailEnd/>
            </a:ln>
          </p:spPr>
          <p:txBody>
            <a:bodyPr/>
            <a:lstStyle/>
            <a:p>
              <a:endParaRPr lang="en-US"/>
            </a:p>
          </p:txBody>
        </p:sp>
        <p:sp>
          <p:nvSpPr>
            <p:cNvPr id="10" name="Freeform 8"/>
            <p:cNvSpPr>
              <a:spLocks/>
            </p:cNvSpPr>
            <p:nvPr/>
          </p:nvSpPr>
          <p:spPr bwMode="invGray">
            <a:xfrm>
              <a:off x="4179" y="4982"/>
              <a:ext cx="672" cy="599"/>
            </a:xfrm>
            <a:custGeom>
              <a:avLst/>
              <a:gdLst>
                <a:gd name="T0" fmla="*/ 199 w 672"/>
                <a:gd name="T1" fmla="*/ 429 h 600"/>
                <a:gd name="T2" fmla="*/ 402 w 672"/>
                <a:gd name="T3" fmla="*/ 429 h 600"/>
                <a:gd name="T4" fmla="*/ 434 w 672"/>
                <a:gd name="T5" fmla="*/ 506 h 600"/>
                <a:gd name="T6" fmla="*/ 164 w 672"/>
                <a:gd name="T7" fmla="*/ 506 h 600"/>
                <a:gd name="T8" fmla="*/ 121 w 672"/>
                <a:gd name="T9" fmla="*/ 599 h 600"/>
                <a:gd name="T10" fmla="*/ 0 w 672"/>
                <a:gd name="T11" fmla="*/ 599 h 600"/>
                <a:gd name="T12" fmla="*/ 297 w 672"/>
                <a:gd name="T13" fmla="*/ 0 h 600"/>
                <a:gd name="T14" fmla="*/ 379 w 672"/>
                <a:gd name="T15" fmla="*/ 0 h 600"/>
                <a:gd name="T16" fmla="*/ 672 w 672"/>
                <a:gd name="T17" fmla="*/ 599 h 600"/>
                <a:gd name="T18" fmla="*/ 555 w 672"/>
                <a:gd name="T19" fmla="*/ 599 h 600"/>
                <a:gd name="T20" fmla="*/ 336 w 672"/>
                <a:gd name="T21" fmla="*/ 135 h 600"/>
                <a:gd name="T22" fmla="*/ 199 w 672"/>
                <a:gd name="T23" fmla="*/ 429 h 600"/>
                <a:gd name="T24" fmla="*/ 199 w 672"/>
                <a:gd name="T25" fmla="*/ 429 h 600"/>
                <a:gd name="T26" fmla="*/ 199 w 672"/>
                <a:gd name="T27" fmla="*/ 429 h 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0"/>
                <a:gd name="T44" fmla="*/ 672 w 672"/>
                <a:gd name="T45" fmla="*/ 600 h 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0">
                  <a:moveTo>
                    <a:pt x="199" y="430"/>
                  </a:moveTo>
                  <a:lnTo>
                    <a:pt x="402" y="430"/>
                  </a:lnTo>
                  <a:lnTo>
                    <a:pt x="434" y="507"/>
                  </a:lnTo>
                  <a:lnTo>
                    <a:pt x="164" y="507"/>
                  </a:lnTo>
                  <a:lnTo>
                    <a:pt x="121" y="600"/>
                  </a:lnTo>
                  <a:lnTo>
                    <a:pt x="0" y="600"/>
                  </a:lnTo>
                  <a:lnTo>
                    <a:pt x="297" y="0"/>
                  </a:lnTo>
                  <a:lnTo>
                    <a:pt x="379" y="0"/>
                  </a:lnTo>
                  <a:lnTo>
                    <a:pt x="672" y="600"/>
                  </a:lnTo>
                  <a:lnTo>
                    <a:pt x="555" y="600"/>
                  </a:lnTo>
                  <a:lnTo>
                    <a:pt x="336" y="135"/>
                  </a:lnTo>
                  <a:lnTo>
                    <a:pt x="199" y="430"/>
                  </a:lnTo>
                  <a:close/>
                </a:path>
              </a:pathLst>
            </a:custGeom>
            <a:solidFill>
              <a:schemeClr val="bg1"/>
            </a:solidFill>
            <a:ln w="9525">
              <a:noFill/>
              <a:round/>
              <a:headEnd/>
              <a:tailEnd/>
            </a:ln>
          </p:spPr>
          <p:txBody>
            <a:bodyPr/>
            <a:lstStyle/>
            <a:p>
              <a:endParaRPr lang="en-US"/>
            </a:p>
          </p:txBody>
        </p:sp>
        <p:sp>
          <p:nvSpPr>
            <p:cNvPr id="11" name="Freeform 9"/>
            <p:cNvSpPr>
              <a:spLocks/>
            </p:cNvSpPr>
            <p:nvPr/>
          </p:nvSpPr>
          <p:spPr bwMode="invGray">
            <a:xfrm>
              <a:off x="3627" y="4976"/>
              <a:ext cx="665" cy="606"/>
            </a:xfrm>
            <a:custGeom>
              <a:avLst/>
              <a:gdLst>
                <a:gd name="T0" fmla="*/ 0 w 666"/>
                <a:gd name="T1" fmla="*/ 0 h 606"/>
                <a:gd name="T2" fmla="*/ 291 w 666"/>
                <a:gd name="T3" fmla="*/ 606 h 606"/>
                <a:gd name="T4" fmla="*/ 298 w 666"/>
                <a:gd name="T5" fmla="*/ 606 h 606"/>
                <a:gd name="T6" fmla="*/ 368 w 666"/>
                <a:gd name="T7" fmla="*/ 606 h 606"/>
                <a:gd name="T8" fmla="*/ 375 w 666"/>
                <a:gd name="T9" fmla="*/ 606 h 606"/>
                <a:gd name="T10" fmla="*/ 665 w 666"/>
                <a:gd name="T11" fmla="*/ 0 h 606"/>
                <a:gd name="T12" fmla="*/ 549 w 666"/>
                <a:gd name="T13" fmla="*/ 0 h 606"/>
                <a:gd name="T14" fmla="*/ 333 w 666"/>
                <a:gd name="T15" fmla="*/ 477 h 606"/>
                <a:gd name="T16" fmla="*/ 117 w 666"/>
                <a:gd name="T17" fmla="*/ 0 h 606"/>
                <a:gd name="T18" fmla="*/ 0 w 666"/>
                <a:gd name="T19" fmla="*/ 0 h 606"/>
                <a:gd name="T20" fmla="*/ 0 w 666"/>
                <a:gd name="T21" fmla="*/ 0 h 606"/>
                <a:gd name="T22" fmla="*/ 0 w 666"/>
                <a:gd name="T23" fmla="*/ 0 h 6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6"/>
                <a:gd name="T37" fmla="*/ 0 h 606"/>
                <a:gd name="T38" fmla="*/ 666 w 666"/>
                <a:gd name="T39" fmla="*/ 606 h 6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6" h="606">
                  <a:moveTo>
                    <a:pt x="0" y="0"/>
                  </a:moveTo>
                  <a:lnTo>
                    <a:pt x="291" y="606"/>
                  </a:lnTo>
                  <a:lnTo>
                    <a:pt x="298" y="606"/>
                  </a:lnTo>
                  <a:lnTo>
                    <a:pt x="369" y="606"/>
                  </a:lnTo>
                  <a:lnTo>
                    <a:pt x="376" y="606"/>
                  </a:lnTo>
                  <a:lnTo>
                    <a:pt x="666" y="0"/>
                  </a:lnTo>
                  <a:lnTo>
                    <a:pt x="550" y="0"/>
                  </a:lnTo>
                  <a:lnTo>
                    <a:pt x="334" y="477"/>
                  </a:lnTo>
                  <a:lnTo>
                    <a:pt x="117" y="0"/>
                  </a:lnTo>
                  <a:lnTo>
                    <a:pt x="0" y="0"/>
                  </a:lnTo>
                  <a:close/>
                </a:path>
              </a:pathLst>
            </a:custGeom>
            <a:solidFill>
              <a:schemeClr val="bg1"/>
            </a:solidFill>
            <a:ln w="9525">
              <a:noFill/>
              <a:round/>
              <a:headEnd/>
              <a:tailEnd/>
            </a:ln>
          </p:spPr>
          <p:txBody>
            <a:bodyPr/>
            <a:lstStyle/>
            <a:p>
              <a:endParaRPr lang="en-US"/>
            </a:p>
          </p:txBody>
        </p:sp>
        <p:sp>
          <p:nvSpPr>
            <p:cNvPr id="12" name="Freeform 10"/>
            <p:cNvSpPr>
              <a:spLocks/>
            </p:cNvSpPr>
            <p:nvPr/>
          </p:nvSpPr>
          <p:spPr bwMode="invGray">
            <a:xfrm>
              <a:off x="4756" y="4976"/>
              <a:ext cx="665" cy="828"/>
            </a:xfrm>
            <a:custGeom>
              <a:avLst/>
              <a:gdLst>
                <a:gd name="T0" fmla="*/ 264 w 666"/>
                <a:gd name="T1" fmla="*/ 828 h 828"/>
                <a:gd name="T2" fmla="*/ 665 w 666"/>
                <a:gd name="T3" fmla="*/ 0 h 828"/>
                <a:gd name="T4" fmla="*/ 545 w 666"/>
                <a:gd name="T5" fmla="*/ 0 h 828"/>
                <a:gd name="T6" fmla="*/ 325 w 666"/>
                <a:gd name="T7" fmla="*/ 482 h 828"/>
                <a:gd name="T8" fmla="*/ 115 w 666"/>
                <a:gd name="T9" fmla="*/ 0 h 828"/>
                <a:gd name="T10" fmla="*/ 0 w 666"/>
                <a:gd name="T11" fmla="*/ 0 h 828"/>
                <a:gd name="T12" fmla="*/ 264 w 666"/>
                <a:gd name="T13" fmla="*/ 603 h 828"/>
                <a:gd name="T14" fmla="*/ 151 w 666"/>
                <a:gd name="T15" fmla="*/ 828 h 828"/>
                <a:gd name="T16" fmla="*/ 264 w 666"/>
                <a:gd name="T17" fmla="*/ 828 h 828"/>
                <a:gd name="T18" fmla="*/ 264 w 666"/>
                <a:gd name="T19" fmla="*/ 828 h 828"/>
                <a:gd name="T20" fmla="*/ 264 w 666"/>
                <a:gd name="T21" fmla="*/ 828 h 8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6"/>
                <a:gd name="T34" fmla="*/ 0 h 828"/>
                <a:gd name="T35" fmla="*/ 666 w 666"/>
                <a:gd name="T36" fmla="*/ 828 h 8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6" h="828">
                  <a:moveTo>
                    <a:pt x="264" y="828"/>
                  </a:moveTo>
                  <a:lnTo>
                    <a:pt x="666" y="0"/>
                  </a:lnTo>
                  <a:lnTo>
                    <a:pt x="546" y="0"/>
                  </a:lnTo>
                  <a:lnTo>
                    <a:pt x="325" y="482"/>
                  </a:lnTo>
                  <a:lnTo>
                    <a:pt x="115" y="0"/>
                  </a:lnTo>
                  <a:lnTo>
                    <a:pt x="0" y="0"/>
                  </a:lnTo>
                  <a:lnTo>
                    <a:pt x="264" y="603"/>
                  </a:lnTo>
                  <a:lnTo>
                    <a:pt x="151" y="828"/>
                  </a:lnTo>
                  <a:lnTo>
                    <a:pt x="264" y="828"/>
                  </a:lnTo>
                  <a:close/>
                </a:path>
              </a:pathLst>
            </a:custGeom>
            <a:solidFill>
              <a:schemeClr val="bg1"/>
            </a:solidFill>
            <a:ln w="9525">
              <a:noFill/>
              <a:round/>
              <a:headEnd/>
              <a:tailEnd/>
            </a:ln>
          </p:spPr>
          <p:txBody>
            <a:bodyPr/>
            <a:lstStyle/>
            <a:p>
              <a:endParaRPr lang="en-US"/>
            </a:p>
          </p:txBody>
        </p:sp>
      </p:grpSp>
      <p:sp>
        <p:nvSpPr>
          <p:cNvPr id="13" name="Rectangle 496"/>
          <p:cNvSpPr>
            <a:spLocks noChangeArrowheads="1"/>
          </p:cNvSpPr>
          <p:nvPr/>
        </p:nvSpPr>
        <p:spPr bwMode="invGray">
          <a:xfrm>
            <a:off x="4100513" y="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4" name="Rectangle 497"/>
          <p:cNvSpPr>
            <a:spLocks noChangeArrowheads="1"/>
          </p:cNvSpPr>
          <p:nvPr/>
        </p:nvSpPr>
        <p:spPr bwMode="invGray">
          <a:xfrm>
            <a:off x="3784600" y="0"/>
            <a:ext cx="304800" cy="274638"/>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5" name="Rectangle 498"/>
          <p:cNvSpPr>
            <a:spLocks noChangeArrowheads="1"/>
          </p:cNvSpPr>
          <p:nvPr/>
        </p:nvSpPr>
        <p:spPr bwMode="invGray">
          <a:xfrm>
            <a:off x="8518525" y="0"/>
            <a:ext cx="625475" cy="563563"/>
          </a:xfrm>
          <a:prstGeom prst="rect">
            <a:avLst/>
          </a:prstGeom>
          <a:solidFill>
            <a:srgbClr val="D10811">
              <a:alpha val="45882"/>
            </a:srgbClr>
          </a:solidFill>
          <a:ln w="9525">
            <a:noFill/>
            <a:miter lim="800000"/>
            <a:headEnd/>
            <a:tailEnd/>
          </a:ln>
        </p:spPr>
        <p:txBody>
          <a:bodyPr wrap="none" anchor="ctr"/>
          <a:lstStyle/>
          <a:p>
            <a:endParaRPr lang="en-US">
              <a:solidFill>
                <a:schemeClr val="tx1"/>
              </a:solidFill>
            </a:endParaRPr>
          </a:p>
        </p:txBody>
      </p:sp>
      <p:sp>
        <p:nvSpPr>
          <p:cNvPr id="16" name="Rectangle 499"/>
          <p:cNvSpPr>
            <a:spLocks noChangeArrowheads="1"/>
          </p:cNvSpPr>
          <p:nvPr/>
        </p:nvSpPr>
        <p:spPr bwMode="invGray">
          <a:xfrm>
            <a:off x="7875588" y="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7" name="Rectangle 500"/>
          <p:cNvSpPr>
            <a:spLocks noChangeArrowheads="1"/>
          </p:cNvSpPr>
          <p:nvPr/>
        </p:nvSpPr>
        <p:spPr bwMode="invGray">
          <a:xfrm>
            <a:off x="5678488" y="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8" name="Rectangle 501"/>
          <p:cNvSpPr>
            <a:spLocks noChangeArrowheads="1"/>
          </p:cNvSpPr>
          <p:nvPr/>
        </p:nvSpPr>
        <p:spPr bwMode="invGray">
          <a:xfrm>
            <a:off x="5362575" y="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9" name="Rectangle 502"/>
          <p:cNvSpPr>
            <a:spLocks noChangeArrowheads="1"/>
          </p:cNvSpPr>
          <p:nvPr/>
        </p:nvSpPr>
        <p:spPr bwMode="invGray">
          <a:xfrm>
            <a:off x="4732338" y="2921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20" name="Rectangle 506"/>
          <p:cNvSpPr>
            <a:spLocks noChangeArrowheads="1"/>
          </p:cNvSpPr>
          <p:nvPr/>
        </p:nvSpPr>
        <p:spPr bwMode="invGray">
          <a:xfrm>
            <a:off x="6310313" y="287338"/>
            <a:ext cx="635000" cy="571500"/>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21" name="Rectangle 507"/>
          <p:cNvSpPr>
            <a:spLocks noChangeArrowheads="1"/>
          </p:cNvSpPr>
          <p:nvPr/>
        </p:nvSpPr>
        <p:spPr bwMode="invGray">
          <a:xfrm>
            <a:off x="4416425" y="5842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22" name="Rectangle 508"/>
          <p:cNvSpPr>
            <a:spLocks noChangeArrowheads="1"/>
          </p:cNvSpPr>
          <p:nvPr/>
        </p:nvSpPr>
        <p:spPr bwMode="invGray">
          <a:xfrm>
            <a:off x="4100513" y="5842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23" name="Rectangle 509"/>
          <p:cNvSpPr>
            <a:spLocks noChangeArrowheads="1"/>
          </p:cNvSpPr>
          <p:nvPr/>
        </p:nvSpPr>
        <p:spPr bwMode="invGray">
          <a:xfrm>
            <a:off x="3468688" y="5842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24" name="Rectangle 512"/>
          <p:cNvSpPr>
            <a:spLocks noChangeArrowheads="1"/>
          </p:cNvSpPr>
          <p:nvPr/>
        </p:nvSpPr>
        <p:spPr bwMode="invGray">
          <a:xfrm>
            <a:off x="8213725" y="284163"/>
            <a:ext cx="611188" cy="549275"/>
          </a:xfrm>
          <a:prstGeom prst="rect">
            <a:avLst/>
          </a:prstGeom>
          <a:solidFill>
            <a:srgbClr val="D10811">
              <a:alpha val="89803"/>
            </a:srgbClr>
          </a:solidFill>
          <a:ln w="9525">
            <a:noFill/>
            <a:miter lim="800000"/>
            <a:headEnd/>
            <a:tailEnd/>
          </a:ln>
        </p:spPr>
        <p:txBody>
          <a:bodyPr wrap="none" anchor="ctr"/>
          <a:lstStyle/>
          <a:p>
            <a:endParaRPr lang="en-US">
              <a:solidFill>
                <a:schemeClr val="tx1"/>
              </a:solidFill>
            </a:endParaRPr>
          </a:p>
        </p:txBody>
      </p:sp>
      <p:sp>
        <p:nvSpPr>
          <p:cNvPr id="25" name="Rectangle 513"/>
          <p:cNvSpPr>
            <a:spLocks noChangeArrowheads="1"/>
          </p:cNvSpPr>
          <p:nvPr/>
        </p:nvSpPr>
        <p:spPr bwMode="invGray">
          <a:xfrm>
            <a:off x="6942138" y="5842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26" name="Rectangle 515"/>
          <p:cNvSpPr>
            <a:spLocks noChangeArrowheads="1"/>
          </p:cNvSpPr>
          <p:nvPr/>
        </p:nvSpPr>
        <p:spPr bwMode="invGray">
          <a:xfrm>
            <a:off x="5048250" y="8763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27" name="Rectangle 516"/>
          <p:cNvSpPr>
            <a:spLocks noChangeArrowheads="1"/>
          </p:cNvSpPr>
          <p:nvPr/>
        </p:nvSpPr>
        <p:spPr bwMode="invGray">
          <a:xfrm>
            <a:off x="3784600" y="876300"/>
            <a:ext cx="304800" cy="274638"/>
          </a:xfrm>
          <a:prstGeom prst="rect">
            <a:avLst/>
          </a:prstGeom>
          <a:solidFill>
            <a:srgbClr val="D10811">
              <a:alpha val="52156"/>
            </a:srgbClr>
          </a:solidFill>
          <a:ln w="9525">
            <a:noFill/>
            <a:miter lim="800000"/>
            <a:headEnd/>
            <a:tailEnd/>
          </a:ln>
        </p:spPr>
        <p:txBody>
          <a:bodyPr wrap="none" anchor="ctr"/>
          <a:lstStyle/>
          <a:p>
            <a:endParaRPr lang="en-US">
              <a:solidFill>
                <a:schemeClr val="tx1"/>
              </a:solidFill>
            </a:endParaRPr>
          </a:p>
        </p:txBody>
      </p:sp>
      <p:sp>
        <p:nvSpPr>
          <p:cNvPr id="28" name="Rectangle 519"/>
          <p:cNvSpPr>
            <a:spLocks noChangeArrowheads="1"/>
          </p:cNvSpPr>
          <p:nvPr/>
        </p:nvSpPr>
        <p:spPr bwMode="invGray">
          <a:xfrm>
            <a:off x="7580313" y="584200"/>
            <a:ext cx="620712" cy="566738"/>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29" name="Rectangle 520"/>
          <p:cNvSpPr>
            <a:spLocks noChangeArrowheads="1"/>
          </p:cNvSpPr>
          <p:nvPr/>
        </p:nvSpPr>
        <p:spPr bwMode="invGray">
          <a:xfrm>
            <a:off x="7258050" y="8763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30" name="Rectangle 521"/>
          <p:cNvSpPr>
            <a:spLocks noChangeArrowheads="1"/>
          </p:cNvSpPr>
          <p:nvPr/>
        </p:nvSpPr>
        <p:spPr bwMode="invGray">
          <a:xfrm>
            <a:off x="5994400" y="5842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31" name="Rectangle 522"/>
          <p:cNvSpPr>
            <a:spLocks noChangeArrowheads="1"/>
          </p:cNvSpPr>
          <p:nvPr/>
        </p:nvSpPr>
        <p:spPr bwMode="invGray">
          <a:xfrm>
            <a:off x="5994400" y="8763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32" name="Rectangle 523"/>
          <p:cNvSpPr>
            <a:spLocks noChangeArrowheads="1"/>
          </p:cNvSpPr>
          <p:nvPr/>
        </p:nvSpPr>
        <p:spPr bwMode="invGray">
          <a:xfrm>
            <a:off x="5678488" y="8763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33" name="Rectangle 524"/>
          <p:cNvSpPr>
            <a:spLocks noChangeArrowheads="1"/>
          </p:cNvSpPr>
          <p:nvPr/>
        </p:nvSpPr>
        <p:spPr bwMode="invGray">
          <a:xfrm>
            <a:off x="5362575" y="8763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34" name="Rectangle 525"/>
          <p:cNvSpPr>
            <a:spLocks noChangeArrowheads="1"/>
          </p:cNvSpPr>
          <p:nvPr/>
        </p:nvSpPr>
        <p:spPr bwMode="invGray">
          <a:xfrm>
            <a:off x="5046663" y="1168400"/>
            <a:ext cx="304800" cy="274638"/>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35" name="Rectangle 526"/>
          <p:cNvSpPr>
            <a:spLocks noChangeArrowheads="1"/>
          </p:cNvSpPr>
          <p:nvPr/>
        </p:nvSpPr>
        <p:spPr bwMode="invGray">
          <a:xfrm>
            <a:off x="4730750" y="1168400"/>
            <a:ext cx="304800" cy="274638"/>
          </a:xfrm>
          <a:prstGeom prst="rect">
            <a:avLst/>
          </a:prstGeom>
          <a:solidFill>
            <a:srgbClr val="D10811">
              <a:alpha val="16862"/>
            </a:srgbClr>
          </a:solidFill>
          <a:ln w="9525">
            <a:noFill/>
            <a:miter lim="800000"/>
            <a:headEnd/>
            <a:tailEnd/>
          </a:ln>
        </p:spPr>
        <p:txBody>
          <a:bodyPr wrap="none" anchor="ctr"/>
          <a:lstStyle/>
          <a:p>
            <a:endParaRPr lang="en-US">
              <a:solidFill>
                <a:schemeClr val="tx1"/>
              </a:solidFill>
            </a:endParaRPr>
          </a:p>
        </p:txBody>
      </p:sp>
      <p:sp>
        <p:nvSpPr>
          <p:cNvPr id="36" name="Rectangle 527"/>
          <p:cNvSpPr>
            <a:spLocks noChangeArrowheads="1"/>
          </p:cNvSpPr>
          <p:nvPr/>
        </p:nvSpPr>
        <p:spPr bwMode="invGray">
          <a:xfrm>
            <a:off x="4414838" y="11684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37" name="Rectangle 528"/>
          <p:cNvSpPr>
            <a:spLocks noChangeArrowheads="1"/>
          </p:cNvSpPr>
          <p:nvPr/>
        </p:nvSpPr>
        <p:spPr bwMode="invGray">
          <a:xfrm>
            <a:off x="3783013" y="11684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38" name="Rectangle 531"/>
          <p:cNvSpPr>
            <a:spLocks noChangeArrowheads="1"/>
          </p:cNvSpPr>
          <p:nvPr/>
        </p:nvSpPr>
        <p:spPr bwMode="invGray">
          <a:xfrm>
            <a:off x="8393113" y="1008063"/>
            <a:ext cx="430212" cy="387350"/>
          </a:xfrm>
          <a:prstGeom prst="rect">
            <a:avLst/>
          </a:prstGeom>
          <a:solidFill>
            <a:srgbClr val="D10811">
              <a:alpha val="45882"/>
            </a:srgbClr>
          </a:solidFill>
          <a:ln w="9525">
            <a:noFill/>
            <a:miter lim="800000"/>
            <a:headEnd/>
            <a:tailEnd/>
          </a:ln>
        </p:spPr>
        <p:txBody>
          <a:bodyPr wrap="none" anchor="ctr"/>
          <a:lstStyle/>
          <a:p>
            <a:endParaRPr lang="en-US">
              <a:solidFill>
                <a:schemeClr val="tx1"/>
              </a:solidFill>
            </a:endParaRPr>
          </a:p>
        </p:txBody>
      </p:sp>
      <p:sp>
        <p:nvSpPr>
          <p:cNvPr id="39" name="Rectangle 532"/>
          <p:cNvSpPr>
            <a:spLocks noChangeArrowheads="1"/>
          </p:cNvSpPr>
          <p:nvPr/>
        </p:nvSpPr>
        <p:spPr bwMode="invGray">
          <a:xfrm>
            <a:off x="7256463" y="14605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40" name="Rectangle 533"/>
          <p:cNvSpPr>
            <a:spLocks noChangeArrowheads="1"/>
          </p:cNvSpPr>
          <p:nvPr/>
        </p:nvSpPr>
        <p:spPr bwMode="invGray">
          <a:xfrm>
            <a:off x="6940550" y="11684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41" name="Rectangle 534"/>
          <p:cNvSpPr>
            <a:spLocks noChangeArrowheads="1"/>
          </p:cNvSpPr>
          <p:nvPr/>
        </p:nvSpPr>
        <p:spPr bwMode="invGray">
          <a:xfrm>
            <a:off x="5988050" y="1168400"/>
            <a:ext cx="625475" cy="56356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42" name="Rectangle 535"/>
          <p:cNvSpPr>
            <a:spLocks noChangeArrowheads="1"/>
          </p:cNvSpPr>
          <p:nvPr/>
        </p:nvSpPr>
        <p:spPr bwMode="invGray">
          <a:xfrm>
            <a:off x="5360988" y="11684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43" name="Rectangle 536"/>
          <p:cNvSpPr>
            <a:spLocks noChangeArrowheads="1"/>
          </p:cNvSpPr>
          <p:nvPr/>
        </p:nvSpPr>
        <p:spPr bwMode="invGray">
          <a:xfrm>
            <a:off x="4730750" y="14605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44" name="Rectangle 537"/>
          <p:cNvSpPr>
            <a:spLocks noChangeArrowheads="1"/>
          </p:cNvSpPr>
          <p:nvPr/>
        </p:nvSpPr>
        <p:spPr bwMode="invGray">
          <a:xfrm>
            <a:off x="4098925" y="14605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45" name="Rectangle 541"/>
          <p:cNvSpPr>
            <a:spLocks noChangeArrowheads="1"/>
          </p:cNvSpPr>
          <p:nvPr/>
        </p:nvSpPr>
        <p:spPr bwMode="invGray">
          <a:xfrm>
            <a:off x="8834438" y="863600"/>
            <a:ext cx="966787" cy="871538"/>
          </a:xfrm>
          <a:prstGeom prst="rect">
            <a:avLst/>
          </a:prstGeom>
          <a:solidFill>
            <a:srgbClr val="D10811">
              <a:alpha val="89803"/>
            </a:srgbClr>
          </a:solidFill>
          <a:ln w="9525">
            <a:noFill/>
            <a:miter lim="800000"/>
            <a:headEnd/>
            <a:tailEnd/>
          </a:ln>
        </p:spPr>
        <p:txBody>
          <a:bodyPr wrap="none" anchor="ctr"/>
          <a:lstStyle/>
          <a:p>
            <a:endParaRPr lang="en-US">
              <a:solidFill>
                <a:schemeClr val="tx1"/>
              </a:solidFill>
            </a:endParaRPr>
          </a:p>
        </p:txBody>
      </p:sp>
      <p:sp>
        <p:nvSpPr>
          <p:cNvPr id="46" name="Rectangle 542"/>
          <p:cNvSpPr>
            <a:spLocks noChangeArrowheads="1"/>
          </p:cNvSpPr>
          <p:nvPr/>
        </p:nvSpPr>
        <p:spPr bwMode="invGray">
          <a:xfrm>
            <a:off x="7881938" y="1171575"/>
            <a:ext cx="625475" cy="56356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47" name="Rectangle 543"/>
          <p:cNvSpPr>
            <a:spLocks noChangeArrowheads="1"/>
          </p:cNvSpPr>
          <p:nvPr/>
        </p:nvSpPr>
        <p:spPr bwMode="invGray">
          <a:xfrm>
            <a:off x="7570788" y="1460500"/>
            <a:ext cx="304800" cy="274638"/>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48" name="Rectangle 544"/>
          <p:cNvSpPr>
            <a:spLocks noChangeArrowheads="1"/>
          </p:cNvSpPr>
          <p:nvPr/>
        </p:nvSpPr>
        <p:spPr bwMode="invGray">
          <a:xfrm>
            <a:off x="6624638" y="14605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49" name="Rectangle 545"/>
          <p:cNvSpPr>
            <a:spLocks noChangeArrowheads="1"/>
          </p:cNvSpPr>
          <p:nvPr/>
        </p:nvSpPr>
        <p:spPr bwMode="invGray">
          <a:xfrm>
            <a:off x="5243513" y="1589088"/>
            <a:ext cx="304800" cy="274637"/>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50" name="Rectangle 546"/>
          <p:cNvSpPr>
            <a:spLocks noChangeArrowheads="1"/>
          </p:cNvSpPr>
          <p:nvPr/>
        </p:nvSpPr>
        <p:spPr bwMode="invGray">
          <a:xfrm>
            <a:off x="4730750" y="17526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51" name="Rectangle 547"/>
          <p:cNvSpPr>
            <a:spLocks noChangeArrowheads="1"/>
          </p:cNvSpPr>
          <p:nvPr/>
        </p:nvSpPr>
        <p:spPr bwMode="invGray">
          <a:xfrm>
            <a:off x="3783013" y="17526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52" name="Rectangle 551"/>
          <p:cNvSpPr>
            <a:spLocks noChangeArrowheads="1"/>
          </p:cNvSpPr>
          <p:nvPr/>
        </p:nvSpPr>
        <p:spPr bwMode="invGray">
          <a:xfrm>
            <a:off x="7256463" y="1752600"/>
            <a:ext cx="625475" cy="563563"/>
          </a:xfrm>
          <a:prstGeom prst="rect">
            <a:avLst/>
          </a:prstGeom>
          <a:solidFill>
            <a:srgbClr val="D10811">
              <a:alpha val="89803"/>
            </a:srgbClr>
          </a:solidFill>
          <a:ln w="9525">
            <a:noFill/>
            <a:miter lim="800000"/>
            <a:headEnd/>
            <a:tailEnd/>
          </a:ln>
        </p:spPr>
        <p:txBody>
          <a:bodyPr wrap="none" anchor="ctr"/>
          <a:lstStyle/>
          <a:p>
            <a:endParaRPr lang="en-US">
              <a:solidFill>
                <a:schemeClr val="tx1"/>
              </a:solidFill>
            </a:endParaRPr>
          </a:p>
        </p:txBody>
      </p:sp>
      <p:sp>
        <p:nvSpPr>
          <p:cNvPr id="53" name="Rectangle 552"/>
          <p:cNvSpPr>
            <a:spLocks noChangeArrowheads="1"/>
          </p:cNvSpPr>
          <p:nvPr/>
        </p:nvSpPr>
        <p:spPr bwMode="invGray">
          <a:xfrm>
            <a:off x="6940550" y="1755775"/>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54" name="Rectangle 553"/>
          <p:cNvSpPr>
            <a:spLocks noChangeArrowheads="1"/>
          </p:cNvSpPr>
          <p:nvPr/>
        </p:nvSpPr>
        <p:spPr bwMode="invGray">
          <a:xfrm>
            <a:off x="5676900" y="17526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55" name="Rectangle 554"/>
          <p:cNvSpPr>
            <a:spLocks noChangeArrowheads="1"/>
          </p:cNvSpPr>
          <p:nvPr/>
        </p:nvSpPr>
        <p:spPr bwMode="invGray">
          <a:xfrm>
            <a:off x="5046663" y="20447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56" name="Rectangle 555"/>
          <p:cNvSpPr>
            <a:spLocks noChangeArrowheads="1"/>
          </p:cNvSpPr>
          <p:nvPr/>
        </p:nvSpPr>
        <p:spPr bwMode="invGray">
          <a:xfrm>
            <a:off x="4098925" y="20447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57" name="Rectangle 558"/>
          <p:cNvSpPr>
            <a:spLocks noChangeArrowheads="1"/>
          </p:cNvSpPr>
          <p:nvPr/>
        </p:nvSpPr>
        <p:spPr bwMode="invGray">
          <a:xfrm>
            <a:off x="6940550" y="20447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58" name="Rectangle 559"/>
          <p:cNvSpPr>
            <a:spLocks noChangeArrowheads="1"/>
          </p:cNvSpPr>
          <p:nvPr/>
        </p:nvSpPr>
        <p:spPr bwMode="invGray">
          <a:xfrm>
            <a:off x="6281738" y="168275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59" name="Rectangle 560"/>
          <p:cNvSpPr>
            <a:spLocks noChangeArrowheads="1"/>
          </p:cNvSpPr>
          <p:nvPr/>
        </p:nvSpPr>
        <p:spPr bwMode="invGray">
          <a:xfrm>
            <a:off x="6470650" y="2111375"/>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60" name="Rectangle 561"/>
          <p:cNvSpPr>
            <a:spLocks noChangeArrowheads="1"/>
          </p:cNvSpPr>
          <p:nvPr/>
        </p:nvSpPr>
        <p:spPr bwMode="invGray">
          <a:xfrm>
            <a:off x="5676900" y="2044700"/>
            <a:ext cx="617538" cy="56356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61" name="Rectangle 562"/>
          <p:cNvSpPr>
            <a:spLocks noChangeArrowheads="1"/>
          </p:cNvSpPr>
          <p:nvPr/>
        </p:nvSpPr>
        <p:spPr bwMode="invGray">
          <a:xfrm>
            <a:off x="5360988" y="20447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62" name="Rectangle 563"/>
          <p:cNvSpPr>
            <a:spLocks noChangeArrowheads="1"/>
          </p:cNvSpPr>
          <p:nvPr/>
        </p:nvSpPr>
        <p:spPr bwMode="invGray">
          <a:xfrm>
            <a:off x="4730750" y="23368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63" name="Rectangle 564"/>
          <p:cNvSpPr>
            <a:spLocks noChangeArrowheads="1"/>
          </p:cNvSpPr>
          <p:nvPr/>
        </p:nvSpPr>
        <p:spPr bwMode="invGray">
          <a:xfrm>
            <a:off x="3783013" y="2336800"/>
            <a:ext cx="304800" cy="274638"/>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64" name="Rectangle 565"/>
          <p:cNvSpPr>
            <a:spLocks noChangeArrowheads="1"/>
          </p:cNvSpPr>
          <p:nvPr/>
        </p:nvSpPr>
        <p:spPr bwMode="invGray">
          <a:xfrm>
            <a:off x="3467100" y="2336800"/>
            <a:ext cx="304800" cy="274638"/>
          </a:xfrm>
          <a:prstGeom prst="rect">
            <a:avLst/>
          </a:prstGeom>
          <a:solidFill>
            <a:srgbClr val="D10811">
              <a:alpha val="16862"/>
            </a:srgbClr>
          </a:solidFill>
          <a:ln w="9525">
            <a:noFill/>
            <a:miter lim="800000"/>
            <a:headEnd/>
            <a:tailEnd/>
          </a:ln>
        </p:spPr>
        <p:txBody>
          <a:bodyPr wrap="none" anchor="ctr"/>
          <a:lstStyle/>
          <a:p>
            <a:endParaRPr lang="en-US">
              <a:solidFill>
                <a:schemeClr val="tx1"/>
              </a:solidFill>
            </a:endParaRPr>
          </a:p>
        </p:txBody>
      </p:sp>
      <p:sp>
        <p:nvSpPr>
          <p:cNvPr id="65" name="Rectangle 569"/>
          <p:cNvSpPr>
            <a:spLocks noChangeArrowheads="1"/>
          </p:cNvSpPr>
          <p:nvPr/>
        </p:nvSpPr>
        <p:spPr bwMode="invGray">
          <a:xfrm>
            <a:off x="8202613" y="2055813"/>
            <a:ext cx="941387" cy="849312"/>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66" name="Rectangle 570"/>
          <p:cNvSpPr>
            <a:spLocks noChangeArrowheads="1"/>
          </p:cNvSpPr>
          <p:nvPr/>
        </p:nvSpPr>
        <p:spPr bwMode="invGray">
          <a:xfrm>
            <a:off x="7886700" y="23368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67" name="Rectangle 571"/>
          <p:cNvSpPr>
            <a:spLocks noChangeArrowheads="1"/>
          </p:cNvSpPr>
          <p:nvPr/>
        </p:nvSpPr>
        <p:spPr bwMode="invGray">
          <a:xfrm>
            <a:off x="7570788" y="26289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68" name="Rectangle 573"/>
          <p:cNvSpPr>
            <a:spLocks noChangeArrowheads="1"/>
          </p:cNvSpPr>
          <p:nvPr/>
        </p:nvSpPr>
        <p:spPr bwMode="invGray">
          <a:xfrm>
            <a:off x="6308725" y="23368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69" name="Rectangle 574"/>
          <p:cNvSpPr>
            <a:spLocks noChangeArrowheads="1"/>
          </p:cNvSpPr>
          <p:nvPr/>
        </p:nvSpPr>
        <p:spPr bwMode="invGray">
          <a:xfrm>
            <a:off x="5046663" y="26289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70" name="Rectangle 575"/>
          <p:cNvSpPr>
            <a:spLocks noChangeArrowheads="1"/>
          </p:cNvSpPr>
          <p:nvPr/>
        </p:nvSpPr>
        <p:spPr bwMode="invGray">
          <a:xfrm>
            <a:off x="3467100" y="2628900"/>
            <a:ext cx="304800" cy="274638"/>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71" name="Rectangle 579"/>
          <p:cNvSpPr>
            <a:spLocks noChangeArrowheads="1"/>
          </p:cNvSpPr>
          <p:nvPr/>
        </p:nvSpPr>
        <p:spPr bwMode="invGray">
          <a:xfrm>
            <a:off x="7570788" y="2628900"/>
            <a:ext cx="304800" cy="274638"/>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72" name="Rectangle 580"/>
          <p:cNvSpPr>
            <a:spLocks noChangeArrowheads="1"/>
          </p:cNvSpPr>
          <p:nvPr/>
        </p:nvSpPr>
        <p:spPr bwMode="invGray">
          <a:xfrm>
            <a:off x="7256463" y="26289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73" name="Rectangle 581"/>
          <p:cNvSpPr>
            <a:spLocks noChangeArrowheads="1"/>
          </p:cNvSpPr>
          <p:nvPr/>
        </p:nvSpPr>
        <p:spPr bwMode="invGray">
          <a:xfrm>
            <a:off x="6624638" y="2324100"/>
            <a:ext cx="623887" cy="5794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74" name="Rectangle 582"/>
          <p:cNvSpPr>
            <a:spLocks noChangeArrowheads="1"/>
          </p:cNvSpPr>
          <p:nvPr/>
        </p:nvSpPr>
        <p:spPr bwMode="invGray">
          <a:xfrm>
            <a:off x="5992813" y="26289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75" name="Rectangle 583"/>
          <p:cNvSpPr>
            <a:spLocks noChangeArrowheads="1"/>
          </p:cNvSpPr>
          <p:nvPr/>
        </p:nvSpPr>
        <p:spPr bwMode="invGray">
          <a:xfrm>
            <a:off x="5046663" y="29210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76" name="Rectangle 584"/>
          <p:cNvSpPr>
            <a:spLocks noChangeArrowheads="1"/>
          </p:cNvSpPr>
          <p:nvPr/>
        </p:nvSpPr>
        <p:spPr bwMode="invGray">
          <a:xfrm>
            <a:off x="4414838" y="29210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77" name="Rectangle 588"/>
          <p:cNvSpPr>
            <a:spLocks noChangeArrowheads="1"/>
          </p:cNvSpPr>
          <p:nvPr/>
        </p:nvSpPr>
        <p:spPr bwMode="invGray">
          <a:xfrm>
            <a:off x="8834438" y="29210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78" name="Rectangle 590"/>
          <p:cNvSpPr>
            <a:spLocks noChangeArrowheads="1"/>
          </p:cNvSpPr>
          <p:nvPr/>
        </p:nvSpPr>
        <p:spPr bwMode="invGray">
          <a:xfrm>
            <a:off x="7886700" y="29210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79" name="Rectangle 591"/>
          <p:cNvSpPr>
            <a:spLocks noChangeArrowheads="1"/>
          </p:cNvSpPr>
          <p:nvPr/>
        </p:nvSpPr>
        <p:spPr bwMode="invGray">
          <a:xfrm>
            <a:off x="7570788" y="2921000"/>
            <a:ext cx="304800" cy="274638"/>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80" name="Rectangle 592"/>
          <p:cNvSpPr>
            <a:spLocks noChangeArrowheads="1"/>
          </p:cNvSpPr>
          <p:nvPr/>
        </p:nvSpPr>
        <p:spPr bwMode="invGray">
          <a:xfrm>
            <a:off x="6940550" y="292100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81" name="Rectangle 593"/>
          <p:cNvSpPr>
            <a:spLocks noChangeArrowheads="1"/>
          </p:cNvSpPr>
          <p:nvPr/>
        </p:nvSpPr>
        <p:spPr bwMode="invGray">
          <a:xfrm>
            <a:off x="6624638" y="2921000"/>
            <a:ext cx="304800" cy="274638"/>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82" name="Rectangle 594"/>
          <p:cNvSpPr>
            <a:spLocks noChangeArrowheads="1"/>
          </p:cNvSpPr>
          <p:nvPr/>
        </p:nvSpPr>
        <p:spPr bwMode="invGray">
          <a:xfrm>
            <a:off x="6308725" y="2921000"/>
            <a:ext cx="304800" cy="274638"/>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83" name="Rectangle 595"/>
          <p:cNvSpPr>
            <a:spLocks noChangeArrowheads="1"/>
          </p:cNvSpPr>
          <p:nvPr/>
        </p:nvSpPr>
        <p:spPr bwMode="invGray">
          <a:xfrm>
            <a:off x="5676900" y="2921000"/>
            <a:ext cx="304800" cy="274638"/>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84" name="Rectangle 602"/>
          <p:cNvSpPr>
            <a:spLocks noChangeArrowheads="1"/>
          </p:cNvSpPr>
          <p:nvPr/>
        </p:nvSpPr>
        <p:spPr bwMode="invGray">
          <a:xfrm>
            <a:off x="6962775" y="-265113"/>
            <a:ext cx="922338" cy="831851"/>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85" name="Rectangle 603"/>
          <p:cNvSpPr>
            <a:spLocks noChangeArrowheads="1"/>
          </p:cNvSpPr>
          <p:nvPr/>
        </p:nvSpPr>
        <p:spPr bwMode="invGray">
          <a:xfrm>
            <a:off x="6519863" y="971550"/>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86" name="Rectangle 604"/>
          <p:cNvSpPr>
            <a:spLocks noChangeArrowheads="1"/>
          </p:cNvSpPr>
          <p:nvPr/>
        </p:nvSpPr>
        <p:spPr bwMode="invGray">
          <a:xfrm>
            <a:off x="4978400" y="458788"/>
            <a:ext cx="304800" cy="274637"/>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87" name="Rectangle 606"/>
          <p:cNvSpPr>
            <a:spLocks noChangeArrowheads="1"/>
          </p:cNvSpPr>
          <p:nvPr/>
        </p:nvSpPr>
        <p:spPr bwMode="invGray">
          <a:xfrm>
            <a:off x="8402638" y="1635125"/>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88" name="Rectangle 607"/>
          <p:cNvSpPr>
            <a:spLocks noChangeArrowheads="1"/>
          </p:cNvSpPr>
          <p:nvPr/>
        </p:nvSpPr>
        <p:spPr bwMode="invGray">
          <a:xfrm>
            <a:off x="7835900" y="1870075"/>
            <a:ext cx="304800" cy="274638"/>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89" name="Rectangle 609"/>
          <p:cNvSpPr>
            <a:spLocks noChangeArrowheads="1"/>
          </p:cNvSpPr>
          <p:nvPr/>
        </p:nvSpPr>
        <p:spPr bwMode="invGray">
          <a:xfrm>
            <a:off x="6167438" y="-138113"/>
            <a:ext cx="304800" cy="274638"/>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90" name="Rectangle 610"/>
          <p:cNvSpPr>
            <a:spLocks noChangeArrowheads="1"/>
          </p:cNvSpPr>
          <p:nvPr/>
        </p:nvSpPr>
        <p:spPr bwMode="invGray">
          <a:xfrm>
            <a:off x="4168775" y="2354263"/>
            <a:ext cx="546100" cy="492125"/>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91" name="Oval 597"/>
          <p:cNvSpPr>
            <a:spLocks noChangeArrowheads="1"/>
          </p:cNvSpPr>
          <p:nvPr/>
        </p:nvSpPr>
        <p:spPr bwMode="auto">
          <a:xfrm>
            <a:off x="-319088" y="3111500"/>
            <a:ext cx="5591176" cy="139700"/>
          </a:xfrm>
          <a:prstGeom prst="ellipse">
            <a:avLst/>
          </a:prstGeom>
          <a:gradFill rotWithShape="1">
            <a:gsLst>
              <a:gs pos="0">
                <a:srgbClr val="000000">
                  <a:alpha val="60001"/>
                </a:srgbClr>
              </a:gs>
              <a:gs pos="100000">
                <a:srgbClr val="000000">
                  <a:alpha val="0"/>
                </a:srgbClr>
              </a:gs>
            </a:gsLst>
            <a:path path="shape">
              <a:fillToRect l="50000" t="50000" r="50000" b="50000"/>
            </a:path>
          </a:gradFill>
          <a:ln w="9525">
            <a:noFill/>
            <a:round/>
            <a:headEnd/>
            <a:tailEnd/>
          </a:ln>
        </p:spPr>
        <p:txBody>
          <a:bodyPr wrap="none" anchor="ctr"/>
          <a:lstStyle/>
          <a:p>
            <a:endParaRPr lang="en-US">
              <a:solidFill>
                <a:schemeClr val="tx1"/>
              </a:solidFill>
            </a:endParaRPr>
          </a:p>
        </p:txBody>
      </p:sp>
      <p:pic>
        <p:nvPicPr>
          <p:cNvPr id="92" name="Picture 598" descr="subtle gray background"/>
          <p:cNvPicPr>
            <a:picLocks noChangeAspect="1" noChangeArrowheads="1"/>
          </p:cNvPicPr>
          <p:nvPr/>
        </p:nvPicPr>
        <p:blipFill>
          <a:blip r:embed="rId2" cstate="print"/>
          <a:srcRect t="5840"/>
          <a:stretch>
            <a:fillRect/>
          </a:stretch>
        </p:blipFill>
        <p:spPr bwMode="auto">
          <a:xfrm>
            <a:off x="0" y="3171825"/>
            <a:ext cx="9144000" cy="3686175"/>
          </a:xfrm>
          <a:prstGeom prst="rect">
            <a:avLst/>
          </a:prstGeom>
          <a:noFill/>
          <a:ln w="9525">
            <a:noFill/>
            <a:miter lim="800000"/>
            <a:headEnd/>
            <a:tailEnd/>
          </a:ln>
        </p:spPr>
      </p:pic>
      <p:sp>
        <p:nvSpPr>
          <p:cNvPr id="84994" name="Rectangle 2"/>
          <p:cNvSpPr>
            <a:spLocks noGrp="1" noChangeArrowheads="1"/>
          </p:cNvSpPr>
          <p:nvPr>
            <p:ph type="ctrTitle"/>
          </p:nvPr>
        </p:nvSpPr>
        <p:spPr>
          <a:xfrm>
            <a:off x="1695450" y="3521075"/>
            <a:ext cx="6381750" cy="1174750"/>
          </a:xfrm>
        </p:spPr>
        <p:txBody>
          <a:bodyPr/>
          <a:lstStyle>
            <a:lvl1pPr>
              <a:defRPr smtClean="0">
                <a:solidFill>
                  <a:srgbClr val="323232"/>
                </a:solidFill>
              </a:defRPr>
            </a:lvl1pPr>
          </a:lstStyle>
          <a:p>
            <a:r>
              <a:rPr lang="en-US" smtClean="0"/>
              <a:t>Click to edit Master title style</a:t>
            </a:r>
          </a:p>
        </p:txBody>
      </p:sp>
      <p:sp>
        <p:nvSpPr>
          <p:cNvPr id="84995" name="Rectangle 3"/>
          <p:cNvSpPr>
            <a:spLocks noGrp="1" noChangeArrowheads="1"/>
          </p:cNvSpPr>
          <p:nvPr>
            <p:ph type="subTitle" idx="1"/>
          </p:nvPr>
        </p:nvSpPr>
        <p:spPr>
          <a:xfrm>
            <a:off x="1685925" y="4762500"/>
            <a:ext cx="6400800" cy="628650"/>
          </a:xfrm>
        </p:spPr>
        <p:txBody>
          <a:bodyPr/>
          <a:lstStyle>
            <a:lvl1pPr marL="0" indent="0" eaLnBrk="1" hangingPunct="1">
              <a:spcBef>
                <a:spcPct val="70000"/>
              </a:spcBef>
              <a:buFont typeface="Webdings" pitchFamily="18" charset="2"/>
              <a:buNone/>
              <a:defRPr smtClean="0">
                <a:solidFill>
                  <a:srgbClr val="515151"/>
                </a:solidFill>
              </a:defRPr>
            </a:lvl1pPr>
          </a:lstStyle>
          <a:p>
            <a:r>
              <a:rPr lang="en-US" smtClean="0"/>
              <a:t>Click to edit Master subtitle style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10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10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par>
                                <p:cTn id="47" presetID="10" presetClass="entr" presetSubtype="0" fill="hold" grpId="0" nodeType="withEffect">
                                  <p:stCondLst>
                                    <p:cond delay="10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10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1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10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10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10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10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grpId="0" nodeType="withEffect">
                                  <p:stCondLst>
                                    <p:cond delay="20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grpId="0" nodeType="withEffect">
                                  <p:stCondLst>
                                    <p:cond delay="20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grpId="0" nodeType="withEffect">
                                  <p:stCondLst>
                                    <p:cond delay="200"/>
                                  </p:stCondLst>
                                  <p:childTnLst>
                                    <p:set>
                                      <p:cBhvr>
                                        <p:cTn id="84" dur="1" fill="hold">
                                          <p:stCondLst>
                                            <p:cond delay="0"/>
                                          </p:stCondLst>
                                        </p:cTn>
                                        <p:tgtEl>
                                          <p:spTgt spid="83"/>
                                        </p:tgtEl>
                                        <p:attrNameLst>
                                          <p:attrName>style.visibility</p:attrName>
                                        </p:attrNameLst>
                                      </p:cBhvr>
                                      <p:to>
                                        <p:strVal val="visible"/>
                                      </p:to>
                                    </p:set>
                                    <p:animEffect transition="in" filter="fade">
                                      <p:cBhvr>
                                        <p:cTn id="85" dur="500"/>
                                        <p:tgtEl>
                                          <p:spTgt spid="83"/>
                                        </p:tgtEl>
                                      </p:cBhvr>
                                    </p:animEffect>
                                  </p:childTnLst>
                                </p:cTn>
                              </p:par>
                              <p:par>
                                <p:cTn id="86" presetID="10" presetClass="entr" presetSubtype="0" fill="hold" grpId="0" nodeType="withEffect">
                                  <p:stCondLst>
                                    <p:cond delay="20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par>
                                <p:cTn id="89" presetID="10" presetClass="entr" presetSubtype="0" fill="hold" grpId="0" nodeType="withEffect">
                                  <p:stCondLst>
                                    <p:cond delay="20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20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500"/>
                                        <p:tgtEl>
                                          <p:spTgt spid="17"/>
                                        </p:tgtEl>
                                      </p:cBhvr>
                                    </p:animEffect>
                                  </p:childTnLst>
                                </p:cTn>
                              </p:par>
                              <p:par>
                                <p:cTn id="95" presetID="10" presetClass="entr" presetSubtype="0" fill="hold" grpId="0" nodeType="withEffect">
                                  <p:stCondLst>
                                    <p:cond delay="20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par>
                                <p:cTn id="98" presetID="10" presetClass="entr" presetSubtype="0" fill="hold" grpId="0" nodeType="withEffect">
                                  <p:stCondLst>
                                    <p:cond delay="200"/>
                                  </p:stCondLst>
                                  <p:childTnLst>
                                    <p:set>
                                      <p:cBhvr>
                                        <p:cTn id="99" dur="1" fill="hold">
                                          <p:stCondLst>
                                            <p:cond delay="0"/>
                                          </p:stCondLst>
                                        </p:cTn>
                                        <p:tgtEl>
                                          <p:spTgt spid="61"/>
                                        </p:tgtEl>
                                        <p:attrNameLst>
                                          <p:attrName>style.visibility</p:attrName>
                                        </p:attrNameLst>
                                      </p:cBhvr>
                                      <p:to>
                                        <p:strVal val="visible"/>
                                      </p:to>
                                    </p:set>
                                    <p:animEffect transition="in" filter="fade">
                                      <p:cBhvr>
                                        <p:cTn id="100" dur="500"/>
                                        <p:tgtEl>
                                          <p:spTgt spid="61"/>
                                        </p:tgtEl>
                                      </p:cBhvr>
                                    </p:animEffect>
                                  </p:childTnLst>
                                </p:cTn>
                              </p:par>
                              <p:par>
                                <p:cTn id="101" presetID="10" presetClass="entr" presetSubtype="0" fill="hold" grpId="0" nodeType="withEffect">
                                  <p:stCondLst>
                                    <p:cond delay="20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par>
                                <p:cTn id="104" presetID="10" presetClass="entr" presetSubtype="0" fill="hold" grpId="0" nodeType="withEffect">
                                  <p:stCondLst>
                                    <p:cond delay="200"/>
                                  </p:stCondLst>
                                  <p:childTnLst>
                                    <p:set>
                                      <p:cBhvr>
                                        <p:cTn id="105" dur="1" fill="hold">
                                          <p:stCondLst>
                                            <p:cond delay="0"/>
                                          </p:stCondLst>
                                        </p:cTn>
                                        <p:tgtEl>
                                          <p:spTgt spid="69"/>
                                        </p:tgtEl>
                                        <p:attrNameLst>
                                          <p:attrName>style.visibility</p:attrName>
                                        </p:attrNameLst>
                                      </p:cBhvr>
                                      <p:to>
                                        <p:strVal val="visible"/>
                                      </p:to>
                                    </p:set>
                                    <p:animEffect transition="in" filter="fade">
                                      <p:cBhvr>
                                        <p:cTn id="106" dur="500"/>
                                        <p:tgtEl>
                                          <p:spTgt spid="69"/>
                                        </p:tgtEl>
                                      </p:cBhvr>
                                    </p:animEffect>
                                  </p:childTnLst>
                                </p:cTn>
                              </p:par>
                              <p:par>
                                <p:cTn id="107" presetID="10" presetClass="entr" presetSubtype="0" fill="hold" grpId="0" nodeType="withEffect">
                                  <p:stCondLst>
                                    <p:cond delay="200"/>
                                  </p:stCondLst>
                                  <p:childTnLst>
                                    <p:set>
                                      <p:cBhvr>
                                        <p:cTn id="108" dur="1" fill="hold">
                                          <p:stCondLst>
                                            <p:cond delay="0"/>
                                          </p:stCondLst>
                                        </p:cTn>
                                        <p:tgtEl>
                                          <p:spTgt spid="75"/>
                                        </p:tgtEl>
                                        <p:attrNameLst>
                                          <p:attrName>style.visibility</p:attrName>
                                        </p:attrNameLst>
                                      </p:cBhvr>
                                      <p:to>
                                        <p:strVal val="visible"/>
                                      </p:to>
                                    </p:set>
                                    <p:animEffect transition="in" filter="fade">
                                      <p:cBhvr>
                                        <p:cTn id="109" dur="500"/>
                                        <p:tgtEl>
                                          <p:spTgt spid="75"/>
                                        </p:tgtEl>
                                      </p:cBhvr>
                                    </p:animEffect>
                                  </p:childTnLst>
                                </p:cTn>
                              </p:par>
                              <p:par>
                                <p:cTn id="110" presetID="10" presetClass="entr" presetSubtype="0" fill="hold" grpId="0" nodeType="withEffect">
                                  <p:stCondLst>
                                    <p:cond delay="200"/>
                                  </p:stCondLst>
                                  <p:childTnLst>
                                    <p:set>
                                      <p:cBhvr>
                                        <p:cTn id="111" dur="1" fill="hold">
                                          <p:stCondLst>
                                            <p:cond delay="0"/>
                                          </p:stCondLst>
                                        </p:cTn>
                                        <p:tgtEl>
                                          <p:spTgt spid="86"/>
                                        </p:tgtEl>
                                        <p:attrNameLst>
                                          <p:attrName>style.visibility</p:attrName>
                                        </p:attrNameLst>
                                      </p:cBhvr>
                                      <p:to>
                                        <p:strVal val="visible"/>
                                      </p:to>
                                    </p:set>
                                    <p:animEffect transition="in" filter="fade">
                                      <p:cBhvr>
                                        <p:cTn id="112" dur="500"/>
                                        <p:tgtEl>
                                          <p:spTgt spid="86"/>
                                        </p:tgtEl>
                                      </p:cBhvr>
                                    </p:animEffect>
                                  </p:childTnLst>
                                </p:cTn>
                              </p:par>
                              <p:par>
                                <p:cTn id="113" presetID="10" presetClass="entr" presetSubtype="0" fill="hold" grpId="0" nodeType="withEffect">
                                  <p:stCondLst>
                                    <p:cond delay="300"/>
                                  </p:stCondLst>
                                  <p:childTnLst>
                                    <p:set>
                                      <p:cBhvr>
                                        <p:cTn id="114" dur="1" fill="hold">
                                          <p:stCondLst>
                                            <p:cond delay="0"/>
                                          </p:stCondLst>
                                        </p:cTn>
                                        <p:tgtEl>
                                          <p:spTgt spid="20"/>
                                        </p:tgtEl>
                                        <p:attrNameLst>
                                          <p:attrName>style.visibility</p:attrName>
                                        </p:attrNameLst>
                                      </p:cBhvr>
                                      <p:to>
                                        <p:strVal val="visible"/>
                                      </p:to>
                                    </p:set>
                                    <p:animEffect transition="in" filter="fade">
                                      <p:cBhvr>
                                        <p:cTn id="115" dur="500"/>
                                        <p:tgtEl>
                                          <p:spTgt spid="20"/>
                                        </p:tgtEl>
                                      </p:cBhvr>
                                    </p:animEffect>
                                  </p:childTnLst>
                                </p:cTn>
                              </p:par>
                              <p:par>
                                <p:cTn id="116" presetID="10" presetClass="entr" presetSubtype="0" fill="hold" grpId="0" nodeType="withEffect">
                                  <p:stCondLst>
                                    <p:cond delay="30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500"/>
                                        <p:tgtEl>
                                          <p:spTgt spid="30"/>
                                        </p:tgtEl>
                                      </p:cBhvr>
                                    </p:animEffect>
                                  </p:childTnLst>
                                </p:cTn>
                              </p:par>
                              <p:par>
                                <p:cTn id="119" presetID="10" presetClass="entr" presetSubtype="0" fill="hold" grpId="0" nodeType="withEffect">
                                  <p:stCondLst>
                                    <p:cond delay="300"/>
                                  </p:stCondLst>
                                  <p:childTnLst>
                                    <p:set>
                                      <p:cBhvr>
                                        <p:cTn id="120" dur="1" fill="hold">
                                          <p:stCondLst>
                                            <p:cond delay="0"/>
                                          </p:stCondLst>
                                        </p:cTn>
                                        <p:tgtEl>
                                          <p:spTgt spid="31"/>
                                        </p:tgtEl>
                                        <p:attrNameLst>
                                          <p:attrName>style.visibility</p:attrName>
                                        </p:attrNameLst>
                                      </p:cBhvr>
                                      <p:to>
                                        <p:strVal val="visible"/>
                                      </p:to>
                                    </p:set>
                                    <p:animEffect transition="in" filter="fade">
                                      <p:cBhvr>
                                        <p:cTn id="121" dur="500"/>
                                        <p:tgtEl>
                                          <p:spTgt spid="31"/>
                                        </p:tgtEl>
                                      </p:cBhvr>
                                    </p:animEffect>
                                  </p:childTnLst>
                                </p:cTn>
                              </p:par>
                              <p:par>
                                <p:cTn id="122" presetID="10" presetClass="entr" presetSubtype="0" fill="hold" grpId="0" nodeType="withEffect">
                                  <p:stCondLst>
                                    <p:cond delay="30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500"/>
                                        <p:tgtEl>
                                          <p:spTgt spid="41"/>
                                        </p:tgtEl>
                                      </p:cBhvr>
                                    </p:animEffect>
                                  </p:childTnLst>
                                </p:cTn>
                              </p:par>
                              <p:par>
                                <p:cTn id="125" presetID="10" presetClass="entr" presetSubtype="0" fill="hold" grpId="0" nodeType="withEffect">
                                  <p:stCondLst>
                                    <p:cond delay="300"/>
                                  </p:stCondLst>
                                  <p:childTnLst>
                                    <p:set>
                                      <p:cBhvr>
                                        <p:cTn id="126" dur="1" fill="hold">
                                          <p:stCondLst>
                                            <p:cond delay="0"/>
                                          </p:stCondLst>
                                        </p:cTn>
                                        <p:tgtEl>
                                          <p:spTgt spid="48"/>
                                        </p:tgtEl>
                                        <p:attrNameLst>
                                          <p:attrName>style.visibility</p:attrName>
                                        </p:attrNameLst>
                                      </p:cBhvr>
                                      <p:to>
                                        <p:strVal val="visible"/>
                                      </p:to>
                                    </p:set>
                                    <p:animEffect transition="in" filter="fade">
                                      <p:cBhvr>
                                        <p:cTn id="127" dur="500"/>
                                        <p:tgtEl>
                                          <p:spTgt spid="48"/>
                                        </p:tgtEl>
                                      </p:cBhvr>
                                    </p:animEffect>
                                  </p:childTnLst>
                                </p:cTn>
                              </p:par>
                              <p:par>
                                <p:cTn id="128" presetID="10" presetClass="entr" presetSubtype="0" fill="hold" grpId="0" nodeType="withEffect">
                                  <p:stCondLst>
                                    <p:cond delay="300"/>
                                  </p:stCondLst>
                                  <p:childTnLst>
                                    <p:set>
                                      <p:cBhvr>
                                        <p:cTn id="129" dur="1" fill="hold">
                                          <p:stCondLst>
                                            <p:cond delay="0"/>
                                          </p:stCondLst>
                                        </p:cTn>
                                        <p:tgtEl>
                                          <p:spTgt spid="58"/>
                                        </p:tgtEl>
                                        <p:attrNameLst>
                                          <p:attrName>style.visibility</p:attrName>
                                        </p:attrNameLst>
                                      </p:cBhvr>
                                      <p:to>
                                        <p:strVal val="visible"/>
                                      </p:to>
                                    </p:set>
                                    <p:animEffect transition="in" filter="fade">
                                      <p:cBhvr>
                                        <p:cTn id="130" dur="500"/>
                                        <p:tgtEl>
                                          <p:spTgt spid="58"/>
                                        </p:tgtEl>
                                      </p:cBhvr>
                                    </p:animEffect>
                                  </p:childTnLst>
                                </p:cTn>
                              </p:par>
                              <p:par>
                                <p:cTn id="131" presetID="10" presetClass="entr" presetSubtype="0" fill="hold" grpId="0" nodeType="withEffect">
                                  <p:stCondLst>
                                    <p:cond delay="300"/>
                                  </p:stCondLst>
                                  <p:childTnLst>
                                    <p:set>
                                      <p:cBhvr>
                                        <p:cTn id="132" dur="1" fill="hold">
                                          <p:stCondLst>
                                            <p:cond delay="0"/>
                                          </p:stCondLst>
                                        </p:cTn>
                                        <p:tgtEl>
                                          <p:spTgt spid="59"/>
                                        </p:tgtEl>
                                        <p:attrNameLst>
                                          <p:attrName>style.visibility</p:attrName>
                                        </p:attrNameLst>
                                      </p:cBhvr>
                                      <p:to>
                                        <p:strVal val="visible"/>
                                      </p:to>
                                    </p:set>
                                    <p:animEffect transition="in" filter="fade">
                                      <p:cBhvr>
                                        <p:cTn id="133" dur="500"/>
                                        <p:tgtEl>
                                          <p:spTgt spid="59"/>
                                        </p:tgtEl>
                                      </p:cBhvr>
                                    </p:animEffect>
                                  </p:childTnLst>
                                </p:cTn>
                              </p:par>
                              <p:par>
                                <p:cTn id="134" presetID="10" presetClass="entr" presetSubtype="0" fill="hold" grpId="0" nodeType="withEffect">
                                  <p:stCondLst>
                                    <p:cond delay="300"/>
                                  </p:stCondLst>
                                  <p:childTnLst>
                                    <p:set>
                                      <p:cBhvr>
                                        <p:cTn id="135" dur="1" fill="hold">
                                          <p:stCondLst>
                                            <p:cond delay="0"/>
                                          </p:stCondLst>
                                        </p:cTn>
                                        <p:tgtEl>
                                          <p:spTgt spid="60"/>
                                        </p:tgtEl>
                                        <p:attrNameLst>
                                          <p:attrName>style.visibility</p:attrName>
                                        </p:attrNameLst>
                                      </p:cBhvr>
                                      <p:to>
                                        <p:strVal val="visible"/>
                                      </p:to>
                                    </p:set>
                                    <p:animEffect transition="in" filter="fade">
                                      <p:cBhvr>
                                        <p:cTn id="136" dur="500"/>
                                        <p:tgtEl>
                                          <p:spTgt spid="60"/>
                                        </p:tgtEl>
                                      </p:cBhvr>
                                    </p:animEffect>
                                  </p:childTnLst>
                                </p:cTn>
                              </p:par>
                              <p:par>
                                <p:cTn id="137" presetID="10" presetClass="entr" presetSubtype="0" fill="hold" grpId="0" nodeType="withEffect">
                                  <p:stCondLst>
                                    <p:cond delay="30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500"/>
                                        <p:tgtEl>
                                          <p:spTgt spid="68"/>
                                        </p:tgtEl>
                                      </p:cBhvr>
                                    </p:animEffect>
                                  </p:childTnLst>
                                </p:cTn>
                              </p:par>
                              <p:par>
                                <p:cTn id="140" presetID="10" presetClass="entr" presetSubtype="0" fill="hold" grpId="0" nodeType="withEffect">
                                  <p:stCondLst>
                                    <p:cond delay="30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grpId="0" nodeType="withEffect">
                                  <p:stCondLst>
                                    <p:cond delay="300"/>
                                  </p:stCondLst>
                                  <p:childTnLst>
                                    <p:set>
                                      <p:cBhvr>
                                        <p:cTn id="144" dur="1" fill="hold">
                                          <p:stCondLst>
                                            <p:cond delay="0"/>
                                          </p:stCondLst>
                                        </p:cTn>
                                        <p:tgtEl>
                                          <p:spTgt spid="81"/>
                                        </p:tgtEl>
                                        <p:attrNameLst>
                                          <p:attrName>style.visibility</p:attrName>
                                        </p:attrNameLst>
                                      </p:cBhvr>
                                      <p:to>
                                        <p:strVal val="visible"/>
                                      </p:to>
                                    </p:set>
                                    <p:animEffect transition="in" filter="fade">
                                      <p:cBhvr>
                                        <p:cTn id="145" dur="500"/>
                                        <p:tgtEl>
                                          <p:spTgt spid="81"/>
                                        </p:tgtEl>
                                      </p:cBhvr>
                                    </p:animEffect>
                                  </p:childTnLst>
                                </p:cTn>
                              </p:par>
                              <p:par>
                                <p:cTn id="146" presetID="10" presetClass="entr" presetSubtype="0" fill="hold" grpId="0" nodeType="withEffect">
                                  <p:stCondLst>
                                    <p:cond delay="300"/>
                                  </p:stCondLst>
                                  <p:childTnLst>
                                    <p:set>
                                      <p:cBhvr>
                                        <p:cTn id="147" dur="1" fill="hold">
                                          <p:stCondLst>
                                            <p:cond delay="0"/>
                                          </p:stCondLst>
                                        </p:cTn>
                                        <p:tgtEl>
                                          <p:spTgt spid="82"/>
                                        </p:tgtEl>
                                        <p:attrNameLst>
                                          <p:attrName>style.visibility</p:attrName>
                                        </p:attrNameLst>
                                      </p:cBhvr>
                                      <p:to>
                                        <p:strVal val="visible"/>
                                      </p:to>
                                    </p:set>
                                    <p:animEffect transition="in" filter="fade">
                                      <p:cBhvr>
                                        <p:cTn id="148" dur="500"/>
                                        <p:tgtEl>
                                          <p:spTgt spid="82"/>
                                        </p:tgtEl>
                                      </p:cBhvr>
                                    </p:animEffect>
                                  </p:childTnLst>
                                </p:cTn>
                              </p:par>
                              <p:par>
                                <p:cTn id="149" presetID="10" presetClass="entr" presetSubtype="0" fill="hold" grpId="0" nodeType="withEffect">
                                  <p:stCondLst>
                                    <p:cond delay="30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500"/>
                                        <p:tgtEl>
                                          <p:spTgt spid="85"/>
                                        </p:tgtEl>
                                      </p:cBhvr>
                                    </p:animEffect>
                                  </p:childTnLst>
                                </p:cTn>
                              </p:par>
                              <p:par>
                                <p:cTn id="152" presetID="10" presetClass="entr" presetSubtype="0" fill="hold" grpId="0" nodeType="withEffect">
                                  <p:stCondLst>
                                    <p:cond delay="400"/>
                                  </p:stCondLst>
                                  <p:childTnLst>
                                    <p:set>
                                      <p:cBhvr>
                                        <p:cTn id="153" dur="1" fill="hold">
                                          <p:stCondLst>
                                            <p:cond delay="0"/>
                                          </p:stCondLst>
                                        </p:cTn>
                                        <p:tgtEl>
                                          <p:spTgt spid="89"/>
                                        </p:tgtEl>
                                        <p:attrNameLst>
                                          <p:attrName>style.visibility</p:attrName>
                                        </p:attrNameLst>
                                      </p:cBhvr>
                                      <p:to>
                                        <p:strVal val="visible"/>
                                      </p:to>
                                    </p:set>
                                    <p:animEffect transition="in" filter="fade">
                                      <p:cBhvr>
                                        <p:cTn id="154" dur="500"/>
                                        <p:tgtEl>
                                          <p:spTgt spid="89"/>
                                        </p:tgtEl>
                                      </p:cBhvr>
                                    </p:animEffect>
                                  </p:childTnLst>
                                </p:cTn>
                              </p:par>
                              <p:par>
                                <p:cTn id="155" presetID="10" presetClass="entr" presetSubtype="0" fill="hold" grpId="0" nodeType="withEffect">
                                  <p:stCondLst>
                                    <p:cond delay="400"/>
                                  </p:stCondLst>
                                  <p:childTnLst>
                                    <p:set>
                                      <p:cBhvr>
                                        <p:cTn id="156" dur="1" fill="hold">
                                          <p:stCondLst>
                                            <p:cond delay="0"/>
                                          </p:stCondLst>
                                        </p:cTn>
                                        <p:tgtEl>
                                          <p:spTgt spid="16"/>
                                        </p:tgtEl>
                                        <p:attrNameLst>
                                          <p:attrName>style.visibility</p:attrName>
                                        </p:attrNameLst>
                                      </p:cBhvr>
                                      <p:to>
                                        <p:strVal val="visible"/>
                                      </p:to>
                                    </p:set>
                                    <p:animEffect transition="in" filter="fade">
                                      <p:cBhvr>
                                        <p:cTn id="157" dur="500"/>
                                        <p:tgtEl>
                                          <p:spTgt spid="16"/>
                                        </p:tgtEl>
                                      </p:cBhvr>
                                    </p:animEffect>
                                  </p:childTnLst>
                                </p:cTn>
                              </p:par>
                              <p:par>
                                <p:cTn id="158" presetID="10" presetClass="entr" presetSubtype="0" fill="hold" grpId="0" nodeType="withEffect">
                                  <p:stCondLst>
                                    <p:cond delay="400"/>
                                  </p:stCondLst>
                                  <p:childTnLst>
                                    <p:set>
                                      <p:cBhvr>
                                        <p:cTn id="159" dur="1" fill="hold">
                                          <p:stCondLst>
                                            <p:cond delay="0"/>
                                          </p:stCondLst>
                                        </p:cTn>
                                        <p:tgtEl>
                                          <p:spTgt spid="25"/>
                                        </p:tgtEl>
                                        <p:attrNameLst>
                                          <p:attrName>style.visibility</p:attrName>
                                        </p:attrNameLst>
                                      </p:cBhvr>
                                      <p:to>
                                        <p:strVal val="visible"/>
                                      </p:to>
                                    </p:set>
                                    <p:animEffect transition="in" filter="fade">
                                      <p:cBhvr>
                                        <p:cTn id="160" dur="500"/>
                                        <p:tgtEl>
                                          <p:spTgt spid="25"/>
                                        </p:tgtEl>
                                      </p:cBhvr>
                                    </p:animEffect>
                                  </p:childTnLst>
                                </p:cTn>
                              </p:par>
                              <p:par>
                                <p:cTn id="161" presetID="10" presetClass="entr" presetSubtype="0" fill="hold" grpId="0" nodeType="withEffect">
                                  <p:stCondLst>
                                    <p:cond delay="400"/>
                                  </p:stCondLst>
                                  <p:childTnLst>
                                    <p:set>
                                      <p:cBhvr>
                                        <p:cTn id="162" dur="1" fill="hold">
                                          <p:stCondLst>
                                            <p:cond delay="0"/>
                                          </p:stCondLst>
                                        </p:cTn>
                                        <p:tgtEl>
                                          <p:spTgt spid="28"/>
                                        </p:tgtEl>
                                        <p:attrNameLst>
                                          <p:attrName>style.visibility</p:attrName>
                                        </p:attrNameLst>
                                      </p:cBhvr>
                                      <p:to>
                                        <p:strVal val="visible"/>
                                      </p:to>
                                    </p:set>
                                    <p:animEffect transition="in" filter="fade">
                                      <p:cBhvr>
                                        <p:cTn id="163" dur="500"/>
                                        <p:tgtEl>
                                          <p:spTgt spid="28"/>
                                        </p:tgtEl>
                                      </p:cBhvr>
                                    </p:animEffect>
                                  </p:childTnLst>
                                </p:cTn>
                              </p:par>
                              <p:par>
                                <p:cTn id="164" presetID="10" presetClass="entr" presetSubtype="0" fill="hold" grpId="0" nodeType="withEffect">
                                  <p:stCondLst>
                                    <p:cond delay="400"/>
                                  </p:stCondLst>
                                  <p:childTnLst>
                                    <p:set>
                                      <p:cBhvr>
                                        <p:cTn id="165" dur="1" fill="hold">
                                          <p:stCondLst>
                                            <p:cond delay="0"/>
                                          </p:stCondLst>
                                        </p:cTn>
                                        <p:tgtEl>
                                          <p:spTgt spid="29"/>
                                        </p:tgtEl>
                                        <p:attrNameLst>
                                          <p:attrName>style.visibility</p:attrName>
                                        </p:attrNameLst>
                                      </p:cBhvr>
                                      <p:to>
                                        <p:strVal val="visible"/>
                                      </p:to>
                                    </p:set>
                                    <p:animEffect transition="in" filter="fade">
                                      <p:cBhvr>
                                        <p:cTn id="166" dur="500"/>
                                        <p:tgtEl>
                                          <p:spTgt spid="29"/>
                                        </p:tgtEl>
                                      </p:cBhvr>
                                    </p:animEffect>
                                  </p:childTnLst>
                                </p:cTn>
                              </p:par>
                              <p:par>
                                <p:cTn id="167" presetID="10" presetClass="entr" presetSubtype="0" fill="hold" grpId="0" nodeType="withEffect">
                                  <p:stCondLst>
                                    <p:cond delay="400"/>
                                  </p:stCondLst>
                                  <p:childTnLst>
                                    <p:set>
                                      <p:cBhvr>
                                        <p:cTn id="168" dur="1" fill="hold">
                                          <p:stCondLst>
                                            <p:cond delay="0"/>
                                          </p:stCondLst>
                                        </p:cTn>
                                        <p:tgtEl>
                                          <p:spTgt spid="39"/>
                                        </p:tgtEl>
                                        <p:attrNameLst>
                                          <p:attrName>style.visibility</p:attrName>
                                        </p:attrNameLst>
                                      </p:cBhvr>
                                      <p:to>
                                        <p:strVal val="visible"/>
                                      </p:to>
                                    </p:set>
                                    <p:animEffect transition="in" filter="fade">
                                      <p:cBhvr>
                                        <p:cTn id="169" dur="500"/>
                                        <p:tgtEl>
                                          <p:spTgt spid="39"/>
                                        </p:tgtEl>
                                      </p:cBhvr>
                                    </p:animEffect>
                                  </p:childTnLst>
                                </p:cTn>
                              </p:par>
                              <p:par>
                                <p:cTn id="170" presetID="10" presetClass="entr" presetSubtype="0" fill="hold" grpId="0" nodeType="withEffect">
                                  <p:stCondLst>
                                    <p:cond delay="400"/>
                                  </p:stCondLst>
                                  <p:childTnLst>
                                    <p:set>
                                      <p:cBhvr>
                                        <p:cTn id="171" dur="1" fill="hold">
                                          <p:stCondLst>
                                            <p:cond delay="0"/>
                                          </p:stCondLst>
                                        </p:cTn>
                                        <p:tgtEl>
                                          <p:spTgt spid="40"/>
                                        </p:tgtEl>
                                        <p:attrNameLst>
                                          <p:attrName>style.visibility</p:attrName>
                                        </p:attrNameLst>
                                      </p:cBhvr>
                                      <p:to>
                                        <p:strVal val="visible"/>
                                      </p:to>
                                    </p:set>
                                    <p:animEffect transition="in" filter="fade">
                                      <p:cBhvr>
                                        <p:cTn id="172" dur="500"/>
                                        <p:tgtEl>
                                          <p:spTgt spid="40"/>
                                        </p:tgtEl>
                                      </p:cBhvr>
                                    </p:animEffect>
                                  </p:childTnLst>
                                </p:cTn>
                              </p:par>
                              <p:par>
                                <p:cTn id="173" presetID="10" presetClass="entr" presetSubtype="0" fill="hold" grpId="0" nodeType="withEffect">
                                  <p:stCondLst>
                                    <p:cond delay="400"/>
                                  </p:stCondLst>
                                  <p:childTnLst>
                                    <p:set>
                                      <p:cBhvr>
                                        <p:cTn id="174" dur="1" fill="hold">
                                          <p:stCondLst>
                                            <p:cond delay="0"/>
                                          </p:stCondLst>
                                        </p:cTn>
                                        <p:tgtEl>
                                          <p:spTgt spid="46"/>
                                        </p:tgtEl>
                                        <p:attrNameLst>
                                          <p:attrName>style.visibility</p:attrName>
                                        </p:attrNameLst>
                                      </p:cBhvr>
                                      <p:to>
                                        <p:strVal val="visible"/>
                                      </p:to>
                                    </p:set>
                                    <p:animEffect transition="in" filter="fade">
                                      <p:cBhvr>
                                        <p:cTn id="175" dur="500"/>
                                        <p:tgtEl>
                                          <p:spTgt spid="46"/>
                                        </p:tgtEl>
                                      </p:cBhvr>
                                    </p:animEffect>
                                  </p:childTnLst>
                                </p:cTn>
                              </p:par>
                              <p:par>
                                <p:cTn id="176" presetID="10" presetClass="entr" presetSubtype="0" fill="hold" grpId="0" nodeType="withEffect">
                                  <p:stCondLst>
                                    <p:cond delay="400"/>
                                  </p:stCondLst>
                                  <p:childTnLst>
                                    <p:set>
                                      <p:cBhvr>
                                        <p:cTn id="177" dur="1" fill="hold">
                                          <p:stCondLst>
                                            <p:cond delay="0"/>
                                          </p:stCondLst>
                                        </p:cTn>
                                        <p:tgtEl>
                                          <p:spTgt spid="47"/>
                                        </p:tgtEl>
                                        <p:attrNameLst>
                                          <p:attrName>style.visibility</p:attrName>
                                        </p:attrNameLst>
                                      </p:cBhvr>
                                      <p:to>
                                        <p:strVal val="visible"/>
                                      </p:to>
                                    </p:set>
                                    <p:animEffect transition="in" filter="fade">
                                      <p:cBhvr>
                                        <p:cTn id="178" dur="500"/>
                                        <p:tgtEl>
                                          <p:spTgt spid="47"/>
                                        </p:tgtEl>
                                      </p:cBhvr>
                                    </p:animEffect>
                                  </p:childTnLst>
                                </p:cTn>
                              </p:par>
                              <p:par>
                                <p:cTn id="179" presetID="10" presetClass="entr" presetSubtype="0" fill="hold" grpId="0" nodeType="withEffect">
                                  <p:stCondLst>
                                    <p:cond delay="40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500"/>
                                        <p:tgtEl>
                                          <p:spTgt spid="52"/>
                                        </p:tgtEl>
                                      </p:cBhvr>
                                    </p:animEffect>
                                  </p:childTnLst>
                                </p:cTn>
                              </p:par>
                              <p:par>
                                <p:cTn id="182" presetID="10" presetClass="entr" presetSubtype="0" fill="hold" grpId="0" nodeType="withEffect">
                                  <p:stCondLst>
                                    <p:cond delay="400"/>
                                  </p:stCondLst>
                                  <p:childTnLst>
                                    <p:set>
                                      <p:cBhvr>
                                        <p:cTn id="183" dur="1" fill="hold">
                                          <p:stCondLst>
                                            <p:cond delay="0"/>
                                          </p:stCondLst>
                                        </p:cTn>
                                        <p:tgtEl>
                                          <p:spTgt spid="53"/>
                                        </p:tgtEl>
                                        <p:attrNameLst>
                                          <p:attrName>style.visibility</p:attrName>
                                        </p:attrNameLst>
                                      </p:cBhvr>
                                      <p:to>
                                        <p:strVal val="visible"/>
                                      </p:to>
                                    </p:set>
                                    <p:animEffect transition="in" filter="fade">
                                      <p:cBhvr>
                                        <p:cTn id="184" dur="500"/>
                                        <p:tgtEl>
                                          <p:spTgt spid="53"/>
                                        </p:tgtEl>
                                      </p:cBhvr>
                                    </p:animEffect>
                                  </p:childTnLst>
                                </p:cTn>
                              </p:par>
                              <p:par>
                                <p:cTn id="185" presetID="10" presetClass="entr" presetSubtype="0" fill="hold" grpId="0" nodeType="withEffect">
                                  <p:stCondLst>
                                    <p:cond delay="400"/>
                                  </p:stCondLst>
                                  <p:childTnLst>
                                    <p:set>
                                      <p:cBhvr>
                                        <p:cTn id="186" dur="1" fill="hold">
                                          <p:stCondLst>
                                            <p:cond delay="0"/>
                                          </p:stCondLst>
                                        </p:cTn>
                                        <p:tgtEl>
                                          <p:spTgt spid="57"/>
                                        </p:tgtEl>
                                        <p:attrNameLst>
                                          <p:attrName>style.visibility</p:attrName>
                                        </p:attrNameLst>
                                      </p:cBhvr>
                                      <p:to>
                                        <p:strVal val="visible"/>
                                      </p:to>
                                    </p:set>
                                    <p:animEffect transition="in" filter="fade">
                                      <p:cBhvr>
                                        <p:cTn id="187" dur="500"/>
                                        <p:tgtEl>
                                          <p:spTgt spid="57"/>
                                        </p:tgtEl>
                                      </p:cBhvr>
                                    </p:animEffect>
                                  </p:childTnLst>
                                </p:cTn>
                              </p:par>
                              <p:par>
                                <p:cTn id="188" presetID="10" presetClass="entr" presetSubtype="0" fill="hold" grpId="0" nodeType="withEffect">
                                  <p:stCondLst>
                                    <p:cond delay="400"/>
                                  </p:stCondLst>
                                  <p:childTnLst>
                                    <p:set>
                                      <p:cBhvr>
                                        <p:cTn id="189" dur="1" fill="hold">
                                          <p:stCondLst>
                                            <p:cond delay="0"/>
                                          </p:stCondLst>
                                        </p:cTn>
                                        <p:tgtEl>
                                          <p:spTgt spid="66"/>
                                        </p:tgtEl>
                                        <p:attrNameLst>
                                          <p:attrName>style.visibility</p:attrName>
                                        </p:attrNameLst>
                                      </p:cBhvr>
                                      <p:to>
                                        <p:strVal val="visible"/>
                                      </p:to>
                                    </p:set>
                                    <p:animEffect transition="in" filter="fade">
                                      <p:cBhvr>
                                        <p:cTn id="190" dur="500"/>
                                        <p:tgtEl>
                                          <p:spTgt spid="66"/>
                                        </p:tgtEl>
                                      </p:cBhvr>
                                    </p:animEffect>
                                  </p:childTnLst>
                                </p:cTn>
                              </p:par>
                              <p:par>
                                <p:cTn id="191" presetID="10" presetClass="entr" presetSubtype="0" fill="hold" grpId="0" nodeType="withEffect">
                                  <p:stCondLst>
                                    <p:cond delay="400"/>
                                  </p:stCondLst>
                                  <p:childTnLst>
                                    <p:set>
                                      <p:cBhvr>
                                        <p:cTn id="192" dur="1" fill="hold">
                                          <p:stCondLst>
                                            <p:cond delay="0"/>
                                          </p:stCondLst>
                                        </p:cTn>
                                        <p:tgtEl>
                                          <p:spTgt spid="67"/>
                                        </p:tgtEl>
                                        <p:attrNameLst>
                                          <p:attrName>style.visibility</p:attrName>
                                        </p:attrNameLst>
                                      </p:cBhvr>
                                      <p:to>
                                        <p:strVal val="visible"/>
                                      </p:to>
                                    </p:set>
                                    <p:animEffect transition="in" filter="fade">
                                      <p:cBhvr>
                                        <p:cTn id="193" dur="500"/>
                                        <p:tgtEl>
                                          <p:spTgt spid="67"/>
                                        </p:tgtEl>
                                      </p:cBhvr>
                                    </p:animEffect>
                                  </p:childTnLst>
                                </p:cTn>
                              </p:par>
                              <p:par>
                                <p:cTn id="194" presetID="10" presetClass="entr" presetSubtype="0" fill="hold" grpId="0" nodeType="withEffect">
                                  <p:stCondLst>
                                    <p:cond delay="400"/>
                                  </p:stCondLst>
                                  <p:childTnLst>
                                    <p:set>
                                      <p:cBhvr>
                                        <p:cTn id="195" dur="1" fill="hold">
                                          <p:stCondLst>
                                            <p:cond delay="0"/>
                                          </p:stCondLst>
                                        </p:cTn>
                                        <p:tgtEl>
                                          <p:spTgt spid="73"/>
                                        </p:tgtEl>
                                        <p:attrNameLst>
                                          <p:attrName>style.visibility</p:attrName>
                                        </p:attrNameLst>
                                      </p:cBhvr>
                                      <p:to>
                                        <p:strVal val="visible"/>
                                      </p:to>
                                    </p:set>
                                    <p:animEffect transition="in" filter="fade">
                                      <p:cBhvr>
                                        <p:cTn id="196" dur="500"/>
                                        <p:tgtEl>
                                          <p:spTgt spid="73"/>
                                        </p:tgtEl>
                                      </p:cBhvr>
                                    </p:animEffect>
                                  </p:childTnLst>
                                </p:cTn>
                              </p:par>
                              <p:par>
                                <p:cTn id="197" presetID="10" presetClass="entr" presetSubtype="0" fill="hold" grpId="0" nodeType="withEffect">
                                  <p:stCondLst>
                                    <p:cond delay="500"/>
                                  </p:stCondLst>
                                  <p:childTnLst>
                                    <p:set>
                                      <p:cBhvr>
                                        <p:cTn id="198" dur="1" fill="hold">
                                          <p:stCondLst>
                                            <p:cond delay="0"/>
                                          </p:stCondLst>
                                        </p:cTn>
                                        <p:tgtEl>
                                          <p:spTgt spid="71"/>
                                        </p:tgtEl>
                                        <p:attrNameLst>
                                          <p:attrName>style.visibility</p:attrName>
                                        </p:attrNameLst>
                                      </p:cBhvr>
                                      <p:to>
                                        <p:strVal val="visible"/>
                                      </p:to>
                                    </p:set>
                                    <p:animEffect transition="in" filter="fade">
                                      <p:cBhvr>
                                        <p:cTn id="199" dur="500"/>
                                        <p:tgtEl>
                                          <p:spTgt spid="71"/>
                                        </p:tgtEl>
                                      </p:cBhvr>
                                    </p:animEffect>
                                  </p:childTnLst>
                                </p:cTn>
                              </p:par>
                              <p:par>
                                <p:cTn id="200" presetID="10" presetClass="entr" presetSubtype="0" fill="hold" grpId="0" nodeType="withEffect">
                                  <p:stCondLst>
                                    <p:cond delay="500"/>
                                  </p:stCondLst>
                                  <p:childTnLst>
                                    <p:set>
                                      <p:cBhvr>
                                        <p:cTn id="201" dur="1" fill="hold">
                                          <p:stCondLst>
                                            <p:cond delay="0"/>
                                          </p:stCondLst>
                                        </p:cTn>
                                        <p:tgtEl>
                                          <p:spTgt spid="72"/>
                                        </p:tgtEl>
                                        <p:attrNameLst>
                                          <p:attrName>style.visibility</p:attrName>
                                        </p:attrNameLst>
                                      </p:cBhvr>
                                      <p:to>
                                        <p:strVal val="visible"/>
                                      </p:to>
                                    </p:set>
                                    <p:animEffect transition="in" filter="fade">
                                      <p:cBhvr>
                                        <p:cTn id="202" dur="500"/>
                                        <p:tgtEl>
                                          <p:spTgt spid="72"/>
                                        </p:tgtEl>
                                      </p:cBhvr>
                                    </p:animEffect>
                                  </p:childTnLst>
                                </p:cTn>
                              </p:par>
                              <p:par>
                                <p:cTn id="203" presetID="10" presetClass="entr" presetSubtype="0" fill="hold" grpId="0" nodeType="withEffect">
                                  <p:stCondLst>
                                    <p:cond delay="500"/>
                                  </p:stCondLst>
                                  <p:childTnLst>
                                    <p:set>
                                      <p:cBhvr>
                                        <p:cTn id="204" dur="1" fill="hold">
                                          <p:stCondLst>
                                            <p:cond delay="0"/>
                                          </p:stCondLst>
                                        </p:cTn>
                                        <p:tgtEl>
                                          <p:spTgt spid="78"/>
                                        </p:tgtEl>
                                        <p:attrNameLst>
                                          <p:attrName>style.visibility</p:attrName>
                                        </p:attrNameLst>
                                      </p:cBhvr>
                                      <p:to>
                                        <p:strVal val="visible"/>
                                      </p:to>
                                    </p:set>
                                    <p:animEffect transition="in" filter="fade">
                                      <p:cBhvr>
                                        <p:cTn id="205" dur="500"/>
                                        <p:tgtEl>
                                          <p:spTgt spid="78"/>
                                        </p:tgtEl>
                                      </p:cBhvr>
                                    </p:animEffect>
                                  </p:childTnLst>
                                </p:cTn>
                              </p:par>
                              <p:par>
                                <p:cTn id="206" presetID="10" presetClass="entr" presetSubtype="0" fill="hold" grpId="0" nodeType="withEffect">
                                  <p:stCondLst>
                                    <p:cond delay="500"/>
                                  </p:stCondLst>
                                  <p:childTnLst>
                                    <p:set>
                                      <p:cBhvr>
                                        <p:cTn id="207" dur="1" fill="hold">
                                          <p:stCondLst>
                                            <p:cond delay="0"/>
                                          </p:stCondLst>
                                        </p:cTn>
                                        <p:tgtEl>
                                          <p:spTgt spid="79"/>
                                        </p:tgtEl>
                                        <p:attrNameLst>
                                          <p:attrName>style.visibility</p:attrName>
                                        </p:attrNameLst>
                                      </p:cBhvr>
                                      <p:to>
                                        <p:strVal val="visible"/>
                                      </p:to>
                                    </p:set>
                                    <p:animEffect transition="in" filter="fade">
                                      <p:cBhvr>
                                        <p:cTn id="208" dur="500"/>
                                        <p:tgtEl>
                                          <p:spTgt spid="79"/>
                                        </p:tgtEl>
                                      </p:cBhvr>
                                    </p:animEffect>
                                  </p:childTnLst>
                                </p:cTn>
                              </p:par>
                              <p:par>
                                <p:cTn id="209" presetID="10" presetClass="entr" presetSubtype="0" fill="hold" grpId="0" nodeType="withEffect">
                                  <p:stCondLst>
                                    <p:cond delay="500"/>
                                  </p:stCondLst>
                                  <p:childTnLst>
                                    <p:set>
                                      <p:cBhvr>
                                        <p:cTn id="210" dur="1" fill="hold">
                                          <p:stCondLst>
                                            <p:cond delay="0"/>
                                          </p:stCondLst>
                                        </p:cTn>
                                        <p:tgtEl>
                                          <p:spTgt spid="80"/>
                                        </p:tgtEl>
                                        <p:attrNameLst>
                                          <p:attrName>style.visibility</p:attrName>
                                        </p:attrNameLst>
                                      </p:cBhvr>
                                      <p:to>
                                        <p:strVal val="visible"/>
                                      </p:to>
                                    </p:set>
                                    <p:animEffect transition="in" filter="fade">
                                      <p:cBhvr>
                                        <p:cTn id="211" dur="500"/>
                                        <p:tgtEl>
                                          <p:spTgt spid="80"/>
                                        </p:tgtEl>
                                      </p:cBhvr>
                                    </p:animEffect>
                                  </p:childTnLst>
                                </p:cTn>
                              </p:par>
                              <p:par>
                                <p:cTn id="212" presetID="10" presetClass="entr" presetSubtype="0" fill="hold" grpId="0" nodeType="withEffect">
                                  <p:stCondLst>
                                    <p:cond delay="500"/>
                                  </p:stCondLst>
                                  <p:childTnLst>
                                    <p:set>
                                      <p:cBhvr>
                                        <p:cTn id="213" dur="1" fill="hold">
                                          <p:stCondLst>
                                            <p:cond delay="0"/>
                                          </p:stCondLst>
                                        </p:cTn>
                                        <p:tgtEl>
                                          <p:spTgt spid="84"/>
                                        </p:tgtEl>
                                        <p:attrNameLst>
                                          <p:attrName>style.visibility</p:attrName>
                                        </p:attrNameLst>
                                      </p:cBhvr>
                                      <p:to>
                                        <p:strVal val="visible"/>
                                      </p:to>
                                    </p:set>
                                    <p:animEffect transition="in" filter="fade">
                                      <p:cBhvr>
                                        <p:cTn id="214" dur="500"/>
                                        <p:tgtEl>
                                          <p:spTgt spid="84"/>
                                        </p:tgtEl>
                                      </p:cBhvr>
                                    </p:animEffect>
                                  </p:childTnLst>
                                </p:cTn>
                              </p:par>
                              <p:par>
                                <p:cTn id="215" presetID="10" presetClass="entr" presetSubtype="0" fill="hold" grpId="0" nodeType="withEffect">
                                  <p:stCondLst>
                                    <p:cond delay="500"/>
                                  </p:stCondLst>
                                  <p:childTnLst>
                                    <p:set>
                                      <p:cBhvr>
                                        <p:cTn id="216" dur="1" fill="hold">
                                          <p:stCondLst>
                                            <p:cond delay="0"/>
                                          </p:stCondLst>
                                        </p:cTn>
                                        <p:tgtEl>
                                          <p:spTgt spid="88"/>
                                        </p:tgtEl>
                                        <p:attrNameLst>
                                          <p:attrName>style.visibility</p:attrName>
                                        </p:attrNameLst>
                                      </p:cBhvr>
                                      <p:to>
                                        <p:strVal val="visible"/>
                                      </p:to>
                                    </p:set>
                                    <p:animEffect transition="in" filter="fade">
                                      <p:cBhvr>
                                        <p:cTn id="217" dur="500"/>
                                        <p:tgtEl>
                                          <p:spTgt spid="88"/>
                                        </p:tgtEl>
                                      </p:cBhvr>
                                    </p:animEffect>
                                  </p:childTnLst>
                                </p:cTn>
                              </p:par>
                              <p:par>
                                <p:cTn id="218" presetID="10" presetClass="entr" presetSubtype="0" fill="hold" grpId="0" nodeType="withEffect">
                                  <p:stCondLst>
                                    <p:cond delay="500"/>
                                  </p:stCondLst>
                                  <p:childTnLst>
                                    <p:set>
                                      <p:cBhvr>
                                        <p:cTn id="219" dur="1" fill="hold">
                                          <p:stCondLst>
                                            <p:cond delay="0"/>
                                          </p:stCondLst>
                                        </p:cTn>
                                        <p:tgtEl>
                                          <p:spTgt spid="15"/>
                                        </p:tgtEl>
                                        <p:attrNameLst>
                                          <p:attrName>style.visibility</p:attrName>
                                        </p:attrNameLst>
                                      </p:cBhvr>
                                      <p:to>
                                        <p:strVal val="visible"/>
                                      </p:to>
                                    </p:set>
                                    <p:animEffect transition="in" filter="fade">
                                      <p:cBhvr>
                                        <p:cTn id="220" dur="500"/>
                                        <p:tgtEl>
                                          <p:spTgt spid="15"/>
                                        </p:tgtEl>
                                      </p:cBhvr>
                                    </p:animEffect>
                                  </p:childTnLst>
                                </p:cTn>
                              </p:par>
                              <p:par>
                                <p:cTn id="221" presetID="10" presetClass="entr" presetSubtype="0" fill="hold" grpId="0" nodeType="withEffect">
                                  <p:stCondLst>
                                    <p:cond delay="500"/>
                                  </p:stCondLst>
                                  <p:childTnLst>
                                    <p:set>
                                      <p:cBhvr>
                                        <p:cTn id="222" dur="1" fill="hold">
                                          <p:stCondLst>
                                            <p:cond delay="0"/>
                                          </p:stCondLst>
                                        </p:cTn>
                                        <p:tgtEl>
                                          <p:spTgt spid="24"/>
                                        </p:tgtEl>
                                        <p:attrNameLst>
                                          <p:attrName>style.visibility</p:attrName>
                                        </p:attrNameLst>
                                      </p:cBhvr>
                                      <p:to>
                                        <p:strVal val="visible"/>
                                      </p:to>
                                    </p:set>
                                    <p:animEffect transition="in" filter="fade">
                                      <p:cBhvr>
                                        <p:cTn id="223" dur="500"/>
                                        <p:tgtEl>
                                          <p:spTgt spid="24"/>
                                        </p:tgtEl>
                                      </p:cBhvr>
                                    </p:animEffect>
                                  </p:childTnLst>
                                </p:cTn>
                              </p:par>
                              <p:par>
                                <p:cTn id="224" presetID="10" presetClass="entr" presetSubtype="0" fill="hold" grpId="0" nodeType="withEffect">
                                  <p:stCondLst>
                                    <p:cond delay="500"/>
                                  </p:stCondLst>
                                  <p:childTnLst>
                                    <p:set>
                                      <p:cBhvr>
                                        <p:cTn id="225" dur="1" fill="hold">
                                          <p:stCondLst>
                                            <p:cond delay="0"/>
                                          </p:stCondLst>
                                        </p:cTn>
                                        <p:tgtEl>
                                          <p:spTgt spid="38"/>
                                        </p:tgtEl>
                                        <p:attrNameLst>
                                          <p:attrName>style.visibility</p:attrName>
                                        </p:attrNameLst>
                                      </p:cBhvr>
                                      <p:to>
                                        <p:strVal val="visible"/>
                                      </p:to>
                                    </p:set>
                                    <p:animEffect transition="in" filter="fade">
                                      <p:cBhvr>
                                        <p:cTn id="226" dur="500"/>
                                        <p:tgtEl>
                                          <p:spTgt spid="38"/>
                                        </p:tgtEl>
                                      </p:cBhvr>
                                    </p:animEffect>
                                  </p:childTnLst>
                                </p:cTn>
                              </p:par>
                              <p:par>
                                <p:cTn id="227" presetID="10" presetClass="entr" presetSubtype="0" fill="hold" grpId="0" nodeType="withEffect">
                                  <p:stCondLst>
                                    <p:cond delay="500"/>
                                  </p:stCondLst>
                                  <p:childTnLst>
                                    <p:set>
                                      <p:cBhvr>
                                        <p:cTn id="228" dur="1" fill="hold">
                                          <p:stCondLst>
                                            <p:cond delay="0"/>
                                          </p:stCondLst>
                                        </p:cTn>
                                        <p:tgtEl>
                                          <p:spTgt spid="45"/>
                                        </p:tgtEl>
                                        <p:attrNameLst>
                                          <p:attrName>style.visibility</p:attrName>
                                        </p:attrNameLst>
                                      </p:cBhvr>
                                      <p:to>
                                        <p:strVal val="visible"/>
                                      </p:to>
                                    </p:set>
                                    <p:animEffect transition="in" filter="fade">
                                      <p:cBhvr>
                                        <p:cTn id="229" dur="500"/>
                                        <p:tgtEl>
                                          <p:spTgt spid="45"/>
                                        </p:tgtEl>
                                      </p:cBhvr>
                                    </p:animEffect>
                                  </p:childTnLst>
                                </p:cTn>
                              </p:par>
                              <p:par>
                                <p:cTn id="230" presetID="10" presetClass="entr" presetSubtype="0" fill="hold" grpId="0" nodeType="withEffect">
                                  <p:stCondLst>
                                    <p:cond delay="500"/>
                                  </p:stCondLst>
                                  <p:childTnLst>
                                    <p:set>
                                      <p:cBhvr>
                                        <p:cTn id="231" dur="1" fill="hold">
                                          <p:stCondLst>
                                            <p:cond delay="0"/>
                                          </p:stCondLst>
                                        </p:cTn>
                                        <p:tgtEl>
                                          <p:spTgt spid="65"/>
                                        </p:tgtEl>
                                        <p:attrNameLst>
                                          <p:attrName>style.visibility</p:attrName>
                                        </p:attrNameLst>
                                      </p:cBhvr>
                                      <p:to>
                                        <p:strVal val="visible"/>
                                      </p:to>
                                    </p:set>
                                    <p:animEffect transition="in" filter="fade">
                                      <p:cBhvr>
                                        <p:cTn id="232" dur="500"/>
                                        <p:tgtEl>
                                          <p:spTgt spid="65"/>
                                        </p:tgtEl>
                                      </p:cBhvr>
                                    </p:animEffect>
                                  </p:childTnLst>
                                </p:cTn>
                              </p:par>
                              <p:par>
                                <p:cTn id="233" presetID="10" presetClass="entr" presetSubtype="0" fill="hold" grpId="0" nodeType="withEffect">
                                  <p:stCondLst>
                                    <p:cond delay="500"/>
                                  </p:stCondLst>
                                  <p:childTnLst>
                                    <p:set>
                                      <p:cBhvr>
                                        <p:cTn id="234" dur="1" fill="hold">
                                          <p:stCondLst>
                                            <p:cond delay="0"/>
                                          </p:stCondLst>
                                        </p:cTn>
                                        <p:tgtEl>
                                          <p:spTgt spid="77"/>
                                        </p:tgtEl>
                                        <p:attrNameLst>
                                          <p:attrName>style.visibility</p:attrName>
                                        </p:attrNameLst>
                                      </p:cBhvr>
                                      <p:to>
                                        <p:strVal val="visible"/>
                                      </p:to>
                                    </p:set>
                                    <p:animEffect transition="in" filter="fade">
                                      <p:cBhvr>
                                        <p:cTn id="235" dur="500"/>
                                        <p:tgtEl>
                                          <p:spTgt spid="77"/>
                                        </p:tgtEl>
                                      </p:cBhvr>
                                    </p:animEffect>
                                  </p:childTnLst>
                                </p:cTn>
                              </p:par>
                              <p:par>
                                <p:cTn id="236" presetID="10" presetClass="entr" presetSubtype="0" fill="hold" grpId="0" nodeType="withEffect">
                                  <p:stCondLst>
                                    <p:cond delay="500"/>
                                  </p:stCondLst>
                                  <p:childTnLst>
                                    <p:set>
                                      <p:cBhvr>
                                        <p:cTn id="237" dur="1" fill="hold">
                                          <p:stCondLst>
                                            <p:cond delay="0"/>
                                          </p:stCondLst>
                                        </p:cTn>
                                        <p:tgtEl>
                                          <p:spTgt spid="87"/>
                                        </p:tgtEl>
                                        <p:attrNameLst>
                                          <p:attrName>style.visibility</p:attrName>
                                        </p:attrNameLst>
                                      </p:cBhvr>
                                      <p:to>
                                        <p:strVal val="visible"/>
                                      </p:to>
                                    </p:set>
                                    <p:animEffect transition="in" filter="fade">
                                      <p:cBhvr>
                                        <p:cTn id="23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B7D171F-1A1C-42D9-B637-1C5B6D3C6C9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A1716DF-4B07-4EAE-A533-A0439A7D65B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F3799511-6576-4BEE-AEC1-2BAE7B5B641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12763" y="274638"/>
            <a:ext cx="6705600" cy="82391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866900"/>
            <a:ext cx="8229600" cy="4025900"/>
          </a:xfrm>
        </p:spPr>
        <p:txBody>
          <a:bodyPr/>
          <a:lstStyle/>
          <a:p>
            <a:pPr lvl="0"/>
            <a:r>
              <a:rPr lang="en-US" noProof="0" dirty="0" smtClean="0"/>
              <a:t>Click icon to add chart</a:t>
            </a:r>
            <a:endParaRPr lang="en-US" noProof="0" dirty="0"/>
          </a:p>
        </p:txBody>
      </p:sp>
      <p:sp>
        <p:nvSpPr>
          <p:cNvPr id="4" name="Rectangle 6"/>
          <p:cNvSpPr>
            <a:spLocks noGrp="1" noChangeArrowheads="1"/>
          </p:cNvSpPr>
          <p:nvPr>
            <p:ph type="sldNum" sz="quarter" idx="10"/>
          </p:nvPr>
        </p:nvSpPr>
        <p:spPr>
          <a:ln/>
        </p:spPr>
        <p:txBody>
          <a:bodyPr/>
          <a:lstStyle>
            <a:lvl1pPr>
              <a:defRPr/>
            </a:lvl1pPr>
          </a:lstStyle>
          <a:p>
            <a:fld id="{20419360-6FBA-4DCF-9276-2690CE954FB6}"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12763" y="274638"/>
            <a:ext cx="6705600" cy="8239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866900"/>
            <a:ext cx="8229600" cy="4025900"/>
          </a:xfrm>
        </p:spPr>
        <p:txBody>
          <a:bodyPr/>
          <a:lstStyle/>
          <a:p>
            <a:pPr lvl="0"/>
            <a:r>
              <a:rPr lang="en-US" noProof="0" dirty="0" smtClean="0"/>
              <a:t>Click icon to add table</a:t>
            </a:r>
            <a:endParaRPr lang="en-US" noProof="0" dirty="0"/>
          </a:p>
        </p:txBody>
      </p:sp>
      <p:sp>
        <p:nvSpPr>
          <p:cNvPr id="4" name="Rectangle 6"/>
          <p:cNvSpPr>
            <a:spLocks noGrp="1" noChangeArrowheads="1"/>
          </p:cNvSpPr>
          <p:nvPr>
            <p:ph type="sldNum" sz="quarter" idx="10"/>
          </p:nvPr>
        </p:nvSpPr>
        <p:spPr>
          <a:ln/>
        </p:spPr>
        <p:txBody>
          <a:bodyPr/>
          <a:lstStyle>
            <a:lvl1pPr>
              <a:defRPr/>
            </a:lvl1pPr>
          </a:lstStyle>
          <a:p>
            <a:fld id="{C9B100F8-100A-43E7-8CB2-77575B4F3591}"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fld id="{FFF184F8-BA34-4B6E-8760-C8E6464753B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4B82FE86-9F94-4302-94CB-D880393CDE4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43E98B6B-026C-42B0-A5F9-8BF46C69E56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340B607-6B63-46DE-BED5-D5FFB643C9B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35A6BF89-CBCE-4BB7-AC82-854D90A7E2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3F248DB6-D13D-43A2-8900-CFD45DBE406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20C4314C-E899-4245-BE5B-4561FAEAF47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1EFBBB1-3C22-4CDB-9E00-F575E106165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24" descr="subtle gray background"/>
          <p:cNvPicPr>
            <a:picLocks noChangeAspect="1" noChangeArrowheads="1"/>
          </p:cNvPicPr>
          <p:nvPr/>
        </p:nvPicPr>
        <p:blipFill>
          <a:blip r:embed="rId16" cstate="print"/>
          <a:srcRect t="58356" b="3288"/>
          <a:stretch>
            <a:fillRect/>
          </a:stretch>
        </p:blipFill>
        <p:spPr bwMode="auto">
          <a:xfrm>
            <a:off x="0" y="5524500"/>
            <a:ext cx="9144000" cy="13335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457200" y="1866900"/>
            <a:ext cx="8229600" cy="402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Bullet level one</a:t>
            </a:r>
          </a:p>
          <a:p>
            <a:pPr lvl="1"/>
            <a:r>
              <a:rPr lang="en-US" smtClean="0"/>
              <a:t>Bullet level two</a:t>
            </a:r>
          </a:p>
          <a:p>
            <a:pPr lvl="2"/>
            <a:r>
              <a:rPr lang="en-US" smtClean="0"/>
              <a:t>Bullet level three</a:t>
            </a:r>
          </a:p>
          <a:p>
            <a:pPr lvl="3"/>
            <a:r>
              <a:rPr lang="en-US" smtClean="0"/>
              <a:t>Bullet level four</a:t>
            </a:r>
          </a:p>
        </p:txBody>
      </p:sp>
      <p:sp>
        <p:nvSpPr>
          <p:cNvPr id="1030" name="Rectangle 6"/>
          <p:cNvSpPr>
            <a:spLocks noGrp="1" noChangeArrowheads="1"/>
          </p:cNvSpPr>
          <p:nvPr>
            <p:ph type="sldNum" sz="quarter" idx="4"/>
          </p:nvPr>
        </p:nvSpPr>
        <p:spPr bwMode="auto">
          <a:xfrm>
            <a:off x="6553200" y="6557963"/>
            <a:ext cx="2133600" cy="244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r">
              <a:defRPr sz="1000">
                <a:solidFill>
                  <a:srgbClr val="969696"/>
                </a:solidFill>
              </a:defRPr>
            </a:lvl1pPr>
          </a:lstStyle>
          <a:p>
            <a:fld id="{B396C96F-F2A2-4824-9329-8C582FEB676D}" type="slidenum">
              <a:rPr lang="en-US"/>
              <a:pPr/>
              <a:t>‹#›</a:t>
            </a:fld>
            <a:endParaRPr lang="en-US"/>
          </a:p>
        </p:txBody>
      </p:sp>
      <p:sp>
        <p:nvSpPr>
          <p:cNvPr id="1029" name="Rectangle 6"/>
          <p:cNvSpPr>
            <a:spLocks noChangeArrowheads="1"/>
          </p:cNvSpPr>
          <p:nvPr/>
        </p:nvSpPr>
        <p:spPr bwMode="invGray">
          <a:xfrm>
            <a:off x="0" y="0"/>
            <a:ext cx="9144000" cy="1181100"/>
          </a:xfrm>
          <a:prstGeom prst="rect">
            <a:avLst/>
          </a:prstGeom>
          <a:gradFill rotWithShape="1">
            <a:gsLst>
              <a:gs pos="0">
                <a:srgbClr val="98050E"/>
              </a:gs>
              <a:gs pos="100000">
                <a:srgbClr val="D10811"/>
              </a:gs>
            </a:gsLst>
            <a:lin ang="0" scaled="1"/>
          </a:gradFill>
          <a:ln w="9525">
            <a:noFill/>
            <a:miter lim="800000"/>
            <a:headEnd/>
            <a:tailEnd/>
          </a:ln>
        </p:spPr>
        <p:txBody>
          <a:bodyPr wrap="none" anchor="ctr"/>
          <a:lstStyle/>
          <a:p>
            <a:endParaRPr lang="en-US">
              <a:solidFill>
                <a:schemeClr val="tx1"/>
              </a:solidFill>
            </a:endParaRPr>
          </a:p>
        </p:txBody>
      </p:sp>
      <p:grpSp>
        <p:nvGrpSpPr>
          <p:cNvPr id="2" name="Group 138"/>
          <p:cNvGrpSpPr>
            <a:grpSpLocks/>
          </p:cNvGrpSpPr>
          <p:nvPr/>
        </p:nvGrpSpPr>
        <p:grpSpPr bwMode="auto">
          <a:xfrm>
            <a:off x="0" y="0"/>
            <a:ext cx="9144000" cy="1150938"/>
            <a:chOff x="0" y="0"/>
            <a:chExt cx="5760" cy="725"/>
          </a:xfrm>
        </p:grpSpPr>
        <p:grpSp>
          <p:nvGrpSpPr>
            <p:cNvPr id="1039" name="Group 7"/>
            <p:cNvGrpSpPr>
              <a:grpSpLocks/>
            </p:cNvGrpSpPr>
            <p:nvPr/>
          </p:nvGrpSpPr>
          <p:grpSpPr bwMode="auto">
            <a:xfrm>
              <a:off x="0" y="0"/>
              <a:ext cx="5760" cy="173"/>
              <a:chOff x="0" y="0"/>
              <a:chExt cx="5760" cy="173"/>
            </a:xfrm>
          </p:grpSpPr>
          <p:sp>
            <p:nvSpPr>
              <p:cNvPr id="1130" name="Rectangle 8"/>
              <p:cNvSpPr>
                <a:spLocks noChangeArrowheads="1"/>
              </p:cNvSpPr>
              <p:nvPr/>
            </p:nvSpPr>
            <p:spPr bwMode="invGray">
              <a:xfrm>
                <a:off x="2784" y="0"/>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131" name="Rectangle 9"/>
              <p:cNvSpPr>
                <a:spLocks noChangeArrowheads="1"/>
              </p:cNvSpPr>
              <p:nvPr/>
            </p:nvSpPr>
            <p:spPr bwMode="invGray">
              <a:xfrm>
                <a:off x="2585" y="0"/>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32" name="Rectangle 10"/>
              <p:cNvSpPr>
                <a:spLocks noChangeArrowheads="1"/>
              </p:cNvSpPr>
              <p:nvPr/>
            </p:nvSpPr>
            <p:spPr bwMode="invGray">
              <a:xfrm>
                <a:off x="2386" y="0"/>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33" name="Rectangle 11"/>
              <p:cNvSpPr>
                <a:spLocks noChangeArrowheads="1"/>
              </p:cNvSpPr>
              <p:nvPr/>
            </p:nvSpPr>
            <p:spPr bwMode="invGray">
              <a:xfrm>
                <a:off x="2187" y="0"/>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34" name="Rectangle 12"/>
              <p:cNvSpPr>
                <a:spLocks noChangeArrowheads="1"/>
              </p:cNvSpPr>
              <p:nvPr/>
            </p:nvSpPr>
            <p:spPr bwMode="invGray">
              <a:xfrm>
                <a:off x="1988" y="0"/>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35" name="Rectangle 13"/>
              <p:cNvSpPr>
                <a:spLocks noChangeArrowheads="1"/>
              </p:cNvSpPr>
              <p:nvPr/>
            </p:nvSpPr>
            <p:spPr bwMode="invGray">
              <a:xfrm>
                <a:off x="1789" y="0"/>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36" name="Rectangle 14"/>
              <p:cNvSpPr>
                <a:spLocks noChangeArrowheads="1"/>
              </p:cNvSpPr>
              <p:nvPr/>
            </p:nvSpPr>
            <p:spPr bwMode="invGray">
              <a:xfrm>
                <a:off x="1590" y="0"/>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37" name="Rectangle 15"/>
              <p:cNvSpPr>
                <a:spLocks noChangeArrowheads="1"/>
              </p:cNvSpPr>
              <p:nvPr/>
            </p:nvSpPr>
            <p:spPr bwMode="invGray">
              <a:xfrm>
                <a:off x="1392" y="0"/>
                <a:ext cx="192" cy="173"/>
              </a:xfrm>
              <a:prstGeom prst="rect">
                <a:avLst/>
              </a:prstGeom>
              <a:solidFill>
                <a:srgbClr val="D10811">
                  <a:alpha val="39999"/>
                </a:srgbClr>
              </a:solidFill>
              <a:ln w="9525">
                <a:noFill/>
                <a:miter lim="800000"/>
                <a:headEnd/>
                <a:tailEnd/>
              </a:ln>
            </p:spPr>
            <p:txBody>
              <a:bodyPr wrap="none" anchor="ctr"/>
              <a:lstStyle/>
              <a:p>
                <a:endParaRPr lang="en-US">
                  <a:solidFill>
                    <a:schemeClr val="tx1"/>
                  </a:solidFill>
                </a:endParaRPr>
              </a:p>
            </p:txBody>
          </p:sp>
          <p:sp>
            <p:nvSpPr>
              <p:cNvPr id="1138" name="Rectangle 16"/>
              <p:cNvSpPr>
                <a:spLocks noChangeArrowheads="1"/>
              </p:cNvSpPr>
              <p:nvPr/>
            </p:nvSpPr>
            <p:spPr bwMode="invGray">
              <a:xfrm>
                <a:off x="1193" y="0"/>
                <a:ext cx="192" cy="173"/>
              </a:xfrm>
              <a:prstGeom prst="rect">
                <a:avLst/>
              </a:prstGeom>
              <a:solidFill>
                <a:srgbClr val="D10811">
                  <a:alpha val="39999"/>
                </a:srgbClr>
              </a:solidFill>
              <a:ln w="9525">
                <a:noFill/>
                <a:miter lim="800000"/>
                <a:headEnd/>
                <a:tailEnd/>
              </a:ln>
            </p:spPr>
            <p:txBody>
              <a:bodyPr wrap="none" anchor="ctr"/>
              <a:lstStyle/>
              <a:p>
                <a:endParaRPr lang="en-US">
                  <a:solidFill>
                    <a:schemeClr val="tx1"/>
                  </a:solidFill>
                </a:endParaRPr>
              </a:p>
            </p:txBody>
          </p:sp>
          <p:sp>
            <p:nvSpPr>
              <p:cNvPr id="1139" name="Rectangle 17"/>
              <p:cNvSpPr>
                <a:spLocks noChangeArrowheads="1"/>
              </p:cNvSpPr>
              <p:nvPr/>
            </p:nvSpPr>
            <p:spPr bwMode="invGray">
              <a:xfrm>
                <a:off x="994" y="0"/>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40" name="Rectangle 18"/>
              <p:cNvSpPr>
                <a:spLocks noChangeArrowheads="1"/>
              </p:cNvSpPr>
              <p:nvPr/>
            </p:nvSpPr>
            <p:spPr bwMode="invGray">
              <a:xfrm>
                <a:off x="795" y="0"/>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41" name="Rectangle 19"/>
              <p:cNvSpPr>
                <a:spLocks noChangeArrowheads="1"/>
              </p:cNvSpPr>
              <p:nvPr/>
            </p:nvSpPr>
            <p:spPr bwMode="invGray">
              <a:xfrm>
                <a:off x="596" y="0"/>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42" name="Rectangle 20"/>
              <p:cNvSpPr>
                <a:spLocks noChangeArrowheads="1"/>
              </p:cNvSpPr>
              <p:nvPr/>
            </p:nvSpPr>
            <p:spPr bwMode="invGray">
              <a:xfrm>
                <a:off x="397" y="0"/>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43" name="Rectangle 21"/>
              <p:cNvSpPr>
                <a:spLocks noChangeArrowheads="1"/>
              </p:cNvSpPr>
              <p:nvPr/>
            </p:nvSpPr>
            <p:spPr bwMode="invGray">
              <a:xfrm>
                <a:off x="198" y="0"/>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44" name="Rectangle 22"/>
              <p:cNvSpPr>
                <a:spLocks noChangeArrowheads="1"/>
              </p:cNvSpPr>
              <p:nvPr/>
            </p:nvSpPr>
            <p:spPr bwMode="invGray">
              <a:xfrm>
                <a:off x="0" y="0"/>
                <a:ext cx="192" cy="173"/>
              </a:xfrm>
              <a:prstGeom prst="rect">
                <a:avLst/>
              </a:prstGeom>
              <a:solidFill>
                <a:srgbClr val="D10811">
                  <a:alpha val="20000"/>
                </a:srgbClr>
              </a:solidFill>
              <a:ln w="9525">
                <a:noFill/>
                <a:miter lim="800000"/>
                <a:headEnd/>
                <a:tailEnd/>
              </a:ln>
            </p:spPr>
            <p:txBody>
              <a:bodyPr wrap="none" anchor="ctr"/>
              <a:lstStyle/>
              <a:p>
                <a:endParaRPr lang="en-US">
                  <a:solidFill>
                    <a:schemeClr val="tx1"/>
                  </a:solidFill>
                </a:endParaRPr>
              </a:p>
            </p:txBody>
          </p:sp>
          <p:sp>
            <p:nvSpPr>
              <p:cNvPr id="1145" name="Rectangle 23"/>
              <p:cNvSpPr>
                <a:spLocks noChangeArrowheads="1"/>
              </p:cNvSpPr>
              <p:nvPr/>
            </p:nvSpPr>
            <p:spPr bwMode="invGray">
              <a:xfrm>
                <a:off x="5568"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46" name="Rectangle 24"/>
              <p:cNvSpPr>
                <a:spLocks noChangeArrowheads="1"/>
              </p:cNvSpPr>
              <p:nvPr/>
            </p:nvSpPr>
            <p:spPr bwMode="invGray">
              <a:xfrm>
                <a:off x="5369"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47" name="Rectangle 25"/>
              <p:cNvSpPr>
                <a:spLocks noChangeArrowheads="1"/>
              </p:cNvSpPr>
              <p:nvPr/>
            </p:nvSpPr>
            <p:spPr bwMode="invGray">
              <a:xfrm>
                <a:off x="5170"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48" name="Rectangle 26"/>
              <p:cNvSpPr>
                <a:spLocks noChangeArrowheads="1"/>
              </p:cNvSpPr>
              <p:nvPr/>
            </p:nvSpPr>
            <p:spPr bwMode="invGray">
              <a:xfrm>
                <a:off x="4971"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49" name="Rectangle 27"/>
              <p:cNvSpPr>
                <a:spLocks noChangeArrowheads="1"/>
              </p:cNvSpPr>
              <p:nvPr/>
            </p:nvSpPr>
            <p:spPr bwMode="invGray">
              <a:xfrm>
                <a:off x="4772"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0" name="Rectangle 28"/>
              <p:cNvSpPr>
                <a:spLocks noChangeArrowheads="1"/>
              </p:cNvSpPr>
              <p:nvPr/>
            </p:nvSpPr>
            <p:spPr bwMode="invGray">
              <a:xfrm>
                <a:off x="4573"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1" name="Rectangle 29"/>
              <p:cNvSpPr>
                <a:spLocks noChangeArrowheads="1"/>
              </p:cNvSpPr>
              <p:nvPr/>
            </p:nvSpPr>
            <p:spPr bwMode="invGray">
              <a:xfrm>
                <a:off x="4374"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2" name="Rectangle 30"/>
              <p:cNvSpPr>
                <a:spLocks noChangeArrowheads="1"/>
              </p:cNvSpPr>
              <p:nvPr/>
            </p:nvSpPr>
            <p:spPr bwMode="invGray">
              <a:xfrm>
                <a:off x="4176" y="0"/>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153" name="Rectangle 31"/>
              <p:cNvSpPr>
                <a:spLocks noChangeArrowheads="1"/>
              </p:cNvSpPr>
              <p:nvPr/>
            </p:nvSpPr>
            <p:spPr bwMode="invGray">
              <a:xfrm>
                <a:off x="3977"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4" name="Rectangle 32"/>
              <p:cNvSpPr>
                <a:spLocks noChangeArrowheads="1"/>
              </p:cNvSpPr>
              <p:nvPr/>
            </p:nvSpPr>
            <p:spPr bwMode="invGray">
              <a:xfrm>
                <a:off x="3778"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5" name="Rectangle 33"/>
              <p:cNvSpPr>
                <a:spLocks noChangeArrowheads="1"/>
              </p:cNvSpPr>
              <p:nvPr/>
            </p:nvSpPr>
            <p:spPr bwMode="invGray">
              <a:xfrm>
                <a:off x="3579" y="0"/>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156" name="Rectangle 34"/>
              <p:cNvSpPr>
                <a:spLocks noChangeArrowheads="1"/>
              </p:cNvSpPr>
              <p:nvPr/>
            </p:nvSpPr>
            <p:spPr bwMode="invGray">
              <a:xfrm>
                <a:off x="3380"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7" name="Rectangle 35"/>
              <p:cNvSpPr>
                <a:spLocks noChangeArrowheads="1"/>
              </p:cNvSpPr>
              <p:nvPr/>
            </p:nvSpPr>
            <p:spPr bwMode="invGray">
              <a:xfrm>
                <a:off x="3181" y="0"/>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58" name="Rectangle 36"/>
              <p:cNvSpPr>
                <a:spLocks noChangeArrowheads="1"/>
              </p:cNvSpPr>
              <p:nvPr/>
            </p:nvSpPr>
            <p:spPr bwMode="invGray">
              <a:xfrm>
                <a:off x="2982" y="0"/>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grpSp>
        <p:grpSp>
          <p:nvGrpSpPr>
            <p:cNvPr id="1040" name="Group 37"/>
            <p:cNvGrpSpPr>
              <a:grpSpLocks/>
            </p:cNvGrpSpPr>
            <p:nvPr/>
          </p:nvGrpSpPr>
          <p:grpSpPr bwMode="auto">
            <a:xfrm>
              <a:off x="0" y="184"/>
              <a:ext cx="5760" cy="173"/>
              <a:chOff x="0" y="184"/>
              <a:chExt cx="5760" cy="173"/>
            </a:xfrm>
          </p:grpSpPr>
          <p:sp>
            <p:nvSpPr>
              <p:cNvPr id="1101" name="Rectangle 38"/>
              <p:cNvSpPr>
                <a:spLocks noChangeArrowheads="1"/>
              </p:cNvSpPr>
              <p:nvPr/>
            </p:nvSpPr>
            <p:spPr bwMode="invGray">
              <a:xfrm>
                <a:off x="2784" y="184"/>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02" name="Rectangle 39"/>
              <p:cNvSpPr>
                <a:spLocks noChangeArrowheads="1"/>
              </p:cNvSpPr>
              <p:nvPr/>
            </p:nvSpPr>
            <p:spPr bwMode="invGray">
              <a:xfrm>
                <a:off x="2585" y="184"/>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03" name="Rectangle 40"/>
              <p:cNvSpPr>
                <a:spLocks noChangeArrowheads="1"/>
              </p:cNvSpPr>
              <p:nvPr/>
            </p:nvSpPr>
            <p:spPr bwMode="invGray">
              <a:xfrm>
                <a:off x="2386" y="184"/>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04" name="Rectangle 41"/>
              <p:cNvSpPr>
                <a:spLocks noChangeArrowheads="1"/>
              </p:cNvSpPr>
              <p:nvPr/>
            </p:nvSpPr>
            <p:spPr bwMode="invGray">
              <a:xfrm>
                <a:off x="2187" y="184"/>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105" name="Rectangle 42"/>
              <p:cNvSpPr>
                <a:spLocks noChangeArrowheads="1"/>
              </p:cNvSpPr>
              <p:nvPr/>
            </p:nvSpPr>
            <p:spPr bwMode="invGray">
              <a:xfrm>
                <a:off x="1988" y="184"/>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06" name="Rectangle 43"/>
              <p:cNvSpPr>
                <a:spLocks noChangeArrowheads="1"/>
              </p:cNvSpPr>
              <p:nvPr/>
            </p:nvSpPr>
            <p:spPr bwMode="invGray">
              <a:xfrm>
                <a:off x="1789" y="184"/>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07" name="Rectangle 44"/>
              <p:cNvSpPr>
                <a:spLocks noChangeArrowheads="1"/>
              </p:cNvSpPr>
              <p:nvPr/>
            </p:nvSpPr>
            <p:spPr bwMode="invGray">
              <a:xfrm>
                <a:off x="1590" y="184"/>
                <a:ext cx="192" cy="173"/>
              </a:xfrm>
              <a:prstGeom prst="rect">
                <a:avLst/>
              </a:prstGeom>
              <a:solidFill>
                <a:srgbClr val="D10811">
                  <a:alpha val="39999"/>
                </a:srgbClr>
              </a:solidFill>
              <a:ln w="9525">
                <a:noFill/>
                <a:miter lim="800000"/>
                <a:headEnd/>
                <a:tailEnd/>
              </a:ln>
            </p:spPr>
            <p:txBody>
              <a:bodyPr wrap="none" anchor="ctr"/>
              <a:lstStyle/>
              <a:p>
                <a:endParaRPr lang="en-US">
                  <a:solidFill>
                    <a:schemeClr val="tx1"/>
                  </a:solidFill>
                </a:endParaRPr>
              </a:p>
            </p:txBody>
          </p:sp>
          <p:sp>
            <p:nvSpPr>
              <p:cNvPr id="1108" name="Rectangle 45"/>
              <p:cNvSpPr>
                <a:spLocks noChangeArrowheads="1"/>
              </p:cNvSpPr>
              <p:nvPr/>
            </p:nvSpPr>
            <p:spPr bwMode="invGray">
              <a:xfrm>
                <a:off x="1392" y="184"/>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09" name="Rectangle 46"/>
              <p:cNvSpPr>
                <a:spLocks noChangeArrowheads="1"/>
              </p:cNvSpPr>
              <p:nvPr/>
            </p:nvSpPr>
            <p:spPr bwMode="invGray">
              <a:xfrm>
                <a:off x="1193" y="184"/>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110" name="Rectangle 47"/>
              <p:cNvSpPr>
                <a:spLocks noChangeArrowheads="1"/>
              </p:cNvSpPr>
              <p:nvPr/>
            </p:nvSpPr>
            <p:spPr bwMode="invGray">
              <a:xfrm>
                <a:off x="994" y="184"/>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11" name="Rectangle 48"/>
              <p:cNvSpPr>
                <a:spLocks noChangeArrowheads="1"/>
              </p:cNvSpPr>
              <p:nvPr/>
            </p:nvSpPr>
            <p:spPr bwMode="invGray">
              <a:xfrm>
                <a:off x="795"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12" name="Rectangle 49"/>
              <p:cNvSpPr>
                <a:spLocks noChangeArrowheads="1"/>
              </p:cNvSpPr>
              <p:nvPr/>
            </p:nvSpPr>
            <p:spPr bwMode="invGray">
              <a:xfrm>
                <a:off x="596" y="184"/>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13" name="Rectangle 50"/>
              <p:cNvSpPr>
                <a:spLocks noChangeArrowheads="1"/>
              </p:cNvSpPr>
              <p:nvPr/>
            </p:nvSpPr>
            <p:spPr bwMode="invGray">
              <a:xfrm>
                <a:off x="397"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14" name="Rectangle 51"/>
              <p:cNvSpPr>
                <a:spLocks noChangeArrowheads="1"/>
              </p:cNvSpPr>
              <p:nvPr/>
            </p:nvSpPr>
            <p:spPr bwMode="invGray">
              <a:xfrm>
                <a:off x="198" y="184"/>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115" name="Rectangle 52"/>
              <p:cNvSpPr>
                <a:spLocks noChangeArrowheads="1"/>
              </p:cNvSpPr>
              <p:nvPr/>
            </p:nvSpPr>
            <p:spPr bwMode="invGray">
              <a:xfrm>
                <a:off x="0" y="184"/>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116" name="Rectangle 53"/>
              <p:cNvSpPr>
                <a:spLocks noChangeArrowheads="1"/>
              </p:cNvSpPr>
              <p:nvPr/>
            </p:nvSpPr>
            <p:spPr bwMode="invGray">
              <a:xfrm>
                <a:off x="5568"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17" name="Rectangle 54"/>
              <p:cNvSpPr>
                <a:spLocks noChangeArrowheads="1"/>
              </p:cNvSpPr>
              <p:nvPr/>
            </p:nvSpPr>
            <p:spPr bwMode="invGray">
              <a:xfrm>
                <a:off x="5369"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18" name="Rectangle 55"/>
              <p:cNvSpPr>
                <a:spLocks noChangeArrowheads="1"/>
              </p:cNvSpPr>
              <p:nvPr/>
            </p:nvSpPr>
            <p:spPr bwMode="invGray">
              <a:xfrm>
                <a:off x="5170"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19" name="Rectangle 56"/>
              <p:cNvSpPr>
                <a:spLocks noChangeArrowheads="1"/>
              </p:cNvSpPr>
              <p:nvPr/>
            </p:nvSpPr>
            <p:spPr bwMode="invGray">
              <a:xfrm>
                <a:off x="4971"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20" name="Rectangle 57"/>
              <p:cNvSpPr>
                <a:spLocks noChangeArrowheads="1"/>
              </p:cNvSpPr>
              <p:nvPr/>
            </p:nvSpPr>
            <p:spPr bwMode="invGray">
              <a:xfrm>
                <a:off x="4772"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21" name="Rectangle 58"/>
              <p:cNvSpPr>
                <a:spLocks noChangeArrowheads="1"/>
              </p:cNvSpPr>
              <p:nvPr/>
            </p:nvSpPr>
            <p:spPr bwMode="invGray">
              <a:xfrm>
                <a:off x="4573" y="184"/>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122" name="Rectangle 59"/>
              <p:cNvSpPr>
                <a:spLocks noChangeArrowheads="1"/>
              </p:cNvSpPr>
              <p:nvPr/>
            </p:nvSpPr>
            <p:spPr bwMode="invGray">
              <a:xfrm>
                <a:off x="4374" y="184"/>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123" name="Rectangle 60"/>
              <p:cNvSpPr>
                <a:spLocks noChangeArrowheads="1"/>
              </p:cNvSpPr>
              <p:nvPr/>
            </p:nvSpPr>
            <p:spPr bwMode="invGray">
              <a:xfrm>
                <a:off x="4176" y="184"/>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124" name="Rectangle 61"/>
              <p:cNvSpPr>
                <a:spLocks noChangeArrowheads="1"/>
              </p:cNvSpPr>
              <p:nvPr/>
            </p:nvSpPr>
            <p:spPr bwMode="invGray">
              <a:xfrm>
                <a:off x="3977" y="184"/>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125" name="Rectangle 62"/>
              <p:cNvSpPr>
                <a:spLocks noChangeArrowheads="1"/>
              </p:cNvSpPr>
              <p:nvPr/>
            </p:nvSpPr>
            <p:spPr bwMode="invGray">
              <a:xfrm>
                <a:off x="3778"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26" name="Rectangle 63"/>
              <p:cNvSpPr>
                <a:spLocks noChangeArrowheads="1"/>
              </p:cNvSpPr>
              <p:nvPr/>
            </p:nvSpPr>
            <p:spPr bwMode="invGray">
              <a:xfrm>
                <a:off x="3579" y="184"/>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127" name="Rectangle 64"/>
              <p:cNvSpPr>
                <a:spLocks noChangeArrowheads="1"/>
              </p:cNvSpPr>
              <p:nvPr/>
            </p:nvSpPr>
            <p:spPr bwMode="invGray">
              <a:xfrm>
                <a:off x="3380" y="184"/>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128" name="Rectangle 65"/>
              <p:cNvSpPr>
                <a:spLocks noChangeArrowheads="1"/>
              </p:cNvSpPr>
              <p:nvPr/>
            </p:nvSpPr>
            <p:spPr bwMode="invGray">
              <a:xfrm>
                <a:off x="3181" y="184"/>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129" name="Rectangle 66"/>
              <p:cNvSpPr>
                <a:spLocks noChangeArrowheads="1"/>
              </p:cNvSpPr>
              <p:nvPr/>
            </p:nvSpPr>
            <p:spPr bwMode="invGray">
              <a:xfrm>
                <a:off x="2982" y="184"/>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grpSp>
        <p:grpSp>
          <p:nvGrpSpPr>
            <p:cNvPr id="1041" name="Group 67"/>
            <p:cNvGrpSpPr>
              <a:grpSpLocks/>
            </p:cNvGrpSpPr>
            <p:nvPr/>
          </p:nvGrpSpPr>
          <p:grpSpPr bwMode="auto">
            <a:xfrm>
              <a:off x="0" y="368"/>
              <a:ext cx="5760" cy="173"/>
              <a:chOff x="0" y="368"/>
              <a:chExt cx="5760" cy="173"/>
            </a:xfrm>
          </p:grpSpPr>
          <p:sp>
            <p:nvSpPr>
              <p:cNvPr id="1072" name="Rectangle 68"/>
              <p:cNvSpPr>
                <a:spLocks noChangeArrowheads="1"/>
              </p:cNvSpPr>
              <p:nvPr/>
            </p:nvSpPr>
            <p:spPr bwMode="invGray">
              <a:xfrm>
                <a:off x="2784" y="368"/>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073" name="Rectangle 69"/>
              <p:cNvSpPr>
                <a:spLocks noChangeArrowheads="1"/>
              </p:cNvSpPr>
              <p:nvPr/>
            </p:nvSpPr>
            <p:spPr bwMode="invGray">
              <a:xfrm>
                <a:off x="2585" y="368"/>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074" name="Rectangle 70"/>
              <p:cNvSpPr>
                <a:spLocks noChangeArrowheads="1"/>
              </p:cNvSpPr>
              <p:nvPr/>
            </p:nvSpPr>
            <p:spPr bwMode="invGray">
              <a:xfrm>
                <a:off x="2386" y="368"/>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075" name="Rectangle 71"/>
              <p:cNvSpPr>
                <a:spLocks noChangeArrowheads="1"/>
              </p:cNvSpPr>
              <p:nvPr/>
            </p:nvSpPr>
            <p:spPr bwMode="invGray">
              <a:xfrm>
                <a:off x="2187" y="368"/>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076" name="Rectangle 72"/>
              <p:cNvSpPr>
                <a:spLocks noChangeArrowheads="1"/>
              </p:cNvSpPr>
              <p:nvPr/>
            </p:nvSpPr>
            <p:spPr bwMode="invGray">
              <a:xfrm>
                <a:off x="1988" y="368"/>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077" name="Rectangle 73"/>
              <p:cNvSpPr>
                <a:spLocks noChangeArrowheads="1"/>
              </p:cNvSpPr>
              <p:nvPr/>
            </p:nvSpPr>
            <p:spPr bwMode="invGray">
              <a:xfrm>
                <a:off x="1789" y="368"/>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78" name="Rectangle 74"/>
              <p:cNvSpPr>
                <a:spLocks noChangeArrowheads="1"/>
              </p:cNvSpPr>
              <p:nvPr/>
            </p:nvSpPr>
            <p:spPr bwMode="invGray">
              <a:xfrm>
                <a:off x="1590" y="368"/>
                <a:ext cx="192" cy="173"/>
              </a:xfrm>
              <a:prstGeom prst="rect">
                <a:avLst/>
              </a:prstGeom>
              <a:solidFill>
                <a:srgbClr val="D10811">
                  <a:alpha val="39999"/>
                </a:srgbClr>
              </a:solidFill>
              <a:ln w="9525">
                <a:noFill/>
                <a:miter lim="800000"/>
                <a:headEnd/>
                <a:tailEnd/>
              </a:ln>
            </p:spPr>
            <p:txBody>
              <a:bodyPr wrap="none" anchor="ctr"/>
              <a:lstStyle/>
              <a:p>
                <a:endParaRPr lang="en-US">
                  <a:solidFill>
                    <a:schemeClr val="tx1"/>
                  </a:solidFill>
                </a:endParaRPr>
              </a:p>
            </p:txBody>
          </p:sp>
          <p:sp>
            <p:nvSpPr>
              <p:cNvPr id="1079" name="Rectangle 75"/>
              <p:cNvSpPr>
                <a:spLocks noChangeArrowheads="1"/>
              </p:cNvSpPr>
              <p:nvPr/>
            </p:nvSpPr>
            <p:spPr bwMode="invGray">
              <a:xfrm>
                <a:off x="1392" y="368"/>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080" name="Rectangle 76"/>
              <p:cNvSpPr>
                <a:spLocks noChangeArrowheads="1"/>
              </p:cNvSpPr>
              <p:nvPr/>
            </p:nvSpPr>
            <p:spPr bwMode="invGray">
              <a:xfrm>
                <a:off x="1193" y="368"/>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081" name="Rectangle 77"/>
              <p:cNvSpPr>
                <a:spLocks noChangeArrowheads="1"/>
              </p:cNvSpPr>
              <p:nvPr/>
            </p:nvSpPr>
            <p:spPr bwMode="invGray">
              <a:xfrm>
                <a:off x="994" y="368"/>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82" name="Rectangle 78"/>
              <p:cNvSpPr>
                <a:spLocks noChangeArrowheads="1"/>
              </p:cNvSpPr>
              <p:nvPr/>
            </p:nvSpPr>
            <p:spPr bwMode="invGray">
              <a:xfrm>
                <a:off x="795" y="368"/>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83" name="Rectangle 79"/>
              <p:cNvSpPr>
                <a:spLocks noChangeArrowheads="1"/>
              </p:cNvSpPr>
              <p:nvPr/>
            </p:nvSpPr>
            <p:spPr bwMode="invGray">
              <a:xfrm>
                <a:off x="596" y="368"/>
                <a:ext cx="192" cy="173"/>
              </a:xfrm>
              <a:prstGeom prst="rect">
                <a:avLst/>
              </a:prstGeom>
              <a:solidFill>
                <a:srgbClr val="D10811">
                  <a:alpha val="20000"/>
                </a:srgbClr>
              </a:solidFill>
              <a:ln w="9525">
                <a:noFill/>
                <a:miter lim="800000"/>
                <a:headEnd/>
                <a:tailEnd/>
              </a:ln>
            </p:spPr>
            <p:txBody>
              <a:bodyPr wrap="none" anchor="ctr"/>
              <a:lstStyle/>
              <a:p>
                <a:endParaRPr lang="en-US">
                  <a:solidFill>
                    <a:schemeClr val="tx1"/>
                  </a:solidFill>
                </a:endParaRPr>
              </a:p>
            </p:txBody>
          </p:sp>
          <p:sp>
            <p:nvSpPr>
              <p:cNvPr id="1084" name="Rectangle 80"/>
              <p:cNvSpPr>
                <a:spLocks noChangeArrowheads="1"/>
              </p:cNvSpPr>
              <p:nvPr/>
            </p:nvSpPr>
            <p:spPr bwMode="invGray">
              <a:xfrm>
                <a:off x="397" y="368"/>
                <a:ext cx="192" cy="173"/>
              </a:xfrm>
              <a:prstGeom prst="rect">
                <a:avLst/>
              </a:prstGeom>
              <a:solidFill>
                <a:srgbClr val="D10811">
                  <a:alpha val="20000"/>
                </a:srgbClr>
              </a:solidFill>
              <a:ln w="9525">
                <a:noFill/>
                <a:miter lim="800000"/>
                <a:headEnd/>
                <a:tailEnd/>
              </a:ln>
            </p:spPr>
            <p:txBody>
              <a:bodyPr wrap="none" anchor="ctr"/>
              <a:lstStyle/>
              <a:p>
                <a:endParaRPr lang="en-US">
                  <a:solidFill>
                    <a:schemeClr val="tx1"/>
                  </a:solidFill>
                </a:endParaRPr>
              </a:p>
            </p:txBody>
          </p:sp>
          <p:sp>
            <p:nvSpPr>
              <p:cNvPr id="1085" name="Rectangle 81"/>
              <p:cNvSpPr>
                <a:spLocks noChangeArrowheads="1"/>
              </p:cNvSpPr>
              <p:nvPr/>
            </p:nvSpPr>
            <p:spPr bwMode="invGray">
              <a:xfrm>
                <a:off x="198" y="368"/>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086" name="Rectangle 82"/>
              <p:cNvSpPr>
                <a:spLocks noChangeArrowheads="1"/>
              </p:cNvSpPr>
              <p:nvPr/>
            </p:nvSpPr>
            <p:spPr bwMode="invGray">
              <a:xfrm>
                <a:off x="0" y="368"/>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087" name="Rectangle 83"/>
              <p:cNvSpPr>
                <a:spLocks noChangeArrowheads="1"/>
              </p:cNvSpPr>
              <p:nvPr/>
            </p:nvSpPr>
            <p:spPr bwMode="invGray">
              <a:xfrm>
                <a:off x="5568"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88" name="Rectangle 84"/>
              <p:cNvSpPr>
                <a:spLocks noChangeArrowheads="1"/>
              </p:cNvSpPr>
              <p:nvPr/>
            </p:nvSpPr>
            <p:spPr bwMode="invGray">
              <a:xfrm>
                <a:off x="5369"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89" name="Rectangle 85"/>
              <p:cNvSpPr>
                <a:spLocks noChangeArrowheads="1"/>
              </p:cNvSpPr>
              <p:nvPr/>
            </p:nvSpPr>
            <p:spPr bwMode="invGray">
              <a:xfrm>
                <a:off x="5170"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90" name="Rectangle 86"/>
              <p:cNvSpPr>
                <a:spLocks noChangeArrowheads="1"/>
              </p:cNvSpPr>
              <p:nvPr/>
            </p:nvSpPr>
            <p:spPr bwMode="invGray">
              <a:xfrm>
                <a:off x="4971"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91" name="Rectangle 87"/>
              <p:cNvSpPr>
                <a:spLocks noChangeArrowheads="1"/>
              </p:cNvSpPr>
              <p:nvPr/>
            </p:nvSpPr>
            <p:spPr bwMode="invGray">
              <a:xfrm>
                <a:off x="4772"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92" name="Rectangle 88"/>
              <p:cNvSpPr>
                <a:spLocks noChangeArrowheads="1"/>
              </p:cNvSpPr>
              <p:nvPr/>
            </p:nvSpPr>
            <p:spPr bwMode="invGray">
              <a:xfrm>
                <a:off x="4573" y="368"/>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093" name="Rectangle 89"/>
              <p:cNvSpPr>
                <a:spLocks noChangeArrowheads="1"/>
              </p:cNvSpPr>
              <p:nvPr/>
            </p:nvSpPr>
            <p:spPr bwMode="invGray">
              <a:xfrm>
                <a:off x="4374" y="368"/>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094" name="Rectangle 90"/>
              <p:cNvSpPr>
                <a:spLocks noChangeArrowheads="1"/>
              </p:cNvSpPr>
              <p:nvPr/>
            </p:nvSpPr>
            <p:spPr bwMode="invGray">
              <a:xfrm>
                <a:off x="4176"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95" name="Rectangle 91"/>
              <p:cNvSpPr>
                <a:spLocks noChangeArrowheads="1"/>
              </p:cNvSpPr>
              <p:nvPr/>
            </p:nvSpPr>
            <p:spPr bwMode="invGray">
              <a:xfrm>
                <a:off x="3977" y="368"/>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096" name="Rectangle 92"/>
              <p:cNvSpPr>
                <a:spLocks noChangeArrowheads="1"/>
              </p:cNvSpPr>
              <p:nvPr/>
            </p:nvSpPr>
            <p:spPr bwMode="invGray">
              <a:xfrm>
                <a:off x="3778" y="368"/>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097" name="Rectangle 93"/>
              <p:cNvSpPr>
                <a:spLocks noChangeArrowheads="1"/>
              </p:cNvSpPr>
              <p:nvPr/>
            </p:nvSpPr>
            <p:spPr bwMode="invGray">
              <a:xfrm>
                <a:off x="3579"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98" name="Rectangle 94"/>
              <p:cNvSpPr>
                <a:spLocks noChangeArrowheads="1"/>
              </p:cNvSpPr>
              <p:nvPr/>
            </p:nvSpPr>
            <p:spPr bwMode="invGray">
              <a:xfrm>
                <a:off x="3380" y="368"/>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99" name="Rectangle 95"/>
              <p:cNvSpPr>
                <a:spLocks noChangeArrowheads="1"/>
              </p:cNvSpPr>
              <p:nvPr/>
            </p:nvSpPr>
            <p:spPr bwMode="invGray">
              <a:xfrm>
                <a:off x="3181" y="368"/>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100" name="Rectangle 96"/>
              <p:cNvSpPr>
                <a:spLocks noChangeArrowheads="1"/>
              </p:cNvSpPr>
              <p:nvPr/>
            </p:nvSpPr>
            <p:spPr bwMode="invGray">
              <a:xfrm>
                <a:off x="2982" y="368"/>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grpSp>
        <p:grpSp>
          <p:nvGrpSpPr>
            <p:cNvPr id="1042" name="Group 97"/>
            <p:cNvGrpSpPr>
              <a:grpSpLocks/>
            </p:cNvGrpSpPr>
            <p:nvPr/>
          </p:nvGrpSpPr>
          <p:grpSpPr bwMode="auto">
            <a:xfrm>
              <a:off x="0" y="552"/>
              <a:ext cx="5760" cy="173"/>
              <a:chOff x="0" y="552"/>
              <a:chExt cx="5760" cy="173"/>
            </a:xfrm>
          </p:grpSpPr>
          <p:sp>
            <p:nvSpPr>
              <p:cNvPr id="1043" name="Rectangle 98"/>
              <p:cNvSpPr>
                <a:spLocks noChangeArrowheads="1"/>
              </p:cNvSpPr>
              <p:nvPr/>
            </p:nvSpPr>
            <p:spPr bwMode="invGray">
              <a:xfrm>
                <a:off x="2784" y="552"/>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044" name="Rectangle 99"/>
              <p:cNvSpPr>
                <a:spLocks noChangeArrowheads="1"/>
              </p:cNvSpPr>
              <p:nvPr/>
            </p:nvSpPr>
            <p:spPr bwMode="invGray">
              <a:xfrm>
                <a:off x="2585" y="552"/>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045" name="Rectangle 100"/>
              <p:cNvSpPr>
                <a:spLocks noChangeArrowheads="1"/>
              </p:cNvSpPr>
              <p:nvPr/>
            </p:nvSpPr>
            <p:spPr bwMode="invGray">
              <a:xfrm>
                <a:off x="2386" y="552"/>
                <a:ext cx="192" cy="173"/>
              </a:xfrm>
              <a:prstGeom prst="rect">
                <a:avLst/>
              </a:prstGeom>
              <a:solidFill>
                <a:srgbClr val="D10811">
                  <a:alpha val="70195"/>
                </a:srgbClr>
              </a:solidFill>
              <a:ln w="9525">
                <a:noFill/>
                <a:miter lim="800000"/>
                <a:headEnd/>
                <a:tailEnd/>
              </a:ln>
            </p:spPr>
            <p:txBody>
              <a:bodyPr wrap="none" anchor="ctr"/>
              <a:lstStyle/>
              <a:p>
                <a:endParaRPr lang="en-US">
                  <a:solidFill>
                    <a:schemeClr val="tx1"/>
                  </a:solidFill>
                </a:endParaRPr>
              </a:p>
            </p:txBody>
          </p:sp>
          <p:sp>
            <p:nvSpPr>
              <p:cNvPr id="1046" name="Rectangle 101"/>
              <p:cNvSpPr>
                <a:spLocks noChangeArrowheads="1"/>
              </p:cNvSpPr>
              <p:nvPr/>
            </p:nvSpPr>
            <p:spPr bwMode="invGray">
              <a:xfrm>
                <a:off x="2187" y="552"/>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047" name="Rectangle 102"/>
              <p:cNvSpPr>
                <a:spLocks noChangeArrowheads="1"/>
              </p:cNvSpPr>
              <p:nvPr/>
            </p:nvSpPr>
            <p:spPr bwMode="invGray">
              <a:xfrm>
                <a:off x="1988" y="552"/>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48" name="Rectangle 103"/>
              <p:cNvSpPr>
                <a:spLocks noChangeArrowheads="1"/>
              </p:cNvSpPr>
              <p:nvPr/>
            </p:nvSpPr>
            <p:spPr bwMode="invGray">
              <a:xfrm>
                <a:off x="1789" y="552"/>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49" name="Rectangle 104"/>
              <p:cNvSpPr>
                <a:spLocks noChangeArrowheads="1"/>
              </p:cNvSpPr>
              <p:nvPr/>
            </p:nvSpPr>
            <p:spPr bwMode="invGray">
              <a:xfrm>
                <a:off x="1590" y="552"/>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50" name="Rectangle 105"/>
              <p:cNvSpPr>
                <a:spLocks noChangeArrowheads="1"/>
              </p:cNvSpPr>
              <p:nvPr/>
            </p:nvSpPr>
            <p:spPr bwMode="invGray">
              <a:xfrm>
                <a:off x="1392" y="552"/>
                <a:ext cx="192" cy="173"/>
              </a:xfrm>
              <a:prstGeom prst="rect">
                <a:avLst/>
              </a:prstGeom>
              <a:solidFill>
                <a:srgbClr val="D10811">
                  <a:alpha val="59999"/>
                </a:srgbClr>
              </a:solidFill>
              <a:ln w="9525">
                <a:noFill/>
                <a:miter lim="800000"/>
                <a:headEnd/>
                <a:tailEnd/>
              </a:ln>
            </p:spPr>
            <p:txBody>
              <a:bodyPr wrap="none" anchor="ctr"/>
              <a:lstStyle/>
              <a:p>
                <a:endParaRPr lang="en-US">
                  <a:solidFill>
                    <a:schemeClr val="tx1"/>
                  </a:solidFill>
                </a:endParaRPr>
              </a:p>
            </p:txBody>
          </p:sp>
          <p:sp>
            <p:nvSpPr>
              <p:cNvPr id="1051" name="Rectangle 106"/>
              <p:cNvSpPr>
                <a:spLocks noChangeArrowheads="1"/>
              </p:cNvSpPr>
              <p:nvPr/>
            </p:nvSpPr>
            <p:spPr bwMode="invGray">
              <a:xfrm>
                <a:off x="1193" y="552"/>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052" name="Rectangle 107"/>
              <p:cNvSpPr>
                <a:spLocks noChangeArrowheads="1"/>
              </p:cNvSpPr>
              <p:nvPr/>
            </p:nvSpPr>
            <p:spPr bwMode="invGray">
              <a:xfrm>
                <a:off x="994" y="552"/>
                <a:ext cx="192" cy="173"/>
              </a:xfrm>
              <a:prstGeom prst="rect">
                <a:avLst/>
              </a:prstGeom>
              <a:solidFill>
                <a:srgbClr val="D10811">
                  <a:alpha val="30196"/>
                </a:srgbClr>
              </a:solidFill>
              <a:ln w="9525">
                <a:noFill/>
                <a:miter lim="800000"/>
                <a:headEnd/>
                <a:tailEnd/>
              </a:ln>
            </p:spPr>
            <p:txBody>
              <a:bodyPr wrap="none" anchor="ctr"/>
              <a:lstStyle/>
              <a:p>
                <a:endParaRPr lang="en-US">
                  <a:solidFill>
                    <a:schemeClr val="tx1"/>
                  </a:solidFill>
                </a:endParaRPr>
              </a:p>
            </p:txBody>
          </p:sp>
          <p:sp>
            <p:nvSpPr>
              <p:cNvPr id="1053" name="Rectangle 108"/>
              <p:cNvSpPr>
                <a:spLocks noChangeArrowheads="1"/>
              </p:cNvSpPr>
              <p:nvPr/>
            </p:nvSpPr>
            <p:spPr bwMode="invGray">
              <a:xfrm>
                <a:off x="795" y="552"/>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054" name="Rectangle 109"/>
              <p:cNvSpPr>
                <a:spLocks noChangeArrowheads="1"/>
              </p:cNvSpPr>
              <p:nvPr/>
            </p:nvSpPr>
            <p:spPr bwMode="invGray">
              <a:xfrm>
                <a:off x="596" y="552"/>
                <a:ext cx="192" cy="173"/>
              </a:xfrm>
              <a:prstGeom prst="rect">
                <a:avLst/>
              </a:prstGeom>
              <a:solidFill>
                <a:srgbClr val="D10811">
                  <a:alpha val="20000"/>
                </a:srgbClr>
              </a:solidFill>
              <a:ln w="9525">
                <a:noFill/>
                <a:miter lim="800000"/>
                <a:headEnd/>
                <a:tailEnd/>
              </a:ln>
            </p:spPr>
            <p:txBody>
              <a:bodyPr wrap="none" anchor="ctr"/>
              <a:lstStyle/>
              <a:p>
                <a:endParaRPr lang="en-US">
                  <a:solidFill>
                    <a:schemeClr val="tx1"/>
                  </a:solidFill>
                </a:endParaRPr>
              </a:p>
            </p:txBody>
          </p:sp>
          <p:sp>
            <p:nvSpPr>
              <p:cNvPr id="1055" name="Rectangle 110"/>
              <p:cNvSpPr>
                <a:spLocks noChangeArrowheads="1"/>
              </p:cNvSpPr>
              <p:nvPr/>
            </p:nvSpPr>
            <p:spPr bwMode="invGray">
              <a:xfrm>
                <a:off x="397" y="552"/>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056" name="Rectangle 111"/>
              <p:cNvSpPr>
                <a:spLocks noChangeArrowheads="1"/>
              </p:cNvSpPr>
              <p:nvPr/>
            </p:nvSpPr>
            <p:spPr bwMode="invGray">
              <a:xfrm>
                <a:off x="198" y="552"/>
                <a:ext cx="192" cy="173"/>
              </a:xfrm>
              <a:prstGeom prst="rect">
                <a:avLst/>
              </a:prstGeom>
              <a:solidFill>
                <a:srgbClr val="D10811">
                  <a:alpha val="20000"/>
                </a:srgbClr>
              </a:solidFill>
              <a:ln w="9525">
                <a:noFill/>
                <a:miter lim="800000"/>
                <a:headEnd/>
                <a:tailEnd/>
              </a:ln>
            </p:spPr>
            <p:txBody>
              <a:bodyPr wrap="none" anchor="ctr"/>
              <a:lstStyle/>
              <a:p>
                <a:endParaRPr lang="en-US">
                  <a:solidFill>
                    <a:schemeClr val="tx1"/>
                  </a:solidFill>
                </a:endParaRPr>
              </a:p>
            </p:txBody>
          </p:sp>
          <p:sp>
            <p:nvSpPr>
              <p:cNvPr id="1057" name="Rectangle 112"/>
              <p:cNvSpPr>
                <a:spLocks noChangeArrowheads="1"/>
              </p:cNvSpPr>
              <p:nvPr/>
            </p:nvSpPr>
            <p:spPr bwMode="invGray">
              <a:xfrm>
                <a:off x="0" y="552"/>
                <a:ext cx="192" cy="173"/>
              </a:xfrm>
              <a:prstGeom prst="rect">
                <a:avLst/>
              </a:prstGeom>
              <a:solidFill>
                <a:srgbClr val="D10811">
                  <a:alpha val="0"/>
                </a:srgbClr>
              </a:solidFill>
              <a:ln w="9525">
                <a:noFill/>
                <a:miter lim="800000"/>
                <a:headEnd/>
                <a:tailEnd/>
              </a:ln>
            </p:spPr>
            <p:txBody>
              <a:bodyPr wrap="none" anchor="ctr"/>
              <a:lstStyle/>
              <a:p>
                <a:endParaRPr lang="en-US">
                  <a:solidFill>
                    <a:schemeClr val="tx1"/>
                  </a:solidFill>
                </a:endParaRPr>
              </a:p>
            </p:txBody>
          </p:sp>
          <p:sp>
            <p:nvSpPr>
              <p:cNvPr id="1058" name="Rectangle 113"/>
              <p:cNvSpPr>
                <a:spLocks noChangeArrowheads="1"/>
              </p:cNvSpPr>
              <p:nvPr/>
            </p:nvSpPr>
            <p:spPr bwMode="invGray">
              <a:xfrm>
                <a:off x="5568"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59" name="Rectangle 114"/>
              <p:cNvSpPr>
                <a:spLocks noChangeArrowheads="1"/>
              </p:cNvSpPr>
              <p:nvPr/>
            </p:nvSpPr>
            <p:spPr bwMode="invGray">
              <a:xfrm>
                <a:off x="5369"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0" name="Rectangle 115"/>
              <p:cNvSpPr>
                <a:spLocks noChangeArrowheads="1"/>
              </p:cNvSpPr>
              <p:nvPr/>
            </p:nvSpPr>
            <p:spPr bwMode="invGray">
              <a:xfrm>
                <a:off x="5170"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1" name="Rectangle 116"/>
              <p:cNvSpPr>
                <a:spLocks noChangeArrowheads="1"/>
              </p:cNvSpPr>
              <p:nvPr/>
            </p:nvSpPr>
            <p:spPr bwMode="invGray">
              <a:xfrm>
                <a:off x="4971"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2" name="Rectangle 117"/>
              <p:cNvSpPr>
                <a:spLocks noChangeArrowheads="1"/>
              </p:cNvSpPr>
              <p:nvPr/>
            </p:nvSpPr>
            <p:spPr bwMode="invGray">
              <a:xfrm>
                <a:off x="4772"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3" name="Rectangle 118"/>
              <p:cNvSpPr>
                <a:spLocks noChangeArrowheads="1"/>
              </p:cNvSpPr>
              <p:nvPr/>
            </p:nvSpPr>
            <p:spPr bwMode="invGray">
              <a:xfrm>
                <a:off x="4573" y="552"/>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064" name="Rectangle 119"/>
              <p:cNvSpPr>
                <a:spLocks noChangeArrowheads="1"/>
              </p:cNvSpPr>
              <p:nvPr/>
            </p:nvSpPr>
            <p:spPr bwMode="invGray">
              <a:xfrm>
                <a:off x="4374"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5" name="Rectangle 120"/>
              <p:cNvSpPr>
                <a:spLocks noChangeArrowheads="1"/>
              </p:cNvSpPr>
              <p:nvPr/>
            </p:nvSpPr>
            <p:spPr bwMode="invGray">
              <a:xfrm>
                <a:off x="4176" y="552"/>
                <a:ext cx="192" cy="173"/>
              </a:xfrm>
              <a:prstGeom prst="rect">
                <a:avLst/>
              </a:prstGeom>
              <a:solidFill>
                <a:srgbClr val="D10811"/>
              </a:solidFill>
              <a:ln w="9525">
                <a:noFill/>
                <a:miter lim="800000"/>
                <a:headEnd/>
                <a:tailEnd/>
              </a:ln>
            </p:spPr>
            <p:txBody>
              <a:bodyPr wrap="none" anchor="ctr"/>
              <a:lstStyle/>
              <a:p>
                <a:endParaRPr lang="en-US">
                  <a:solidFill>
                    <a:schemeClr val="tx1"/>
                  </a:solidFill>
                </a:endParaRPr>
              </a:p>
            </p:txBody>
          </p:sp>
          <p:sp>
            <p:nvSpPr>
              <p:cNvPr id="1066" name="Rectangle 121"/>
              <p:cNvSpPr>
                <a:spLocks noChangeArrowheads="1"/>
              </p:cNvSpPr>
              <p:nvPr/>
            </p:nvSpPr>
            <p:spPr bwMode="invGray">
              <a:xfrm>
                <a:off x="3977"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7" name="Rectangle 122"/>
              <p:cNvSpPr>
                <a:spLocks noChangeArrowheads="1"/>
              </p:cNvSpPr>
              <p:nvPr/>
            </p:nvSpPr>
            <p:spPr bwMode="invGray">
              <a:xfrm>
                <a:off x="3778"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8" name="Rectangle 123"/>
              <p:cNvSpPr>
                <a:spLocks noChangeArrowheads="1"/>
              </p:cNvSpPr>
              <p:nvPr/>
            </p:nvSpPr>
            <p:spPr bwMode="invGray">
              <a:xfrm>
                <a:off x="3579"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69" name="Rectangle 124"/>
              <p:cNvSpPr>
                <a:spLocks noChangeArrowheads="1"/>
              </p:cNvSpPr>
              <p:nvPr/>
            </p:nvSpPr>
            <p:spPr bwMode="invGray">
              <a:xfrm>
                <a:off x="3380" y="552"/>
                <a:ext cx="192" cy="173"/>
              </a:xfrm>
              <a:prstGeom prst="rect">
                <a:avLst/>
              </a:prstGeom>
              <a:solidFill>
                <a:srgbClr val="D10811">
                  <a:alpha val="79999"/>
                </a:srgbClr>
              </a:solidFill>
              <a:ln w="9525">
                <a:noFill/>
                <a:miter lim="800000"/>
                <a:headEnd/>
                <a:tailEnd/>
              </a:ln>
            </p:spPr>
            <p:txBody>
              <a:bodyPr wrap="none" anchor="ctr"/>
              <a:lstStyle/>
              <a:p>
                <a:endParaRPr lang="en-US">
                  <a:solidFill>
                    <a:schemeClr val="tx1"/>
                  </a:solidFill>
                </a:endParaRPr>
              </a:p>
            </p:txBody>
          </p:sp>
          <p:sp>
            <p:nvSpPr>
              <p:cNvPr id="1070" name="Rectangle 125"/>
              <p:cNvSpPr>
                <a:spLocks noChangeArrowheads="1"/>
              </p:cNvSpPr>
              <p:nvPr/>
            </p:nvSpPr>
            <p:spPr bwMode="invGray">
              <a:xfrm>
                <a:off x="3181" y="552"/>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sp>
            <p:nvSpPr>
              <p:cNvPr id="1071" name="Rectangle 126"/>
              <p:cNvSpPr>
                <a:spLocks noChangeArrowheads="1"/>
              </p:cNvSpPr>
              <p:nvPr/>
            </p:nvSpPr>
            <p:spPr bwMode="invGray">
              <a:xfrm>
                <a:off x="2982" y="552"/>
                <a:ext cx="192" cy="173"/>
              </a:xfrm>
              <a:prstGeom prst="rect">
                <a:avLst/>
              </a:prstGeom>
              <a:solidFill>
                <a:srgbClr val="D10811">
                  <a:alpha val="38039"/>
                </a:srgbClr>
              </a:solidFill>
              <a:ln w="9525">
                <a:noFill/>
                <a:miter lim="800000"/>
                <a:headEnd/>
                <a:tailEnd/>
              </a:ln>
            </p:spPr>
            <p:txBody>
              <a:bodyPr wrap="none" anchor="ctr"/>
              <a:lstStyle/>
              <a:p>
                <a:endParaRPr lang="en-US">
                  <a:solidFill>
                    <a:schemeClr val="tx1"/>
                  </a:solidFill>
                </a:endParaRPr>
              </a:p>
            </p:txBody>
          </p:sp>
        </p:grpSp>
      </p:grpSp>
      <p:sp>
        <p:nvSpPr>
          <p:cNvPr id="1031" name="Rectangle 2"/>
          <p:cNvSpPr>
            <a:spLocks noGrp="1" noChangeArrowheads="1"/>
          </p:cNvSpPr>
          <p:nvPr>
            <p:ph type="title"/>
          </p:nvPr>
        </p:nvSpPr>
        <p:spPr bwMode="auto">
          <a:xfrm>
            <a:off x="512763" y="274638"/>
            <a:ext cx="6705600" cy="8239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032" name="Group 127"/>
          <p:cNvGrpSpPr>
            <a:grpSpLocks/>
          </p:cNvGrpSpPr>
          <p:nvPr/>
        </p:nvGrpSpPr>
        <p:grpSpPr bwMode="auto">
          <a:xfrm>
            <a:off x="7472363" y="708025"/>
            <a:ext cx="1111250" cy="314325"/>
            <a:chOff x="4707" y="440"/>
            <a:chExt cx="700" cy="198"/>
          </a:xfrm>
        </p:grpSpPr>
        <p:sp>
          <p:nvSpPr>
            <p:cNvPr id="1034" name="Freeform 128"/>
            <p:cNvSpPr>
              <a:spLocks/>
            </p:cNvSpPr>
            <p:nvPr/>
          </p:nvSpPr>
          <p:spPr bwMode="invGray">
            <a:xfrm>
              <a:off x="5246" y="440"/>
              <a:ext cx="161" cy="145"/>
            </a:xfrm>
            <a:custGeom>
              <a:avLst/>
              <a:gdLst>
                <a:gd name="T0" fmla="*/ 48 w 672"/>
                <a:gd name="T1" fmla="*/ 104 h 606"/>
                <a:gd name="T2" fmla="*/ 96 w 672"/>
                <a:gd name="T3" fmla="*/ 104 h 606"/>
                <a:gd name="T4" fmla="*/ 103 w 672"/>
                <a:gd name="T5" fmla="*/ 123 h 606"/>
                <a:gd name="T6" fmla="*/ 39 w 672"/>
                <a:gd name="T7" fmla="*/ 123 h 606"/>
                <a:gd name="T8" fmla="*/ 28 w 672"/>
                <a:gd name="T9" fmla="*/ 145 h 606"/>
                <a:gd name="T10" fmla="*/ 0 w 672"/>
                <a:gd name="T11" fmla="*/ 145 h 606"/>
                <a:gd name="T12" fmla="*/ 70 w 672"/>
                <a:gd name="T13" fmla="*/ 0 h 606"/>
                <a:gd name="T14" fmla="*/ 90 w 672"/>
                <a:gd name="T15" fmla="*/ 0 h 606"/>
                <a:gd name="T16" fmla="*/ 161 w 672"/>
                <a:gd name="T17" fmla="*/ 145 h 606"/>
                <a:gd name="T18" fmla="*/ 132 w 672"/>
                <a:gd name="T19" fmla="*/ 145 h 606"/>
                <a:gd name="T20" fmla="*/ 81 w 672"/>
                <a:gd name="T21" fmla="*/ 33 h 606"/>
                <a:gd name="T22" fmla="*/ 48 w 672"/>
                <a:gd name="T23" fmla="*/ 104 h 606"/>
                <a:gd name="T24" fmla="*/ 48 w 672"/>
                <a:gd name="T25" fmla="*/ 104 h 606"/>
                <a:gd name="T26" fmla="*/ 48 w 672"/>
                <a:gd name="T27" fmla="*/ 104 h 6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6"/>
                <a:gd name="T44" fmla="*/ 672 w 672"/>
                <a:gd name="T45" fmla="*/ 606 h 60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6">
                  <a:moveTo>
                    <a:pt x="199" y="433"/>
                  </a:moveTo>
                  <a:lnTo>
                    <a:pt x="399" y="433"/>
                  </a:lnTo>
                  <a:lnTo>
                    <a:pt x="430" y="512"/>
                  </a:lnTo>
                  <a:lnTo>
                    <a:pt x="161" y="512"/>
                  </a:lnTo>
                  <a:lnTo>
                    <a:pt x="117" y="606"/>
                  </a:lnTo>
                  <a:lnTo>
                    <a:pt x="0" y="606"/>
                  </a:lnTo>
                  <a:lnTo>
                    <a:pt x="294" y="0"/>
                  </a:lnTo>
                  <a:lnTo>
                    <a:pt x="375" y="0"/>
                  </a:lnTo>
                  <a:lnTo>
                    <a:pt x="672" y="606"/>
                  </a:lnTo>
                  <a:lnTo>
                    <a:pt x="552" y="606"/>
                  </a:lnTo>
                  <a:lnTo>
                    <a:pt x="337" y="138"/>
                  </a:lnTo>
                  <a:lnTo>
                    <a:pt x="199" y="433"/>
                  </a:lnTo>
                  <a:close/>
                </a:path>
              </a:pathLst>
            </a:custGeom>
            <a:solidFill>
              <a:schemeClr val="bg1"/>
            </a:solidFill>
            <a:ln w="9525">
              <a:noFill/>
              <a:round/>
              <a:headEnd/>
              <a:tailEnd/>
            </a:ln>
          </p:spPr>
          <p:txBody>
            <a:bodyPr/>
            <a:lstStyle/>
            <a:p>
              <a:endParaRPr lang="en-US"/>
            </a:p>
          </p:txBody>
        </p:sp>
        <p:sp>
          <p:nvSpPr>
            <p:cNvPr id="1035" name="Freeform 129"/>
            <p:cNvSpPr>
              <a:spLocks/>
            </p:cNvSpPr>
            <p:nvPr/>
          </p:nvSpPr>
          <p:spPr bwMode="invGray">
            <a:xfrm>
              <a:off x="4707" y="441"/>
              <a:ext cx="161" cy="144"/>
            </a:xfrm>
            <a:custGeom>
              <a:avLst/>
              <a:gdLst>
                <a:gd name="T0" fmla="*/ 48 w 672"/>
                <a:gd name="T1" fmla="*/ 103 h 600"/>
                <a:gd name="T2" fmla="*/ 96 w 672"/>
                <a:gd name="T3" fmla="*/ 103 h 600"/>
                <a:gd name="T4" fmla="*/ 104 w 672"/>
                <a:gd name="T5" fmla="*/ 122 h 600"/>
                <a:gd name="T6" fmla="*/ 40 w 672"/>
                <a:gd name="T7" fmla="*/ 122 h 600"/>
                <a:gd name="T8" fmla="*/ 29 w 672"/>
                <a:gd name="T9" fmla="*/ 144 h 600"/>
                <a:gd name="T10" fmla="*/ 0 w 672"/>
                <a:gd name="T11" fmla="*/ 144 h 600"/>
                <a:gd name="T12" fmla="*/ 71 w 672"/>
                <a:gd name="T13" fmla="*/ 0 h 600"/>
                <a:gd name="T14" fmla="*/ 91 w 672"/>
                <a:gd name="T15" fmla="*/ 0 h 600"/>
                <a:gd name="T16" fmla="*/ 161 w 672"/>
                <a:gd name="T17" fmla="*/ 144 h 600"/>
                <a:gd name="T18" fmla="*/ 133 w 672"/>
                <a:gd name="T19" fmla="*/ 144 h 600"/>
                <a:gd name="T20" fmla="*/ 81 w 672"/>
                <a:gd name="T21" fmla="*/ 32 h 600"/>
                <a:gd name="T22" fmla="*/ 48 w 672"/>
                <a:gd name="T23" fmla="*/ 103 h 600"/>
                <a:gd name="T24" fmla="*/ 48 w 672"/>
                <a:gd name="T25" fmla="*/ 103 h 600"/>
                <a:gd name="T26" fmla="*/ 48 w 672"/>
                <a:gd name="T27" fmla="*/ 103 h 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0"/>
                <a:gd name="T44" fmla="*/ 672 w 672"/>
                <a:gd name="T45" fmla="*/ 600 h 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0">
                  <a:moveTo>
                    <a:pt x="199" y="430"/>
                  </a:moveTo>
                  <a:lnTo>
                    <a:pt x="399" y="430"/>
                  </a:lnTo>
                  <a:lnTo>
                    <a:pt x="434" y="507"/>
                  </a:lnTo>
                  <a:lnTo>
                    <a:pt x="165" y="507"/>
                  </a:lnTo>
                  <a:lnTo>
                    <a:pt x="122" y="600"/>
                  </a:lnTo>
                  <a:lnTo>
                    <a:pt x="0" y="600"/>
                  </a:lnTo>
                  <a:lnTo>
                    <a:pt x="298" y="0"/>
                  </a:lnTo>
                  <a:lnTo>
                    <a:pt x="380" y="0"/>
                  </a:lnTo>
                  <a:lnTo>
                    <a:pt x="672" y="600"/>
                  </a:lnTo>
                  <a:lnTo>
                    <a:pt x="555" y="600"/>
                  </a:lnTo>
                  <a:lnTo>
                    <a:pt x="337" y="135"/>
                  </a:lnTo>
                  <a:lnTo>
                    <a:pt x="199" y="430"/>
                  </a:lnTo>
                  <a:close/>
                </a:path>
              </a:pathLst>
            </a:custGeom>
            <a:solidFill>
              <a:schemeClr val="bg1"/>
            </a:solidFill>
            <a:ln w="9525">
              <a:noFill/>
              <a:round/>
              <a:headEnd/>
              <a:tailEnd/>
            </a:ln>
          </p:spPr>
          <p:txBody>
            <a:bodyPr/>
            <a:lstStyle/>
            <a:p>
              <a:endParaRPr lang="en-US"/>
            </a:p>
          </p:txBody>
        </p:sp>
        <p:sp>
          <p:nvSpPr>
            <p:cNvPr id="1036" name="Freeform 130"/>
            <p:cNvSpPr>
              <a:spLocks/>
            </p:cNvSpPr>
            <p:nvPr/>
          </p:nvSpPr>
          <p:spPr bwMode="invGray">
            <a:xfrm>
              <a:off x="4975" y="441"/>
              <a:ext cx="161" cy="144"/>
            </a:xfrm>
            <a:custGeom>
              <a:avLst/>
              <a:gdLst>
                <a:gd name="T0" fmla="*/ 48 w 672"/>
                <a:gd name="T1" fmla="*/ 103 h 600"/>
                <a:gd name="T2" fmla="*/ 96 w 672"/>
                <a:gd name="T3" fmla="*/ 103 h 600"/>
                <a:gd name="T4" fmla="*/ 104 w 672"/>
                <a:gd name="T5" fmla="*/ 122 h 600"/>
                <a:gd name="T6" fmla="*/ 39 w 672"/>
                <a:gd name="T7" fmla="*/ 122 h 600"/>
                <a:gd name="T8" fmla="*/ 29 w 672"/>
                <a:gd name="T9" fmla="*/ 144 h 600"/>
                <a:gd name="T10" fmla="*/ 0 w 672"/>
                <a:gd name="T11" fmla="*/ 144 h 600"/>
                <a:gd name="T12" fmla="*/ 71 w 672"/>
                <a:gd name="T13" fmla="*/ 0 h 600"/>
                <a:gd name="T14" fmla="*/ 91 w 672"/>
                <a:gd name="T15" fmla="*/ 0 h 600"/>
                <a:gd name="T16" fmla="*/ 161 w 672"/>
                <a:gd name="T17" fmla="*/ 144 h 600"/>
                <a:gd name="T18" fmla="*/ 133 w 672"/>
                <a:gd name="T19" fmla="*/ 144 h 600"/>
                <a:gd name="T20" fmla="*/ 81 w 672"/>
                <a:gd name="T21" fmla="*/ 32 h 600"/>
                <a:gd name="T22" fmla="*/ 48 w 672"/>
                <a:gd name="T23" fmla="*/ 103 h 600"/>
                <a:gd name="T24" fmla="*/ 48 w 672"/>
                <a:gd name="T25" fmla="*/ 103 h 600"/>
                <a:gd name="T26" fmla="*/ 48 w 672"/>
                <a:gd name="T27" fmla="*/ 103 h 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0"/>
                <a:gd name="T44" fmla="*/ 672 w 672"/>
                <a:gd name="T45" fmla="*/ 600 h 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0">
                  <a:moveTo>
                    <a:pt x="199" y="430"/>
                  </a:moveTo>
                  <a:lnTo>
                    <a:pt x="402" y="430"/>
                  </a:lnTo>
                  <a:lnTo>
                    <a:pt x="434" y="507"/>
                  </a:lnTo>
                  <a:lnTo>
                    <a:pt x="164" y="507"/>
                  </a:lnTo>
                  <a:lnTo>
                    <a:pt x="121" y="600"/>
                  </a:lnTo>
                  <a:lnTo>
                    <a:pt x="0" y="600"/>
                  </a:lnTo>
                  <a:lnTo>
                    <a:pt x="297" y="0"/>
                  </a:lnTo>
                  <a:lnTo>
                    <a:pt x="379" y="0"/>
                  </a:lnTo>
                  <a:lnTo>
                    <a:pt x="672" y="600"/>
                  </a:lnTo>
                  <a:lnTo>
                    <a:pt x="555" y="600"/>
                  </a:lnTo>
                  <a:lnTo>
                    <a:pt x="336" y="135"/>
                  </a:lnTo>
                  <a:lnTo>
                    <a:pt x="199" y="430"/>
                  </a:lnTo>
                  <a:close/>
                </a:path>
              </a:pathLst>
            </a:custGeom>
            <a:solidFill>
              <a:schemeClr val="bg1"/>
            </a:solidFill>
            <a:ln w="9525">
              <a:noFill/>
              <a:round/>
              <a:headEnd/>
              <a:tailEnd/>
            </a:ln>
          </p:spPr>
          <p:txBody>
            <a:bodyPr/>
            <a:lstStyle/>
            <a:p>
              <a:endParaRPr lang="en-US"/>
            </a:p>
          </p:txBody>
        </p:sp>
        <p:sp>
          <p:nvSpPr>
            <p:cNvPr id="1037" name="Freeform 131"/>
            <p:cNvSpPr>
              <a:spLocks/>
            </p:cNvSpPr>
            <p:nvPr/>
          </p:nvSpPr>
          <p:spPr bwMode="invGray">
            <a:xfrm>
              <a:off x="4842" y="440"/>
              <a:ext cx="160" cy="145"/>
            </a:xfrm>
            <a:custGeom>
              <a:avLst/>
              <a:gdLst>
                <a:gd name="T0" fmla="*/ 0 w 666"/>
                <a:gd name="T1" fmla="*/ 0 h 606"/>
                <a:gd name="T2" fmla="*/ 70 w 666"/>
                <a:gd name="T3" fmla="*/ 145 h 606"/>
                <a:gd name="T4" fmla="*/ 72 w 666"/>
                <a:gd name="T5" fmla="*/ 145 h 606"/>
                <a:gd name="T6" fmla="*/ 89 w 666"/>
                <a:gd name="T7" fmla="*/ 145 h 606"/>
                <a:gd name="T8" fmla="*/ 90 w 666"/>
                <a:gd name="T9" fmla="*/ 145 h 606"/>
                <a:gd name="T10" fmla="*/ 160 w 666"/>
                <a:gd name="T11" fmla="*/ 0 h 606"/>
                <a:gd name="T12" fmla="*/ 132 w 666"/>
                <a:gd name="T13" fmla="*/ 0 h 606"/>
                <a:gd name="T14" fmla="*/ 80 w 666"/>
                <a:gd name="T15" fmla="*/ 114 h 606"/>
                <a:gd name="T16" fmla="*/ 28 w 666"/>
                <a:gd name="T17" fmla="*/ 0 h 606"/>
                <a:gd name="T18" fmla="*/ 0 w 666"/>
                <a:gd name="T19" fmla="*/ 0 h 606"/>
                <a:gd name="T20" fmla="*/ 0 w 666"/>
                <a:gd name="T21" fmla="*/ 0 h 606"/>
                <a:gd name="T22" fmla="*/ 0 w 666"/>
                <a:gd name="T23" fmla="*/ 0 h 6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6"/>
                <a:gd name="T37" fmla="*/ 0 h 606"/>
                <a:gd name="T38" fmla="*/ 666 w 666"/>
                <a:gd name="T39" fmla="*/ 606 h 6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6" h="606">
                  <a:moveTo>
                    <a:pt x="0" y="0"/>
                  </a:moveTo>
                  <a:lnTo>
                    <a:pt x="291" y="606"/>
                  </a:lnTo>
                  <a:lnTo>
                    <a:pt x="298" y="606"/>
                  </a:lnTo>
                  <a:lnTo>
                    <a:pt x="369" y="606"/>
                  </a:lnTo>
                  <a:lnTo>
                    <a:pt x="376" y="606"/>
                  </a:lnTo>
                  <a:lnTo>
                    <a:pt x="666" y="0"/>
                  </a:lnTo>
                  <a:lnTo>
                    <a:pt x="550" y="0"/>
                  </a:lnTo>
                  <a:lnTo>
                    <a:pt x="334" y="477"/>
                  </a:lnTo>
                  <a:lnTo>
                    <a:pt x="117" y="0"/>
                  </a:lnTo>
                  <a:lnTo>
                    <a:pt x="0" y="0"/>
                  </a:lnTo>
                  <a:close/>
                </a:path>
              </a:pathLst>
            </a:custGeom>
            <a:solidFill>
              <a:schemeClr val="bg1"/>
            </a:solidFill>
            <a:ln w="9525">
              <a:noFill/>
              <a:round/>
              <a:headEnd/>
              <a:tailEnd/>
            </a:ln>
          </p:spPr>
          <p:txBody>
            <a:bodyPr/>
            <a:lstStyle/>
            <a:p>
              <a:endParaRPr lang="en-US"/>
            </a:p>
          </p:txBody>
        </p:sp>
        <p:sp>
          <p:nvSpPr>
            <p:cNvPr id="1038" name="Freeform 132"/>
            <p:cNvSpPr>
              <a:spLocks/>
            </p:cNvSpPr>
            <p:nvPr/>
          </p:nvSpPr>
          <p:spPr bwMode="invGray">
            <a:xfrm>
              <a:off x="5113" y="440"/>
              <a:ext cx="160" cy="198"/>
            </a:xfrm>
            <a:custGeom>
              <a:avLst/>
              <a:gdLst>
                <a:gd name="T0" fmla="*/ 63 w 666"/>
                <a:gd name="T1" fmla="*/ 198 h 828"/>
                <a:gd name="T2" fmla="*/ 160 w 666"/>
                <a:gd name="T3" fmla="*/ 0 h 828"/>
                <a:gd name="T4" fmla="*/ 131 w 666"/>
                <a:gd name="T5" fmla="*/ 0 h 828"/>
                <a:gd name="T6" fmla="*/ 78 w 666"/>
                <a:gd name="T7" fmla="*/ 115 h 828"/>
                <a:gd name="T8" fmla="*/ 28 w 666"/>
                <a:gd name="T9" fmla="*/ 0 h 828"/>
                <a:gd name="T10" fmla="*/ 0 w 666"/>
                <a:gd name="T11" fmla="*/ 0 h 828"/>
                <a:gd name="T12" fmla="*/ 63 w 666"/>
                <a:gd name="T13" fmla="*/ 144 h 828"/>
                <a:gd name="T14" fmla="*/ 36 w 666"/>
                <a:gd name="T15" fmla="*/ 198 h 828"/>
                <a:gd name="T16" fmla="*/ 63 w 666"/>
                <a:gd name="T17" fmla="*/ 198 h 828"/>
                <a:gd name="T18" fmla="*/ 63 w 666"/>
                <a:gd name="T19" fmla="*/ 198 h 828"/>
                <a:gd name="T20" fmla="*/ 63 w 666"/>
                <a:gd name="T21" fmla="*/ 198 h 8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6"/>
                <a:gd name="T34" fmla="*/ 0 h 828"/>
                <a:gd name="T35" fmla="*/ 666 w 666"/>
                <a:gd name="T36" fmla="*/ 828 h 8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6" h="828">
                  <a:moveTo>
                    <a:pt x="264" y="828"/>
                  </a:moveTo>
                  <a:lnTo>
                    <a:pt x="666" y="0"/>
                  </a:lnTo>
                  <a:lnTo>
                    <a:pt x="546" y="0"/>
                  </a:lnTo>
                  <a:lnTo>
                    <a:pt x="325" y="482"/>
                  </a:lnTo>
                  <a:lnTo>
                    <a:pt x="115" y="0"/>
                  </a:lnTo>
                  <a:lnTo>
                    <a:pt x="0" y="0"/>
                  </a:lnTo>
                  <a:lnTo>
                    <a:pt x="264" y="603"/>
                  </a:lnTo>
                  <a:lnTo>
                    <a:pt x="151" y="828"/>
                  </a:lnTo>
                  <a:lnTo>
                    <a:pt x="264" y="828"/>
                  </a:lnTo>
                  <a:close/>
                </a:path>
              </a:pathLst>
            </a:custGeom>
            <a:solidFill>
              <a:schemeClr val="bg1"/>
            </a:solidFill>
            <a:ln w="9525">
              <a:noFill/>
              <a:round/>
              <a:headEnd/>
              <a:tailEnd/>
            </a:ln>
          </p:spPr>
          <p:txBody>
            <a:bodyPr/>
            <a:lstStyle/>
            <a:p>
              <a:endParaRPr lang="en-US"/>
            </a:p>
          </p:txBody>
        </p:sp>
      </p:grpSp>
      <p:sp>
        <p:nvSpPr>
          <p:cNvPr id="1033" name="Rectangle 5"/>
          <p:cNvSpPr>
            <a:spLocks noChangeArrowheads="1"/>
          </p:cNvSpPr>
          <p:nvPr/>
        </p:nvSpPr>
        <p:spPr bwMode="auto">
          <a:xfrm>
            <a:off x="512763" y="6588125"/>
            <a:ext cx="2895600" cy="214313"/>
          </a:xfrm>
          <a:prstGeom prst="rect">
            <a:avLst/>
          </a:prstGeom>
          <a:noFill/>
          <a:ln w="9525">
            <a:noFill/>
            <a:miter lim="800000"/>
            <a:headEnd/>
            <a:tailEnd/>
          </a:ln>
        </p:spPr>
        <p:txBody>
          <a:bodyPr anchor="b">
            <a:spAutoFit/>
          </a:bodyPr>
          <a:lstStyle/>
          <a:p>
            <a:r>
              <a:rPr lang="en-US" sz="800" dirty="0">
                <a:solidFill>
                  <a:srgbClr val="848484"/>
                </a:solidFill>
              </a:rPr>
              <a:t>© </a:t>
            </a:r>
            <a:r>
              <a:rPr lang="en-US" sz="800" dirty="0" smtClean="0">
                <a:solidFill>
                  <a:srgbClr val="848484"/>
                </a:solidFill>
              </a:rPr>
              <a:t>2014 </a:t>
            </a:r>
            <a:r>
              <a:rPr lang="en-US" sz="800" dirty="0">
                <a:solidFill>
                  <a:srgbClr val="848484"/>
                </a:solidFill>
              </a:rPr>
              <a:t>Avaya Inc. All rights reserved.</a:t>
            </a:r>
            <a:endParaRPr lang="en-US" sz="1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812"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Lst>
  <p:transition>
    <p:fade/>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3000">
          <a:solidFill>
            <a:schemeClr val="bg1"/>
          </a:solidFill>
          <a:latin typeface="+mj-lt"/>
          <a:ea typeface="ＭＳ Ｐゴシック" charset="0"/>
          <a:cs typeface="+mj-cs"/>
        </a:defRPr>
      </a:lvl1pPr>
      <a:lvl2pPr algn="l" rtl="0" eaLnBrk="0" fontAlgn="base" hangingPunct="0">
        <a:lnSpc>
          <a:spcPct val="95000"/>
        </a:lnSpc>
        <a:spcBef>
          <a:spcPct val="0"/>
        </a:spcBef>
        <a:spcAft>
          <a:spcPct val="0"/>
        </a:spcAft>
        <a:defRPr sz="3000">
          <a:solidFill>
            <a:schemeClr val="bg1"/>
          </a:solidFill>
          <a:latin typeface="Arial" pitchFamily="34" charset="0"/>
          <a:ea typeface="ＭＳ Ｐゴシック" charset="0"/>
        </a:defRPr>
      </a:lvl2pPr>
      <a:lvl3pPr algn="l" rtl="0" eaLnBrk="0" fontAlgn="base" hangingPunct="0">
        <a:lnSpc>
          <a:spcPct val="95000"/>
        </a:lnSpc>
        <a:spcBef>
          <a:spcPct val="0"/>
        </a:spcBef>
        <a:spcAft>
          <a:spcPct val="0"/>
        </a:spcAft>
        <a:defRPr sz="3000">
          <a:solidFill>
            <a:schemeClr val="bg1"/>
          </a:solidFill>
          <a:latin typeface="Arial" pitchFamily="34" charset="0"/>
          <a:ea typeface="ＭＳ Ｐゴシック" charset="0"/>
        </a:defRPr>
      </a:lvl3pPr>
      <a:lvl4pPr algn="l" rtl="0" eaLnBrk="0" fontAlgn="base" hangingPunct="0">
        <a:lnSpc>
          <a:spcPct val="95000"/>
        </a:lnSpc>
        <a:spcBef>
          <a:spcPct val="0"/>
        </a:spcBef>
        <a:spcAft>
          <a:spcPct val="0"/>
        </a:spcAft>
        <a:defRPr sz="3000">
          <a:solidFill>
            <a:schemeClr val="bg1"/>
          </a:solidFill>
          <a:latin typeface="Arial" pitchFamily="34" charset="0"/>
          <a:ea typeface="ＭＳ Ｐゴシック" charset="0"/>
        </a:defRPr>
      </a:lvl4pPr>
      <a:lvl5pPr algn="l" rtl="0" eaLnBrk="0" fontAlgn="base" hangingPunct="0">
        <a:lnSpc>
          <a:spcPct val="95000"/>
        </a:lnSpc>
        <a:spcBef>
          <a:spcPct val="0"/>
        </a:spcBef>
        <a:spcAft>
          <a:spcPct val="0"/>
        </a:spcAft>
        <a:defRPr sz="3000">
          <a:solidFill>
            <a:schemeClr val="bg1"/>
          </a:solidFill>
          <a:latin typeface="Arial" pitchFamily="34" charset="0"/>
          <a:ea typeface="ＭＳ Ｐゴシック"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0" fontAlgn="base" hangingPunct="0">
        <a:lnSpc>
          <a:spcPct val="95000"/>
        </a:lnSpc>
        <a:spcBef>
          <a:spcPct val="55000"/>
        </a:spcBef>
        <a:spcAft>
          <a:spcPct val="0"/>
        </a:spcAft>
        <a:buClr>
          <a:srgbClr val="CC0000"/>
        </a:buClr>
        <a:buFont typeface="Webdings" pitchFamily="18" charset="2"/>
        <a:buChar char="4"/>
        <a:defRPr sz="2400">
          <a:solidFill>
            <a:srgbClr val="323232"/>
          </a:solidFill>
          <a:latin typeface="+mn-lt"/>
          <a:ea typeface="ＭＳ Ｐゴシック" charset="0"/>
          <a:cs typeface="+mn-cs"/>
        </a:defRPr>
      </a:lvl1pPr>
      <a:lvl2pPr marL="685800" indent="-228600" algn="l" rtl="0" eaLnBrk="0" fontAlgn="base" hangingPunct="0">
        <a:lnSpc>
          <a:spcPct val="95000"/>
        </a:lnSpc>
        <a:spcBef>
          <a:spcPct val="25000"/>
        </a:spcBef>
        <a:spcAft>
          <a:spcPct val="0"/>
        </a:spcAft>
        <a:buClr>
          <a:srgbClr val="A9A9A9"/>
        </a:buClr>
        <a:buSzPct val="110000"/>
        <a:buFont typeface="Gotham-Book" charset="0"/>
        <a:buChar char="–"/>
        <a:defRPr sz="2200">
          <a:solidFill>
            <a:srgbClr val="323232"/>
          </a:solidFill>
          <a:latin typeface="+mn-lt"/>
          <a:ea typeface="ＭＳ Ｐゴシック" charset="0"/>
        </a:defRPr>
      </a:lvl2pPr>
      <a:lvl3pPr marL="1143000" indent="-228600" algn="l" rtl="0" eaLnBrk="0" fontAlgn="base" hangingPunct="0">
        <a:lnSpc>
          <a:spcPct val="95000"/>
        </a:lnSpc>
        <a:spcBef>
          <a:spcPct val="25000"/>
        </a:spcBef>
        <a:spcAft>
          <a:spcPct val="0"/>
        </a:spcAft>
        <a:buClr>
          <a:srgbClr val="A9A9A9"/>
        </a:buClr>
        <a:buSzPct val="110000"/>
        <a:buFont typeface="Gotham-Book" charset="0"/>
        <a:buChar char="–"/>
        <a:defRPr sz="2000">
          <a:solidFill>
            <a:srgbClr val="323232"/>
          </a:solidFill>
          <a:latin typeface="+mn-lt"/>
          <a:ea typeface="ＭＳ Ｐゴシック" charset="0"/>
        </a:defRPr>
      </a:lvl3pPr>
      <a:lvl4pPr marL="1543050" indent="-171450" algn="l" rtl="0" eaLnBrk="0" fontAlgn="base" hangingPunct="0">
        <a:lnSpc>
          <a:spcPct val="95000"/>
        </a:lnSpc>
        <a:spcBef>
          <a:spcPct val="25000"/>
        </a:spcBef>
        <a:spcAft>
          <a:spcPct val="0"/>
        </a:spcAft>
        <a:buClr>
          <a:srgbClr val="A9A9A9"/>
        </a:buClr>
        <a:buSzPct val="110000"/>
        <a:buFont typeface="Gotham-Book" charset="0"/>
        <a:buChar char="–"/>
        <a:defRPr>
          <a:solidFill>
            <a:srgbClr val="323232"/>
          </a:solidFill>
          <a:latin typeface="+mn-lt"/>
          <a:ea typeface="ＭＳ Ｐゴシック" charset="0"/>
        </a:defRPr>
      </a:lvl4pPr>
      <a:lvl5pPr marL="2000250" indent="-171450" algn="l" rtl="0" eaLnBrk="0" fontAlgn="base" hangingPunct="0">
        <a:lnSpc>
          <a:spcPct val="95000"/>
        </a:lnSpc>
        <a:spcBef>
          <a:spcPct val="25000"/>
        </a:spcBef>
        <a:spcAft>
          <a:spcPct val="0"/>
        </a:spcAft>
        <a:buClr>
          <a:srgbClr val="A9A9A9"/>
        </a:buClr>
        <a:buSzPct val="110000"/>
        <a:buFont typeface="Gotham-Book" charset="0"/>
        <a:buChar char="–"/>
        <a:defRPr sz="1600">
          <a:solidFill>
            <a:srgbClr val="323232"/>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825" y="3609975"/>
            <a:ext cx="7572375" cy="1952625"/>
          </a:xfrm>
        </p:spPr>
        <p:txBody>
          <a:bodyPr/>
          <a:lstStyle/>
          <a:p>
            <a:pPr algn="ct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2400" dirty="0" smtClean="0"/>
              <a:t/>
            </a:r>
            <a:br>
              <a:rPr lang="en-US" sz="2400" dirty="0" smtClean="0"/>
            </a:br>
            <a:r>
              <a:rPr lang="en-US" sz="4400" dirty="0"/>
              <a:t>Oracle Service Cloud </a:t>
            </a:r>
            <a:br>
              <a:rPr lang="en-US" sz="4400" dirty="0"/>
            </a:br>
            <a:r>
              <a:rPr lang="en-US" sz="4400" dirty="0"/>
              <a:t>Connector</a:t>
            </a:r>
            <a:r>
              <a:rPr lang="en-US" sz="4400" dirty="0" smtClean="0"/>
              <a:t/>
            </a:r>
            <a:br>
              <a:rPr lang="en-US" sz="4400" dirty="0" smtClean="0"/>
            </a:br>
            <a:endParaRPr lang="en-US" sz="4400" dirty="0"/>
          </a:p>
        </p:txBody>
      </p:sp>
      <p:sp>
        <p:nvSpPr>
          <p:cNvPr id="3" name="Subtitle 2"/>
          <p:cNvSpPr>
            <a:spLocks noGrp="1"/>
          </p:cNvSpPr>
          <p:nvPr>
            <p:ph type="subTitle" idx="1"/>
          </p:nvPr>
        </p:nvSpPr>
        <p:spPr>
          <a:xfrm>
            <a:off x="1028700" y="5826125"/>
            <a:ext cx="7111999" cy="717550"/>
          </a:xfrm>
        </p:spPr>
        <p:txBody>
          <a:bodyPr/>
          <a:lstStyle/>
          <a:p>
            <a:r>
              <a:rPr lang="en-US" dirty="0" smtClean="0"/>
              <a:t>September 2014</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Segmentation</a:t>
            </a:r>
            <a:r>
              <a:rPr lang="es-AR" dirty="0" smtClean="0"/>
              <a:t> &amp; </a:t>
            </a:r>
            <a:r>
              <a:rPr lang="es-AR" dirty="0" err="1" smtClean="0"/>
              <a:t>Routing</a:t>
            </a:r>
            <a:r>
              <a:rPr lang="es-AR" dirty="0" smtClean="0"/>
              <a:t> </a:t>
            </a:r>
            <a:r>
              <a:rPr lang="es-AR" dirty="0" err="1" smtClean="0"/>
              <a:t>for</a:t>
            </a:r>
            <a:r>
              <a:rPr lang="es-AR" dirty="0" smtClean="0"/>
              <a:t> non media </a:t>
            </a:r>
            <a:r>
              <a:rPr lang="es-AR" dirty="0" err="1" smtClean="0"/>
              <a:t>interactions</a:t>
            </a:r>
            <a:r>
              <a:rPr lang="es-AR" dirty="0" smtClean="0"/>
              <a:t> (Chat &amp; </a:t>
            </a:r>
            <a:r>
              <a:rPr lang="es-AR" dirty="0" err="1" smtClean="0"/>
              <a:t>Incidents</a:t>
            </a:r>
            <a:r>
              <a:rPr lang="es-AR" dirty="0" smtClean="0"/>
              <a:t>)</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480322"/>
            <a:ext cx="8790494" cy="471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5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Segmentation</a:t>
            </a:r>
            <a:r>
              <a:rPr lang="es-AR" dirty="0"/>
              <a:t> &amp; </a:t>
            </a:r>
            <a:r>
              <a:rPr lang="es-AR" dirty="0" err="1"/>
              <a:t>Routing</a:t>
            </a:r>
            <a:r>
              <a:rPr lang="es-AR" dirty="0"/>
              <a:t> </a:t>
            </a:r>
            <a:r>
              <a:rPr lang="es-AR" dirty="0" err="1"/>
              <a:t>for</a:t>
            </a:r>
            <a:r>
              <a:rPr lang="es-AR" dirty="0"/>
              <a:t> non media </a:t>
            </a:r>
            <a:r>
              <a:rPr lang="es-AR" dirty="0" err="1"/>
              <a:t>interactions</a:t>
            </a:r>
            <a:r>
              <a:rPr lang="es-AR" dirty="0"/>
              <a:t> (Chat &amp; </a:t>
            </a:r>
            <a:r>
              <a:rPr lang="es-AR" dirty="0" err="1"/>
              <a:t>Incidents</a:t>
            </a:r>
            <a:r>
              <a:rPr lang="es-AR" dirty="0"/>
              <a:t>)</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11</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495425"/>
            <a:ext cx="8809037" cy="472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202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Segmentation</a:t>
            </a:r>
            <a:r>
              <a:rPr lang="es-AR" dirty="0"/>
              <a:t> &amp; </a:t>
            </a:r>
            <a:r>
              <a:rPr lang="es-AR" dirty="0" err="1"/>
              <a:t>Routing</a:t>
            </a:r>
            <a:r>
              <a:rPr lang="es-AR" dirty="0"/>
              <a:t> </a:t>
            </a:r>
            <a:r>
              <a:rPr lang="es-AR" dirty="0" err="1"/>
              <a:t>for</a:t>
            </a:r>
            <a:r>
              <a:rPr lang="es-AR" dirty="0"/>
              <a:t> non media </a:t>
            </a:r>
            <a:r>
              <a:rPr lang="es-AR" dirty="0" err="1"/>
              <a:t>interactions</a:t>
            </a:r>
            <a:r>
              <a:rPr lang="es-AR" dirty="0"/>
              <a:t> (Chat &amp; </a:t>
            </a:r>
            <a:r>
              <a:rPr lang="es-AR" dirty="0" err="1"/>
              <a:t>Incidents</a:t>
            </a:r>
            <a:r>
              <a:rPr lang="es-AR" dirty="0"/>
              <a:t>)</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12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612877"/>
            <a:ext cx="8658225" cy="4651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126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eaLnBrk="0" fontAlgn="base" hangingPunct="0">
              <a:spcBef>
                <a:spcPct val="0"/>
              </a:spcBef>
              <a:spcAft>
                <a:spcPct val="0"/>
              </a:spcAft>
              <a:defRPr sz="2400">
                <a:solidFill>
                  <a:schemeClr val="tx2"/>
                </a:solidFill>
                <a:latin typeface="Arial" charset="0"/>
                <a:ea typeface="ＭＳ Ｐゴシック" charset="0"/>
              </a:defRPr>
            </a:lvl6pPr>
            <a:lvl7pPr marL="2971800" indent="-228600" eaLnBrk="0" fontAlgn="base" hangingPunct="0">
              <a:spcBef>
                <a:spcPct val="0"/>
              </a:spcBef>
              <a:spcAft>
                <a:spcPct val="0"/>
              </a:spcAft>
              <a:defRPr sz="2400">
                <a:solidFill>
                  <a:schemeClr val="tx2"/>
                </a:solidFill>
                <a:latin typeface="Arial" charset="0"/>
                <a:ea typeface="ＭＳ Ｐゴシック" charset="0"/>
              </a:defRPr>
            </a:lvl7pPr>
            <a:lvl8pPr marL="3429000" indent="-228600" eaLnBrk="0" fontAlgn="base" hangingPunct="0">
              <a:spcBef>
                <a:spcPct val="0"/>
              </a:spcBef>
              <a:spcAft>
                <a:spcPct val="0"/>
              </a:spcAft>
              <a:defRPr sz="2400">
                <a:solidFill>
                  <a:schemeClr val="tx2"/>
                </a:solidFill>
                <a:latin typeface="Arial" charset="0"/>
                <a:ea typeface="ＭＳ Ｐゴシック" charset="0"/>
              </a:defRPr>
            </a:lvl8pPr>
            <a:lvl9pPr marL="3886200" indent="-228600"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2B8E69DA-E656-4246-B844-2A6E7A8782E3}" type="slidenum">
              <a:rPr lang="en-US" sz="1000">
                <a:solidFill>
                  <a:srgbClr val="969696"/>
                </a:solidFill>
              </a:rPr>
              <a:pPr eaLnBrk="1" hangingPunct="1"/>
              <a:t>13</a:t>
            </a:fld>
            <a:endParaRPr lang="en-US" sz="1000">
              <a:solidFill>
                <a:srgbClr val="969696"/>
              </a:solidFill>
            </a:endParaRPr>
          </a:p>
        </p:txBody>
      </p:sp>
      <p:grpSp>
        <p:nvGrpSpPr>
          <p:cNvPr id="55298" name="Group 11"/>
          <p:cNvGrpSpPr>
            <a:grpSpLocks/>
          </p:cNvGrpSpPr>
          <p:nvPr/>
        </p:nvGrpSpPr>
        <p:grpSpPr bwMode="auto">
          <a:xfrm>
            <a:off x="0" y="0"/>
            <a:ext cx="9144000" cy="6858000"/>
            <a:chOff x="0" y="0"/>
            <a:chExt cx="5760" cy="4320"/>
          </a:xfrm>
        </p:grpSpPr>
        <p:pic>
          <p:nvPicPr>
            <p:cNvPr id="55299" name="Picture 2" descr="red top no shadow"/>
            <p:cNvPicPr>
              <a:picLocks noChangeAspect="1" noChangeArrowheads="1"/>
            </p:cNvPicPr>
            <p:nvPr/>
          </p:nvPicPr>
          <p:blipFill>
            <a:blip r:embed="rId3">
              <a:extLst>
                <a:ext uri="{28A0092B-C50C-407E-A947-70E740481C1C}">
                  <a14:useLocalDpi xmlns:a14="http://schemas.microsoft.com/office/drawing/2010/main" val="0"/>
                </a:ext>
              </a:extLst>
            </a:blip>
            <a:srcRect b="34375"/>
            <a:stretch>
              <a:fillRect/>
            </a:stretch>
          </p:blipFill>
          <p:spPr bwMode="lt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0" name="Group 13"/>
            <p:cNvGrpSpPr>
              <a:grpSpLocks/>
            </p:cNvGrpSpPr>
            <p:nvPr/>
          </p:nvGrpSpPr>
          <p:grpSpPr bwMode="auto">
            <a:xfrm>
              <a:off x="1724" y="1794"/>
              <a:ext cx="2316" cy="961"/>
              <a:chOff x="1724" y="1794"/>
              <a:chExt cx="2316" cy="961"/>
            </a:xfrm>
          </p:grpSpPr>
          <p:grpSp>
            <p:nvGrpSpPr>
              <p:cNvPr id="55301" name="Group 3"/>
              <p:cNvGrpSpPr>
                <a:grpSpLocks/>
              </p:cNvGrpSpPr>
              <p:nvPr/>
            </p:nvGrpSpPr>
            <p:grpSpPr bwMode="auto">
              <a:xfrm>
                <a:off x="1795" y="1794"/>
                <a:ext cx="2170" cy="614"/>
                <a:chOff x="3063" y="4976"/>
                <a:chExt cx="2916" cy="828"/>
              </a:xfrm>
            </p:grpSpPr>
            <p:sp>
              <p:nvSpPr>
                <p:cNvPr id="55303" name="Freeform 4"/>
                <p:cNvSpPr>
                  <a:spLocks/>
                </p:cNvSpPr>
                <p:nvPr/>
              </p:nvSpPr>
              <p:spPr bwMode="ltGray">
                <a:xfrm>
                  <a:off x="5307" y="4976"/>
                  <a:ext cx="672" cy="606"/>
                </a:xfrm>
                <a:custGeom>
                  <a:avLst/>
                  <a:gdLst>
                    <a:gd name="T0" fmla="*/ 199 w 672"/>
                    <a:gd name="T1" fmla="*/ 433 h 606"/>
                    <a:gd name="T2" fmla="*/ 399 w 672"/>
                    <a:gd name="T3" fmla="*/ 433 h 606"/>
                    <a:gd name="T4" fmla="*/ 430 w 672"/>
                    <a:gd name="T5" fmla="*/ 512 h 606"/>
                    <a:gd name="T6" fmla="*/ 161 w 672"/>
                    <a:gd name="T7" fmla="*/ 512 h 606"/>
                    <a:gd name="T8" fmla="*/ 117 w 672"/>
                    <a:gd name="T9" fmla="*/ 606 h 606"/>
                    <a:gd name="T10" fmla="*/ 0 w 672"/>
                    <a:gd name="T11" fmla="*/ 606 h 606"/>
                    <a:gd name="T12" fmla="*/ 294 w 672"/>
                    <a:gd name="T13" fmla="*/ 0 h 606"/>
                    <a:gd name="T14" fmla="*/ 375 w 672"/>
                    <a:gd name="T15" fmla="*/ 0 h 606"/>
                    <a:gd name="T16" fmla="*/ 672 w 672"/>
                    <a:gd name="T17" fmla="*/ 606 h 606"/>
                    <a:gd name="T18" fmla="*/ 552 w 672"/>
                    <a:gd name="T19" fmla="*/ 606 h 606"/>
                    <a:gd name="T20" fmla="*/ 337 w 672"/>
                    <a:gd name="T21" fmla="*/ 138 h 606"/>
                    <a:gd name="T22" fmla="*/ 199 w 672"/>
                    <a:gd name="T23" fmla="*/ 433 h 606"/>
                    <a:gd name="T24" fmla="*/ 199 w 672"/>
                    <a:gd name="T25" fmla="*/ 433 h 606"/>
                    <a:gd name="T26" fmla="*/ 199 w 672"/>
                    <a:gd name="T27" fmla="*/ 433 h 6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6"/>
                    <a:gd name="T44" fmla="*/ 672 w 672"/>
                    <a:gd name="T45" fmla="*/ 606 h 60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6">
                      <a:moveTo>
                        <a:pt x="199" y="433"/>
                      </a:moveTo>
                      <a:lnTo>
                        <a:pt x="399" y="433"/>
                      </a:lnTo>
                      <a:lnTo>
                        <a:pt x="430" y="512"/>
                      </a:lnTo>
                      <a:lnTo>
                        <a:pt x="161" y="512"/>
                      </a:lnTo>
                      <a:lnTo>
                        <a:pt x="117" y="606"/>
                      </a:lnTo>
                      <a:lnTo>
                        <a:pt x="0" y="606"/>
                      </a:lnTo>
                      <a:lnTo>
                        <a:pt x="294" y="0"/>
                      </a:lnTo>
                      <a:lnTo>
                        <a:pt x="375" y="0"/>
                      </a:lnTo>
                      <a:lnTo>
                        <a:pt x="672" y="606"/>
                      </a:lnTo>
                      <a:lnTo>
                        <a:pt x="552" y="606"/>
                      </a:lnTo>
                      <a:lnTo>
                        <a:pt x="337" y="138"/>
                      </a:lnTo>
                      <a:lnTo>
                        <a:pt x="199" y="4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4" name="Freeform 5"/>
                <p:cNvSpPr>
                  <a:spLocks/>
                </p:cNvSpPr>
                <p:nvPr/>
              </p:nvSpPr>
              <p:spPr bwMode="ltGray">
                <a:xfrm>
                  <a:off x="3063" y="4982"/>
                  <a:ext cx="672" cy="600"/>
                </a:xfrm>
                <a:custGeom>
                  <a:avLst/>
                  <a:gdLst>
                    <a:gd name="T0" fmla="*/ 199 w 672"/>
                    <a:gd name="T1" fmla="*/ 430 h 600"/>
                    <a:gd name="T2" fmla="*/ 399 w 672"/>
                    <a:gd name="T3" fmla="*/ 430 h 600"/>
                    <a:gd name="T4" fmla="*/ 434 w 672"/>
                    <a:gd name="T5" fmla="*/ 507 h 600"/>
                    <a:gd name="T6" fmla="*/ 165 w 672"/>
                    <a:gd name="T7" fmla="*/ 507 h 600"/>
                    <a:gd name="T8" fmla="*/ 122 w 672"/>
                    <a:gd name="T9" fmla="*/ 600 h 600"/>
                    <a:gd name="T10" fmla="*/ 0 w 672"/>
                    <a:gd name="T11" fmla="*/ 600 h 600"/>
                    <a:gd name="T12" fmla="*/ 298 w 672"/>
                    <a:gd name="T13" fmla="*/ 0 h 600"/>
                    <a:gd name="T14" fmla="*/ 380 w 672"/>
                    <a:gd name="T15" fmla="*/ 0 h 600"/>
                    <a:gd name="T16" fmla="*/ 672 w 672"/>
                    <a:gd name="T17" fmla="*/ 600 h 600"/>
                    <a:gd name="T18" fmla="*/ 555 w 672"/>
                    <a:gd name="T19" fmla="*/ 600 h 600"/>
                    <a:gd name="T20" fmla="*/ 337 w 672"/>
                    <a:gd name="T21" fmla="*/ 135 h 600"/>
                    <a:gd name="T22" fmla="*/ 199 w 672"/>
                    <a:gd name="T23" fmla="*/ 430 h 600"/>
                    <a:gd name="T24" fmla="*/ 199 w 672"/>
                    <a:gd name="T25" fmla="*/ 430 h 600"/>
                    <a:gd name="T26" fmla="*/ 199 w 672"/>
                    <a:gd name="T27" fmla="*/ 430 h 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0"/>
                    <a:gd name="T44" fmla="*/ 672 w 672"/>
                    <a:gd name="T45" fmla="*/ 600 h 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0">
                      <a:moveTo>
                        <a:pt x="199" y="430"/>
                      </a:moveTo>
                      <a:lnTo>
                        <a:pt x="399" y="430"/>
                      </a:lnTo>
                      <a:lnTo>
                        <a:pt x="434" y="507"/>
                      </a:lnTo>
                      <a:lnTo>
                        <a:pt x="165" y="507"/>
                      </a:lnTo>
                      <a:lnTo>
                        <a:pt x="122" y="600"/>
                      </a:lnTo>
                      <a:lnTo>
                        <a:pt x="0" y="600"/>
                      </a:lnTo>
                      <a:lnTo>
                        <a:pt x="298" y="0"/>
                      </a:lnTo>
                      <a:lnTo>
                        <a:pt x="380" y="0"/>
                      </a:lnTo>
                      <a:lnTo>
                        <a:pt x="672" y="600"/>
                      </a:lnTo>
                      <a:lnTo>
                        <a:pt x="555" y="600"/>
                      </a:lnTo>
                      <a:lnTo>
                        <a:pt x="337" y="135"/>
                      </a:lnTo>
                      <a:lnTo>
                        <a:pt x="199" y="4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5" name="Freeform 6"/>
                <p:cNvSpPr>
                  <a:spLocks/>
                </p:cNvSpPr>
                <p:nvPr/>
              </p:nvSpPr>
              <p:spPr bwMode="ltGray">
                <a:xfrm>
                  <a:off x="4179" y="4982"/>
                  <a:ext cx="672" cy="600"/>
                </a:xfrm>
                <a:custGeom>
                  <a:avLst/>
                  <a:gdLst>
                    <a:gd name="T0" fmla="*/ 199 w 672"/>
                    <a:gd name="T1" fmla="*/ 430 h 600"/>
                    <a:gd name="T2" fmla="*/ 402 w 672"/>
                    <a:gd name="T3" fmla="*/ 430 h 600"/>
                    <a:gd name="T4" fmla="*/ 434 w 672"/>
                    <a:gd name="T5" fmla="*/ 507 h 600"/>
                    <a:gd name="T6" fmla="*/ 164 w 672"/>
                    <a:gd name="T7" fmla="*/ 507 h 600"/>
                    <a:gd name="T8" fmla="*/ 121 w 672"/>
                    <a:gd name="T9" fmla="*/ 600 h 600"/>
                    <a:gd name="T10" fmla="*/ 0 w 672"/>
                    <a:gd name="T11" fmla="*/ 600 h 600"/>
                    <a:gd name="T12" fmla="*/ 297 w 672"/>
                    <a:gd name="T13" fmla="*/ 0 h 600"/>
                    <a:gd name="T14" fmla="*/ 379 w 672"/>
                    <a:gd name="T15" fmla="*/ 0 h 600"/>
                    <a:gd name="T16" fmla="*/ 672 w 672"/>
                    <a:gd name="T17" fmla="*/ 600 h 600"/>
                    <a:gd name="T18" fmla="*/ 555 w 672"/>
                    <a:gd name="T19" fmla="*/ 600 h 600"/>
                    <a:gd name="T20" fmla="*/ 336 w 672"/>
                    <a:gd name="T21" fmla="*/ 135 h 600"/>
                    <a:gd name="T22" fmla="*/ 199 w 672"/>
                    <a:gd name="T23" fmla="*/ 430 h 600"/>
                    <a:gd name="T24" fmla="*/ 199 w 672"/>
                    <a:gd name="T25" fmla="*/ 430 h 600"/>
                    <a:gd name="T26" fmla="*/ 199 w 672"/>
                    <a:gd name="T27" fmla="*/ 430 h 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600"/>
                    <a:gd name="T44" fmla="*/ 672 w 672"/>
                    <a:gd name="T45" fmla="*/ 600 h 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600">
                      <a:moveTo>
                        <a:pt x="199" y="430"/>
                      </a:moveTo>
                      <a:lnTo>
                        <a:pt x="402" y="430"/>
                      </a:lnTo>
                      <a:lnTo>
                        <a:pt x="434" y="507"/>
                      </a:lnTo>
                      <a:lnTo>
                        <a:pt x="164" y="507"/>
                      </a:lnTo>
                      <a:lnTo>
                        <a:pt x="121" y="600"/>
                      </a:lnTo>
                      <a:lnTo>
                        <a:pt x="0" y="600"/>
                      </a:lnTo>
                      <a:lnTo>
                        <a:pt x="297" y="0"/>
                      </a:lnTo>
                      <a:lnTo>
                        <a:pt x="379" y="0"/>
                      </a:lnTo>
                      <a:lnTo>
                        <a:pt x="672" y="600"/>
                      </a:lnTo>
                      <a:lnTo>
                        <a:pt x="555" y="600"/>
                      </a:lnTo>
                      <a:lnTo>
                        <a:pt x="336" y="135"/>
                      </a:lnTo>
                      <a:lnTo>
                        <a:pt x="199" y="4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6" name="Freeform 7"/>
                <p:cNvSpPr>
                  <a:spLocks/>
                </p:cNvSpPr>
                <p:nvPr/>
              </p:nvSpPr>
              <p:spPr bwMode="ltGray">
                <a:xfrm>
                  <a:off x="3627" y="4976"/>
                  <a:ext cx="666" cy="606"/>
                </a:xfrm>
                <a:custGeom>
                  <a:avLst/>
                  <a:gdLst>
                    <a:gd name="T0" fmla="*/ 0 w 666"/>
                    <a:gd name="T1" fmla="*/ 0 h 606"/>
                    <a:gd name="T2" fmla="*/ 291 w 666"/>
                    <a:gd name="T3" fmla="*/ 606 h 606"/>
                    <a:gd name="T4" fmla="*/ 298 w 666"/>
                    <a:gd name="T5" fmla="*/ 606 h 606"/>
                    <a:gd name="T6" fmla="*/ 369 w 666"/>
                    <a:gd name="T7" fmla="*/ 606 h 606"/>
                    <a:gd name="T8" fmla="*/ 376 w 666"/>
                    <a:gd name="T9" fmla="*/ 606 h 606"/>
                    <a:gd name="T10" fmla="*/ 666 w 666"/>
                    <a:gd name="T11" fmla="*/ 0 h 606"/>
                    <a:gd name="T12" fmla="*/ 550 w 666"/>
                    <a:gd name="T13" fmla="*/ 0 h 606"/>
                    <a:gd name="T14" fmla="*/ 334 w 666"/>
                    <a:gd name="T15" fmla="*/ 477 h 606"/>
                    <a:gd name="T16" fmla="*/ 117 w 666"/>
                    <a:gd name="T17" fmla="*/ 0 h 606"/>
                    <a:gd name="T18" fmla="*/ 0 w 666"/>
                    <a:gd name="T19" fmla="*/ 0 h 606"/>
                    <a:gd name="T20" fmla="*/ 0 w 666"/>
                    <a:gd name="T21" fmla="*/ 0 h 606"/>
                    <a:gd name="T22" fmla="*/ 0 w 666"/>
                    <a:gd name="T23" fmla="*/ 0 h 6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6"/>
                    <a:gd name="T37" fmla="*/ 0 h 606"/>
                    <a:gd name="T38" fmla="*/ 666 w 666"/>
                    <a:gd name="T39" fmla="*/ 606 h 6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6" h="606">
                      <a:moveTo>
                        <a:pt x="0" y="0"/>
                      </a:moveTo>
                      <a:lnTo>
                        <a:pt x="291" y="606"/>
                      </a:lnTo>
                      <a:lnTo>
                        <a:pt x="298" y="606"/>
                      </a:lnTo>
                      <a:lnTo>
                        <a:pt x="369" y="606"/>
                      </a:lnTo>
                      <a:lnTo>
                        <a:pt x="376" y="606"/>
                      </a:lnTo>
                      <a:lnTo>
                        <a:pt x="666" y="0"/>
                      </a:lnTo>
                      <a:lnTo>
                        <a:pt x="550" y="0"/>
                      </a:lnTo>
                      <a:lnTo>
                        <a:pt x="334" y="477"/>
                      </a:lnTo>
                      <a:lnTo>
                        <a:pt x="117"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7" name="Freeform 8"/>
                <p:cNvSpPr>
                  <a:spLocks/>
                </p:cNvSpPr>
                <p:nvPr/>
              </p:nvSpPr>
              <p:spPr bwMode="ltGray">
                <a:xfrm>
                  <a:off x="4755" y="4976"/>
                  <a:ext cx="666" cy="828"/>
                </a:xfrm>
                <a:custGeom>
                  <a:avLst/>
                  <a:gdLst>
                    <a:gd name="T0" fmla="*/ 264 w 666"/>
                    <a:gd name="T1" fmla="*/ 828 h 828"/>
                    <a:gd name="T2" fmla="*/ 666 w 666"/>
                    <a:gd name="T3" fmla="*/ 0 h 828"/>
                    <a:gd name="T4" fmla="*/ 546 w 666"/>
                    <a:gd name="T5" fmla="*/ 0 h 828"/>
                    <a:gd name="T6" fmla="*/ 325 w 666"/>
                    <a:gd name="T7" fmla="*/ 482 h 828"/>
                    <a:gd name="T8" fmla="*/ 115 w 666"/>
                    <a:gd name="T9" fmla="*/ 0 h 828"/>
                    <a:gd name="T10" fmla="*/ 0 w 666"/>
                    <a:gd name="T11" fmla="*/ 0 h 828"/>
                    <a:gd name="T12" fmla="*/ 264 w 666"/>
                    <a:gd name="T13" fmla="*/ 603 h 828"/>
                    <a:gd name="T14" fmla="*/ 151 w 666"/>
                    <a:gd name="T15" fmla="*/ 828 h 828"/>
                    <a:gd name="T16" fmla="*/ 264 w 666"/>
                    <a:gd name="T17" fmla="*/ 828 h 828"/>
                    <a:gd name="T18" fmla="*/ 264 w 666"/>
                    <a:gd name="T19" fmla="*/ 828 h 828"/>
                    <a:gd name="T20" fmla="*/ 264 w 666"/>
                    <a:gd name="T21" fmla="*/ 828 h 8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6"/>
                    <a:gd name="T34" fmla="*/ 0 h 828"/>
                    <a:gd name="T35" fmla="*/ 666 w 666"/>
                    <a:gd name="T36" fmla="*/ 828 h 8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6" h="828">
                      <a:moveTo>
                        <a:pt x="264" y="828"/>
                      </a:moveTo>
                      <a:lnTo>
                        <a:pt x="666" y="0"/>
                      </a:lnTo>
                      <a:lnTo>
                        <a:pt x="546" y="0"/>
                      </a:lnTo>
                      <a:lnTo>
                        <a:pt x="325" y="482"/>
                      </a:lnTo>
                      <a:lnTo>
                        <a:pt x="115" y="0"/>
                      </a:lnTo>
                      <a:lnTo>
                        <a:pt x="0" y="0"/>
                      </a:lnTo>
                      <a:lnTo>
                        <a:pt x="264" y="603"/>
                      </a:lnTo>
                      <a:lnTo>
                        <a:pt x="151" y="828"/>
                      </a:lnTo>
                      <a:lnTo>
                        <a:pt x="264" y="8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55302" name="Picture 20"/>
              <p:cNvPicPr>
                <a:picLocks noChangeAspect="1" noChangeArrowheads="1"/>
              </p:cNvPicPr>
              <p:nvPr/>
            </p:nvPicPr>
            <p:blipFill>
              <a:blip r:embed="rId4">
                <a:lum bright="66000" contrast="90000"/>
                <a:extLst>
                  <a:ext uri="{28A0092B-C50C-407E-A947-70E740481C1C}">
                    <a14:useLocalDpi xmlns:a14="http://schemas.microsoft.com/office/drawing/2010/main" val="0"/>
                  </a:ext>
                </a:extLst>
              </a:blip>
              <a:srcRect/>
              <a:stretch>
                <a:fillRect/>
              </a:stretch>
            </p:blipFill>
            <p:spPr bwMode="ltGray">
              <a:xfrm>
                <a:off x="1724" y="2469"/>
                <a:ext cx="231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1989642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pPr marL="342900" lvl="1" indent="-342900">
              <a:spcBef>
                <a:spcPct val="55000"/>
              </a:spcBef>
              <a:buClr>
                <a:srgbClr val="CC0000"/>
              </a:buClr>
              <a:buSzTx/>
              <a:buFont typeface="Webdings" pitchFamily="18" charset="2"/>
              <a:buChar char="4"/>
            </a:pPr>
            <a:r>
              <a:rPr lang="en-US" sz="2000" b="1" i="1" dirty="0"/>
              <a:t>"</a:t>
            </a:r>
            <a:r>
              <a:rPr lang="en-US" sz="2400" b="1" i="1" dirty="0"/>
              <a:t>The information contained herein is provided for information purposes only and is intended only to outline Avaya’s presently anticipated general technology direction. The information </a:t>
            </a:r>
            <a:r>
              <a:rPr lang="en-US" sz="2400" b="1" i="1" dirty="0" smtClean="0"/>
              <a:t>is </a:t>
            </a:r>
            <a:r>
              <a:rPr lang="en-US" sz="2400" b="1" i="1" dirty="0"/>
              <a:t>not a commitment or an obligation to deliver any product, product feature or software functionality and Avaya reserves the right to make changes to the content and timing of any product, product feature or software release. Prices for any future product or software included herein will be separately negotiated when and if such product or software becomes available." </a:t>
            </a:r>
            <a:endParaRPr lang="en-US" sz="2400" dirty="0"/>
          </a:p>
          <a:p>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2</a:t>
            </a:fld>
            <a:endParaRPr lang="en-US"/>
          </a:p>
        </p:txBody>
      </p:sp>
    </p:spTree>
    <p:extLst>
      <p:ext uri="{BB962C8B-B14F-4D97-AF65-F5344CB8AC3E}">
        <p14:creationId xmlns:p14="http://schemas.microsoft.com/office/powerpoint/2010/main" val="170169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pt-BR" dirty="0" smtClean="0">
                <a:latin typeface="Arial" charset="0"/>
              </a:rPr>
              <a:t>Solution Overview</a:t>
            </a:r>
            <a:endParaRPr lang="en-US" dirty="0">
              <a:latin typeface="Arial" charset="0"/>
            </a:endParaRPr>
          </a:p>
        </p:txBody>
      </p:sp>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eaLnBrk="0" fontAlgn="base" hangingPunct="0">
              <a:spcBef>
                <a:spcPct val="0"/>
              </a:spcBef>
              <a:spcAft>
                <a:spcPct val="0"/>
              </a:spcAft>
              <a:defRPr sz="2400">
                <a:solidFill>
                  <a:schemeClr val="tx2"/>
                </a:solidFill>
                <a:latin typeface="Arial" charset="0"/>
                <a:ea typeface="ＭＳ Ｐゴシック" charset="0"/>
              </a:defRPr>
            </a:lvl6pPr>
            <a:lvl7pPr marL="2971800" indent="-228600" eaLnBrk="0" fontAlgn="base" hangingPunct="0">
              <a:spcBef>
                <a:spcPct val="0"/>
              </a:spcBef>
              <a:spcAft>
                <a:spcPct val="0"/>
              </a:spcAft>
              <a:defRPr sz="2400">
                <a:solidFill>
                  <a:schemeClr val="tx2"/>
                </a:solidFill>
                <a:latin typeface="Arial" charset="0"/>
                <a:ea typeface="ＭＳ Ｐゴシック" charset="0"/>
              </a:defRPr>
            </a:lvl7pPr>
            <a:lvl8pPr marL="3429000" indent="-228600" eaLnBrk="0" fontAlgn="base" hangingPunct="0">
              <a:spcBef>
                <a:spcPct val="0"/>
              </a:spcBef>
              <a:spcAft>
                <a:spcPct val="0"/>
              </a:spcAft>
              <a:defRPr sz="2400">
                <a:solidFill>
                  <a:schemeClr val="tx2"/>
                </a:solidFill>
                <a:latin typeface="Arial" charset="0"/>
                <a:ea typeface="ＭＳ Ｐゴシック" charset="0"/>
              </a:defRPr>
            </a:lvl8pPr>
            <a:lvl9pPr marL="3886200" indent="-228600"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B0FAC64D-860D-2E4F-844C-2AFC3506C843}" type="slidenum">
              <a:rPr lang="en-US" sz="1000">
                <a:solidFill>
                  <a:srgbClr val="969696"/>
                </a:solidFill>
              </a:rPr>
              <a:pPr eaLnBrk="1" hangingPunct="1"/>
              <a:t>3</a:t>
            </a:fld>
            <a:endParaRPr lang="en-US" sz="1000">
              <a:solidFill>
                <a:srgbClr val="969696"/>
              </a:solidFill>
            </a:endParaRPr>
          </a:p>
        </p:txBody>
      </p:sp>
      <p:sp>
        <p:nvSpPr>
          <p:cNvPr id="19" name="Cloud 18"/>
          <p:cNvSpPr/>
          <p:nvPr/>
        </p:nvSpPr>
        <p:spPr>
          <a:xfrm>
            <a:off x="227544" y="3120113"/>
            <a:ext cx="3343223" cy="1791959"/>
          </a:xfrm>
          <a:prstGeom prst="cloud">
            <a:avLst/>
          </a:prstGeom>
          <a:solidFill>
            <a:schemeClr val="bg1">
              <a:lumMod val="7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marL="0" lvl="1" algn="ctr">
              <a:defRPr/>
            </a:pPr>
            <a:endParaRPr lang="pt-BR" altLang="ko-KR" sz="1400" dirty="0">
              <a:solidFill>
                <a:schemeClr val="tx1"/>
              </a:solidFill>
              <a:latin typeface="Arial" charset="0"/>
              <a:cs typeface="Gulim" charset="0"/>
            </a:endParaRPr>
          </a:p>
        </p:txBody>
      </p:sp>
      <p:sp>
        <p:nvSpPr>
          <p:cNvPr id="2" name="Oval 1"/>
          <p:cNvSpPr/>
          <p:nvPr/>
        </p:nvSpPr>
        <p:spPr>
          <a:xfrm>
            <a:off x="5653568" y="3101782"/>
            <a:ext cx="3183566" cy="1780615"/>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216" y="3596216"/>
            <a:ext cx="1718270" cy="79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767" y="4659313"/>
            <a:ext cx="2106613" cy="1785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2343" y="1552665"/>
            <a:ext cx="21812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rot="2685759">
            <a:off x="5838943" y="2271976"/>
            <a:ext cx="859135" cy="638175"/>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7654685">
            <a:off x="2218361" y="2374942"/>
            <a:ext cx="859135" cy="638175"/>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7742174">
            <a:off x="1285037" y="2266395"/>
            <a:ext cx="859135" cy="63817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02865" y="1740580"/>
            <a:ext cx="992579" cy="369332"/>
          </a:xfrm>
          <a:prstGeom prst="rect">
            <a:avLst/>
          </a:prstGeom>
          <a:noFill/>
        </p:spPr>
        <p:txBody>
          <a:bodyPr wrap="none" rtlCol="0">
            <a:spAutoFit/>
          </a:bodyPr>
          <a:lstStyle/>
          <a:p>
            <a:r>
              <a:rPr lang="es-AR" dirty="0" smtClean="0">
                <a:solidFill>
                  <a:schemeClr val="tx1"/>
                </a:solidFill>
              </a:rPr>
              <a:t>Incident</a:t>
            </a:r>
            <a:endParaRPr lang="en-US" dirty="0">
              <a:solidFill>
                <a:schemeClr val="tx1"/>
              </a:solidFill>
            </a:endParaRPr>
          </a:p>
        </p:txBody>
      </p:sp>
      <p:sp>
        <p:nvSpPr>
          <p:cNvPr id="22" name="TextBox 21"/>
          <p:cNvSpPr txBox="1"/>
          <p:nvPr/>
        </p:nvSpPr>
        <p:spPr>
          <a:xfrm>
            <a:off x="2490803" y="1746590"/>
            <a:ext cx="671979" cy="369332"/>
          </a:xfrm>
          <a:prstGeom prst="rect">
            <a:avLst/>
          </a:prstGeom>
          <a:noFill/>
        </p:spPr>
        <p:txBody>
          <a:bodyPr wrap="none" rtlCol="0">
            <a:spAutoFit/>
          </a:bodyPr>
          <a:lstStyle/>
          <a:p>
            <a:r>
              <a:rPr lang="es-AR" dirty="0" smtClean="0">
                <a:solidFill>
                  <a:schemeClr val="tx1"/>
                </a:solidFill>
              </a:rPr>
              <a:t>Chat</a:t>
            </a:r>
            <a:endParaRPr lang="en-US" dirty="0">
              <a:solidFill>
                <a:schemeClr val="tx1"/>
              </a:solidFill>
            </a:endParaRPr>
          </a:p>
        </p:txBody>
      </p:sp>
      <p:sp>
        <p:nvSpPr>
          <p:cNvPr id="7" name="TextBox 6"/>
          <p:cNvSpPr txBox="1"/>
          <p:nvPr/>
        </p:nvSpPr>
        <p:spPr>
          <a:xfrm>
            <a:off x="5819881" y="1740580"/>
            <a:ext cx="582211" cy="369332"/>
          </a:xfrm>
          <a:prstGeom prst="rect">
            <a:avLst/>
          </a:prstGeom>
          <a:noFill/>
        </p:spPr>
        <p:txBody>
          <a:bodyPr wrap="none" rtlCol="0">
            <a:spAutoFit/>
          </a:bodyPr>
          <a:lstStyle/>
          <a:p>
            <a:r>
              <a:rPr lang="es-AR" dirty="0" err="1" smtClean="0">
                <a:solidFill>
                  <a:schemeClr val="tx1"/>
                </a:solidFill>
              </a:rPr>
              <a:t>Call</a:t>
            </a:r>
            <a:endParaRPr lang="en-US" dirty="0">
              <a:solidFill>
                <a:schemeClr val="tx1"/>
              </a:solidFill>
            </a:endParaRPr>
          </a:p>
        </p:txBody>
      </p:sp>
      <p:sp>
        <p:nvSpPr>
          <p:cNvPr id="8" name="Right Arrow 7"/>
          <p:cNvSpPr/>
          <p:nvPr/>
        </p:nvSpPr>
        <p:spPr>
          <a:xfrm>
            <a:off x="3918742" y="3749773"/>
            <a:ext cx="1533525" cy="484632"/>
          </a:xfrm>
          <a:prstGeom prst="rightArrow">
            <a:avLst/>
          </a:prstGeom>
          <a:gradFill flip="none" rotWithShape="1">
            <a:gsLst>
              <a:gs pos="32000">
                <a:schemeClr val="tx2">
                  <a:lumMod val="60000"/>
                  <a:lumOff val="40000"/>
                </a:schemeClr>
              </a:gs>
              <a:gs pos="68000">
                <a:schemeClr val="accent6">
                  <a:lumMod val="100000"/>
                </a:schemeClr>
              </a:gs>
              <a:gs pos="100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22740" y="3462646"/>
            <a:ext cx="2005677" cy="307777"/>
          </a:xfrm>
          <a:prstGeom prst="rect">
            <a:avLst/>
          </a:prstGeom>
          <a:noFill/>
        </p:spPr>
        <p:txBody>
          <a:bodyPr wrap="none" rtlCol="0">
            <a:spAutoFit/>
          </a:bodyPr>
          <a:lstStyle/>
          <a:p>
            <a:r>
              <a:rPr lang="es-AR" sz="1400" dirty="0" smtClean="0">
                <a:solidFill>
                  <a:schemeClr val="tx1"/>
                </a:solidFill>
              </a:rPr>
              <a:t>Non-</a:t>
            </a:r>
            <a:r>
              <a:rPr lang="es-AR" sz="1400" dirty="0" err="1" smtClean="0">
                <a:solidFill>
                  <a:schemeClr val="tx1"/>
                </a:solidFill>
              </a:rPr>
              <a:t>voice</a:t>
            </a:r>
            <a:r>
              <a:rPr lang="es-AR" sz="1400" dirty="0" smtClean="0">
                <a:solidFill>
                  <a:schemeClr val="tx1"/>
                </a:solidFill>
              </a:rPr>
              <a:t> </a:t>
            </a:r>
            <a:r>
              <a:rPr lang="es-AR" sz="1400" dirty="0" err="1" smtClean="0">
                <a:solidFill>
                  <a:schemeClr val="tx1"/>
                </a:solidFill>
              </a:rPr>
              <a:t>interactions</a:t>
            </a:r>
            <a:endParaRPr lang="en-US" sz="1400" dirty="0">
              <a:solidFill>
                <a:schemeClr val="tx1"/>
              </a:solidFill>
            </a:endParaRPr>
          </a:p>
        </p:txBody>
      </p:sp>
      <p:sp>
        <p:nvSpPr>
          <p:cNvPr id="10" name="TextBox 9"/>
          <p:cNvSpPr txBox="1"/>
          <p:nvPr/>
        </p:nvSpPr>
        <p:spPr>
          <a:xfrm>
            <a:off x="3823921" y="1183333"/>
            <a:ext cx="1184940" cy="369332"/>
          </a:xfrm>
          <a:prstGeom prst="rect">
            <a:avLst/>
          </a:prstGeom>
          <a:noFill/>
        </p:spPr>
        <p:txBody>
          <a:bodyPr wrap="none" rtlCol="0">
            <a:spAutoFit/>
          </a:bodyPr>
          <a:lstStyle/>
          <a:p>
            <a:r>
              <a:rPr lang="es-AR" dirty="0" err="1" smtClean="0">
                <a:solidFill>
                  <a:schemeClr val="tx1"/>
                </a:solidFill>
              </a:rPr>
              <a:t>Customer</a:t>
            </a:r>
            <a:endParaRPr lang="en-US" dirty="0">
              <a:solidFill>
                <a:schemeClr val="tx1"/>
              </a:solidFill>
            </a:endParaRPr>
          </a:p>
        </p:txBody>
      </p:sp>
      <p:sp>
        <p:nvSpPr>
          <p:cNvPr id="12" name="TextBox 11"/>
          <p:cNvSpPr txBox="1"/>
          <p:nvPr/>
        </p:nvSpPr>
        <p:spPr>
          <a:xfrm>
            <a:off x="4169257" y="6445250"/>
            <a:ext cx="787395" cy="369332"/>
          </a:xfrm>
          <a:prstGeom prst="rect">
            <a:avLst/>
          </a:prstGeom>
          <a:noFill/>
        </p:spPr>
        <p:txBody>
          <a:bodyPr wrap="none" rtlCol="0">
            <a:spAutoFit/>
          </a:bodyPr>
          <a:lstStyle/>
          <a:p>
            <a:r>
              <a:rPr lang="es-AR" dirty="0" err="1" smtClean="0">
                <a:solidFill>
                  <a:schemeClr val="tx1"/>
                </a:solidFill>
              </a:rPr>
              <a:t>Agent</a:t>
            </a:r>
            <a:endParaRPr lang="en-US" dirty="0">
              <a:solidFill>
                <a:schemeClr val="tx1"/>
              </a:solidFill>
            </a:endParaRPr>
          </a:p>
        </p:txBody>
      </p:sp>
      <p:sp>
        <p:nvSpPr>
          <p:cNvPr id="14" name="Right Arrow 13"/>
          <p:cNvSpPr/>
          <p:nvPr/>
        </p:nvSpPr>
        <p:spPr>
          <a:xfrm rot="8094954">
            <a:off x="5974550" y="5161679"/>
            <a:ext cx="978408" cy="658781"/>
          </a:xfrm>
          <a:prstGeom prst="rightArrow">
            <a:avLst/>
          </a:prstGeom>
          <a:gradFill>
            <a:gsLst>
              <a:gs pos="0">
                <a:srgbClr val="92D050"/>
              </a:gs>
              <a:gs pos="65000">
                <a:schemeClr val="accent6"/>
              </a:gs>
              <a:gs pos="55000">
                <a:schemeClr val="tx2">
                  <a:lumMod val="60000"/>
                  <a:lumOff val="40000"/>
                </a:schemeClr>
              </a:gs>
              <a:gs pos="45000">
                <a:schemeClr val="tx2">
                  <a:lumMod val="60000"/>
                  <a:lumOff val="40000"/>
                </a:schemeClr>
              </a:gs>
              <a:gs pos="25000">
                <a:srgbClr val="92D050"/>
              </a:gs>
              <a:gs pos="50000">
                <a:schemeClr val="tx2">
                  <a:lumMod val="60000"/>
                  <a:lumOff val="40000"/>
                </a:schemeClr>
              </a:gs>
              <a:gs pos="10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696075" y="5491069"/>
            <a:ext cx="2236510" cy="584775"/>
          </a:xfrm>
          <a:prstGeom prst="rect">
            <a:avLst/>
          </a:prstGeom>
          <a:noFill/>
        </p:spPr>
        <p:txBody>
          <a:bodyPr wrap="none" rtlCol="0">
            <a:spAutoFit/>
          </a:bodyPr>
          <a:lstStyle/>
          <a:p>
            <a:r>
              <a:rPr lang="es-AR" dirty="0" err="1" smtClean="0">
                <a:solidFill>
                  <a:schemeClr val="tx1"/>
                </a:solidFill>
              </a:rPr>
              <a:t>Interactions</a:t>
            </a:r>
            <a:r>
              <a:rPr lang="es-AR" dirty="0">
                <a:solidFill>
                  <a:schemeClr val="tx1"/>
                </a:solidFill>
              </a:rPr>
              <a:t> </a:t>
            </a:r>
            <a:r>
              <a:rPr lang="es-AR" dirty="0" err="1" smtClean="0">
                <a:solidFill>
                  <a:schemeClr val="tx1"/>
                </a:solidFill>
              </a:rPr>
              <a:t>delivery</a:t>
            </a:r>
            <a:endParaRPr lang="es-AR" dirty="0" smtClean="0">
              <a:solidFill>
                <a:schemeClr val="tx1"/>
              </a:solidFill>
            </a:endParaRPr>
          </a:p>
          <a:p>
            <a:r>
              <a:rPr lang="es-AR" sz="1400" dirty="0" err="1" smtClean="0">
                <a:solidFill>
                  <a:schemeClr val="tx1"/>
                </a:solidFill>
              </a:rPr>
              <a:t>Calls</a:t>
            </a:r>
            <a:r>
              <a:rPr lang="es-AR" sz="1400" dirty="0" smtClean="0">
                <a:solidFill>
                  <a:schemeClr val="tx1"/>
                </a:solidFill>
              </a:rPr>
              <a:t>, Chats &amp; </a:t>
            </a:r>
            <a:r>
              <a:rPr lang="es-AR" sz="1400" dirty="0" err="1" smtClean="0">
                <a:solidFill>
                  <a:schemeClr val="tx1"/>
                </a:solidFill>
              </a:rPr>
              <a:t>Incidents</a:t>
            </a:r>
            <a:endParaRPr lang="en-US" sz="1400" dirty="0">
              <a:solidFill>
                <a:schemeClr val="tx1"/>
              </a:solidFill>
            </a:endParaRPr>
          </a:p>
        </p:txBody>
      </p:sp>
      <p:sp>
        <p:nvSpPr>
          <p:cNvPr id="17" name="Up-Down Arrow 16"/>
          <p:cNvSpPr/>
          <p:nvPr/>
        </p:nvSpPr>
        <p:spPr>
          <a:xfrm rot="18464123">
            <a:off x="2640590" y="4761335"/>
            <a:ext cx="484632" cy="1216152"/>
          </a:xfrm>
          <a:prstGeom prst="upDownArrow">
            <a:avLst/>
          </a:prstGeom>
          <a:solidFill>
            <a:srgbClr val="FF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44308" y="5369411"/>
            <a:ext cx="1582484" cy="369332"/>
          </a:xfrm>
          <a:prstGeom prst="rect">
            <a:avLst/>
          </a:prstGeom>
          <a:noFill/>
        </p:spPr>
        <p:txBody>
          <a:bodyPr wrap="none" rtlCol="0">
            <a:spAutoFit/>
          </a:bodyPr>
          <a:lstStyle/>
          <a:p>
            <a:r>
              <a:rPr lang="es-AR" dirty="0" smtClean="0">
                <a:solidFill>
                  <a:schemeClr val="tx1"/>
                </a:solidFill>
              </a:rPr>
              <a:t>CRM </a:t>
            </a:r>
            <a:r>
              <a:rPr lang="es-AR" dirty="0" err="1" smtClean="0">
                <a:solidFill>
                  <a:schemeClr val="tx1"/>
                </a:solidFill>
              </a:rPr>
              <a:t>process</a:t>
            </a:r>
            <a:endParaRPr lang="en-US" dirty="0">
              <a:solidFill>
                <a:schemeClr val="tx1"/>
              </a:solidFill>
            </a:endParaRP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757" y="3568227"/>
            <a:ext cx="24860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0250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Avaya &amp; Oracle </a:t>
            </a:r>
            <a:r>
              <a:rPr lang="es-AR" dirty="0" err="1" smtClean="0"/>
              <a:t>bring</a:t>
            </a:r>
            <a:r>
              <a:rPr lang="es-AR" dirty="0" smtClean="0"/>
              <a:t> </a:t>
            </a:r>
            <a:r>
              <a:rPr lang="es-AR" dirty="0" err="1"/>
              <a:t>powerful</a:t>
            </a:r>
            <a:r>
              <a:rPr lang="es-AR" dirty="0"/>
              <a:t> </a:t>
            </a:r>
            <a:r>
              <a:rPr lang="es-AR" dirty="0" err="1"/>
              <a:t>value</a:t>
            </a:r>
            <a:r>
              <a:rPr lang="es-AR" dirty="0"/>
              <a:t> to </a:t>
            </a:r>
            <a:r>
              <a:rPr lang="es-AR" dirty="0" err="1"/>
              <a:t>customers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7783868"/>
              </p:ext>
            </p:extLst>
          </p:nvPr>
        </p:nvGraphicFramePr>
        <p:xfrm>
          <a:off x="447675" y="1552575"/>
          <a:ext cx="8229600" cy="5257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AR" dirty="0" err="1" smtClean="0">
                          <a:solidFill>
                            <a:schemeClr val="bg1"/>
                          </a:solidFill>
                        </a:rPr>
                        <a:t>Main</a:t>
                      </a:r>
                      <a:r>
                        <a:rPr lang="es-AR" baseline="0" dirty="0" smtClean="0">
                          <a:solidFill>
                            <a:schemeClr val="bg1"/>
                          </a:solidFill>
                        </a:rPr>
                        <a:t> </a:t>
                      </a:r>
                      <a:r>
                        <a:rPr lang="es-AR" baseline="0" dirty="0" err="1" smtClean="0">
                          <a:solidFill>
                            <a:schemeClr val="bg1"/>
                          </a:solidFill>
                        </a:rPr>
                        <a:t>Features</a:t>
                      </a:r>
                      <a:endParaRPr lang="en-US" dirty="0">
                        <a:solidFill>
                          <a:schemeClr val="bg1"/>
                        </a:solidFill>
                      </a:endParaRPr>
                    </a:p>
                  </a:txBody>
                  <a:tcPr>
                    <a:solidFill>
                      <a:srgbClr val="C00000"/>
                    </a:solidFill>
                  </a:tcPr>
                </a:tc>
                <a:tc>
                  <a:txBody>
                    <a:bodyPr/>
                    <a:lstStyle/>
                    <a:p>
                      <a:r>
                        <a:rPr lang="es-AR" dirty="0" err="1" smtClean="0"/>
                        <a:t>Avaya</a:t>
                      </a:r>
                      <a:r>
                        <a:rPr lang="es-AR" dirty="0" smtClean="0"/>
                        <a:t> </a:t>
                      </a:r>
                      <a:r>
                        <a:rPr lang="es-AR" dirty="0" err="1" smtClean="0"/>
                        <a:t>Call</a:t>
                      </a:r>
                      <a:r>
                        <a:rPr lang="es-AR" dirty="0" smtClean="0"/>
                        <a:t> Center Elite</a:t>
                      </a:r>
                      <a:endParaRPr lang="en-US" dirty="0"/>
                    </a:p>
                  </a:txBody>
                  <a:tcPr>
                    <a:solidFill>
                      <a:srgbClr val="C00000"/>
                    </a:solidFill>
                  </a:tcPr>
                </a:tc>
                <a:tc>
                  <a:txBody>
                    <a:bodyPr/>
                    <a:lstStyle/>
                    <a:p>
                      <a:r>
                        <a:rPr lang="es-AR" dirty="0" smtClean="0"/>
                        <a:t>Oracle </a:t>
                      </a:r>
                      <a:r>
                        <a:rPr lang="es-AR" dirty="0" err="1" smtClean="0"/>
                        <a:t>Service</a:t>
                      </a:r>
                      <a:r>
                        <a:rPr lang="es-AR" dirty="0" smtClean="0"/>
                        <a:t> Cloud</a:t>
                      </a:r>
                      <a:endParaRPr lang="en-US" dirty="0"/>
                    </a:p>
                  </a:txBody>
                  <a:tcPr>
                    <a:solidFill>
                      <a:srgbClr val="C00000"/>
                    </a:solidFill>
                  </a:tcPr>
                </a:tc>
              </a:tr>
              <a:tr h="370840">
                <a:tc>
                  <a:txBody>
                    <a:bodyPr/>
                    <a:lstStyle/>
                    <a:p>
                      <a:pPr algn="ctr"/>
                      <a:r>
                        <a:rPr lang="es-AR" dirty="0" smtClean="0"/>
                        <a:t>CRM </a:t>
                      </a:r>
                      <a:r>
                        <a:rPr lang="es-AR" dirty="0" err="1" smtClean="0"/>
                        <a:t>Plattform</a:t>
                      </a:r>
                      <a:endParaRPr lang="en-US" dirty="0"/>
                    </a:p>
                  </a:txBody>
                  <a:tcPr/>
                </a:tc>
                <a:tc>
                  <a:txBody>
                    <a:bodyPr/>
                    <a:lstStyle/>
                    <a:p>
                      <a:pPr algn="ctr"/>
                      <a:endParaRPr lang="en-US" dirty="0"/>
                    </a:p>
                  </a:txBody>
                  <a:tcPr/>
                </a:tc>
                <a:tc>
                  <a:txBody>
                    <a:bodyPr/>
                    <a:lstStyle/>
                    <a:p>
                      <a:pPr algn="ctr"/>
                      <a:r>
                        <a:rPr lang="es-AR" dirty="0" smtClean="0"/>
                        <a:t>X</a:t>
                      </a:r>
                      <a:endParaRPr lang="en-US" dirty="0"/>
                    </a:p>
                  </a:txBody>
                  <a:tcPr/>
                </a:tc>
              </a:tr>
              <a:tr h="370840">
                <a:tc>
                  <a:txBody>
                    <a:bodyPr/>
                    <a:lstStyle/>
                    <a:p>
                      <a:pPr algn="ctr"/>
                      <a:r>
                        <a:rPr lang="es-AR" dirty="0" err="1" smtClean="0"/>
                        <a:t>Agent</a:t>
                      </a:r>
                      <a:r>
                        <a:rPr lang="es-AR" dirty="0" smtClean="0"/>
                        <a:t> Desktop UI</a:t>
                      </a:r>
                      <a:endParaRPr lang="en-US" dirty="0"/>
                    </a:p>
                  </a:txBody>
                  <a:tcPr/>
                </a:tc>
                <a:tc>
                  <a:txBody>
                    <a:bodyPr/>
                    <a:lstStyle/>
                    <a:p>
                      <a:pPr algn="ctr"/>
                      <a:endParaRPr lang="en-US" dirty="0"/>
                    </a:p>
                  </a:txBody>
                  <a:tcPr/>
                </a:tc>
                <a:tc>
                  <a:txBody>
                    <a:bodyPr/>
                    <a:lstStyle/>
                    <a:p>
                      <a:pPr algn="ctr"/>
                      <a:r>
                        <a:rPr lang="es-AR" dirty="0" smtClean="0"/>
                        <a:t>X</a:t>
                      </a:r>
                      <a:endParaRPr lang="en-US" dirty="0"/>
                    </a:p>
                  </a:txBody>
                  <a:tcPr/>
                </a:tc>
              </a:tr>
              <a:tr h="370840">
                <a:tc>
                  <a:txBody>
                    <a:bodyPr/>
                    <a:lstStyle/>
                    <a:p>
                      <a:pPr algn="ctr"/>
                      <a:r>
                        <a:rPr lang="es-AR" dirty="0" err="1" smtClean="0"/>
                        <a:t>Contact</a:t>
                      </a:r>
                      <a:r>
                        <a:rPr lang="es-AR" dirty="0" smtClean="0"/>
                        <a:t> </a:t>
                      </a:r>
                      <a:r>
                        <a:rPr lang="es-AR" dirty="0" err="1" smtClean="0"/>
                        <a:t>Context</a:t>
                      </a:r>
                      <a:r>
                        <a:rPr lang="es-AR" dirty="0" smtClean="0"/>
                        <a:t> </a:t>
                      </a:r>
                      <a:r>
                        <a:rPr lang="es-AR" dirty="0" err="1" smtClean="0"/>
                        <a:t>Information</a:t>
                      </a:r>
                      <a:r>
                        <a:rPr lang="es-AR" dirty="0" smtClean="0"/>
                        <a:t>(rel1.1)</a:t>
                      </a:r>
                      <a:endParaRPr lang="en-US" dirty="0"/>
                    </a:p>
                  </a:txBody>
                  <a:tcPr/>
                </a:tc>
                <a:tc>
                  <a:txBody>
                    <a:bodyPr/>
                    <a:lstStyle/>
                    <a:p>
                      <a:pPr algn="ctr"/>
                      <a:r>
                        <a:rPr lang="es-AR" dirty="0" smtClean="0"/>
                        <a:t>X</a:t>
                      </a:r>
                      <a:endParaRPr lang="en-US" dirty="0"/>
                    </a:p>
                  </a:txBody>
                  <a:tcPr/>
                </a:tc>
                <a:tc>
                  <a:txBody>
                    <a:bodyPr/>
                    <a:lstStyle/>
                    <a:p>
                      <a:pPr algn="ctr"/>
                      <a:r>
                        <a:rPr lang="es-AR" dirty="0" smtClean="0"/>
                        <a:t>X</a:t>
                      </a:r>
                      <a:endParaRPr lang="en-US" dirty="0"/>
                    </a:p>
                  </a:txBody>
                  <a:tcPr/>
                </a:tc>
              </a:tr>
              <a:tr h="370840">
                <a:tc>
                  <a:txBody>
                    <a:bodyPr/>
                    <a:lstStyle/>
                    <a:p>
                      <a:pPr algn="ctr"/>
                      <a:r>
                        <a:rPr lang="es-AR" dirty="0" err="1" smtClean="0"/>
                        <a:t>Agent</a:t>
                      </a:r>
                      <a:r>
                        <a:rPr lang="es-AR" dirty="0" smtClean="0"/>
                        <a:t> </a:t>
                      </a:r>
                      <a:r>
                        <a:rPr lang="es-AR" dirty="0" err="1" smtClean="0"/>
                        <a:t>State</a:t>
                      </a:r>
                      <a:r>
                        <a:rPr lang="es-AR" dirty="0" smtClean="0"/>
                        <a:t> Control (rel1.1)</a:t>
                      </a:r>
                      <a:endParaRPr lang="en-US" dirty="0"/>
                    </a:p>
                  </a:txBody>
                  <a:tcPr/>
                </a:tc>
                <a:tc>
                  <a:txBody>
                    <a:bodyPr/>
                    <a:lstStyle/>
                    <a:p>
                      <a:pPr algn="ctr"/>
                      <a:r>
                        <a:rPr lang="es-AR" dirty="0" smtClean="0"/>
                        <a:t>X</a:t>
                      </a:r>
                      <a:endParaRPr lang="en-US" dirty="0"/>
                    </a:p>
                  </a:txBody>
                  <a:tcPr/>
                </a:tc>
                <a:tc>
                  <a:txBody>
                    <a:bodyPr/>
                    <a:lstStyle/>
                    <a:p>
                      <a:pPr algn="ctr"/>
                      <a:endParaRPr lang="en-US" dirty="0"/>
                    </a:p>
                  </a:txBody>
                  <a:tcPr/>
                </a:tc>
              </a:tr>
              <a:tr h="370840">
                <a:tc>
                  <a:txBody>
                    <a:bodyPr/>
                    <a:lstStyle/>
                    <a:p>
                      <a:pPr algn="ctr"/>
                      <a:r>
                        <a:rPr lang="es-AR" dirty="0" err="1" smtClean="0"/>
                        <a:t>Call</a:t>
                      </a:r>
                      <a:r>
                        <a:rPr lang="es-AR" dirty="0" smtClean="0"/>
                        <a:t> Control (rel1.1)</a:t>
                      </a:r>
                      <a:endParaRPr lang="en-US" dirty="0"/>
                    </a:p>
                  </a:txBody>
                  <a:tcPr/>
                </a:tc>
                <a:tc>
                  <a:txBody>
                    <a:bodyPr/>
                    <a:lstStyle/>
                    <a:p>
                      <a:pPr algn="ctr"/>
                      <a:r>
                        <a:rPr lang="es-AR" dirty="0" smtClean="0"/>
                        <a:t>X</a:t>
                      </a:r>
                      <a:endParaRPr lang="en-US" dirty="0"/>
                    </a:p>
                  </a:txBody>
                  <a:tcPr/>
                </a:tc>
                <a:tc>
                  <a:txBody>
                    <a:bodyPr/>
                    <a:lstStyle/>
                    <a:p>
                      <a:pPr algn="ctr"/>
                      <a:endParaRPr lang="en-US" dirty="0"/>
                    </a:p>
                  </a:txBody>
                  <a:tcPr/>
                </a:tc>
              </a:tr>
              <a:tr h="370840">
                <a:tc>
                  <a:txBody>
                    <a:bodyPr/>
                    <a:lstStyle/>
                    <a:p>
                      <a:pPr algn="ctr"/>
                      <a:r>
                        <a:rPr lang="es-AR" dirty="0" smtClean="0"/>
                        <a:t>Chat Control</a:t>
                      </a:r>
                      <a:endParaRPr lang="en-US" dirty="0"/>
                    </a:p>
                  </a:txBody>
                  <a:tcPr/>
                </a:tc>
                <a:tc>
                  <a:txBody>
                    <a:bodyPr/>
                    <a:lstStyle/>
                    <a:p>
                      <a:pPr algn="ctr"/>
                      <a:endParaRPr lang="en-US" dirty="0"/>
                    </a:p>
                  </a:txBody>
                  <a:tcPr/>
                </a:tc>
                <a:tc>
                  <a:txBody>
                    <a:bodyPr/>
                    <a:lstStyle/>
                    <a:p>
                      <a:pPr algn="ctr"/>
                      <a:r>
                        <a:rPr lang="es-AR" dirty="0" smtClean="0"/>
                        <a:t>X</a:t>
                      </a:r>
                      <a:endParaRPr lang="en-US" dirty="0"/>
                    </a:p>
                  </a:txBody>
                  <a:tcPr/>
                </a:tc>
              </a:tr>
              <a:tr h="370840">
                <a:tc>
                  <a:txBody>
                    <a:bodyPr/>
                    <a:lstStyle/>
                    <a:p>
                      <a:pPr algn="ctr"/>
                      <a:r>
                        <a:rPr lang="es-AR" dirty="0" smtClean="0"/>
                        <a:t>Incident</a:t>
                      </a:r>
                      <a:r>
                        <a:rPr lang="es-AR" baseline="0" dirty="0" smtClean="0"/>
                        <a:t> Control</a:t>
                      </a:r>
                      <a:endParaRPr lang="en-US" dirty="0"/>
                    </a:p>
                  </a:txBody>
                  <a:tcPr/>
                </a:tc>
                <a:tc>
                  <a:txBody>
                    <a:bodyPr/>
                    <a:lstStyle/>
                    <a:p>
                      <a:pPr algn="ctr"/>
                      <a:endParaRPr lang="en-US" dirty="0"/>
                    </a:p>
                  </a:txBody>
                  <a:tcPr/>
                </a:tc>
                <a:tc>
                  <a:txBody>
                    <a:bodyPr/>
                    <a:lstStyle/>
                    <a:p>
                      <a:pPr algn="ctr"/>
                      <a:r>
                        <a:rPr lang="es-AR" dirty="0" smtClean="0"/>
                        <a:t>X</a:t>
                      </a:r>
                      <a:endParaRPr lang="en-US" dirty="0"/>
                    </a:p>
                  </a:txBody>
                  <a:tcPr/>
                </a:tc>
              </a:tr>
              <a:tr h="370840">
                <a:tc>
                  <a:txBody>
                    <a:bodyPr/>
                    <a:lstStyle/>
                    <a:p>
                      <a:pPr algn="ctr"/>
                      <a:r>
                        <a:rPr lang="es-AR" dirty="0" err="1" smtClean="0"/>
                        <a:t>Call</a:t>
                      </a:r>
                      <a:r>
                        <a:rPr lang="es-AR" baseline="0" dirty="0" smtClean="0"/>
                        <a:t> </a:t>
                      </a:r>
                      <a:r>
                        <a:rPr lang="es-AR" baseline="0" dirty="0" err="1" smtClean="0"/>
                        <a:t>Routing</a:t>
                      </a:r>
                      <a:r>
                        <a:rPr lang="es-AR" baseline="0" dirty="0" smtClean="0"/>
                        <a:t> (rel1.1)</a:t>
                      </a:r>
                      <a:endParaRPr lang="en-US" dirty="0"/>
                    </a:p>
                  </a:txBody>
                  <a:tcPr/>
                </a:tc>
                <a:tc>
                  <a:txBody>
                    <a:bodyPr/>
                    <a:lstStyle/>
                    <a:p>
                      <a:pPr algn="ctr"/>
                      <a:r>
                        <a:rPr lang="es-AR" dirty="0" smtClean="0"/>
                        <a:t>X</a:t>
                      </a:r>
                      <a:endParaRPr lang="en-US" dirty="0"/>
                    </a:p>
                  </a:txBody>
                  <a:tcPr/>
                </a:tc>
                <a:tc>
                  <a:txBody>
                    <a:bodyPr/>
                    <a:lstStyle/>
                    <a:p>
                      <a:pPr algn="ctr"/>
                      <a:endParaRPr lang="en-US" dirty="0"/>
                    </a:p>
                  </a:txBody>
                  <a:tcPr/>
                </a:tc>
              </a:tr>
              <a:tr h="370840">
                <a:tc>
                  <a:txBody>
                    <a:bodyPr/>
                    <a:lstStyle/>
                    <a:p>
                      <a:pPr algn="ctr"/>
                      <a:r>
                        <a:rPr lang="es-AR" dirty="0" smtClean="0"/>
                        <a:t>Chat </a:t>
                      </a:r>
                      <a:r>
                        <a:rPr lang="es-AR" dirty="0" err="1" smtClean="0"/>
                        <a:t>Routing</a:t>
                      </a:r>
                      <a:r>
                        <a:rPr lang="es-AR" dirty="0" smtClean="0"/>
                        <a:t> (rel2.0)</a:t>
                      </a:r>
                      <a:endParaRPr lang="en-US" dirty="0"/>
                    </a:p>
                  </a:txBody>
                  <a:tcPr/>
                </a:tc>
                <a:tc>
                  <a:txBody>
                    <a:bodyPr/>
                    <a:lstStyle/>
                    <a:p>
                      <a:pPr algn="ctr"/>
                      <a:r>
                        <a:rPr lang="es-AR" dirty="0" smtClean="0"/>
                        <a:t>X</a:t>
                      </a:r>
                      <a:endParaRPr lang="en-US" dirty="0"/>
                    </a:p>
                  </a:txBody>
                  <a:tcPr/>
                </a:tc>
                <a:tc>
                  <a:txBody>
                    <a:bodyPr/>
                    <a:lstStyle/>
                    <a:p>
                      <a:pPr algn="ctr"/>
                      <a:endParaRPr lang="en-US" dirty="0"/>
                    </a:p>
                  </a:txBody>
                  <a:tcPr/>
                </a:tc>
              </a:tr>
              <a:tr h="370840">
                <a:tc>
                  <a:txBody>
                    <a:bodyPr/>
                    <a:lstStyle/>
                    <a:p>
                      <a:pPr algn="ctr"/>
                      <a:r>
                        <a:rPr lang="es-AR" dirty="0" err="1" smtClean="0"/>
                        <a:t>Incident</a:t>
                      </a:r>
                      <a:r>
                        <a:rPr lang="es-AR" dirty="0" smtClean="0"/>
                        <a:t> </a:t>
                      </a:r>
                      <a:r>
                        <a:rPr lang="es-AR" dirty="0" err="1" smtClean="0"/>
                        <a:t>Routing</a:t>
                      </a:r>
                      <a:r>
                        <a:rPr lang="es-AR" dirty="0" smtClean="0"/>
                        <a:t> (rel2.0)</a:t>
                      </a:r>
                      <a:endParaRPr lang="en-US" dirty="0"/>
                    </a:p>
                  </a:txBody>
                  <a:tcPr/>
                </a:tc>
                <a:tc>
                  <a:txBody>
                    <a:bodyPr/>
                    <a:lstStyle/>
                    <a:p>
                      <a:pPr algn="ctr"/>
                      <a:r>
                        <a:rPr lang="es-AR" dirty="0" smtClean="0"/>
                        <a:t>X</a:t>
                      </a:r>
                      <a:endParaRPr lang="en-US" dirty="0"/>
                    </a:p>
                  </a:txBody>
                  <a:tcPr/>
                </a:tc>
                <a:tc>
                  <a:txBody>
                    <a:bodyPr/>
                    <a:lstStyle/>
                    <a:p>
                      <a:pPr algn="ctr"/>
                      <a:endParaRPr lang="en-US" dirty="0"/>
                    </a:p>
                  </a:txBody>
                  <a:tcPr/>
                </a:tc>
              </a:tr>
              <a:tr h="370840">
                <a:tc>
                  <a:txBody>
                    <a:bodyPr/>
                    <a:lstStyle/>
                    <a:p>
                      <a:pPr algn="ctr"/>
                      <a:r>
                        <a:rPr lang="es-AR" dirty="0" err="1" smtClean="0"/>
                        <a:t>Interaction</a:t>
                      </a:r>
                      <a:r>
                        <a:rPr lang="es-AR" dirty="0" smtClean="0"/>
                        <a:t> </a:t>
                      </a:r>
                      <a:r>
                        <a:rPr lang="es-AR" dirty="0" err="1" smtClean="0"/>
                        <a:t>Reporting</a:t>
                      </a:r>
                      <a:r>
                        <a:rPr lang="es-AR" dirty="0" smtClean="0"/>
                        <a:t> (rel2.0)</a:t>
                      </a:r>
                      <a:endParaRPr lang="en-US" dirty="0"/>
                    </a:p>
                  </a:txBody>
                  <a:tcPr/>
                </a:tc>
                <a:tc>
                  <a:txBody>
                    <a:bodyPr/>
                    <a:lstStyle/>
                    <a:p>
                      <a:pPr algn="ctr"/>
                      <a:r>
                        <a:rPr lang="es-AR" dirty="0" smtClean="0"/>
                        <a:t>X</a:t>
                      </a:r>
                      <a:endParaRPr lang="en-US" dirty="0"/>
                    </a:p>
                  </a:txBody>
                  <a:tcPr/>
                </a:tc>
                <a:tc>
                  <a:txBody>
                    <a:bodyPr/>
                    <a:lstStyle/>
                    <a:p>
                      <a:pPr algn="ctr"/>
                      <a:r>
                        <a:rPr lang="es-AR" dirty="0" smtClean="0"/>
                        <a:t>X</a:t>
                      </a:r>
                      <a:endParaRPr lang="en-US" dirty="0"/>
                    </a:p>
                  </a:txBody>
                  <a:tcPr/>
                </a:tc>
              </a:tr>
            </a:tbl>
          </a:graphicData>
        </a:graphic>
      </p:graphicFrame>
      <p:sp>
        <p:nvSpPr>
          <p:cNvPr id="4" name="Slide Number Placeholder 3"/>
          <p:cNvSpPr>
            <a:spLocks noGrp="1"/>
          </p:cNvSpPr>
          <p:nvPr>
            <p:ph type="sldNum" sz="quarter" idx="10"/>
          </p:nvPr>
        </p:nvSpPr>
        <p:spPr/>
        <p:txBody>
          <a:bodyPr/>
          <a:lstStyle/>
          <a:p>
            <a:fld id="{4B82FE86-9F94-4302-94CB-D880393CDE41}" type="slidenum">
              <a:rPr lang="en-US" smtClean="0"/>
              <a:pPr/>
              <a:t>4</a:t>
            </a:fld>
            <a:endParaRPr lang="en-US"/>
          </a:p>
        </p:txBody>
      </p:sp>
    </p:spTree>
    <p:extLst>
      <p:ext uri="{BB962C8B-B14F-4D97-AF65-F5344CB8AC3E}">
        <p14:creationId xmlns:p14="http://schemas.microsoft.com/office/powerpoint/2010/main" val="3583148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Avaya</a:t>
            </a:r>
            <a:r>
              <a:rPr lang="es-AR" dirty="0" smtClean="0"/>
              <a:t> Oracle SC </a:t>
            </a:r>
            <a:r>
              <a:rPr lang="es-AR" dirty="0" err="1"/>
              <a:t>C</a:t>
            </a:r>
            <a:r>
              <a:rPr lang="es-AR" dirty="0" err="1" smtClean="0"/>
              <a:t>onnector</a:t>
            </a:r>
            <a:r>
              <a:rPr lang="es-AR" dirty="0" smtClean="0"/>
              <a:t> </a:t>
            </a:r>
            <a:r>
              <a:rPr lang="es-AR" dirty="0" err="1" smtClean="0"/>
              <a:t>Architecture</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5</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63" y="1295401"/>
            <a:ext cx="8553412" cy="5254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2415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4"/>
          <p:cNvSpPr/>
          <p:nvPr/>
        </p:nvSpPr>
        <p:spPr>
          <a:xfrm>
            <a:off x="7651372" y="1657343"/>
            <a:ext cx="1255666" cy="4449060"/>
          </a:xfrm>
          <a:prstGeom prst="rect">
            <a:avLst/>
          </a:prstGeom>
          <a:solidFill>
            <a:schemeClr val="bg1">
              <a:lumMod val="75000"/>
            </a:schemeClr>
          </a:solidFill>
          <a:ln>
            <a:noFill/>
          </a:ln>
        </p:spPr>
        <p:style>
          <a:lnRef idx="2">
            <a:schemeClr val="accent1"/>
          </a:lnRef>
          <a:fillRef idx="1">
            <a:schemeClr val="lt1"/>
          </a:fillRef>
          <a:effectRef idx="0">
            <a:schemeClr val="accent1"/>
          </a:effectRef>
          <a:fontRef idx="minor">
            <a:schemeClr val="dk1"/>
          </a:fontRef>
        </p:style>
        <p:txBody>
          <a:bodyPr anchor="t"/>
          <a:lstStyle/>
          <a:p>
            <a:pPr algn="ctr"/>
            <a:r>
              <a:rPr lang="en-US" sz="1400" dirty="0" smtClean="0">
                <a:solidFill>
                  <a:srgbClr val="000000"/>
                </a:solidFill>
                <a:ea typeface="ＭＳ Ｐゴシック"/>
                <a:cs typeface="ＭＳ Ｐゴシック"/>
              </a:rPr>
              <a:t>Screen Pop-up (Agent)</a:t>
            </a:r>
            <a:endParaRPr lang="en-US" sz="1400" dirty="0">
              <a:solidFill>
                <a:srgbClr val="000000"/>
              </a:solidFill>
              <a:ea typeface="ＭＳ Ｐゴシック"/>
              <a:cs typeface="ＭＳ Ｐゴシック"/>
            </a:endParaRPr>
          </a:p>
        </p:txBody>
      </p:sp>
      <p:sp>
        <p:nvSpPr>
          <p:cNvPr id="2" name="Title 1"/>
          <p:cNvSpPr>
            <a:spLocks noGrp="1"/>
          </p:cNvSpPr>
          <p:nvPr>
            <p:ph type="title"/>
          </p:nvPr>
        </p:nvSpPr>
        <p:spPr/>
        <p:txBody>
          <a:bodyPr/>
          <a:lstStyle/>
          <a:p>
            <a:r>
              <a:rPr lang="es-AR" dirty="0" smtClean="0"/>
              <a:t>Standard </a:t>
            </a:r>
            <a:r>
              <a:rPr lang="es-AR" dirty="0" err="1" smtClean="0"/>
              <a:t>Call</a:t>
            </a:r>
            <a:r>
              <a:rPr lang="es-AR" dirty="0" smtClean="0"/>
              <a:t> / </a:t>
            </a:r>
            <a:r>
              <a:rPr lang="es-AR" dirty="0" err="1" smtClean="0"/>
              <a:t>Interaction</a:t>
            </a:r>
            <a:r>
              <a:rPr lang="es-AR" dirty="0" smtClean="0"/>
              <a:t> </a:t>
            </a:r>
            <a:r>
              <a:rPr lang="es-AR" dirty="0" err="1" smtClean="0"/>
              <a:t>Flow</a:t>
            </a:r>
            <a:r>
              <a:rPr lang="es-AR" dirty="0" smtClean="0"/>
              <a:t> </a:t>
            </a:r>
            <a:r>
              <a:rPr lang="es-AR" dirty="0" err="1" smtClean="0"/>
              <a:t>Sequence</a:t>
            </a:r>
            <a:r>
              <a:rPr lang="es-AR" dirty="0" smtClean="0"/>
              <a:t> in </a:t>
            </a:r>
            <a:r>
              <a:rPr lang="es-AR" dirty="0" err="1" smtClean="0"/>
              <a:t>Multi</a:t>
            </a:r>
            <a:r>
              <a:rPr lang="es-AR" dirty="0" smtClean="0"/>
              <a:t> </a:t>
            </a:r>
            <a:r>
              <a:rPr lang="es-AR" dirty="0" err="1" smtClean="0"/>
              <a:t>Site</a:t>
            </a:r>
            <a:r>
              <a:rPr lang="es-AR" dirty="0" smtClean="0"/>
              <a:t> </a:t>
            </a:r>
            <a:r>
              <a:rPr lang="es-AR" dirty="0" err="1" smtClean="0"/>
              <a:t>Environment</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6</a:t>
            </a:fld>
            <a:endParaRPr lang="en-US"/>
          </a:p>
        </p:txBody>
      </p:sp>
      <p:sp>
        <p:nvSpPr>
          <p:cNvPr id="24" name="Rectangle 54"/>
          <p:cNvSpPr/>
          <p:nvPr/>
        </p:nvSpPr>
        <p:spPr>
          <a:xfrm>
            <a:off x="254745" y="1653194"/>
            <a:ext cx="1356143" cy="4438594"/>
          </a:xfrm>
          <a:prstGeom prst="rect">
            <a:avLst/>
          </a:prstGeom>
          <a:solidFill>
            <a:schemeClr val="bg1">
              <a:lumMod val="75000"/>
            </a:schemeClr>
          </a:solidFill>
          <a:ln>
            <a:noFill/>
          </a:ln>
        </p:spPr>
        <p:style>
          <a:lnRef idx="2">
            <a:schemeClr val="accent1"/>
          </a:lnRef>
          <a:fillRef idx="1">
            <a:schemeClr val="lt1"/>
          </a:fillRef>
          <a:effectRef idx="0">
            <a:schemeClr val="accent1"/>
          </a:effectRef>
          <a:fontRef idx="minor">
            <a:schemeClr val="dk1"/>
          </a:fontRef>
        </p:style>
        <p:txBody>
          <a:bodyPr anchor="t"/>
          <a:lstStyle/>
          <a:p>
            <a:pPr algn="ctr"/>
            <a:r>
              <a:rPr lang="en-US" sz="1400" dirty="0" smtClean="0">
                <a:solidFill>
                  <a:schemeClr val="tx1"/>
                </a:solidFill>
                <a:ea typeface="ＭＳ Ｐゴシック"/>
                <a:cs typeface="ＭＳ Ｐゴシック"/>
              </a:rPr>
              <a:t>Self Service</a:t>
            </a:r>
            <a:endParaRPr lang="en-US" sz="1400" dirty="0">
              <a:solidFill>
                <a:schemeClr val="tx1"/>
              </a:solidFill>
              <a:ea typeface="ＭＳ Ｐゴシック"/>
              <a:cs typeface="ＭＳ Ｐゴシック"/>
            </a:endParaRPr>
          </a:p>
        </p:txBody>
      </p:sp>
      <p:sp>
        <p:nvSpPr>
          <p:cNvPr id="25" name="Rectangle 54"/>
          <p:cNvSpPr/>
          <p:nvPr/>
        </p:nvSpPr>
        <p:spPr>
          <a:xfrm>
            <a:off x="1883613" y="1655649"/>
            <a:ext cx="1513480" cy="4437832"/>
          </a:xfrm>
          <a:prstGeom prst="rect">
            <a:avLst/>
          </a:prstGeom>
          <a:solidFill>
            <a:schemeClr val="bg1">
              <a:lumMod val="75000"/>
            </a:schemeClr>
          </a:solidFill>
          <a:ln>
            <a:noFill/>
          </a:ln>
        </p:spPr>
        <p:style>
          <a:lnRef idx="2">
            <a:schemeClr val="accent1"/>
          </a:lnRef>
          <a:fillRef idx="1">
            <a:schemeClr val="lt1"/>
          </a:fillRef>
          <a:effectRef idx="0">
            <a:schemeClr val="accent1"/>
          </a:effectRef>
          <a:fontRef idx="minor">
            <a:schemeClr val="dk1"/>
          </a:fontRef>
        </p:style>
        <p:txBody>
          <a:bodyPr anchor="t"/>
          <a:lstStyle/>
          <a:p>
            <a:pPr algn="ctr"/>
            <a:r>
              <a:rPr lang="en-US" sz="1400" dirty="0" smtClean="0">
                <a:solidFill>
                  <a:schemeClr val="tx1"/>
                </a:solidFill>
                <a:ea typeface="ＭＳ Ｐゴシック"/>
                <a:cs typeface="ＭＳ Ｐゴシック"/>
              </a:rPr>
              <a:t>Segmentation</a:t>
            </a:r>
            <a:endParaRPr lang="en-US" sz="1400" dirty="0">
              <a:solidFill>
                <a:schemeClr val="tx1"/>
              </a:solidFill>
              <a:ea typeface="ＭＳ Ｐゴシック"/>
              <a:cs typeface="ＭＳ Ｐゴシック"/>
            </a:endParaRPr>
          </a:p>
        </p:txBody>
      </p:sp>
      <p:sp>
        <p:nvSpPr>
          <p:cNvPr id="26" name="Rectangle 54"/>
          <p:cNvSpPr/>
          <p:nvPr/>
        </p:nvSpPr>
        <p:spPr>
          <a:xfrm>
            <a:off x="3640583" y="1657343"/>
            <a:ext cx="2333856" cy="4436138"/>
          </a:xfrm>
          <a:prstGeom prst="rect">
            <a:avLst/>
          </a:prstGeom>
          <a:solidFill>
            <a:schemeClr val="bg1">
              <a:lumMod val="75000"/>
            </a:schemeClr>
          </a:solidFill>
          <a:ln>
            <a:noFill/>
          </a:ln>
        </p:spPr>
        <p:style>
          <a:lnRef idx="2">
            <a:schemeClr val="accent1"/>
          </a:lnRef>
          <a:fillRef idx="1">
            <a:schemeClr val="lt1"/>
          </a:fillRef>
          <a:effectRef idx="0">
            <a:schemeClr val="accent1"/>
          </a:effectRef>
          <a:fontRef idx="minor">
            <a:schemeClr val="dk1"/>
          </a:fontRef>
        </p:style>
        <p:txBody>
          <a:bodyPr anchor="t"/>
          <a:lstStyle/>
          <a:p>
            <a:pPr algn="ctr"/>
            <a:r>
              <a:rPr lang="en-US" sz="1400" dirty="0" smtClean="0">
                <a:solidFill>
                  <a:schemeClr val="tx1"/>
                </a:solidFill>
                <a:ea typeface="ＭＳ Ｐゴシック"/>
                <a:cs typeface="ＭＳ Ｐゴシック"/>
              </a:rPr>
              <a:t>Routing/ACD Selection</a:t>
            </a:r>
            <a:endParaRPr lang="en-US" sz="1400" dirty="0">
              <a:solidFill>
                <a:schemeClr val="tx1"/>
              </a:solidFill>
              <a:ea typeface="ＭＳ Ｐゴシック"/>
              <a:cs typeface="ＭＳ Ｐゴシック"/>
            </a:endParaRPr>
          </a:p>
        </p:txBody>
      </p:sp>
      <p:sp>
        <p:nvSpPr>
          <p:cNvPr id="27" name="Rectangle 54"/>
          <p:cNvSpPr/>
          <p:nvPr/>
        </p:nvSpPr>
        <p:spPr>
          <a:xfrm>
            <a:off x="6240236" y="1657343"/>
            <a:ext cx="1161852" cy="4449060"/>
          </a:xfrm>
          <a:prstGeom prst="rect">
            <a:avLst/>
          </a:prstGeom>
          <a:solidFill>
            <a:schemeClr val="bg1">
              <a:lumMod val="75000"/>
            </a:schemeClr>
          </a:solidFill>
          <a:ln>
            <a:noFill/>
          </a:ln>
        </p:spPr>
        <p:style>
          <a:lnRef idx="2">
            <a:schemeClr val="accent1"/>
          </a:lnRef>
          <a:fillRef idx="1">
            <a:schemeClr val="lt1"/>
          </a:fillRef>
          <a:effectRef idx="0">
            <a:schemeClr val="accent1"/>
          </a:effectRef>
          <a:fontRef idx="minor">
            <a:schemeClr val="dk1"/>
          </a:fontRef>
        </p:style>
        <p:txBody>
          <a:bodyPr anchor="t"/>
          <a:lstStyle/>
          <a:p>
            <a:pPr algn="ctr"/>
            <a:r>
              <a:rPr lang="en-US" sz="1400" dirty="0" smtClean="0">
                <a:solidFill>
                  <a:srgbClr val="000000"/>
                </a:solidFill>
                <a:ea typeface="ＭＳ Ｐゴシック"/>
                <a:cs typeface="ＭＳ Ｐゴシック"/>
              </a:rPr>
              <a:t>Agent Assignment (ACD)</a:t>
            </a:r>
            <a:endParaRPr lang="en-US" sz="1400" dirty="0">
              <a:solidFill>
                <a:srgbClr val="000000"/>
              </a:solidFill>
              <a:ea typeface="ＭＳ Ｐゴシック"/>
              <a:cs typeface="ＭＳ Ｐゴシック"/>
            </a:endParaRPr>
          </a:p>
        </p:txBody>
      </p:sp>
      <p:sp>
        <p:nvSpPr>
          <p:cNvPr id="28" name="Down Arrow 27"/>
          <p:cNvSpPr/>
          <p:nvPr/>
        </p:nvSpPr>
        <p:spPr>
          <a:xfrm rot="16200000">
            <a:off x="1472911" y="1794004"/>
            <a:ext cx="525131" cy="245031"/>
          </a:xfrm>
          <a:prstGeom prst="downArrow">
            <a:avLst/>
          </a:prstGeom>
          <a:solidFill>
            <a:schemeClr val="tx2"/>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9" name="TextBox 28"/>
          <p:cNvSpPr txBox="1"/>
          <p:nvPr/>
        </p:nvSpPr>
        <p:spPr>
          <a:xfrm>
            <a:off x="142875" y="2487433"/>
            <a:ext cx="8848725" cy="1477328"/>
          </a:xfrm>
          <a:prstGeom prst="rect">
            <a:avLst/>
          </a:prstGeom>
          <a:solidFill>
            <a:srgbClr val="92D050"/>
          </a:solidFill>
          <a:ln>
            <a:noFill/>
          </a:ln>
        </p:spPr>
        <p:txBody>
          <a:bodyPr wrap="square" rtlCol="0">
            <a:spAutoFit/>
          </a:bodyPr>
          <a:lstStyle/>
          <a:p>
            <a:r>
              <a:rPr lang="es-AR" dirty="0" err="1" smtClean="0">
                <a:solidFill>
                  <a:schemeClr val="bg1"/>
                </a:solidFill>
              </a:rPr>
              <a:t>Voice</a:t>
            </a:r>
            <a:r>
              <a:rPr lang="es-AR" dirty="0" smtClean="0">
                <a:solidFill>
                  <a:schemeClr val="bg1"/>
                </a:solidFill>
              </a:rPr>
              <a:t> </a:t>
            </a:r>
            <a:r>
              <a:rPr lang="es-AR" dirty="0" err="1" smtClean="0">
                <a:solidFill>
                  <a:schemeClr val="bg1"/>
                </a:solidFill>
              </a:rPr>
              <a:t>Call</a:t>
            </a:r>
            <a:r>
              <a:rPr lang="es-AR" dirty="0" smtClean="0">
                <a:solidFill>
                  <a:schemeClr val="bg1"/>
                </a:solidFill>
              </a:rPr>
              <a:t> (</a:t>
            </a:r>
            <a:r>
              <a:rPr lang="es-AR" dirty="0" err="1" smtClean="0">
                <a:solidFill>
                  <a:schemeClr val="bg1"/>
                </a:solidFill>
              </a:rPr>
              <a:t>release</a:t>
            </a:r>
            <a:r>
              <a:rPr lang="es-AR" dirty="0" smtClean="0">
                <a:solidFill>
                  <a:schemeClr val="bg1"/>
                </a:solidFill>
              </a:rPr>
              <a:t> 1.1)</a:t>
            </a:r>
          </a:p>
          <a:p>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p:txBody>
      </p:sp>
      <p:sp>
        <p:nvSpPr>
          <p:cNvPr id="30" name="Rectangle 29"/>
          <p:cNvSpPr/>
          <p:nvPr/>
        </p:nvSpPr>
        <p:spPr>
          <a:xfrm>
            <a:off x="425240" y="2816277"/>
            <a:ext cx="5426683" cy="1013848"/>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t>Avaya Experience Portal</a:t>
            </a:r>
            <a:endParaRPr lang="en-US" sz="1200" dirty="0"/>
          </a:p>
        </p:txBody>
      </p:sp>
      <p:sp>
        <p:nvSpPr>
          <p:cNvPr id="31" name="Rectangle 30"/>
          <p:cNvSpPr/>
          <p:nvPr/>
        </p:nvSpPr>
        <p:spPr>
          <a:xfrm>
            <a:off x="549747" y="3148377"/>
            <a:ext cx="2766116" cy="254000"/>
          </a:xfrm>
          <a:prstGeom prst="rect">
            <a:avLst/>
          </a:prstGeom>
          <a:solidFill>
            <a:schemeClr val="accent6">
              <a:lumMod val="60000"/>
              <a:lumOff val="4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Custom OD Apps</a:t>
            </a:r>
            <a:endParaRPr lang="en-US" sz="1100" dirty="0">
              <a:solidFill>
                <a:srgbClr val="000000"/>
              </a:solidFill>
            </a:endParaRPr>
          </a:p>
        </p:txBody>
      </p:sp>
      <p:sp>
        <p:nvSpPr>
          <p:cNvPr id="32" name="Rectangle 31"/>
          <p:cNvSpPr/>
          <p:nvPr/>
        </p:nvSpPr>
        <p:spPr>
          <a:xfrm>
            <a:off x="552986" y="3475406"/>
            <a:ext cx="5176421" cy="254000"/>
          </a:xfrm>
          <a:prstGeom prst="rect">
            <a:avLst/>
          </a:prstGeom>
          <a:solidFill>
            <a:schemeClr val="accent2">
              <a:lumMod val="60000"/>
              <a:lumOff val="4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ICR Call Control</a:t>
            </a:r>
            <a:endParaRPr lang="en-US" sz="1100" dirty="0">
              <a:solidFill>
                <a:schemeClr val="bg1"/>
              </a:solidFill>
            </a:endParaRPr>
          </a:p>
        </p:txBody>
      </p:sp>
      <p:sp>
        <p:nvSpPr>
          <p:cNvPr id="33" name="TextBox 32"/>
          <p:cNvSpPr txBox="1"/>
          <p:nvPr/>
        </p:nvSpPr>
        <p:spPr>
          <a:xfrm>
            <a:off x="142875" y="4158120"/>
            <a:ext cx="8848725" cy="1631216"/>
          </a:xfrm>
          <a:prstGeom prst="rect">
            <a:avLst/>
          </a:prstGeom>
          <a:solidFill>
            <a:schemeClr val="accent6"/>
          </a:solidFill>
          <a:ln>
            <a:noFill/>
          </a:ln>
        </p:spPr>
        <p:txBody>
          <a:bodyPr wrap="square" rtlCol="0">
            <a:spAutoFit/>
          </a:bodyPr>
          <a:lstStyle/>
          <a:p>
            <a:r>
              <a:rPr lang="es-AR" dirty="0" smtClean="0">
                <a:solidFill>
                  <a:schemeClr val="bg1"/>
                </a:solidFill>
              </a:rPr>
              <a:t>Chat &amp; </a:t>
            </a:r>
            <a:r>
              <a:rPr lang="es-AR" dirty="0" err="1" smtClean="0">
                <a:solidFill>
                  <a:schemeClr val="bg1"/>
                </a:solidFill>
              </a:rPr>
              <a:t>Incident</a:t>
            </a:r>
            <a:r>
              <a:rPr lang="es-AR" dirty="0" smtClean="0">
                <a:solidFill>
                  <a:schemeClr val="bg1"/>
                </a:solidFill>
              </a:rPr>
              <a:t> </a:t>
            </a:r>
            <a:r>
              <a:rPr lang="es-AR" dirty="0" err="1" smtClean="0">
                <a:solidFill>
                  <a:schemeClr val="bg1"/>
                </a:solidFill>
              </a:rPr>
              <a:t>Interaction</a:t>
            </a:r>
            <a:r>
              <a:rPr lang="es-AR" dirty="0" smtClean="0">
                <a:solidFill>
                  <a:schemeClr val="bg1"/>
                </a:solidFill>
              </a:rPr>
              <a:t> / non-media </a:t>
            </a:r>
            <a:r>
              <a:rPr lang="es-AR" dirty="0" err="1" smtClean="0">
                <a:solidFill>
                  <a:schemeClr val="bg1"/>
                </a:solidFill>
              </a:rPr>
              <a:t>call</a:t>
            </a:r>
            <a:r>
              <a:rPr lang="es-AR" dirty="0" smtClean="0">
                <a:solidFill>
                  <a:schemeClr val="bg1"/>
                </a:solidFill>
              </a:rPr>
              <a:t> (</a:t>
            </a:r>
            <a:r>
              <a:rPr lang="es-AR" dirty="0" err="1" smtClean="0">
                <a:solidFill>
                  <a:schemeClr val="bg1"/>
                </a:solidFill>
              </a:rPr>
              <a:t>release</a:t>
            </a:r>
            <a:r>
              <a:rPr lang="es-AR" dirty="0" smtClean="0">
                <a:solidFill>
                  <a:schemeClr val="bg1"/>
                </a:solidFill>
              </a:rPr>
              <a:t> 2.0)</a:t>
            </a:r>
          </a:p>
          <a:p>
            <a:pPr algn="ctr"/>
            <a:endParaRPr lang="es-AR" dirty="0">
              <a:solidFill>
                <a:schemeClr val="bg1"/>
              </a:solidFill>
            </a:endParaRPr>
          </a:p>
          <a:p>
            <a:pPr algn="ctr"/>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a:p>
            <a:pPr algn="ctr"/>
            <a:endParaRPr lang="es-AR" sz="800" dirty="0">
              <a:solidFill>
                <a:schemeClr val="bg1"/>
              </a:solidFill>
            </a:endParaRPr>
          </a:p>
          <a:p>
            <a:pPr algn="ctr"/>
            <a:endParaRPr lang="es-AR" sz="800" dirty="0" smtClean="0">
              <a:solidFill>
                <a:schemeClr val="bg1"/>
              </a:solidFill>
            </a:endParaRPr>
          </a:p>
          <a:p>
            <a:pPr algn="ctr"/>
            <a:endParaRPr lang="es-AR" sz="800" dirty="0" smtClean="0">
              <a:solidFill>
                <a:schemeClr val="bg1"/>
              </a:solidFill>
            </a:endParaRPr>
          </a:p>
        </p:txBody>
      </p:sp>
      <p:sp>
        <p:nvSpPr>
          <p:cNvPr id="34" name="Rectangle 33"/>
          <p:cNvSpPr/>
          <p:nvPr/>
        </p:nvSpPr>
        <p:spPr>
          <a:xfrm>
            <a:off x="423072" y="4523000"/>
            <a:ext cx="2892792" cy="1139207"/>
          </a:xfrm>
          <a:prstGeom prst="rect">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Oracle </a:t>
            </a:r>
            <a:r>
              <a:rPr lang="en-US" sz="1200" dirty="0" smtClean="0">
                <a:solidFill>
                  <a:srgbClr val="000000"/>
                </a:solidFill>
              </a:rPr>
              <a:t>Service Cloud</a:t>
            </a:r>
            <a:endParaRPr lang="en-US" sz="1200" dirty="0">
              <a:solidFill>
                <a:srgbClr val="000000"/>
              </a:solidFill>
            </a:endParaRPr>
          </a:p>
        </p:txBody>
      </p:sp>
      <p:sp>
        <p:nvSpPr>
          <p:cNvPr id="35" name="Rectangle 34"/>
          <p:cNvSpPr/>
          <p:nvPr/>
        </p:nvSpPr>
        <p:spPr>
          <a:xfrm>
            <a:off x="4448654" y="4519996"/>
            <a:ext cx="1403269" cy="1139208"/>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smtClean="0"/>
              <a:t>Avaya Experience Portal</a:t>
            </a:r>
            <a:endParaRPr lang="en-US" sz="1200" dirty="0"/>
          </a:p>
        </p:txBody>
      </p:sp>
      <p:sp>
        <p:nvSpPr>
          <p:cNvPr id="36" name="Rectangle 35"/>
          <p:cNvSpPr/>
          <p:nvPr/>
        </p:nvSpPr>
        <p:spPr>
          <a:xfrm>
            <a:off x="3729598" y="3124929"/>
            <a:ext cx="1999809" cy="259015"/>
          </a:xfrm>
          <a:prstGeom prst="rect">
            <a:avLst/>
          </a:prstGeom>
          <a:solidFill>
            <a:schemeClr val="accent2">
              <a:lumMod val="60000"/>
              <a:lumOff val="4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ICR Routing</a:t>
            </a:r>
            <a:endParaRPr lang="en-US" sz="1100" dirty="0">
              <a:solidFill>
                <a:schemeClr val="bg1"/>
              </a:solidFill>
            </a:endParaRPr>
          </a:p>
        </p:txBody>
      </p:sp>
      <p:sp>
        <p:nvSpPr>
          <p:cNvPr id="37" name="Rectangle 36"/>
          <p:cNvSpPr/>
          <p:nvPr/>
        </p:nvSpPr>
        <p:spPr>
          <a:xfrm>
            <a:off x="4521564" y="5309559"/>
            <a:ext cx="1207843" cy="254000"/>
          </a:xfrm>
          <a:prstGeom prst="rect">
            <a:avLst/>
          </a:prstGeom>
          <a:solidFill>
            <a:schemeClr val="accent2">
              <a:lumMod val="60000"/>
              <a:lumOff val="4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ICR Call Control</a:t>
            </a:r>
            <a:endParaRPr lang="en-US" sz="1100" dirty="0">
              <a:solidFill>
                <a:schemeClr val="bg1"/>
              </a:solidFill>
            </a:endParaRPr>
          </a:p>
        </p:txBody>
      </p:sp>
      <p:sp>
        <p:nvSpPr>
          <p:cNvPr id="40" name="Rectangle 39"/>
          <p:cNvSpPr/>
          <p:nvPr/>
        </p:nvSpPr>
        <p:spPr>
          <a:xfrm>
            <a:off x="3729599" y="4527507"/>
            <a:ext cx="614964" cy="1139208"/>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200" dirty="0" smtClean="0"/>
          </a:p>
          <a:p>
            <a:pPr algn="ctr"/>
            <a:endParaRPr lang="en-US" sz="1200" dirty="0"/>
          </a:p>
          <a:p>
            <a:pPr algn="ctr"/>
            <a:r>
              <a:rPr lang="en-US" sz="1200" dirty="0" smtClean="0"/>
              <a:t>Avaya IQA</a:t>
            </a:r>
            <a:endParaRPr lang="en-US" sz="1200" dirty="0"/>
          </a:p>
        </p:txBody>
      </p:sp>
      <p:sp>
        <p:nvSpPr>
          <p:cNvPr id="41" name="Rectangle 40"/>
          <p:cNvSpPr/>
          <p:nvPr/>
        </p:nvSpPr>
        <p:spPr>
          <a:xfrm>
            <a:off x="4521564" y="4973728"/>
            <a:ext cx="1207843" cy="254000"/>
          </a:xfrm>
          <a:prstGeom prst="rect">
            <a:avLst/>
          </a:prstGeom>
          <a:solidFill>
            <a:schemeClr val="accent2">
              <a:lumMod val="60000"/>
              <a:lumOff val="4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ICR Routing</a:t>
            </a:r>
            <a:endParaRPr lang="en-US" sz="1100" dirty="0">
              <a:solidFill>
                <a:schemeClr val="bg1"/>
              </a:solidFill>
            </a:endParaRPr>
          </a:p>
        </p:txBody>
      </p:sp>
      <p:sp>
        <p:nvSpPr>
          <p:cNvPr id="42" name="Rectangle 41"/>
          <p:cNvSpPr/>
          <p:nvPr/>
        </p:nvSpPr>
        <p:spPr>
          <a:xfrm>
            <a:off x="6341127" y="2816276"/>
            <a:ext cx="956185" cy="2834777"/>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Avaya</a:t>
            </a:r>
          </a:p>
          <a:p>
            <a:pPr algn="ctr"/>
            <a:r>
              <a:rPr lang="en-US" sz="1200" dirty="0" smtClean="0"/>
              <a:t>CC Elite</a:t>
            </a:r>
            <a:endParaRPr lang="en-US" sz="1200" dirty="0"/>
          </a:p>
        </p:txBody>
      </p:sp>
      <p:sp>
        <p:nvSpPr>
          <p:cNvPr id="23" name="Down Arrow 22"/>
          <p:cNvSpPr/>
          <p:nvPr/>
        </p:nvSpPr>
        <p:spPr>
          <a:xfrm rot="16200000">
            <a:off x="3255502" y="1793243"/>
            <a:ext cx="525131" cy="245031"/>
          </a:xfrm>
          <a:prstGeom prst="downArrow">
            <a:avLst/>
          </a:prstGeom>
          <a:solidFill>
            <a:schemeClr val="tx2"/>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Down Arrow 42"/>
          <p:cNvSpPr/>
          <p:nvPr/>
        </p:nvSpPr>
        <p:spPr>
          <a:xfrm rot="16200000">
            <a:off x="5834389" y="1793242"/>
            <a:ext cx="525131" cy="245031"/>
          </a:xfrm>
          <a:prstGeom prst="downArrow">
            <a:avLst/>
          </a:prstGeom>
          <a:solidFill>
            <a:schemeClr val="tx2"/>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4" name="Down Arrow 43"/>
          <p:cNvSpPr/>
          <p:nvPr/>
        </p:nvSpPr>
        <p:spPr>
          <a:xfrm rot="16200000">
            <a:off x="7266291" y="1797392"/>
            <a:ext cx="525131" cy="245031"/>
          </a:xfrm>
          <a:prstGeom prst="downArrow">
            <a:avLst/>
          </a:prstGeom>
          <a:solidFill>
            <a:schemeClr val="tx2"/>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6" name="Rectangle 45"/>
          <p:cNvSpPr/>
          <p:nvPr/>
        </p:nvSpPr>
        <p:spPr>
          <a:xfrm>
            <a:off x="7728747" y="2816277"/>
            <a:ext cx="1016366" cy="2834777"/>
          </a:xfrm>
          <a:prstGeom prst="rect">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Oracle </a:t>
            </a:r>
            <a:r>
              <a:rPr lang="en-US" sz="1200" dirty="0" smtClean="0">
                <a:solidFill>
                  <a:srgbClr val="000000"/>
                </a:solidFill>
              </a:rPr>
              <a:t>SC </a:t>
            </a:r>
            <a:r>
              <a:rPr lang="en-US" sz="1200" dirty="0" smtClean="0">
                <a:solidFill>
                  <a:srgbClr val="000000"/>
                </a:solidFill>
              </a:rPr>
              <a:t>client</a:t>
            </a:r>
            <a:endParaRPr lang="en-US" sz="1200" dirty="0">
              <a:solidFill>
                <a:srgbClr val="000000"/>
              </a:solidFill>
            </a:endParaRPr>
          </a:p>
        </p:txBody>
      </p:sp>
    </p:spTree>
    <p:extLst>
      <p:ext uri="{BB962C8B-B14F-4D97-AF65-F5344CB8AC3E}">
        <p14:creationId xmlns:p14="http://schemas.microsoft.com/office/powerpoint/2010/main" val="2228835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Voice</a:t>
            </a:r>
            <a:r>
              <a:rPr lang="es-AR" dirty="0" smtClean="0"/>
              <a:t> </a:t>
            </a:r>
            <a:r>
              <a:rPr lang="es-AR" dirty="0" err="1" smtClean="0"/>
              <a:t>Toolbar</a:t>
            </a:r>
            <a:r>
              <a:rPr lang="es-AR" dirty="0" smtClean="0"/>
              <a:t> Look &amp; </a:t>
            </a:r>
            <a:r>
              <a:rPr lang="es-AR" dirty="0" err="1" smtClean="0"/>
              <a:t>Feel</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7</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63" y="1495424"/>
            <a:ext cx="8799847" cy="472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46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Voice</a:t>
            </a:r>
            <a:r>
              <a:rPr lang="es-AR" dirty="0" smtClean="0"/>
              <a:t> </a:t>
            </a:r>
            <a:r>
              <a:rPr lang="es-AR" dirty="0" err="1" smtClean="0"/>
              <a:t>Toolbar</a:t>
            </a:r>
            <a:r>
              <a:rPr lang="es-AR" dirty="0" smtClean="0"/>
              <a:t> </a:t>
            </a:r>
            <a:r>
              <a:rPr lang="es-AR" dirty="0" err="1" smtClean="0"/>
              <a:t>Screen</a:t>
            </a:r>
            <a:r>
              <a:rPr lang="es-AR" dirty="0" smtClean="0"/>
              <a:t> Pop Up</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522859"/>
            <a:ext cx="8705850" cy="4676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79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Voice</a:t>
            </a:r>
            <a:r>
              <a:rPr lang="es-AR" dirty="0" smtClean="0"/>
              <a:t> </a:t>
            </a:r>
            <a:r>
              <a:rPr lang="es-AR" dirty="0" err="1" smtClean="0"/>
              <a:t>Toolbar</a:t>
            </a:r>
            <a:r>
              <a:rPr lang="es-AR" dirty="0" smtClean="0"/>
              <a:t> </a:t>
            </a:r>
            <a:r>
              <a:rPr lang="es-AR" dirty="0" err="1" smtClean="0"/>
              <a:t>Click</a:t>
            </a:r>
            <a:r>
              <a:rPr lang="es-AR" dirty="0" smtClean="0"/>
              <a:t> To Dial</a:t>
            </a:r>
            <a:endParaRPr lang="en-US" dirty="0"/>
          </a:p>
        </p:txBody>
      </p:sp>
      <p:sp>
        <p:nvSpPr>
          <p:cNvPr id="4" name="Slide Number Placeholder 3"/>
          <p:cNvSpPr>
            <a:spLocks noGrp="1"/>
          </p:cNvSpPr>
          <p:nvPr>
            <p:ph type="sldNum" sz="quarter" idx="10"/>
          </p:nvPr>
        </p:nvSpPr>
        <p:spPr/>
        <p:txBody>
          <a:bodyPr/>
          <a:lstStyle/>
          <a:p>
            <a:fld id="{4B82FE86-9F94-4302-94CB-D880393CDE41}" type="slidenum">
              <a:rPr lang="en-US" smtClean="0"/>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73" y="1514475"/>
            <a:ext cx="8791875" cy="472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28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AvayatemplateP4X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vayaTemplate_4x3_white 1">
        <a:dk1>
          <a:srgbClr val="323232"/>
        </a:dk1>
        <a:lt1>
          <a:srgbClr val="FFFFFF"/>
        </a:lt1>
        <a:dk2>
          <a:srgbClr val="F8F8F8"/>
        </a:dk2>
        <a:lt2>
          <a:srgbClr val="323232"/>
        </a:lt2>
        <a:accent1>
          <a:srgbClr val="CC0000"/>
        </a:accent1>
        <a:accent2>
          <a:srgbClr val="FF8C00"/>
        </a:accent2>
        <a:accent3>
          <a:srgbClr val="FFFFFF"/>
        </a:accent3>
        <a:accent4>
          <a:srgbClr val="292929"/>
        </a:accent4>
        <a:accent5>
          <a:srgbClr val="E2AAAA"/>
        </a:accent5>
        <a:accent6>
          <a:srgbClr val="E77E00"/>
        </a:accent6>
        <a:hlink>
          <a:srgbClr val="4B80B6"/>
        </a:hlink>
        <a:folHlink>
          <a:srgbClr val="87A23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323232"/>
      </a:dk1>
      <a:lt1>
        <a:srgbClr val="FFFFFF"/>
      </a:lt1>
      <a:dk2>
        <a:srgbClr val="F8F8F8"/>
      </a:dk2>
      <a:lt2>
        <a:srgbClr val="323232"/>
      </a:lt2>
      <a:accent1>
        <a:srgbClr val="CC0000"/>
      </a:accent1>
      <a:accent2>
        <a:srgbClr val="FF8C00"/>
      </a:accent2>
      <a:accent3>
        <a:srgbClr val="FFFFFF"/>
      </a:accent3>
      <a:accent4>
        <a:srgbClr val="292929"/>
      </a:accent4>
      <a:accent5>
        <a:srgbClr val="E2AAAA"/>
      </a:accent5>
      <a:accent6>
        <a:srgbClr val="E77E00"/>
      </a:accent6>
      <a:hlink>
        <a:srgbClr val="4B80B6"/>
      </a:hlink>
      <a:folHlink>
        <a:srgbClr val="87A23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323232"/>
      </a:dk1>
      <a:lt1>
        <a:srgbClr val="FFFFFF"/>
      </a:lt1>
      <a:dk2>
        <a:srgbClr val="F8F8F8"/>
      </a:dk2>
      <a:lt2>
        <a:srgbClr val="323232"/>
      </a:lt2>
      <a:accent1>
        <a:srgbClr val="CC0000"/>
      </a:accent1>
      <a:accent2>
        <a:srgbClr val="FF8C00"/>
      </a:accent2>
      <a:accent3>
        <a:srgbClr val="FFFFFF"/>
      </a:accent3>
      <a:accent4>
        <a:srgbClr val="292929"/>
      </a:accent4>
      <a:accent5>
        <a:srgbClr val="E2AAAA"/>
      </a:accent5>
      <a:accent6>
        <a:srgbClr val="E77E00"/>
      </a:accent6>
      <a:hlink>
        <a:srgbClr val="4B80B6"/>
      </a:hlink>
      <a:folHlink>
        <a:srgbClr val="87A23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7897</TotalTime>
  <Words>351</Words>
  <Application>Microsoft Office PowerPoint</Application>
  <PresentationFormat>On-screen Show (4:3)</PresentationFormat>
  <Paragraphs>103</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AvayatemplateP4X3</vt:lpstr>
      <vt:lpstr>    Oracle Service Cloud  Connector </vt:lpstr>
      <vt:lpstr>Disclaimer</vt:lpstr>
      <vt:lpstr>Solution Overview</vt:lpstr>
      <vt:lpstr>Avaya &amp; Oracle bring powerful value to customers</vt:lpstr>
      <vt:lpstr>Avaya Oracle SC Connector Architecture</vt:lpstr>
      <vt:lpstr>Standard Call / Interaction Flow Sequence in Multi Site Environment</vt:lpstr>
      <vt:lpstr>Voice Toolbar Look &amp; Feel</vt:lpstr>
      <vt:lpstr>Voice Toolbar Screen Pop Up</vt:lpstr>
      <vt:lpstr>Voice Toolbar Click To Dial</vt:lpstr>
      <vt:lpstr>Segmentation &amp; Routing for non media interactions (Chat &amp; Incidents)</vt:lpstr>
      <vt:lpstr>Segmentation &amp; Routing for non media interactions (Chat &amp; Incidents)</vt:lpstr>
      <vt:lpstr>Segmentation &amp; Routing for non media interactions (Chat &amp; Incidents)</vt:lpstr>
      <vt:lpstr>PowerPoint Presentation</vt:lpstr>
    </vt:vector>
  </TitlesOfParts>
  <Company>Avaya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Avaya Ajax Toolbar</dc:title>
  <dc:subject>Avaya Ajax Toolbar</dc:subject>
  <dc:creator>Leandro de Paula</dc:creator>
  <dc:description>EP &amp; T</dc:description>
  <cp:lastModifiedBy>Windows SOE Manager</cp:lastModifiedBy>
  <cp:revision>235</cp:revision>
  <cp:lastPrinted>2013-08-16T14:38:08Z</cp:lastPrinted>
  <dcterms:created xsi:type="dcterms:W3CDTF">2010-11-24T17:20:15Z</dcterms:created>
  <dcterms:modified xsi:type="dcterms:W3CDTF">2015-04-10T02:21:49Z</dcterms:modified>
</cp:coreProperties>
</file>