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0884a17ba51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0884a17ba51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0884a17ba518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0884a17ba518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4.jpg" /><Relationship Id="rId5" Type="http://schemas.openxmlformats.org/officeDocument/2006/relationships/image" Target="../media/image3.jpg" /><Relationship Id="rId4" Type="http://schemas.openxmlformats.org/officeDocument/2006/relationships/image" Target="../media/image2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8.jpg" /><Relationship Id="rId5" Type="http://schemas.openxmlformats.org/officeDocument/2006/relationships/image" Target="../media/image7.jpg" /><Relationship Id="rId4" Type="http://schemas.openxmlformats.org/officeDocument/2006/relationships/image" Target="../media/image6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046" y="152400"/>
            <a:ext cx="223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691" y="152400"/>
            <a:ext cx="223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9325" y="152400"/>
            <a:ext cx="1682276" cy="451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223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950" y="0"/>
            <a:ext cx="223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200" y="0"/>
            <a:ext cx="223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1450" y="0"/>
            <a:ext cx="1827749" cy="461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عرض على الشاشة (16:9)</PresentationFormat>
  <Slides>3</Slides>
  <Notes>3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Simple Light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cp:lastModifiedBy>esraa abdelalim</cp:lastModifiedBy>
  <cp:revision>1</cp:revision>
  <dcterms:modified xsi:type="dcterms:W3CDTF">2024-04-27T07:18:25Z</dcterms:modified>
</cp:coreProperties>
</file>