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60" r:id="rId2"/>
    <p:sldId id="4161" r:id="rId3"/>
    <p:sldId id="4173" r:id="rId4"/>
    <p:sldId id="4164" r:id="rId5"/>
    <p:sldId id="4166" r:id="rId6"/>
    <p:sldId id="4167" r:id="rId7"/>
    <p:sldId id="4165" r:id="rId8"/>
    <p:sldId id="4169" r:id="rId9"/>
    <p:sldId id="4168" r:id="rId10"/>
    <p:sldId id="4171" r:id="rId11"/>
    <p:sldId id="4174" r:id="rId12"/>
    <p:sldId id="4162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3250-31C8-444B-83E0-DF1893AC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5722F-9F43-D54C-9ADE-242ED332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E0E0-D642-AE45-AED3-6550D40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F611-9EA4-0640-8288-8205406A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8144-8EF3-7C47-952B-26F7195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86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7C-4209-224B-8256-FBF335DD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0F60-A68D-7B4F-ACCB-CD565D09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B43E-50F8-6F49-B69E-3598833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7A58-AA4D-264E-86FE-0F59D29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7ACC-2F26-284F-AA4A-D22FEB5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184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71D1-FB8C-DB4B-890B-E51F33DB8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CCF3E-A0C9-C04B-8B48-8090C5AB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4165-823C-F245-A19C-0F3F0729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C497-CD25-0C44-87BC-8756DEA5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E40F-E1FB-994C-BAF8-E6BD5A6A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569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Pla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8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D9F-33B9-8944-A0B3-532BA086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575E-F892-8448-8094-C8493861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028E-C5E6-2341-83BB-7CE08DCF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7B44-7A7B-F146-9973-1CD7AB9E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15D0-4E5F-0B4D-A9AA-C734171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25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E4A6-53FF-AE44-B77B-5A0B0196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61958-339D-6F4D-A719-B49CCF59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4C4A-D3EF-C34D-B0E3-6D8B4054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8FBE-5E29-BF47-B9FE-29A6169F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2DAD-0E7F-6E4A-AB9E-63D5FE70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293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BF6B-C1F0-8745-B927-117031E0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01D2-AFCB-D34D-AAE4-CEE3BE90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00DE1-CB6D-A54E-9D30-7BD6871F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7DAA-B0BF-4F4E-B73A-215FC040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33DD-4A15-8742-BD43-60B94F69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B0B9-F8E4-8740-90CB-59E5D5A7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051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C435-7C7F-394E-8BCF-99BFC39B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B1A6-E722-0A4F-A938-1A1732C8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EFC8-3750-D945-9920-D6D04893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53157-4378-DC4A-959F-8038FC0B0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4C952-BFF4-3A4E-8F48-73C1BF72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C0E33-F6B2-2F49-A5D2-B40D490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01BC7-40E1-234C-A6FA-B0B9B85F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0D0E5-6001-9449-AF9D-DBBE5CF0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258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C293-43BB-8F49-B2A8-A6B56461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F889C-0CAA-5048-ACDE-5785FA05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81D7A-2A59-5D46-A5E1-A13B936B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95DCA-B608-F542-A871-1D1A7ABD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66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1E409-85A0-0046-8596-2196A0F5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D285-5E1E-414A-8149-3C84CCE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41AE-6108-264F-AD06-49CEA0FF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96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EDB1-21CD-534D-B3AC-D367B4FE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74D9-F182-2C4B-8DB4-9BB39733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47CD4-91BD-184F-957F-5C4A68DF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6CC8-1832-2543-A936-86F43E39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EFEE-34DD-5C4B-A0E3-25C776F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78E1-A3FD-1B46-9B1B-B1201A15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214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78AD-E502-8D45-BFB0-C7B040E9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6569D-522A-ED4B-866F-4EAF270D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BC53-55EA-E14B-8B19-018BFCE1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4269-AA46-F941-B9AA-3763D32A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32C3-8510-0940-8447-6FFB960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2A23-9F6D-6246-9A79-43663F1F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03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948FB-2932-AC42-BB99-0DE56E1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5480-A26A-3342-8707-D1396735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5FF4-C6E2-684F-BFA9-19DCEF04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286C-0400-2746-A3C2-5E3EECD8504A}" type="datetimeFigureOut">
              <a:rPr lang="en-NG" smtClean="0"/>
              <a:t>22/01/2022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4378-7A36-EB4D-9F1F-B219B60A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183F-3AB1-4541-8B7D-5290DB03E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BC57-D1C8-E341-BC2D-FE190FD336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130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E033-A358-834E-93A3-C2AFAD3EB717}"/>
              </a:ext>
            </a:extLst>
          </p:cNvPr>
          <p:cNvSpPr txBox="1"/>
          <p:nvPr/>
        </p:nvSpPr>
        <p:spPr>
          <a:xfrm>
            <a:off x="6461760" y="677223"/>
            <a:ext cx="153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Leelawadee" panose="020B0802040204020203" pitchFamily="34" charset="-34"/>
                <a:cs typeface="Leelawadee" panose="020B0802040204020203" pitchFamily="34" charset="-34"/>
              </a:rPr>
              <a:t>Products &amp; Services </a:t>
            </a:r>
            <a:r>
              <a:rPr lang="en-NG" sz="2000" dirty="0">
                <a:latin typeface="Leelawadee" panose="020B0802040204020203" pitchFamily="34" charset="-34"/>
                <a:cs typeface="Leelawadee" panose="020B0802040204020203" pitchFamily="34" charset="-34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772215-4EDC-C244-B43F-CEE60759A423}"/>
              </a:ext>
            </a:extLst>
          </p:cNvPr>
          <p:cNvCxnSpPr>
            <a:cxnSpLocks/>
          </p:cNvCxnSpPr>
          <p:nvPr/>
        </p:nvCxnSpPr>
        <p:spPr>
          <a:xfrm>
            <a:off x="6637984" y="1348740"/>
            <a:ext cx="124872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FEFF5E-6DBE-1E4D-B597-F9F3E5B1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8" b="21608"/>
          <a:stretch/>
        </p:blipFill>
        <p:spPr>
          <a:xfrm>
            <a:off x="0" y="1785937"/>
            <a:ext cx="11932920" cy="3803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3611-9E93-7649-BE9D-6C1F52AB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AC7-D22F-1A42-8362-BF6D5A79F6DD}" type="slidenum">
              <a:rPr lang="en-NG" smtClean="0"/>
              <a:t>1</a:t>
            </a:fld>
            <a:endParaRPr lang="en-NG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1E4F39C-8E1D-AE4E-9EC1-BC8C73DC5327}"/>
              </a:ext>
            </a:extLst>
          </p:cNvPr>
          <p:cNvSpPr/>
          <p:nvPr/>
        </p:nvSpPr>
        <p:spPr>
          <a:xfrm>
            <a:off x="333340" y="2124043"/>
            <a:ext cx="8376320" cy="3127116"/>
          </a:xfrm>
          <a:custGeom>
            <a:avLst/>
            <a:gdLst>
              <a:gd name="connsiteX0" fmla="*/ 0 w 6007262"/>
              <a:gd name="connsiteY0" fmla="*/ 0 h 1631956"/>
              <a:gd name="connsiteX1" fmla="*/ 5735264 w 6007262"/>
              <a:gd name="connsiteY1" fmla="*/ 0 h 1631956"/>
              <a:gd name="connsiteX2" fmla="*/ 6007262 w 6007262"/>
              <a:gd name="connsiteY2" fmla="*/ 271998 h 1631956"/>
              <a:gd name="connsiteX3" fmla="*/ 6007262 w 6007262"/>
              <a:gd name="connsiteY3" fmla="*/ 1359958 h 1631956"/>
              <a:gd name="connsiteX4" fmla="*/ 5735264 w 6007262"/>
              <a:gd name="connsiteY4" fmla="*/ 1631956 h 1631956"/>
              <a:gd name="connsiteX5" fmla="*/ 0 w 6007262"/>
              <a:gd name="connsiteY5" fmla="*/ 1631956 h 163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7262" h="1631956">
                <a:moveTo>
                  <a:pt x="0" y="0"/>
                </a:moveTo>
                <a:lnTo>
                  <a:pt x="5735264" y="0"/>
                </a:lnTo>
                <a:cubicBezTo>
                  <a:pt x="5885484" y="0"/>
                  <a:pt x="6007262" y="121778"/>
                  <a:pt x="6007262" y="271998"/>
                </a:cubicBezTo>
                <a:lnTo>
                  <a:pt x="6007262" y="1359958"/>
                </a:lnTo>
                <a:cubicBezTo>
                  <a:pt x="6007262" y="1510178"/>
                  <a:pt x="5885484" y="1631956"/>
                  <a:pt x="5735264" y="1631956"/>
                </a:cubicBezTo>
                <a:lnTo>
                  <a:pt x="0" y="1631956"/>
                </a:lnTo>
                <a:close/>
              </a:path>
            </a:pathLst>
          </a:cu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200" i="1" dirty="0">
                <a:latin typeface="Tw Cen MT" panose="020B0602020104020603" pitchFamily="34" charset="77"/>
              </a:rPr>
              <a:t>We offer Micro loans &amp; advisory to individuals and small businesses  to support their financial needs.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E5745-AC2A-F24F-94A5-D663EE5B6C8C}"/>
              </a:ext>
            </a:extLst>
          </p:cNvPr>
          <p:cNvSpPr txBox="1"/>
          <p:nvPr/>
        </p:nvSpPr>
        <p:spPr>
          <a:xfrm>
            <a:off x="7620000" y="7360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4933-67F4-3E41-A9C3-3EBCC089A79B}"/>
              </a:ext>
            </a:extLst>
          </p:cNvPr>
          <p:cNvSpPr/>
          <p:nvPr/>
        </p:nvSpPr>
        <p:spPr>
          <a:xfrm>
            <a:off x="208544" y="453089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500" dirty="0">
                <a:latin typeface="Tw Cen MT" panose="020B0602020104020603" pitchFamily="34" charset="77"/>
              </a:rPr>
              <a:t>. </a:t>
            </a:r>
            <a:endParaRPr lang="en-NG" sz="1500">
              <a:latin typeface="Tw Cen MT" panose="020B06020201040206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04326-59A5-2E46-B95F-D294A4B8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7" y="560070"/>
            <a:ext cx="2799493" cy="754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70D0E-197C-5C45-B95A-FCD49E87014C}"/>
              </a:ext>
            </a:extLst>
          </p:cNvPr>
          <p:cNvSpPr txBox="1"/>
          <p:nvPr/>
        </p:nvSpPr>
        <p:spPr>
          <a:xfrm>
            <a:off x="5553040" y="935355"/>
            <a:ext cx="90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Leelawadee" panose="020B0802040204020203" pitchFamily="34" charset="-34"/>
                <a:cs typeface="Leelawadee" panose="020B0802040204020203" pitchFamily="34" charset="-34"/>
              </a:rPr>
              <a:t>Home </a:t>
            </a:r>
            <a:r>
              <a:rPr lang="en-NG" sz="2000">
                <a:latin typeface="Leelawadee" panose="020B0802040204020203" pitchFamily="34" charset="-34"/>
                <a:cs typeface="Leelawadee" panose="020B0802040204020203" pitchFamily="34" charset="-3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C0EBB-8066-0E40-BB45-51156BAE81FE}"/>
              </a:ext>
            </a:extLst>
          </p:cNvPr>
          <p:cNvSpPr txBox="1"/>
          <p:nvPr/>
        </p:nvSpPr>
        <p:spPr>
          <a:xfrm>
            <a:off x="8940130" y="950595"/>
            <a:ext cx="90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Leelawadee" panose="020B0802040204020203" pitchFamily="34" charset="-34"/>
                <a:cs typeface="Leelawadee" panose="020B0802040204020203" pitchFamily="34" charset="-34"/>
              </a:rPr>
              <a:t>News</a:t>
            </a:r>
            <a:endParaRPr lang="en-NG" sz="2000">
              <a:latin typeface="Leelawadee" panose="020B0802040204020203" pitchFamily="34" charset="-34"/>
              <a:cs typeface="Leelawadee" panose="020B08020402040202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3E907-6A0A-9245-AEEF-7431587CCFCA}"/>
              </a:ext>
            </a:extLst>
          </p:cNvPr>
          <p:cNvSpPr txBox="1"/>
          <p:nvPr/>
        </p:nvSpPr>
        <p:spPr>
          <a:xfrm>
            <a:off x="7938100" y="965835"/>
            <a:ext cx="108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Leelawadee" panose="020B0802040204020203" pitchFamily="34" charset="-34"/>
                <a:cs typeface="Leelawadee" panose="020B0802040204020203" pitchFamily="34" charset="-34"/>
              </a:rPr>
              <a:t>Blog</a:t>
            </a:r>
            <a:endParaRPr lang="en-NG" sz="2000">
              <a:latin typeface="Leelawadee" panose="020B0802040204020203" pitchFamily="34" charset="-34"/>
              <a:cs typeface="Leelawadee" panose="020B08020402040202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892C9-9145-5945-B5B4-16259E682B0D}"/>
              </a:ext>
            </a:extLst>
          </p:cNvPr>
          <p:cNvSpPr txBox="1"/>
          <p:nvPr/>
        </p:nvSpPr>
        <p:spPr>
          <a:xfrm>
            <a:off x="9782140" y="935355"/>
            <a:ext cx="108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Leelawadee" panose="020B0802040204020203" pitchFamily="34" charset="-34"/>
                <a:cs typeface="Leelawadee" panose="020B0802040204020203" pitchFamily="34" charset="-34"/>
              </a:rPr>
              <a:t>FAQs</a:t>
            </a:r>
            <a:endParaRPr lang="en-NG" sz="2000">
              <a:latin typeface="Leelawadee" panose="020B0802040204020203" pitchFamily="34" charset="-34"/>
              <a:cs typeface="Leelawadee" panose="020B08020402040202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16C7F-23B2-7A4F-8258-719DB0A22510}"/>
              </a:ext>
            </a:extLst>
          </p:cNvPr>
          <p:cNvSpPr txBox="1"/>
          <p:nvPr/>
        </p:nvSpPr>
        <p:spPr>
          <a:xfrm>
            <a:off x="333340" y="1270635"/>
            <a:ext cx="272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latin typeface="Leelawadee" panose="020B0802040204020203" pitchFamily="34" charset="-34"/>
                <a:cs typeface="Leelawadee" panose="020B0802040204020203" pitchFamily="34" charset="-34"/>
              </a:rPr>
              <a:t>……..the kobo lender   </a:t>
            </a:r>
            <a:endParaRPr lang="en-NG" sz="1200" i="1">
              <a:latin typeface="Leelawadee" panose="020B0802040204020203" pitchFamily="34" charset="-34"/>
              <a:cs typeface="Leelawadee" panose="020B08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76D50-C369-0C45-B0E1-E6D49674F385}"/>
              </a:ext>
            </a:extLst>
          </p:cNvPr>
          <p:cNvSpPr/>
          <p:nvPr/>
        </p:nvSpPr>
        <p:spPr>
          <a:xfrm>
            <a:off x="298037" y="6031915"/>
            <a:ext cx="10937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>
                <a:latin typeface="Tw Cen MT" panose="020B0602020104020603" pitchFamily="34" charset="77"/>
              </a:rPr>
              <a:t>Everyone deserves a helping hand whenever the need arises without losing face </a:t>
            </a:r>
            <a:endParaRPr lang="en-GB" sz="2400" i="1" dirty="0"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310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9" y="237284"/>
            <a:ext cx="541496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 Purchase order 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short- term financial option designed to assist small businesses supply a confirmed  order to a company in the list of our approved company.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loan is also based on a certain percentage of the order 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en-GB" dirty="0"/>
          </a:p>
        </p:txBody>
      </p:sp>
      <p:pic>
        <p:nvPicPr>
          <p:cNvPr id="10242" name="Picture 2" descr="What is Purchase Order Management? (with pictures)">
            <a:extLst>
              <a:ext uri="{FF2B5EF4-FFF2-40B4-BE49-F238E27FC236}">
                <a16:creationId xmlns:a16="http://schemas.microsoft.com/office/drawing/2014/main" id="{FC8AD4DB-8FB2-BF43-A3E5-0DB76A08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700091"/>
            <a:ext cx="5719761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8" y="551613"/>
            <a:ext cx="598646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Financial Advisory Service</a:t>
            </a: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also provide the following services 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Management Consulting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Training &amp; Research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Risk Management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Corporate Governance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Investment Advisory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Accounting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Etc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en-GB" dirty="0"/>
          </a:p>
        </p:txBody>
      </p:sp>
      <p:pic>
        <p:nvPicPr>
          <p:cNvPr id="12290" name="Picture 2" descr="Valuation Services">
            <a:extLst>
              <a:ext uri="{FF2B5EF4-FFF2-40B4-BE49-F238E27FC236}">
                <a16:creationId xmlns:a16="http://schemas.microsoft.com/office/drawing/2014/main" id="{A069F853-FD17-6E40-9C40-1E48B484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49" y="714375"/>
            <a:ext cx="57197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9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4" name="Picture 2" descr="4 Better Ways to Say &quot;Thank You&quot; | Inc.com">
            <a:extLst>
              <a:ext uri="{FF2B5EF4-FFF2-40B4-BE49-F238E27FC236}">
                <a16:creationId xmlns:a16="http://schemas.microsoft.com/office/drawing/2014/main" id="{ADCC307A-159D-0442-AC38-5CC6A6EF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39134"/>
            <a:ext cx="7746709" cy="43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7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2687186" y="1092201"/>
            <a:ext cx="712956" cy="834124"/>
          </a:xfrm>
          <a:custGeom>
            <a:avLst/>
            <a:gdLst>
              <a:gd name="T0" fmla="*/ 206 w 412"/>
              <a:gd name="T1" fmla="*/ 0 h 482"/>
              <a:gd name="T2" fmla="*/ 0 w 412"/>
              <a:gd name="T3" fmla="*/ 206 h 482"/>
              <a:gd name="T4" fmla="*/ 105 w 412"/>
              <a:gd name="T5" fmla="*/ 385 h 482"/>
              <a:gd name="T6" fmla="*/ 113 w 412"/>
              <a:gd name="T7" fmla="*/ 482 h 482"/>
              <a:gd name="T8" fmla="*/ 197 w 412"/>
              <a:gd name="T9" fmla="*/ 411 h 482"/>
              <a:gd name="T10" fmla="*/ 206 w 412"/>
              <a:gd name="T11" fmla="*/ 412 h 482"/>
              <a:gd name="T12" fmla="*/ 412 w 412"/>
              <a:gd name="T13" fmla="*/ 206 h 482"/>
              <a:gd name="T14" fmla="*/ 206 w 412"/>
              <a:gd name="T1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48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283"/>
                  <a:pt x="42" y="350"/>
                  <a:pt x="105" y="385"/>
                </a:cubicBezTo>
                <a:cubicBezTo>
                  <a:pt x="113" y="482"/>
                  <a:pt x="113" y="482"/>
                  <a:pt x="113" y="482"/>
                </a:cubicBezTo>
                <a:cubicBezTo>
                  <a:pt x="197" y="411"/>
                  <a:pt x="197" y="411"/>
                  <a:pt x="197" y="411"/>
                </a:cubicBezTo>
                <a:cubicBezTo>
                  <a:pt x="200" y="412"/>
                  <a:pt x="203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547510" y="1227416"/>
            <a:ext cx="872759" cy="1022021"/>
          </a:xfrm>
          <a:custGeom>
            <a:avLst/>
            <a:gdLst>
              <a:gd name="T0" fmla="*/ 504 w 504"/>
              <a:gd name="T1" fmla="*/ 253 h 591"/>
              <a:gd name="T2" fmla="*/ 252 w 504"/>
              <a:gd name="T3" fmla="*/ 0 h 591"/>
              <a:gd name="T4" fmla="*/ 0 w 504"/>
              <a:gd name="T5" fmla="*/ 253 h 591"/>
              <a:gd name="T6" fmla="*/ 252 w 504"/>
              <a:gd name="T7" fmla="*/ 505 h 591"/>
              <a:gd name="T8" fmla="*/ 263 w 504"/>
              <a:gd name="T9" fmla="*/ 505 h 591"/>
              <a:gd name="T10" fmla="*/ 365 w 504"/>
              <a:gd name="T11" fmla="*/ 591 h 591"/>
              <a:gd name="T12" fmla="*/ 376 w 504"/>
              <a:gd name="T13" fmla="*/ 472 h 591"/>
              <a:gd name="T14" fmla="*/ 504 w 504"/>
              <a:gd name="T15" fmla="*/ 253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4" h="591">
                <a:moveTo>
                  <a:pt x="504" y="253"/>
                </a:moveTo>
                <a:cubicBezTo>
                  <a:pt x="504" y="113"/>
                  <a:pt x="391" y="0"/>
                  <a:pt x="252" y="0"/>
                </a:cubicBezTo>
                <a:cubicBezTo>
                  <a:pt x="112" y="0"/>
                  <a:pt x="0" y="113"/>
                  <a:pt x="0" y="253"/>
                </a:cubicBezTo>
                <a:cubicBezTo>
                  <a:pt x="0" y="392"/>
                  <a:pt x="112" y="505"/>
                  <a:pt x="252" y="505"/>
                </a:cubicBezTo>
                <a:cubicBezTo>
                  <a:pt x="256" y="505"/>
                  <a:pt x="259" y="505"/>
                  <a:pt x="263" y="505"/>
                </a:cubicBezTo>
                <a:cubicBezTo>
                  <a:pt x="365" y="591"/>
                  <a:pt x="365" y="591"/>
                  <a:pt x="365" y="591"/>
                </a:cubicBezTo>
                <a:cubicBezTo>
                  <a:pt x="376" y="472"/>
                  <a:pt x="376" y="472"/>
                  <a:pt x="376" y="472"/>
                </a:cubicBezTo>
                <a:cubicBezTo>
                  <a:pt x="452" y="429"/>
                  <a:pt x="504" y="347"/>
                  <a:pt x="504" y="2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Freeform 13"/>
          <p:cNvSpPr>
            <a:spLocks/>
          </p:cNvSpPr>
          <p:nvPr/>
        </p:nvSpPr>
        <p:spPr bwMode="auto">
          <a:xfrm>
            <a:off x="3319364" y="1506628"/>
            <a:ext cx="869245" cy="1014997"/>
          </a:xfrm>
          <a:custGeom>
            <a:avLst/>
            <a:gdLst>
              <a:gd name="T0" fmla="*/ 251 w 502"/>
              <a:gd name="T1" fmla="*/ 0 h 587"/>
              <a:gd name="T2" fmla="*/ 0 w 502"/>
              <a:gd name="T3" fmla="*/ 251 h 587"/>
              <a:gd name="T4" fmla="*/ 128 w 502"/>
              <a:gd name="T5" fmla="*/ 469 h 587"/>
              <a:gd name="T6" fmla="*/ 138 w 502"/>
              <a:gd name="T7" fmla="*/ 587 h 587"/>
              <a:gd name="T8" fmla="*/ 240 w 502"/>
              <a:gd name="T9" fmla="*/ 501 h 587"/>
              <a:gd name="T10" fmla="*/ 251 w 502"/>
              <a:gd name="T11" fmla="*/ 502 h 587"/>
              <a:gd name="T12" fmla="*/ 502 w 502"/>
              <a:gd name="T13" fmla="*/ 251 h 587"/>
              <a:gd name="T14" fmla="*/ 251 w 502"/>
              <a:gd name="T15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2" h="587">
                <a:moveTo>
                  <a:pt x="251" y="0"/>
                </a:moveTo>
                <a:cubicBezTo>
                  <a:pt x="112" y="0"/>
                  <a:pt x="0" y="112"/>
                  <a:pt x="0" y="251"/>
                </a:cubicBezTo>
                <a:cubicBezTo>
                  <a:pt x="0" y="344"/>
                  <a:pt x="52" y="426"/>
                  <a:pt x="128" y="469"/>
                </a:cubicBezTo>
                <a:cubicBezTo>
                  <a:pt x="138" y="587"/>
                  <a:pt x="138" y="587"/>
                  <a:pt x="138" y="587"/>
                </a:cubicBezTo>
                <a:cubicBezTo>
                  <a:pt x="240" y="501"/>
                  <a:pt x="240" y="501"/>
                  <a:pt x="240" y="501"/>
                </a:cubicBezTo>
                <a:cubicBezTo>
                  <a:pt x="243" y="501"/>
                  <a:pt x="247" y="502"/>
                  <a:pt x="251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2"/>
                  <a:pt x="390" y="0"/>
                  <a:pt x="2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874942" y="1896471"/>
            <a:ext cx="712956" cy="834124"/>
          </a:xfrm>
          <a:custGeom>
            <a:avLst/>
            <a:gdLst>
              <a:gd name="T0" fmla="*/ 412 w 412"/>
              <a:gd name="T1" fmla="*/ 206 h 482"/>
              <a:gd name="T2" fmla="*/ 206 w 412"/>
              <a:gd name="T3" fmla="*/ 0 h 482"/>
              <a:gd name="T4" fmla="*/ 0 w 412"/>
              <a:gd name="T5" fmla="*/ 206 h 482"/>
              <a:gd name="T6" fmla="*/ 206 w 412"/>
              <a:gd name="T7" fmla="*/ 412 h 482"/>
              <a:gd name="T8" fmla="*/ 215 w 412"/>
              <a:gd name="T9" fmla="*/ 412 h 482"/>
              <a:gd name="T10" fmla="*/ 299 w 412"/>
              <a:gd name="T11" fmla="*/ 482 h 482"/>
              <a:gd name="T12" fmla="*/ 307 w 412"/>
              <a:gd name="T13" fmla="*/ 386 h 482"/>
              <a:gd name="T14" fmla="*/ 412 w 412"/>
              <a:gd name="T15" fmla="*/ 206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482">
                <a:moveTo>
                  <a:pt x="412" y="206"/>
                </a:moveTo>
                <a:cubicBezTo>
                  <a:pt x="412" y="92"/>
                  <a:pt x="320" y="0"/>
                  <a:pt x="206" y="0"/>
                </a:cubicBez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209" y="412"/>
                  <a:pt x="212" y="412"/>
                  <a:pt x="215" y="412"/>
                </a:cubicBezTo>
                <a:cubicBezTo>
                  <a:pt x="299" y="482"/>
                  <a:pt x="299" y="482"/>
                  <a:pt x="299" y="482"/>
                </a:cubicBezTo>
                <a:cubicBezTo>
                  <a:pt x="307" y="386"/>
                  <a:pt x="307" y="386"/>
                  <a:pt x="307" y="386"/>
                </a:cubicBezTo>
                <a:cubicBezTo>
                  <a:pt x="370" y="350"/>
                  <a:pt x="412" y="283"/>
                  <a:pt x="412" y="2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>
            <a:off x="945183" y="2651573"/>
            <a:ext cx="741053" cy="869244"/>
          </a:xfrm>
          <a:custGeom>
            <a:avLst/>
            <a:gdLst>
              <a:gd name="T0" fmla="*/ 428 w 428"/>
              <a:gd name="T1" fmla="*/ 214 h 502"/>
              <a:gd name="T2" fmla="*/ 214 w 428"/>
              <a:gd name="T3" fmla="*/ 0 h 502"/>
              <a:gd name="T4" fmla="*/ 0 w 428"/>
              <a:gd name="T5" fmla="*/ 214 h 502"/>
              <a:gd name="T6" fmla="*/ 214 w 428"/>
              <a:gd name="T7" fmla="*/ 429 h 502"/>
              <a:gd name="T8" fmla="*/ 224 w 428"/>
              <a:gd name="T9" fmla="*/ 428 h 502"/>
              <a:gd name="T10" fmla="*/ 310 w 428"/>
              <a:gd name="T11" fmla="*/ 502 h 502"/>
              <a:gd name="T12" fmla="*/ 320 w 428"/>
              <a:gd name="T13" fmla="*/ 401 h 502"/>
              <a:gd name="T14" fmla="*/ 428 w 428"/>
              <a:gd name="T15" fmla="*/ 214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502">
                <a:moveTo>
                  <a:pt x="428" y="214"/>
                </a:moveTo>
                <a:cubicBezTo>
                  <a:pt x="428" y="96"/>
                  <a:pt x="332" y="0"/>
                  <a:pt x="214" y="0"/>
                </a:cubicBezTo>
                <a:cubicBezTo>
                  <a:pt x="96" y="0"/>
                  <a:pt x="0" y="96"/>
                  <a:pt x="0" y="214"/>
                </a:cubicBezTo>
                <a:cubicBezTo>
                  <a:pt x="0" y="333"/>
                  <a:pt x="96" y="429"/>
                  <a:pt x="214" y="429"/>
                </a:cubicBezTo>
                <a:cubicBezTo>
                  <a:pt x="217" y="429"/>
                  <a:pt x="221" y="428"/>
                  <a:pt x="224" y="428"/>
                </a:cubicBezTo>
                <a:cubicBezTo>
                  <a:pt x="310" y="502"/>
                  <a:pt x="310" y="502"/>
                  <a:pt x="310" y="502"/>
                </a:cubicBezTo>
                <a:cubicBezTo>
                  <a:pt x="320" y="401"/>
                  <a:pt x="320" y="401"/>
                  <a:pt x="320" y="401"/>
                </a:cubicBezTo>
                <a:cubicBezTo>
                  <a:pt x="385" y="364"/>
                  <a:pt x="428" y="294"/>
                  <a:pt x="428" y="2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Freeform 19"/>
          <p:cNvSpPr>
            <a:spLocks/>
          </p:cNvSpPr>
          <p:nvPr/>
        </p:nvSpPr>
        <p:spPr bwMode="auto">
          <a:xfrm>
            <a:off x="3775936" y="2447871"/>
            <a:ext cx="723493" cy="844659"/>
          </a:xfrm>
          <a:custGeom>
            <a:avLst/>
            <a:gdLst>
              <a:gd name="T0" fmla="*/ 209 w 418"/>
              <a:gd name="T1" fmla="*/ 0 h 489"/>
              <a:gd name="T2" fmla="*/ 0 w 418"/>
              <a:gd name="T3" fmla="*/ 209 h 489"/>
              <a:gd name="T4" fmla="*/ 106 w 418"/>
              <a:gd name="T5" fmla="*/ 391 h 489"/>
              <a:gd name="T6" fmla="*/ 115 w 418"/>
              <a:gd name="T7" fmla="*/ 489 h 489"/>
              <a:gd name="T8" fmla="*/ 200 w 418"/>
              <a:gd name="T9" fmla="*/ 418 h 489"/>
              <a:gd name="T10" fmla="*/ 209 w 418"/>
              <a:gd name="T11" fmla="*/ 418 h 489"/>
              <a:gd name="T12" fmla="*/ 418 w 418"/>
              <a:gd name="T13" fmla="*/ 209 h 489"/>
              <a:gd name="T14" fmla="*/ 209 w 418"/>
              <a:gd name="T15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8" h="489">
                <a:moveTo>
                  <a:pt x="209" y="0"/>
                </a:moveTo>
                <a:cubicBezTo>
                  <a:pt x="94" y="0"/>
                  <a:pt x="0" y="93"/>
                  <a:pt x="0" y="209"/>
                </a:cubicBezTo>
                <a:cubicBezTo>
                  <a:pt x="0" y="287"/>
                  <a:pt x="43" y="355"/>
                  <a:pt x="106" y="391"/>
                </a:cubicBezTo>
                <a:cubicBezTo>
                  <a:pt x="115" y="489"/>
                  <a:pt x="115" y="489"/>
                  <a:pt x="115" y="489"/>
                </a:cubicBezTo>
                <a:cubicBezTo>
                  <a:pt x="200" y="418"/>
                  <a:pt x="200" y="418"/>
                  <a:pt x="200" y="418"/>
                </a:cubicBezTo>
                <a:cubicBezTo>
                  <a:pt x="203" y="418"/>
                  <a:pt x="206" y="418"/>
                  <a:pt x="209" y="418"/>
                </a:cubicBezTo>
                <a:cubicBezTo>
                  <a:pt x="325" y="418"/>
                  <a:pt x="418" y="324"/>
                  <a:pt x="418" y="209"/>
                </a:cubicBezTo>
                <a:cubicBezTo>
                  <a:pt x="418" y="93"/>
                  <a:pt x="325" y="0"/>
                  <a:pt x="2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Freeform 46"/>
          <p:cNvSpPr>
            <a:spLocks noEditPoints="1"/>
          </p:cNvSpPr>
          <p:nvPr/>
        </p:nvSpPr>
        <p:spPr bwMode="auto">
          <a:xfrm>
            <a:off x="1124302" y="2104532"/>
            <a:ext cx="249357" cy="247973"/>
          </a:xfrm>
          <a:custGeom>
            <a:avLst/>
            <a:gdLst>
              <a:gd name="T0" fmla="*/ 10 w 76"/>
              <a:gd name="T1" fmla="*/ 56 h 76"/>
              <a:gd name="T2" fmla="*/ 0 w 76"/>
              <a:gd name="T3" fmla="*/ 66 h 76"/>
              <a:gd name="T4" fmla="*/ 10 w 76"/>
              <a:gd name="T5" fmla="*/ 76 h 76"/>
              <a:gd name="T6" fmla="*/ 20 w 76"/>
              <a:gd name="T7" fmla="*/ 66 h 76"/>
              <a:gd name="T8" fmla="*/ 10 w 76"/>
              <a:gd name="T9" fmla="*/ 56 h 76"/>
              <a:gd name="T10" fmla="*/ 0 w 76"/>
              <a:gd name="T11" fmla="*/ 26 h 76"/>
              <a:gd name="T12" fmla="*/ 0 w 76"/>
              <a:gd name="T13" fmla="*/ 40 h 76"/>
              <a:gd name="T14" fmla="*/ 25 w 76"/>
              <a:gd name="T15" fmla="*/ 51 h 76"/>
              <a:gd name="T16" fmla="*/ 35 w 76"/>
              <a:gd name="T17" fmla="*/ 76 h 76"/>
              <a:gd name="T18" fmla="*/ 50 w 76"/>
              <a:gd name="T19" fmla="*/ 76 h 76"/>
              <a:gd name="T20" fmla="*/ 0 w 76"/>
              <a:gd name="T21" fmla="*/ 26 h 76"/>
              <a:gd name="T22" fmla="*/ 0 w 76"/>
              <a:gd name="T23" fmla="*/ 0 h 76"/>
              <a:gd name="T24" fmla="*/ 0 w 76"/>
              <a:gd name="T25" fmla="*/ 14 h 76"/>
              <a:gd name="T26" fmla="*/ 61 w 76"/>
              <a:gd name="T27" fmla="*/ 76 h 76"/>
              <a:gd name="T28" fmla="*/ 76 w 76"/>
              <a:gd name="T29" fmla="*/ 76 h 76"/>
              <a:gd name="T30" fmla="*/ 0 w 76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76">
                <a:moveTo>
                  <a:pt x="10" y="56"/>
                </a:moveTo>
                <a:cubicBezTo>
                  <a:pt x="4" y="56"/>
                  <a:pt x="0" y="60"/>
                  <a:pt x="0" y="66"/>
                </a:cubicBezTo>
                <a:cubicBezTo>
                  <a:pt x="0" y="71"/>
                  <a:pt x="4" y="76"/>
                  <a:pt x="10" y="76"/>
                </a:cubicBezTo>
                <a:cubicBezTo>
                  <a:pt x="16" y="76"/>
                  <a:pt x="20" y="71"/>
                  <a:pt x="20" y="66"/>
                </a:cubicBezTo>
                <a:cubicBezTo>
                  <a:pt x="20" y="60"/>
                  <a:pt x="16" y="56"/>
                  <a:pt x="10" y="56"/>
                </a:cubicBezTo>
                <a:close/>
                <a:moveTo>
                  <a:pt x="0" y="26"/>
                </a:move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18" y="44"/>
                  <a:pt x="25" y="51"/>
                </a:cubicBezTo>
                <a:cubicBezTo>
                  <a:pt x="32" y="58"/>
                  <a:pt x="35" y="67"/>
                  <a:pt x="35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48"/>
                  <a:pt x="27" y="26"/>
                  <a:pt x="0" y="26"/>
                </a:cubicBezTo>
                <a:close/>
                <a:moveTo>
                  <a:pt x="0" y="0"/>
                </a:moveTo>
                <a:cubicBezTo>
                  <a:pt x="0" y="14"/>
                  <a:pt x="0" y="14"/>
                  <a:pt x="0" y="14"/>
                </a:cubicBezTo>
                <a:cubicBezTo>
                  <a:pt x="34" y="14"/>
                  <a:pt x="61" y="42"/>
                  <a:pt x="61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6" y="34"/>
                  <a:pt x="4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Freeform 47"/>
          <p:cNvSpPr>
            <a:spLocks noEditPoints="1"/>
          </p:cNvSpPr>
          <p:nvPr/>
        </p:nvSpPr>
        <p:spPr bwMode="auto">
          <a:xfrm>
            <a:off x="1837582" y="1453946"/>
            <a:ext cx="313687" cy="359991"/>
          </a:xfrm>
          <a:custGeom>
            <a:avLst/>
            <a:gdLst>
              <a:gd name="T0" fmla="*/ 67 w 89"/>
              <a:gd name="T1" fmla="*/ 19 h 102"/>
              <a:gd name="T2" fmla="*/ 52 w 89"/>
              <a:gd name="T3" fmla="*/ 12 h 102"/>
              <a:gd name="T4" fmla="*/ 41 w 89"/>
              <a:gd name="T5" fmla="*/ 0 h 102"/>
              <a:gd name="T6" fmla="*/ 36 w 89"/>
              <a:gd name="T7" fmla="*/ 12 h 102"/>
              <a:gd name="T8" fmla="*/ 24 w 89"/>
              <a:gd name="T9" fmla="*/ 19 h 102"/>
              <a:gd name="T10" fmla="*/ 0 w 89"/>
              <a:gd name="T11" fmla="*/ 58 h 102"/>
              <a:gd name="T12" fmla="*/ 45 w 89"/>
              <a:gd name="T13" fmla="*/ 102 h 102"/>
              <a:gd name="T14" fmla="*/ 89 w 89"/>
              <a:gd name="T15" fmla="*/ 59 h 102"/>
              <a:gd name="T16" fmla="*/ 67 w 89"/>
              <a:gd name="T17" fmla="*/ 19 h 102"/>
              <a:gd name="T18" fmla="*/ 11 w 89"/>
              <a:gd name="T19" fmla="*/ 38 h 102"/>
              <a:gd name="T20" fmla="*/ 10 w 89"/>
              <a:gd name="T21" fmla="*/ 35 h 102"/>
              <a:gd name="T22" fmla="*/ 27 w 89"/>
              <a:gd name="T23" fmla="*/ 21 h 102"/>
              <a:gd name="T24" fmla="*/ 37 w 89"/>
              <a:gd name="T25" fmla="*/ 15 h 102"/>
              <a:gd name="T26" fmla="*/ 42 w 89"/>
              <a:gd name="T27" fmla="*/ 5 h 102"/>
              <a:gd name="T28" fmla="*/ 43 w 89"/>
              <a:gd name="T29" fmla="*/ 11 h 102"/>
              <a:gd name="T30" fmla="*/ 40 w 89"/>
              <a:gd name="T31" fmla="*/ 16 h 102"/>
              <a:gd name="T32" fmla="*/ 37 w 89"/>
              <a:gd name="T33" fmla="*/ 17 h 102"/>
              <a:gd name="T34" fmla="*/ 37 w 89"/>
              <a:gd name="T35" fmla="*/ 18 h 102"/>
              <a:gd name="T36" fmla="*/ 38 w 89"/>
              <a:gd name="T37" fmla="*/ 19 h 102"/>
              <a:gd name="T38" fmla="*/ 36 w 89"/>
              <a:gd name="T39" fmla="*/ 23 h 102"/>
              <a:gd name="T40" fmla="*/ 21 w 89"/>
              <a:gd name="T41" fmla="*/ 34 h 102"/>
              <a:gd name="T42" fmla="*/ 11 w 89"/>
              <a:gd name="T43" fmla="*/ 38 h 102"/>
              <a:gd name="T44" fmla="*/ 67 w 89"/>
              <a:gd name="T45" fmla="*/ 92 h 102"/>
              <a:gd name="T46" fmla="*/ 57 w 89"/>
              <a:gd name="T47" fmla="*/ 97 h 102"/>
              <a:gd name="T48" fmla="*/ 40 w 89"/>
              <a:gd name="T49" fmla="*/ 93 h 102"/>
              <a:gd name="T50" fmla="*/ 40 w 89"/>
              <a:gd name="T51" fmla="*/ 91 h 102"/>
              <a:gd name="T52" fmla="*/ 42 w 89"/>
              <a:gd name="T53" fmla="*/ 91 h 102"/>
              <a:gd name="T54" fmla="*/ 42 w 89"/>
              <a:gd name="T55" fmla="*/ 91 h 102"/>
              <a:gd name="T56" fmla="*/ 54 w 89"/>
              <a:gd name="T57" fmla="*/ 94 h 102"/>
              <a:gd name="T58" fmla="*/ 66 w 89"/>
              <a:gd name="T59" fmla="*/ 90 h 102"/>
              <a:gd name="T60" fmla="*/ 68 w 89"/>
              <a:gd name="T61" fmla="*/ 91 h 102"/>
              <a:gd name="T62" fmla="*/ 67 w 89"/>
              <a:gd name="T63" fmla="*/ 92 h 102"/>
              <a:gd name="T64" fmla="*/ 50 w 89"/>
              <a:gd name="T65" fmla="*/ 84 h 102"/>
              <a:gd name="T66" fmla="*/ 55 w 89"/>
              <a:gd name="T67" fmla="*/ 81 h 102"/>
              <a:gd name="T68" fmla="*/ 59 w 89"/>
              <a:gd name="T69" fmla="*/ 80 h 102"/>
              <a:gd name="T70" fmla="*/ 63 w 89"/>
              <a:gd name="T71" fmla="*/ 81 h 102"/>
              <a:gd name="T72" fmla="*/ 66 w 89"/>
              <a:gd name="T73" fmla="*/ 85 h 102"/>
              <a:gd name="T74" fmla="*/ 65 w 89"/>
              <a:gd name="T75" fmla="*/ 87 h 102"/>
              <a:gd name="T76" fmla="*/ 63 w 89"/>
              <a:gd name="T77" fmla="*/ 86 h 102"/>
              <a:gd name="T78" fmla="*/ 59 w 89"/>
              <a:gd name="T79" fmla="*/ 83 h 102"/>
              <a:gd name="T80" fmla="*/ 52 w 89"/>
              <a:gd name="T81" fmla="*/ 86 h 102"/>
              <a:gd name="T82" fmla="*/ 50 w 89"/>
              <a:gd name="T83" fmla="*/ 87 h 102"/>
              <a:gd name="T84" fmla="*/ 50 w 89"/>
              <a:gd name="T85" fmla="*/ 84 h 102"/>
              <a:gd name="T86" fmla="*/ 76 w 89"/>
              <a:gd name="T87" fmla="*/ 82 h 102"/>
              <a:gd name="T88" fmla="*/ 61 w 89"/>
              <a:gd name="T89" fmla="*/ 70 h 102"/>
              <a:gd name="T90" fmla="*/ 33 w 89"/>
              <a:gd name="T91" fmla="*/ 82 h 102"/>
              <a:gd name="T92" fmla="*/ 23 w 89"/>
              <a:gd name="T93" fmla="*/ 80 h 102"/>
              <a:gd name="T94" fmla="*/ 19 w 89"/>
              <a:gd name="T95" fmla="*/ 71 h 102"/>
              <a:gd name="T96" fmla="*/ 35 w 89"/>
              <a:gd name="T97" fmla="*/ 56 h 102"/>
              <a:gd name="T98" fmla="*/ 61 w 89"/>
              <a:gd name="T99" fmla="*/ 67 h 102"/>
              <a:gd name="T100" fmla="*/ 80 w 89"/>
              <a:gd name="T101" fmla="*/ 57 h 102"/>
              <a:gd name="T102" fmla="*/ 86 w 89"/>
              <a:gd name="T103" fmla="*/ 65 h 102"/>
              <a:gd name="T104" fmla="*/ 82 w 89"/>
              <a:gd name="T105" fmla="*/ 77 h 102"/>
              <a:gd name="T106" fmla="*/ 76 w 89"/>
              <a:gd name="T107" fmla="*/ 8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" h="102">
                <a:moveTo>
                  <a:pt x="67" y="19"/>
                </a:moveTo>
                <a:cubicBezTo>
                  <a:pt x="62" y="16"/>
                  <a:pt x="57" y="15"/>
                  <a:pt x="52" y="12"/>
                </a:cubicBezTo>
                <a:cubicBezTo>
                  <a:pt x="49" y="9"/>
                  <a:pt x="45" y="5"/>
                  <a:pt x="41" y="0"/>
                </a:cubicBezTo>
                <a:cubicBezTo>
                  <a:pt x="40" y="7"/>
                  <a:pt x="38" y="10"/>
                  <a:pt x="36" y="12"/>
                </a:cubicBezTo>
                <a:cubicBezTo>
                  <a:pt x="31" y="16"/>
                  <a:pt x="28" y="17"/>
                  <a:pt x="24" y="19"/>
                </a:cubicBezTo>
                <a:cubicBezTo>
                  <a:pt x="20" y="21"/>
                  <a:pt x="0" y="33"/>
                  <a:pt x="0" y="58"/>
                </a:cubicBezTo>
                <a:cubicBezTo>
                  <a:pt x="0" y="84"/>
                  <a:pt x="21" y="102"/>
                  <a:pt x="45" y="102"/>
                </a:cubicBezTo>
                <a:cubicBezTo>
                  <a:pt x="69" y="102"/>
                  <a:pt x="89" y="85"/>
                  <a:pt x="89" y="59"/>
                </a:cubicBezTo>
                <a:cubicBezTo>
                  <a:pt x="89" y="33"/>
                  <a:pt x="70" y="21"/>
                  <a:pt x="67" y="19"/>
                </a:cubicBezTo>
                <a:close/>
                <a:moveTo>
                  <a:pt x="11" y="38"/>
                </a:moveTo>
                <a:cubicBezTo>
                  <a:pt x="10" y="38"/>
                  <a:pt x="9" y="37"/>
                  <a:pt x="10" y="35"/>
                </a:cubicBezTo>
                <a:cubicBezTo>
                  <a:pt x="15" y="27"/>
                  <a:pt x="24" y="22"/>
                  <a:pt x="27" y="21"/>
                </a:cubicBezTo>
                <a:cubicBezTo>
                  <a:pt x="28" y="21"/>
                  <a:pt x="32" y="19"/>
                  <a:pt x="37" y="15"/>
                </a:cubicBezTo>
                <a:cubicBezTo>
                  <a:pt x="39" y="13"/>
                  <a:pt x="41" y="11"/>
                  <a:pt x="42" y="5"/>
                </a:cubicBezTo>
                <a:cubicBezTo>
                  <a:pt x="43" y="7"/>
                  <a:pt x="43" y="9"/>
                  <a:pt x="43" y="11"/>
                </a:cubicBezTo>
                <a:cubicBezTo>
                  <a:pt x="43" y="14"/>
                  <a:pt x="40" y="15"/>
                  <a:pt x="40" y="16"/>
                </a:cubicBezTo>
                <a:cubicBezTo>
                  <a:pt x="39" y="16"/>
                  <a:pt x="37" y="17"/>
                  <a:pt x="37" y="17"/>
                </a:cubicBezTo>
                <a:cubicBezTo>
                  <a:pt x="36" y="18"/>
                  <a:pt x="36" y="18"/>
                  <a:pt x="37" y="18"/>
                </a:cubicBezTo>
                <a:cubicBezTo>
                  <a:pt x="38" y="18"/>
                  <a:pt x="38" y="19"/>
                  <a:pt x="38" y="19"/>
                </a:cubicBezTo>
                <a:cubicBezTo>
                  <a:pt x="38" y="20"/>
                  <a:pt x="38" y="21"/>
                  <a:pt x="36" y="23"/>
                </a:cubicBezTo>
                <a:cubicBezTo>
                  <a:pt x="32" y="28"/>
                  <a:pt x="29" y="30"/>
                  <a:pt x="21" y="34"/>
                </a:cubicBezTo>
                <a:cubicBezTo>
                  <a:pt x="14" y="39"/>
                  <a:pt x="11" y="38"/>
                  <a:pt x="11" y="38"/>
                </a:cubicBezTo>
                <a:close/>
                <a:moveTo>
                  <a:pt x="67" y="92"/>
                </a:moveTo>
                <a:cubicBezTo>
                  <a:pt x="67" y="93"/>
                  <a:pt x="62" y="96"/>
                  <a:pt x="57" y="97"/>
                </a:cubicBezTo>
                <a:cubicBezTo>
                  <a:pt x="52" y="97"/>
                  <a:pt x="45" y="97"/>
                  <a:pt x="40" y="93"/>
                </a:cubicBezTo>
                <a:cubicBezTo>
                  <a:pt x="40" y="93"/>
                  <a:pt x="40" y="92"/>
                  <a:pt x="40" y="91"/>
                </a:cubicBezTo>
                <a:cubicBezTo>
                  <a:pt x="41" y="91"/>
                  <a:pt x="41" y="91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4" y="92"/>
                  <a:pt x="47" y="94"/>
                  <a:pt x="54" y="94"/>
                </a:cubicBezTo>
                <a:cubicBezTo>
                  <a:pt x="60" y="94"/>
                  <a:pt x="64" y="92"/>
                  <a:pt x="66" y="90"/>
                </a:cubicBezTo>
                <a:cubicBezTo>
                  <a:pt x="67" y="90"/>
                  <a:pt x="68" y="90"/>
                  <a:pt x="68" y="91"/>
                </a:cubicBezTo>
                <a:cubicBezTo>
                  <a:pt x="68" y="91"/>
                  <a:pt x="68" y="92"/>
                  <a:pt x="67" y="92"/>
                </a:cubicBezTo>
                <a:close/>
                <a:moveTo>
                  <a:pt x="50" y="84"/>
                </a:moveTo>
                <a:cubicBezTo>
                  <a:pt x="51" y="83"/>
                  <a:pt x="53" y="82"/>
                  <a:pt x="55" y="81"/>
                </a:cubicBezTo>
                <a:cubicBezTo>
                  <a:pt x="57" y="80"/>
                  <a:pt x="57" y="80"/>
                  <a:pt x="59" y="80"/>
                </a:cubicBezTo>
                <a:cubicBezTo>
                  <a:pt x="61" y="80"/>
                  <a:pt x="62" y="80"/>
                  <a:pt x="63" y="81"/>
                </a:cubicBezTo>
                <a:cubicBezTo>
                  <a:pt x="65" y="82"/>
                  <a:pt x="65" y="84"/>
                  <a:pt x="66" y="85"/>
                </a:cubicBezTo>
                <a:cubicBezTo>
                  <a:pt x="66" y="86"/>
                  <a:pt x="66" y="86"/>
                  <a:pt x="65" y="87"/>
                </a:cubicBezTo>
                <a:cubicBezTo>
                  <a:pt x="64" y="87"/>
                  <a:pt x="64" y="87"/>
                  <a:pt x="63" y="86"/>
                </a:cubicBezTo>
                <a:cubicBezTo>
                  <a:pt x="63" y="84"/>
                  <a:pt x="62" y="83"/>
                  <a:pt x="59" y="83"/>
                </a:cubicBezTo>
                <a:cubicBezTo>
                  <a:pt x="55" y="83"/>
                  <a:pt x="54" y="84"/>
                  <a:pt x="52" y="86"/>
                </a:cubicBezTo>
                <a:cubicBezTo>
                  <a:pt x="51" y="87"/>
                  <a:pt x="50" y="87"/>
                  <a:pt x="50" y="87"/>
                </a:cubicBezTo>
                <a:cubicBezTo>
                  <a:pt x="49" y="86"/>
                  <a:pt x="49" y="85"/>
                  <a:pt x="50" y="84"/>
                </a:cubicBezTo>
                <a:close/>
                <a:moveTo>
                  <a:pt x="76" y="82"/>
                </a:moveTo>
                <a:cubicBezTo>
                  <a:pt x="72" y="82"/>
                  <a:pt x="65" y="71"/>
                  <a:pt x="61" y="70"/>
                </a:cubicBezTo>
                <a:cubicBezTo>
                  <a:pt x="55" y="70"/>
                  <a:pt x="43" y="82"/>
                  <a:pt x="33" y="82"/>
                </a:cubicBezTo>
                <a:cubicBezTo>
                  <a:pt x="27" y="82"/>
                  <a:pt x="25" y="81"/>
                  <a:pt x="23" y="80"/>
                </a:cubicBezTo>
                <a:cubicBezTo>
                  <a:pt x="20" y="78"/>
                  <a:pt x="19" y="75"/>
                  <a:pt x="19" y="71"/>
                </a:cubicBezTo>
                <a:cubicBezTo>
                  <a:pt x="19" y="63"/>
                  <a:pt x="26" y="56"/>
                  <a:pt x="35" y="56"/>
                </a:cubicBezTo>
                <a:cubicBezTo>
                  <a:pt x="47" y="56"/>
                  <a:pt x="55" y="67"/>
                  <a:pt x="61" y="67"/>
                </a:cubicBezTo>
                <a:cubicBezTo>
                  <a:pt x="65" y="67"/>
                  <a:pt x="75" y="57"/>
                  <a:pt x="80" y="57"/>
                </a:cubicBezTo>
                <a:cubicBezTo>
                  <a:pt x="84" y="57"/>
                  <a:pt x="86" y="62"/>
                  <a:pt x="86" y="65"/>
                </a:cubicBezTo>
                <a:cubicBezTo>
                  <a:pt x="86" y="68"/>
                  <a:pt x="85" y="74"/>
                  <a:pt x="82" y="77"/>
                </a:cubicBezTo>
                <a:cubicBezTo>
                  <a:pt x="80" y="81"/>
                  <a:pt x="79" y="82"/>
                  <a:pt x="76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Freeform 48"/>
          <p:cNvSpPr>
            <a:spLocks noEditPoints="1"/>
          </p:cNvSpPr>
          <p:nvPr/>
        </p:nvSpPr>
        <p:spPr bwMode="auto">
          <a:xfrm>
            <a:off x="4018274" y="2711619"/>
            <a:ext cx="291503" cy="266309"/>
          </a:xfrm>
          <a:custGeom>
            <a:avLst/>
            <a:gdLst>
              <a:gd name="T0" fmla="*/ 103 w 103"/>
              <a:gd name="T1" fmla="*/ 60 h 94"/>
              <a:gd name="T2" fmla="*/ 94 w 103"/>
              <a:gd name="T3" fmla="*/ 46 h 94"/>
              <a:gd name="T4" fmla="*/ 94 w 103"/>
              <a:gd name="T5" fmla="*/ 0 h 94"/>
              <a:gd name="T6" fmla="*/ 0 w 103"/>
              <a:gd name="T7" fmla="*/ 0 h 94"/>
              <a:gd name="T8" fmla="*/ 0 w 103"/>
              <a:gd name="T9" fmla="*/ 62 h 94"/>
              <a:gd name="T10" fmla="*/ 86 w 103"/>
              <a:gd name="T11" fmla="*/ 62 h 94"/>
              <a:gd name="T12" fmla="*/ 54 w 103"/>
              <a:gd name="T13" fmla="*/ 75 h 94"/>
              <a:gd name="T14" fmla="*/ 52 w 103"/>
              <a:gd name="T15" fmla="*/ 64 h 94"/>
              <a:gd name="T16" fmla="*/ 30 w 103"/>
              <a:gd name="T17" fmla="*/ 85 h 94"/>
              <a:gd name="T18" fmla="*/ 58 w 103"/>
              <a:gd name="T19" fmla="*/ 94 h 94"/>
              <a:gd name="T20" fmla="*/ 56 w 103"/>
              <a:gd name="T21" fmla="*/ 84 h 94"/>
              <a:gd name="T22" fmla="*/ 103 w 103"/>
              <a:gd name="T23" fmla="*/ 60 h 94"/>
              <a:gd name="T24" fmla="*/ 83 w 103"/>
              <a:gd name="T25" fmla="*/ 6 h 94"/>
              <a:gd name="T26" fmla="*/ 47 w 103"/>
              <a:gd name="T27" fmla="*/ 30 h 94"/>
              <a:gd name="T28" fmla="*/ 11 w 103"/>
              <a:gd name="T29" fmla="*/ 6 h 94"/>
              <a:gd name="T30" fmla="*/ 83 w 103"/>
              <a:gd name="T31" fmla="*/ 6 h 94"/>
              <a:gd name="T32" fmla="*/ 5 w 103"/>
              <a:gd name="T33" fmla="*/ 8 h 94"/>
              <a:gd name="T34" fmla="*/ 47 w 103"/>
              <a:gd name="T35" fmla="*/ 36 h 94"/>
              <a:gd name="T36" fmla="*/ 89 w 103"/>
              <a:gd name="T37" fmla="*/ 8 h 94"/>
              <a:gd name="T38" fmla="*/ 89 w 103"/>
              <a:gd name="T39" fmla="*/ 44 h 94"/>
              <a:gd name="T40" fmla="*/ 58 w 103"/>
              <a:gd name="T41" fmla="*/ 35 h 94"/>
              <a:gd name="T42" fmla="*/ 87 w 103"/>
              <a:gd name="T43" fmla="*/ 57 h 94"/>
              <a:gd name="T44" fmla="*/ 5 w 103"/>
              <a:gd name="T45" fmla="*/ 57 h 94"/>
              <a:gd name="T46" fmla="*/ 5 w 103"/>
              <a:gd name="T47" fmla="*/ 8 h 94"/>
              <a:gd name="T48" fmla="*/ 5 w 103"/>
              <a:gd name="T49" fmla="*/ 8 h 94"/>
              <a:gd name="T50" fmla="*/ 5 w 103"/>
              <a:gd name="T51" fmla="*/ 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" h="94">
                <a:moveTo>
                  <a:pt x="103" y="60"/>
                </a:moveTo>
                <a:cubicBezTo>
                  <a:pt x="103" y="55"/>
                  <a:pt x="100" y="50"/>
                  <a:pt x="94" y="46"/>
                </a:cubicBezTo>
                <a:cubicBezTo>
                  <a:pt x="94" y="0"/>
                  <a:pt x="94" y="0"/>
                  <a:pt x="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2" y="68"/>
                  <a:pt x="69" y="72"/>
                  <a:pt x="54" y="75"/>
                </a:cubicBezTo>
                <a:cubicBezTo>
                  <a:pt x="52" y="64"/>
                  <a:pt x="52" y="64"/>
                  <a:pt x="52" y="64"/>
                </a:cubicBezTo>
                <a:cubicBezTo>
                  <a:pt x="30" y="85"/>
                  <a:pt x="30" y="85"/>
                  <a:pt x="30" y="85"/>
                </a:cubicBezTo>
                <a:cubicBezTo>
                  <a:pt x="58" y="94"/>
                  <a:pt x="58" y="94"/>
                  <a:pt x="58" y="94"/>
                </a:cubicBezTo>
                <a:cubicBezTo>
                  <a:pt x="56" y="84"/>
                  <a:pt x="56" y="84"/>
                  <a:pt x="56" y="84"/>
                </a:cubicBezTo>
                <a:cubicBezTo>
                  <a:pt x="84" y="81"/>
                  <a:pt x="103" y="71"/>
                  <a:pt x="103" y="60"/>
                </a:cubicBezTo>
                <a:close/>
                <a:moveTo>
                  <a:pt x="83" y="6"/>
                </a:moveTo>
                <a:cubicBezTo>
                  <a:pt x="73" y="12"/>
                  <a:pt x="49" y="29"/>
                  <a:pt x="47" y="30"/>
                </a:cubicBezTo>
                <a:cubicBezTo>
                  <a:pt x="44" y="29"/>
                  <a:pt x="20" y="12"/>
                  <a:pt x="11" y="6"/>
                </a:cubicBezTo>
                <a:lnTo>
                  <a:pt x="83" y="6"/>
                </a:lnTo>
                <a:close/>
                <a:moveTo>
                  <a:pt x="5" y="8"/>
                </a:moveTo>
                <a:cubicBezTo>
                  <a:pt x="47" y="36"/>
                  <a:pt x="47" y="36"/>
                  <a:pt x="47" y="36"/>
                </a:cubicBezTo>
                <a:cubicBezTo>
                  <a:pt x="89" y="8"/>
                  <a:pt x="89" y="8"/>
                  <a:pt x="89" y="8"/>
                </a:cubicBezTo>
                <a:cubicBezTo>
                  <a:pt x="89" y="44"/>
                  <a:pt x="89" y="44"/>
                  <a:pt x="89" y="44"/>
                </a:cubicBezTo>
                <a:cubicBezTo>
                  <a:pt x="81" y="40"/>
                  <a:pt x="70" y="37"/>
                  <a:pt x="58" y="35"/>
                </a:cubicBezTo>
                <a:cubicBezTo>
                  <a:pt x="72" y="40"/>
                  <a:pt x="86" y="49"/>
                  <a:pt x="87" y="57"/>
                </a:cubicBezTo>
                <a:cubicBezTo>
                  <a:pt x="5" y="57"/>
                  <a:pt x="5" y="57"/>
                  <a:pt x="5" y="57"/>
                </a:cubicBezTo>
                <a:lnTo>
                  <a:pt x="5" y="8"/>
                </a:lnTo>
                <a:close/>
                <a:moveTo>
                  <a:pt x="5" y="8"/>
                </a:moveTo>
                <a:cubicBezTo>
                  <a:pt x="5" y="8"/>
                  <a:pt x="5" y="8"/>
                  <a:pt x="5" y="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Freeform 49"/>
          <p:cNvSpPr>
            <a:spLocks noEditPoints="1"/>
          </p:cNvSpPr>
          <p:nvPr/>
        </p:nvSpPr>
        <p:spPr bwMode="auto">
          <a:xfrm>
            <a:off x="3582983" y="1754231"/>
            <a:ext cx="369308" cy="372283"/>
          </a:xfrm>
          <a:custGeom>
            <a:avLst/>
            <a:gdLst>
              <a:gd name="T0" fmla="*/ 52 w 105"/>
              <a:gd name="T1" fmla="*/ 0 h 106"/>
              <a:gd name="T2" fmla="*/ 0 w 105"/>
              <a:gd name="T3" fmla="*/ 53 h 106"/>
              <a:gd name="T4" fmla="*/ 52 w 105"/>
              <a:gd name="T5" fmla="*/ 106 h 106"/>
              <a:gd name="T6" fmla="*/ 105 w 105"/>
              <a:gd name="T7" fmla="*/ 53 h 106"/>
              <a:gd name="T8" fmla="*/ 52 w 105"/>
              <a:gd name="T9" fmla="*/ 0 h 106"/>
              <a:gd name="T10" fmla="*/ 52 w 105"/>
              <a:gd name="T11" fmla="*/ 95 h 106"/>
              <a:gd name="T12" fmla="*/ 10 w 105"/>
              <a:gd name="T13" fmla="*/ 53 h 106"/>
              <a:gd name="T14" fmla="*/ 52 w 105"/>
              <a:gd name="T15" fmla="*/ 10 h 106"/>
              <a:gd name="T16" fmla="*/ 95 w 105"/>
              <a:gd name="T17" fmla="*/ 53 h 106"/>
              <a:gd name="T18" fmla="*/ 52 w 105"/>
              <a:gd name="T19" fmla="*/ 95 h 106"/>
              <a:gd name="T20" fmla="*/ 72 w 105"/>
              <a:gd name="T21" fmla="*/ 67 h 106"/>
              <a:gd name="T22" fmla="*/ 64 w 105"/>
              <a:gd name="T23" fmla="*/ 76 h 106"/>
              <a:gd name="T24" fmla="*/ 55 w 105"/>
              <a:gd name="T25" fmla="*/ 69 h 106"/>
              <a:gd name="T26" fmla="*/ 63 w 105"/>
              <a:gd name="T27" fmla="*/ 60 h 106"/>
              <a:gd name="T28" fmla="*/ 67 w 105"/>
              <a:gd name="T29" fmla="*/ 60 h 106"/>
              <a:gd name="T30" fmla="*/ 67 w 105"/>
              <a:gd name="T31" fmla="*/ 38 h 106"/>
              <a:gd name="T32" fmla="*/ 46 w 105"/>
              <a:gd name="T33" fmla="*/ 42 h 106"/>
              <a:gd name="T34" fmla="*/ 46 w 105"/>
              <a:gd name="T35" fmla="*/ 70 h 106"/>
              <a:gd name="T36" fmla="*/ 46 w 105"/>
              <a:gd name="T37" fmla="*/ 70 h 106"/>
              <a:gd name="T38" fmla="*/ 46 w 105"/>
              <a:gd name="T39" fmla="*/ 70 h 106"/>
              <a:gd name="T40" fmla="*/ 38 w 105"/>
              <a:gd name="T41" fmla="*/ 79 h 106"/>
              <a:gd name="T42" fmla="*/ 30 w 105"/>
              <a:gd name="T43" fmla="*/ 72 h 106"/>
              <a:gd name="T44" fmla="*/ 37 w 105"/>
              <a:gd name="T45" fmla="*/ 63 h 106"/>
              <a:gd name="T46" fmla="*/ 41 w 105"/>
              <a:gd name="T47" fmla="*/ 63 h 106"/>
              <a:gd name="T48" fmla="*/ 41 w 105"/>
              <a:gd name="T49" fmla="*/ 31 h 106"/>
              <a:gd name="T50" fmla="*/ 72 w 105"/>
              <a:gd name="T51" fmla="*/ 26 h 106"/>
              <a:gd name="T52" fmla="*/ 72 w 105"/>
              <a:gd name="T53" fmla="*/ 26 h 106"/>
              <a:gd name="T54" fmla="*/ 72 w 105"/>
              <a:gd name="T55" fmla="*/ 26 h 106"/>
              <a:gd name="T56" fmla="*/ 72 w 105"/>
              <a:gd name="T57" fmla="*/ 26 h 106"/>
              <a:gd name="T58" fmla="*/ 72 w 105"/>
              <a:gd name="T59" fmla="*/ 67 h 106"/>
              <a:gd name="T60" fmla="*/ 72 w 105"/>
              <a:gd name="T61" fmla="*/ 67 h 106"/>
              <a:gd name="T62" fmla="*/ 72 w 105"/>
              <a:gd name="T63" fmla="*/ 67 h 106"/>
              <a:gd name="T64" fmla="*/ 72 w 105"/>
              <a:gd name="T65" fmla="*/ 67 h 106"/>
              <a:gd name="T66" fmla="*/ 72 w 105"/>
              <a:gd name="T67" fmla="*/ 6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23" y="0"/>
                  <a:pt x="0" y="23"/>
                  <a:pt x="0" y="53"/>
                </a:cubicBezTo>
                <a:cubicBezTo>
                  <a:pt x="0" y="82"/>
                  <a:pt x="23" y="106"/>
                  <a:pt x="52" y="106"/>
                </a:cubicBezTo>
                <a:cubicBezTo>
                  <a:pt x="82" y="106"/>
                  <a:pt x="105" y="82"/>
                  <a:pt x="105" y="53"/>
                </a:cubicBezTo>
                <a:cubicBezTo>
                  <a:pt x="105" y="23"/>
                  <a:pt x="82" y="0"/>
                  <a:pt x="52" y="0"/>
                </a:cubicBezTo>
                <a:close/>
                <a:moveTo>
                  <a:pt x="52" y="95"/>
                </a:moveTo>
                <a:cubicBezTo>
                  <a:pt x="29" y="95"/>
                  <a:pt x="10" y="76"/>
                  <a:pt x="10" y="53"/>
                </a:cubicBezTo>
                <a:cubicBezTo>
                  <a:pt x="10" y="29"/>
                  <a:pt x="29" y="10"/>
                  <a:pt x="52" y="10"/>
                </a:cubicBezTo>
                <a:cubicBezTo>
                  <a:pt x="76" y="10"/>
                  <a:pt x="95" y="29"/>
                  <a:pt x="95" y="53"/>
                </a:cubicBezTo>
                <a:cubicBezTo>
                  <a:pt x="95" y="76"/>
                  <a:pt x="76" y="95"/>
                  <a:pt x="52" y="95"/>
                </a:cubicBezTo>
                <a:close/>
                <a:moveTo>
                  <a:pt x="72" y="67"/>
                </a:moveTo>
                <a:cubicBezTo>
                  <a:pt x="72" y="71"/>
                  <a:pt x="69" y="75"/>
                  <a:pt x="64" y="76"/>
                </a:cubicBezTo>
                <a:cubicBezTo>
                  <a:pt x="60" y="76"/>
                  <a:pt x="56" y="73"/>
                  <a:pt x="55" y="69"/>
                </a:cubicBezTo>
                <a:cubicBezTo>
                  <a:pt x="55" y="64"/>
                  <a:pt x="59" y="60"/>
                  <a:pt x="63" y="60"/>
                </a:cubicBezTo>
                <a:cubicBezTo>
                  <a:pt x="64" y="59"/>
                  <a:pt x="66" y="60"/>
                  <a:pt x="67" y="60"/>
                </a:cubicBezTo>
                <a:cubicBezTo>
                  <a:pt x="67" y="38"/>
                  <a:pt x="67" y="38"/>
                  <a:pt x="67" y="38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4"/>
                  <a:pt x="43" y="78"/>
                  <a:pt x="38" y="79"/>
                </a:cubicBezTo>
                <a:cubicBezTo>
                  <a:pt x="34" y="80"/>
                  <a:pt x="30" y="76"/>
                  <a:pt x="30" y="72"/>
                </a:cubicBezTo>
                <a:cubicBezTo>
                  <a:pt x="29" y="67"/>
                  <a:pt x="33" y="63"/>
                  <a:pt x="37" y="63"/>
                </a:cubicBezTo>
                <a:cubicBezTo>
                  <a:pt x="39" y="63"/>
                  <a:pt x="40" y="63"/>
                  <a:pt x="41" y="63"/>
                </a:cubicBezTo>
                <a:cubicBezTo>
                  <a:pt x="41" y="31"/>
                  <a:pt x="41" y="31"/>
                  <a:pt x="41" y="31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2" y="67"/>
                  <a:pt x="72" y="67"/>
                </a:cubicBezTo>
                <a:close/>
                <a:moveTo>
                  <a:pt x="72" y="67"/>
                </a:moveTo>
                <a:cubicBezTo>
                  <a:pt x="72" y="67"/>
                  <a:pt x="72" y="67"/>
                  <a:pt x="72" y="6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5" name="Freeform 50"/>
          <p:cNvSpPr>
            <a:spLocks noEditPoints="1"/>
          </p:cNvSpPr>
          <p:nvPr/>
        </p:nvSpPr>
        <p:spPr bwMode="auto">
          <a:xfrm>
            <a:off x="2879129" y="1281855"/>
            <a:ext cx="326768" cy="284479"/>
          </a:xfrm>
          <a:custGeom>
            <a:avLst/>
            <a:gdLst>
              <a:gd name="T0" fmla="*/ 0 w 108"/>
              <a:gd name="T1" fmla="*/ 57 h 94"/>
              <a:gd name="T2" fmla="*/ 18 w 108"/>
              <a:gd name="T3" fmla="*/ 34 h 94"/>
              <a:gd name="T4" fmla="*/ 12 w 108"/>
              <a:gd name="T5" fmla="*/ 23 h 94"/>
              <a:gd name="T6" fmla="*/ 27 w 108"/>
              <a:gd name="T7" fmla="*/ 8 h 94"/>
              <a:gd name="T8" fmla="*/ 42 w 108"/>
              <a:gd name="T9" fmla="*/ 23 h 94"/>
              <a:gd name="T10" fmla="*/ 36 w 108"/>
              <a:gd name="T11" fmla="*/ 34 h 94"/>
              <a:gd name="T12" fmla="*/ 44 w 108"/>
              <a:gd name="T13" fmla="*/ 38 h 94"/>
              <a:gd name="T14" fmla="*/ 22 w 108"/>
              <a:gd name="T15" fmla="*/ 71 h 94"/>
              <a:gd name="T16" fmla="*/ 22 w 108"/>
              <a:gd name="T17" fmla="*/ 71 h 94"/>
              <a:gd name="T18" fmla="*/ 8 w 108"/>
              <a:gd name="T19" fmla="*/ 67 h 94"/>
              <a:gd name="T20" fmla="*/ 8 w 108"/>
              <a:gd name="T21" fmla="*/ 67 h 94"/>
              <a:gd name="T22" fmla="*/ 6 w 108"/>
              <a:gd name="T23" fmla="*/ 64 h 94"/>
              <a:gd name="T24" fmla="*/ 3 w 108"/>
              <a:gd name="T25" fmla="*/ 63 h 94"/>
              <a:gd name="T26" fmla="*/ 0 w 108"/>
              <a:gd name="T27" fmla="*/ 57 h 94"/>
              <a:gd name="T28" fmla="*/ 52 w 108"/>
              <a:gd name="T29" fmla="*/ 39 h 94"/>
              <a:gd name="T30" fmla="*/ 27 w 108"/>
              <a:gd name="T31" fmla="*/ 73 h 94"/>
              <a:gd name="T32" fmla="*/ 31 w 108"/>
              <a:gd name="T33" fmla="*/ 81 h 94"/>
              <a:gd name="T34" fmla="*/ 35 w 108"/>
              <a:gd name="T35" fmla="*/ 84 h 94"/>
              <a:gd name="T36" fmla="*/ 38 w 108"/>
              <a:gd name="T37" fmla="*/ 88 h 94"/>
              <a:gd name="T38" fmla="*/ 60 w 108"/>
              <a:gd name="T39" fmla="*/ 94 h 94"/>
              <a:gd name="T40" fmla="*/ 60 w 108"/>
              <a:gd name="T41" fmla="*/ 94 h 94"/>
              <a:gd name="T42" fmla="*/ 65 w 108"/>
              <a:gd name="T43" fmla="*/ 94 h 94"/>
              <a:gd name="T44" fmla="*/ 67 w 108"/>
              <a:gd name="T45" fmla="*/ 94 h 94"/>
              <a:gd name="T46" fmla="*/ 73 w 108"/>
              <a:gd name="T47" fmla="*/ 94 h 94"/>
              <a:gd name="T48" fmla="*/ 74 w 108"/>
              <a:gd name="T49" fmla="*/ 94 h 94"/>
              <a:gd name="T50" fmla="*/ 97 w 108"/>
              <a:gd name="T51" fmla="*/ 86 h 94"/>
              <a:gd name="T52" fmla="*/ 97 w 108"/>
              <a:gd name="T53" fmla="*/ 86 h 94"/>
              <a:gd name="T54" fmla="*/ 98 w 108"/>
              <a:gd name="T55" fmla="*/ 84 h 94"/>
              <a:gd name="T56" fmla="*/ 104 w 108"/>
              <a:gd name="T57" fmla="*/ 62 h 94"/>
              <a:gd name="T58" fmla="*/ 80 w 108"/>
              <a:gd name="T59" fmla="*/ 39 h 94"/>
              <a:gd name="T60" fmla="*/ 88 w 108"/>
              <a:gd name="T61" fmla="*/ 22 h 94"/>
              <a:gd name="T62" fmla="*/ 66 w 108"/>
              <a:gd name="T63" fmla="*/ 0 h 94"/>
              <a:gd name="T64" fmla="*/ 44 w 108"/>
              <a:gd name="T65" fmla="*/ 22 h 94"/>
              <a:gd name="T66" fmla="*/ 52 w 108"/>
              <a:gd name="T67" fmla="*/ 39 h 94"/>
              <a:gd name="T68" fmla="*/ 52 w 108"/>
              <a:gd name="T69" fmla="*/ 39 h 94"/>
              <a:gd name="T70" fmla="*/ 52 w 108"/>
              <a:gd name="T71" fmla="*/ 3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94">
                <a:moveTo>
                  <a:pt x="0" y="57"/>
                </a:moveTo>
                <a:cubicBezTo>
                  <a:pt x="2" y="40"/>
                  <a:pt x="16" y="35"/>
                  <a:pt x="18" y="34"/>
                </a:cubicBezTo>
                <a:cubicBezTo>
                  <a:pt x="14" y="31"/>
                  <a:pt x="12" y="27"/>
                  <a:pt x="12" y="23"/>
                </a:cubicBezTo>
                <a:cubicBezTo>
                  <a:pt x="12" y="15"/>
                  <a:pt x="19" y="8"/>
                  <a:pt x="27" y="8"/>
                </a:cubicBezTo>
                <a:cubicBezTo>
                  <a:pt x="35" y="8"/>
                  <a:pt x="42" y="15"/>
                  <a:pt x="42" y="23"/>
                </a:cubicBezTo>
                <a:cubicBezTo>
                  <a:pt x="42" y="27"/>
                  <a:pt x="40" y="31"/>
                  <a:pt x="36" y="34"/>
                </a:cubicBezTo>
                <a:cubicBezTo>
                  <a:pt x="39" y="35"/>
                  <a:pt x="42" y="36"/>
                  <a:pt x="44" y="38"/>
                </a:cubicBezTo>
                <a:cubicBezTo>
                  <a:pt x="38" y="41"/>
                  <a:pt x="24" y="5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9" y="70"/>
                  <a:pt x="8" y="67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7" y="66"/>
                  <a:pt x="6" y="65"/>
                  <a:pt x="6" y="64"/>
                </a:cubicBezTo>
                <a:cubicBezTo>
                  <a:pt x="4" y="64"/>
                  <a:pt x="3" y="63"/>
                  <a:pt x="3" y="63"/>
                </a:cubicBezTo>
                <a:cubicBezTo>
                  <a:pt x="3" y="63"/>
                  <a:pt x="0" y="62"/>
                  <a:pt x="0" y="57"/>
                </a:cubicBezTo>
                <a:close/>
                <a:moveTo>
                  <a:pt x="52" y="39"/>
                </a:moveTo>
                <a:cubicBezTo>
                  <a:pt x="49" y="40"/>
                  <a:pt x="29" y="48"/>
                  <a:pt x="27" y="73"/>
                </a:cubicBezTo>
                <a:cubicBezTo>
                  <a:pt x="27" y="80"/>
                  <a:pt x="31" y="81"/>
                  <a:pt x="31" y="81"/>
                </a:cubicBezTo>
                <a:cubicBezTo>
                  <a:pt x="31" y="81"/>
                  <a:pt x="32" y="83"/>
                  <a:pt x="35" y="84"/>
                </a:cubicBezTo>
                <a:cubicBezTo>
                  <a:pt x="36" y="85"/>
                  <a:pt x="37" y="87"/>
                  <a:pt x="38" y="88"/>
                </a:cubicBezTo>
                <a:cubicBezTo>
                  <a:pt x="38" y="88"/>
                  <a:pt x="40" y="93"/>
                  <a:pt x="60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6" y="94"/>
                  <a:pt x="67" y="94"/>
                  <a:pt x="67" y="94"/>
                </a:cubicBezTo>
                <a:cubicBezTo>
                  <a:pt x="73" y="94"/>
                  <a:pt x="73" y="94"/>
                  <a:pt x="73" y="94"/>
                </a:cubicBezTo>
                <a:cubicBezTo>
                  <a:pt x="73" y="94"/>
                  <a:pt x="74" y="94"/>
                  <a:pt x="74" y="94"/>
                </a:cubicBezTo>
                <a:cubicBezTo>
                  <a:pt x="95" y="93"/>
                  <a:pt x="97" y="86"/>
                  <a:pt x="97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8" y="85"/>
                  <a:pt x="98" y="85"/>
                  <a:pt x="98" y="84"/>
                </a:cubicBezTo>
                <a:cubicBezTo>
                  <a:pt x="108" y="82"/>
                  <a:pt x="107" y="71"/>
                  <a:pt x="104" y="62"/>
                </a:cubicBezTo>
                <a:cubicBezTo>
                  <a:pt x="100" y="50"/>
                  <a:pt x="90" y="42"/>
                  <a:pt x="80" y="39"/>
                </a:cubicBezTo>
                <a:cubicBezTo>
                  <a:pt x="85" y="35"/>
                  <a:pt x="88" y="29"/>
                  <a:pt x="88" y="22"/>
                </a:cubicBezTo>
                <a:cubicBezTo>
                  <a:pt x="88" y="10"/>
                  <a:pt x="78" y="0"/>
                  <a:pt x="66" y="0"/>
                </a:cubicBezTo>
                <a:cubicBezTo>
                  <a:pt x="54" y="0"/>
                  <a:pt x="44" y="10"/>
                  <a:pt x="44" y="22"/>
                </a:cubicBezTo>
                <a:cubicBezTo>
                  <a:pt x="44" y="29"/>
                  <a:pt x="47" y="35"/>
                  <a:pt x="52" y="39"/>
                </a:cubicBezTo>
                <a:close/>
                <a:moveTo>
                  <a:pt x="52" y="39"/>
                </a:moveTo>
                <a:cubicBezTo>
                  <a:pt x="52" y="39"/>
                  <a:pt x="52" y="39"/>
                  <a:pt x="52" y="3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6" name="Freeform 51"/>
          <p:cNvSpPr>
            <a:spLocks noEditPoints="1"/>
          </p:cNvSpPr>
          <p:nvPr/>
        </p:nvSpPr>
        <p:spPr bwMode="auto">
          <a:xfrm>
            <a:off x="1175038" y="2868479"/>
            <a:ext cx="284669" cy="303380"/>
          </a:xfrm>
          <a:custGeom>
            <a:avLst/>
            <a:gdLst>
              <a:gd name="T0" fmla="*/ 23 w 90"/>
              <a:gd name="T1" fmla="*/ 36 h 96"/>
              <a:gd name="T2" fmla="*/ 13 w 90"/>
              <a:gd name="T3" fmla="*/ 52 h 96"/>
              <a:gd name="T4" fmla="*/ 1 w 90"/>
              <a:gd name="T5" fmla="*/ 38 h 96"/>
              <a:gd name="T6" fmla="*/ 11 w 90"/>
              <a:gd name="T7" fmla="*/ 22 h 96"/>
              <a:gd name="T8" fmla="*/ 23 w 90"/>
              <a:gd name="T9" fmla="*/ 36 h 96"/>
              <a:gd name="T10" fmla="*/ 64 w 90"/>
              <a:gd name="T11" fmla="*/ 2 h 96"/>
              <a:gd name="T12" fmla="*/ 50 w 90"/>
              <a:gd name="T13" fmla="*/ 14 h 96"/>
              <a:gd name="T14" fmla="*/ 57 w 90"/>
              <a:gd name="T15" fmla="*/ 31 h 96"/>
              <a:gd name="T16" fmla="*/ 71 w 90"/>
              <a:gd name="T17" fmla="*/ 19 h 96"/>
              <a:gd name="T18" fmla="*/ 64 w 90"/>
              <a:gd name="T19" fmla="*/ 2 h 96"/>
              <a:gd name="T20" fmla="*/ 78 w 90"/>
              <a:gd name="T21" fmla="*/ 29 h 96"/>
              <a:gd name="T22" fmla="*/ 67 w 90"/>
              <a:gd name="T23" fmla="*/ 44 h 96"/>
              <a:gd name="T24" fmla="*/ 79 w 90"/>
              <a:gd name="T25" fmla="*/ 57 h 96"/>
              <a:gd name="T26" fmla="*/ 89 w 90"/>
              <a:gd name="T27" fmla="*/ 44 h 96"/>
              <a:gd name="T28" fmla="*/ 78 w 90"/>
              <a:gd name="T29" fmla="*/ 29 h 96"/>
              <a:gd name="T30" fmla="*/ 33 w 90"/>
              <a:gd name="T31" fmla="*/ 0 h 96"/>
              <a:gd name="T32" fmla="*/ 23 w 90"/>
              <a:gd name="T33" fmla="*/ 15 h 96"/>
              <a:gd name="T34" fmla="*/ 33 w 90"/>
              <a:gd name="T35" fmla="*/ 30 h 96"/>
              <a:gd name="T36" fmla="*/ 44 w 90"/>
              <a:gd name="T37" fmla="*/ 15 h 96"/>
              <a:gd name="T38" fmla="*/ 33 w 90"/>
              <a:gd name="T39" fmla="*/ 0 h 96"/>
              <a:gd name="T40" fmla="*/ 32 w 90"/>
              <a:gd name="T41" fmla="*/ 46 h 96"/>
              <a:gd name="T42" fmla="*/ 17 w 90"/>
              <a:gd name="T43" fmla="*/ 62 h 96"/>
              <a:gd name="T44" fmla="*/ 7 w 90"/>
              <a:gd name="T45" fmla="*/ 78 h 96"/>
              <a:gd name="T46" fmla="*/ 21 w 90"/>
              <a:gd name="T47" fmla="*/ 95 h 96"/>
              <a:gd name="T48" fmla="*/ 44 w 90"/>
              <a:gd name="T49" fmla="*/ 93 h 96"/>
              <a:gd name="T50" fmla="*/ 68 w 90"/>
              <a:gd name="T51" fmla="*/ 96 h 96"/>
              <a:gd name="T52" fmla="*/ 82 w 90"/>
              <a:gd name="T53" fmla="*/ 80 h 96"/>
              <a:gd name="T54" fmla="*/ 72 w 90"/>
              <a:gd name="T55" fmla="*/ 63 h 96"/>
              <a:gd name="T56" fmla="*/ 56 w 90"/>
              <a:gd name="T57" fmla="*/ 45 h 96"/>
              <a:gd name="T58" fmla="*/ 44 w 90"/>
              <a:gd name="T59" fmla="*/ 39 h 96"/>
              <a:gd name="T60" fmla="*/ 32 w 90"/>
              <a:gd name="T61" fmla="*/ 46 h 96"/>
              <a:gd name="T62" fmla="*/ 32 w 90"/>
              <a:gd name="T63" fmla="*/ 46 h 96"/>
              <a:gd name="T64" fmla="*/ 32 w 90"/>
              <a:gd name="T65" fmla="*/ 4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" h="96">
                <a:moveTo>
                  <a:pt x="23" y="36"/>
                </a:moveTo>
                <a:cubicBezTo>
                  <a:pt x="23" y="44"/>
                  <a:pt x="19" y="51"/>
                  <a:pt x="13" y="52"/>
                </a:cubicBezTo>
                <a:cubicBezTo>
                  <a:pt x="7" y="52"/>
                  <a:pt x="2" y="46"/>
                  <a:pt x="1" y="38"/>
                </a:cubicBezTo>
                <a:cubicBezTo>
                  <a:pt x="0" y="29"/>
                  <a:pt x="5" y="22"/>
                  <a:pt x="11" y="22"/>
                </a:cubicBezTo>
                <a:cubicBezTo>
                  <a:pt x="17" y="22"/>
                  <a:pt x="22" y="28"/>
                  <a:pt x="23" y="36"/>
                </a:cubicBezTo>
                <a:close/>
                <a:moveTo>
                  <a:pt x="64" y="2"/>
                </a:moveTo>
                <a:cubicBezTo>
                  <a:pt x="58" y="1"/>
                  <a:pt x="52" y="6"/>
                  <a:pt x="50" y="14"/>
                </a:cubicBezTo>
                <a:cubicBezTo>
                  <a:pt x="48" y="22"/>
                  <a:pt x="51" y="29"/>
                  <a:pt x="57" y="31"/>
                </a:cubicBezTo>
                <a:cubicBezTo>
                  <a:pt x="63" y="32"/>
                  <a:pt x="69" y="27"/>
                  <a:pt x="71" y="19"/>
                </a:cubicBezTo>
                <a:cubicBezTo>
                  <a:pt x="74" y="9"/>
                  <a:pt x="66" y="3"/>
                  <a:pt x="64" y="2"/>
                </a:cubicBezTo>
                <a:close/>
                <a:moveTo>
                  <a:pt x="78" y="29"/>
                </a:moveTo>
                <a:cubicBezTo>
                  <a:pt x="72" y="29"/>
                  <a:pt x="67" y="35"/>
                  <a:pt x="67" y="44"/>
                </a:cubicBezTo>
                <a:cubicBezTo>
                  <a:pt x="67" y="53"/>
                  <a:pt x="72" y="57"/>
                  <a:pt x="79" y="57"/>
                </a:cubicBezTo>
                <a:cubicBezTo>
                  <a:pt x="85" y="57"/>
                  <a:pt x="90" y="53"/>
                  <a:pt x="89" y="44"/>
                </a:cubicBezTo>
                <a:cubicBezTo>
                  <a:pt x="89" y="32"/>
                  <a:pt x="80" y="29"/>
                  <a:pt x="78" y="29"/>
                </a:cubicBezTo>
                <a:close/>
                <a:moveTo>
                  <a:pt x="33" y="0"/>
                </a:moveTo>
                <a:cubicBezTo>
                  <a:pt x="28" y="0"/>
                  <a:pt x="23" y="7"/>
                  <a:pt x="23" y="15"/>
                </a:cubicBezTo>
                <a:cubicBezTo>
                  <a:pt x="23" y="23"/>
                  <a:pt x="28" y="30"/>
                  <a:pt x="33" y="30"/>
                </a:cubicBezTo>
                <a:cubicBezTo>
                  <a:pt x="39" y="30"/>
                  <a:pt x="44" y="23"/>
                  <a:pt x="44" y="15"/>
                </a:cubicBezTo>
                <a:cubicBezTo>
                  <a:pt x="44" y="7"/>
                  <a:pt x="39" y="0"/>
                  <a:pt x="33" y="0"/>
                </a:cubicBezTo>
                <a:close/>
                <a:moveTo>
                  <a:pt x="32" y="46"/>
                </a:moveTo>
                <a:cubicBezTo>
                  <a:pt x="29" y="51"/>
                  <a:pt x="25" y="55"/>
                  <a:pt x="17" y="62"/>
                </a:cubicBezTo>
                <a:cubicBezTo>
                  <a:pt x="10" y="68"/>
                  <a:pt x="7" y="72"/>
                  <a:pt x="7" y="78"/>
                </a:cubicBezTo>
                <a:cubicBezTo>
                  <a:pt x="7" y="85"/>
                  <a:pt x="10" y="95"/>
                  <a:pt x="21" y="95"/>
                </a:cubicBezTo>
                <a:cubicBezTo>
                  <a:pt x="31" y="95"/>
                  <a:pt x="36" y="93"/>
                  <a:pt x="44" y="93"/>
                </a:cubicBezTo>
                <a:cubicBezTo>
                  <a:pt x="52" y="93"/>
                  <a:pt x="58" y="96"/>
                  <a:pt x="68" y="96"/>
                </a:cubicBezTo>
                <a:cubicBezTo>
                  <a:pt x="78" y="96"/>
                  <a:pt x="82" y="87"/>
                  <a:pt x="82" y="80"/>
                </a:cubicBezTo>
                <a:cubicBezTo>
                  <a:pt x="82" y="74"/>
                  <a:pt x="81" y="70"/>
                  <a:pt x="72" y="63"/>
                </a:cubicBezTo>
                <a:cubicBezTo>
                  <a:pt x="67" y="58"/>
                  <a:pt x="63" y="55"/>
                  <a:pt x="56" y="45"/>
                </a:cubicBezTo>
                <a:cubicBezTo>
                  <a:pt x="52" y="40"/>
                  <a:pt x="48" y="39"/>
                  <a:pt x="44" y="39"/>
                </a:cubicBezTo>
                <a:cubicBezTo>
                  <a:pt x="40" y="39"/>
                  <a:pt x="35" y="41"/>
                  <a:pt x="32" y="46"/>
                </a:cubicBezTo>
                <a:close/>
                <a:moveTo>
                  <a:pt x="32" y="46"/>
                </a:moveTo>
                <a:cubicBezTo>
                  <a:pt x="32" y="46"/>
                  <a:pt x="32" y="46"/>
                  <a:pt x="32" y="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262222" y="3239850"/>
            <a:ext cx="1086996" cy="1271380"/>
          </a:xfrm>
          <a:custGeom>
            <a:avLst/>
            <a:gdLst>
              <a:gd name="T0" fmla="*/ 314 w 628"/>
              <a:gd name="T1" fmla="*/ 0 h 735"/>
              <a:gd name="T2" fmla="*/ 0 w 628"/>
              <a:gd name="T3" fmla="*/ 314 h 735"/>
              <a:gd name="T4" fmla="*/ 159 w 628"/>
              <a:gd name="T5" fmla="*/ 588 h 735"/>
              <a:gd name="T6" fmla="*/ 173 w 628"/>
              <a:gd name="T7" fmla="*/ 735 h 735"/>
              <a:gd name="T8" fmla="*/ 300 w 628"/>
              <a:gd name="T9" fmla="*/ 628 h 735"/>
              <a:gd name="T10" fmla="*/ 314 w 628"/>
              <a:gd name="T11" fmla="*/ 628 h 735"/>
              <a:gd name="T12" fmla="*/ 628 w 628"/>
              <a:gd name="T13" fmla="*/ 314 h 735"/>
              <a:gd name="T14" fmla="*/ 314 w 628"/>
              <a:gd name="T1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8" h="735">
                <a:moveTo>
                  <a:pt x="314" y="0"/>
                </a:moveTo>
                <a:cubicBezTo>
                  <a:pt x="140" y="0"/>
                  <a:pt x="0" y="141"/>
                  <a:pt x="0" y="314"/>
                </a:cubicBezTo>
                <a:cubicBezTo>
                  <a:pt x="0" y="431"/>
                  <a:pt x="64" y="534"/>
                  <a:pt x="159" y="588"/>
                </a:cubicBezTo>
                <a:cubicBezTo>
                  <a:pt x="173" y="735"/>
                  <a:pt x="173" y="735"/>
                  <a:pt x="173" y="735"/>
                </a:cubicBezTo>
                <a:cubicBezTo>
                  <a:pt x="300" y="628"/>
                  <a:pt x="300" y="628"/>
                  <a:pt x="300" y="628"/>
                </a:cubicBezTo>
                <a:cubicBezTo>
                  <a:pt x="304" y="628"/>
                  <a:pt x="309" y="628"/>
                  <a:pt x="314" y="628"/>
                </a:cubicBezTo>
                <a:cubicBezTo>
                  <a:pt x="487" y="628"/>
                  <a:pt x="628" y="488"/>
                  <a:pt x="628" y="314"/>
                </a:cubicBezTo>
                <a:cubicBezTo>
                  <a:pt x="628" y="141"/>
                  <a:pt x="487" y="0"/>
                  <a:pt x="314" y="0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8" name="Freeform 8"/>
          <p:cNvSpPr>
            <a:spLocks noEditPoints="1"/>
          </p:cNvSpPr>
          <p:nvPr/>
        </p:nvSpPr>
        <p:spPr bwMode="auto">
          <a:xfrm>
            <a:off x="1529949" y="4411135"/>
            <a:ext cx="1835073" cy="1420644"/>
          </a:xfrm>
          <a:custGeom>
            <a:avLst/>
            <a:gdLst>
              <a:gd name="T0" fmla="*/ 1057 w 1061"/>
              <a:gd name="T1" fmla="*/ 176 h 821"/>
              <a:gd name="T2" fmla="*/ 524 w 1061"/>
              <a:gd name="T3" fmla="*/ 144 h 821"/>
              <a:gd name="T4" fmla="*/ 367 w 1061"/>
              <a:gd name="T5" fmla="*/ 144 h 821"/>
              <a:gd name="T6" fmla="*/ 205 w 1061"/>
              <a:gd name="T7" fmla="*/ 144 h 821"/>
              <a:gd name="T8" fmla="*/ 16 w 1061"/>
              <a:gd name="T9" fmla="*/ 58 h 821"/>
              <a:gd name="T10" fmla="*/ 300 w 1061"/>
              <a:gd name="T11" fmla="*/ 563 h 821"/>
              <a:gd name="T12" fmla="*/ 308 w 1061"/>
              <a:gd name="T13" fmla="*/ 821 h 821"/>
              <a:gd name="T14" fmla="*/ 840 w 1061"/>
              <a:gd name="T15" fmla="*/ 821 h 821"/>
              <a:gd name="T16" fmla="*/ 775 w 1061"/>
              <a:gd name="T17" fmla="*/ 752 h 821"/>
              <a:gd name="T18" fmla="*/ 335 w 1061"/>
              <a:gd name="T19" fmla="*/ 572 h 821"/>
              <a:gd name="T20" fmla="*/ 513 w 1061"/>
              <a:gd name="T21" fmla="*/ 252 h 821"/>
              <a:gd name="T22" fmla="*/ 505 w 1061"/>
              <a:gd name="T23" fmla="*/ 180 h 821"/>
              <a:gd name="T24" fmla="*/ 718 w 1061"/>
              <a:gd name="T25" fmla="*/ 252 h 821"/>
              <a:gd name="T26" fmla="*/ 903 w 1061"/>
              <a:gd name="T27" fmla="*/ 360 h 821"/>
              <a:gd name="T28" fmla="*/ 934 w 1061"/>
              <a:gd name="T29" fmla="*/ 288 h 821"/>
              <a:gd name="T30" fmla="*/ 827 w 1061"/>
              <a:gd name="T31" fmla="*/ 428 h 821"/>
              <a:gd name="T32" fmla="*/ 872 w 1061"/>
              <a:gd name="T33" fmla="*/ 428 h 821"/>
              <a:gd name="T34" fmla="*/ 780 w 1061"/>
              <a:gd name="T35" fmla="*/ 464 h 821"/>
              <a:gd name="T36" fmla="*/ 574 w 1061"/>
              <a:gd name="T37" fmla="*/ 500 h 821"/>
              <a:gd name="T38" fmla="*/ 662 w 1061"/>
              <a:gd name="T39" fmla="*/ 500 h 821"/>
              <a:gd name="T40" fmla="*/ 430 w 1061"/>
              <a:gd name="T41" fmla="*/ 464 h 821"/>
              <a:gd name="T42" fmla="*/ 436 w 1061"/>
              <a:gd name="T43" fmla="*/ 500 h 821"/>
              <a:gd name="T44" fmla="*/ 566 w 1061"/>
              <a:gd name="T45" fmla="*/ 428 h 821"/>
              <a:gd name="T46" fmla="*/ 557 w 1061"/>
              <a:gd name="T47" fmla="*/ 360 h 821"/>
              <a:gd name="T48" fmla="*/ 676 w 1061"/>
              <a:gd name="T49" fmla="*/ 360 h 821"/>
              <a:gd name="T50" fmla="*/ 424 w 1061"/>
              <a:gd name="T51" fmla="*/ 428 h 821"/>
              <a:gd name="T52" fmla="*/ 534 w 1061"/>
              <a:gd name="T53" fmla="*/ 428 h 821"/>
              <a:gd name="T54" fmla="*/ 807 w 1061"/>
              <a:gd name="T55" fmla="*/ 392 h 821"/>
              <a:gd name="T56" fmla="*/ 821 w 1061"/>
              <a:gd name="T57" fmla="*/ 360 h 821"/>
              <a:gd name="T58" fmla="*/ 848 w 1061"/>
              <a:gd name="T59" fmla="*/ 288 h 821"/>
              <a:gd name="T60" fmla="*/ 545 w 1061"/>
              <a:gd name="T61" fmla="*/ 252 h 821"/>
              <a:gd name="T62" fmla="*/ 687 w 1061"/>
              <a:gd name="T63" fmla="*/ 252 h 821"/>
              <a:gd name="T64" fmla="*/ 411 w 1061"/>
              <a:gd name="T65" fmla="*/ 360 h 821"/>
              <a:gd name="T66" fmla="*/ 380 w 1061"/>
              <a:gd name="T67" fmla="*/ 360 h 821"/>
              <a:gd name="T68" fmla="*/ 367 w 1061"/>
              <a:gd name="T69" fmla="*/ 288 h 821"/>
              <a:gd name="T70" fmla="*/ 392 w 1061"/>
              <a:gd name="T71" fmla="*/ 428 h 821"/>
              <a:gd name="T72" fmla="*/ 386 w 1061"/>
              <a:gd name="T73" fmla="*/ 392 h 821"/>
              <a:gd name="T74" fmla="*/ 404 w 1061"/>
              <a:gd name="T75" fmla="*/ 500 h 821"/>
              <a:gd name="T76" fmla="*/ 800 w 1061"/>
              <a:gd name="T77" fmla="*/ 500 h 821"/>
              <a:gd name="T78" fmla="*/ 842 w 1061"/>
              <a:gd name="T79" fmla="*/ 500 h 821"/>
              <a:gd name="T80" fmla="*/ 895 w 1061"/>
              <a:gd name="T81" fmla="*/ 252 h 821"/>
              <a:gd name="T82" fmla="*/ 949 w 1061"/>
              <a:gd name="T83" fmla="*/ 252 h 821"/>
              <a:gd name="T84" fmla="*/ 266 w 1061"/>
              <a:gd name="T85" fmla="*/ 252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1" h="821">
                <a:moveTo>
                  <a:pt x="862" y="572"/>
                </a:moveTo>
                <a:cubicBezTo>
                  <a:pt x="874" y="572"/>
                  <a:pt x="886" y="565"/>
                  <a:pt x="891" y="553"/>
                </a:cubicBezTo>
                <a:cubicBezTo>
                  <a:pt x="1057" y="176"/>
                  <a:pt x="1057" y="176"/>
                  <a:pt x="1057" y="176"/>
                </a:cubicBezTo>
                <a:cubicBezTo>
                  <a:pt x="1061" y="166"/>
                  <a:pt x="1060" y="159"/>
                  <a:pt x="1054" y="150"/>
                </a:cubicBezTo>
                <a:cubicBezTo>
                  <a:pt x="1049" y="141"/>
                  <a:pt x="1039" y="144"/>
                  <a:pt x="1028" y="144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521" y="144"/>
                  <a:pt x="519" y="143"/>
                  <a:pt x="516" y="143"/>
                </a:cubicBezTo>
                <a:cubicBezTo>
                  <a:pt x="515" y="143"/>
                  <a:pt x="513" y="144"/>
                  <a:pt x="512" y="144"/>
                </a:cubicBezTo>
                <a:cubicBezTo>
                  <a:pt x="367" y="144"/>
                  <a:pt x="367" y="144"/>
                  <a:pt x="367" y="144"/>
                </a:cubicBezTo>
                <a:cubicBezTo>
                  <a:pt x="365" y="144"/>
                  <a:pt x="362" y="143"/>
                  <a:pt x="359" y="143"/>
                </a:cubicBezTo>
                <a:cubicBezTo>
                  <a:pt x="358" y="143"/>
                  <a:pt x="357" y="144"/>
                  <a:pt x="356" y="144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55" y="17"/>
                  <a:pt x="55" y="17"/>
                  <a:pt x="55" y="17"/>
                </a:cubicBezTo>
                <a:cubicBezTo>
                  <a:pt x="41" y="6"/>
                  <a:pt x="21" y="0"/>
                  <a:pt x="11" y="14"/>
                </a:cubicBezTo>
                <a:cubicBezTo>
                  <a:pt x="0" y="28"/>
                  <a:pt x="2" y="48"/>
                  <a:pt x="16" y="58"/>
                </a:cubicBezTo>
                <a:cubicBezTo>
                  <a:pt x="176" y="186"/>
                  <a:pt x="176" y="186"/>
                  <a:pt x="176" y="186"/>
                </a:cubicBezTo>
                <a:cubicBezTo>
                  <a:pt x="290" y="548"/>
                  <a:pt x="290" y="548"/>
                  <a:pt x="290" y="548"/>
                </a:cubicBezTo>
                <a:cubicBezTo>
                  <a:pt x="292" y="554"/>
                  <a:pt x="296" y="559"/>
                  <a:pt x="300" y="563"/>
                </a:cubicBezTo>
                <a:cubicBezTo>
                  <a:pt x="295" y="691"/>
                  <a:pt x="295" y="691"/>
                  <a:pt x="295" y="691"/>
                </a:cubicBezTo>
                <a:cubicBezTo>
                  <a:pt x="265" y="697"/>
                  <a:pt x="242" y="723"/>
                  <a:pt x="242" y="755"/>
                </a:cubicBezTo>
                <a:cubicBezTo>
                  <a:pt x="242" y="791"/>
                  <a:pt x="272" y="821"/>
                  <a:pt x="308" y="821"/>
                </a:cubicBezTo>
                <a:cubicBezTo>
                  <a:pt x="332" y="821"/>
                  <a:pt x="354" y="808"/>
                  <a:pt x="365" y="788"/>
                </a:cubicBezTo>
                <a:cubicBezTo>
                  <a:pt x="782" y="788"/>
                  <a:pt x="782" y="788"/>
                  <a:pt x="782" y="788"/>
                </a:cubicBezTo>
                <a:cubicBezTo>
                  <a:pt x="793" y="808"/>
                  <a:pt x="815" y="821"/>
                  <a:pt x="840" y="821"/>
                </a:cubicBezTo>
                <a:cubicBezTo>
                  <a:pt x="876" y="821"/>
                  <a:pt x="905" y="792"/>
                  <a:pt x="905" y="756"/>
                </a:cubicBezTo>
                <a:cubicBezTo>
                  <a:pt x="905" y="719"/>
                  <a:pt x="876" y="691"/>
                  <a:pt x="840" y="691"/>
                </a:cubicBezTo>
                <a:cubicBezTo>
                  <a:pt x="805" y="691"/>
                  <a:pt x="777" y="716"/>
                  <a:pt x="775" y="752"/>
                </a:cubicBezTo>
                <a:cubicBezTo>
                  <a:pt x="372" y="752"/>
                  <a:pt x="372" y="752"/>
                  <a:pt x="372" y="752"/>
                </a:cubicBezTo>
                <a:cubicBezTo>
                  <a:pt x="371" y="724"/>
                  <a:pt x="354" y="703"/>
                  <a:pt x="330" y="695"/>
                </a:cubicBezTo>
                <a:cubicBezTo>
                  <a:pt x="335" y="572"/>
                  <a:pt x="335" y="572"/>
                  <a:pt x="335" y="572"/>
                </a:cubicBezTo>
                <a:lnTo>
                  <a:pt x="862" y="572"/>
                </a:lnTo>
                <a:close/>
                <a:moveTo>
                  <a:pt x="505" y="180"/>
                </a:moveTo>
                <a:cubicBezTo>
                  <a:pt x="513" y="252"/>
                  <a:pt x="513" y="252"/>
                  <a:pt x="513" y="252"/>
                </a:cubicBezTo>
                <a:cubicBezTo>
                  <a:pt x="393" y="252"/>
                  <a:pt x="393" y="252"/>
                  <a:pt x="393" y="252"/>
                </a:cubicBezTo>
                <a:cubicBezTo>
                  <a:pt x="381" y="180"/>
                  <a:pt x="381" y="180"/>
                  <a:pt x="381" y="180"/>
                </a:cubicBezTo>
                <a:lnTo>
                  <a:pt x="505" y="180"/>
                </a:lnTo>
                <a:close/>
                <a:moveTo>
                  <a:pt x="889" y="180"/>
                </a:moveTo>
                <a:cubicBezTo>
                  <a:pt x="861" y="252"/>
                  <a:pt x="861" y="252"/>
                  <a:pt x="861" y="252"/>
                </a:cubicBezTo>
                <a:cubicBezTo>
                  <a:pt x="718" y="252"/>
                  <a:pt x="718" y="252"/>
                  <a:pt x="718" y="252"/>
                </a:cubicBezTo>
                <a:cubicBezTo>
                  <a:pt x="725" y="180"/>
                  <a:pt x="725" y="180"/>
                  <a:pt x="725" y="180"/>
                </a:cubicBezTo>
                <a:lnTo>
                  <a:pt x="889" y="180"/>
                </a:lnTo>
                <a:close/>
                <a:moveTo>
                  <a:pt x="903" y="360"/>
                </a:moveTo>
                <a:cubicBezTo>
                  <a:pt x="854" y="360"/>
                  <a:pt x="854" y="360"/>
                  <a:pt x="854" y="360"/>
                </a:cubicBezTo>
                <a:cubicBezTo>
                  <a:pt x="881" y="288"/>
                  <a:pt x="881" y="288"/>
                  <a:pt x="881" y="288"/>
                </a:cubicBezTo>
                <a:cubicBezTo>
                  <a:pt x="934" y="288"/>
                  <a:pt x="934" y="288"/>
                  <a:pt x="934" y="288"/>
                </a:cubicBezTo>
                <a:lnTo>
                  <a:pt x="903" y="360"/>
                </a:lnTo>
                <a:close/>
                <a:moveTo>
                  <a:pt x="872" y="428"/>
                </a:moveTo>
                <a:cubicBezTo>
                  <a:pt x="827" y="428"/>
                  <a:pt x="827" y="428"/>
                  <a:pt x="827" y="428"/>
                </a:cubicBezTo>
                <a:cubicBezTo>
                  <a:pt x="841" y="392"/>
                  <a:pt x="841" y="392"/>
                  <a:pt x="841" y="392"/>
                </a:cubicBezTo>
                <a:cubicBezTo>
                  <a:pt x="888" y="392"/>
                  <a:pt x="888" y="392"/>
                  <a:pt x="888" y="392"/>
                </a:cubicBezTo>
                <a:lnTo>
                  <a:pt x="872" y="428"/>
                </a:lnTo>
                <a:close/>
                <a:moveTo>
                  <a:pt x="693" y="500"/>
                </a:moveTo>
                <a:cubicBezTo>
                  <a:pt x="697" y="464"/>
                  <a:pt x="697" y="464"/>
                  <a:pt x="697" y="464"/>
                </a:cubicBezTo>
                <a:cubicBezTo>
                  <a:pt x="780" y="464"/>
                  <a:pt x="780" y="464"/>
                  <a:pt x="780" y="464"/>
                </a:cubicBezTo>
                <a:cubicBezTo>
                  <a:pt x="766" y="500"/>
                  <a:pt x="766" y="500"/>
                  <a:pt x="766" y="500"/>
                </a:cubicBezTo>
                <a:lnTo>
                  <a:pt x="693" y="500"/>
                </a:lnTo>
                <a:close/>
                <a:moveTo>
                  <a:pt x="574" y="500"/>
                </a:moveTo>
                <a:cubicBezTo>
                  <a:pt x="570" y="464"/>
                  <a:pt x="570" y="464"/>
                  <a:pt x="570" y="464"/>
                </a:cubicBezTo>
                <a:cubicBezTo>
                  <a:pt x="665" y="464"/>
                  <a:pt x="665" y="464"/>
                  <a:pt x="665" y="464"/>
                </a:cubicBezTo>
                <a:cubicBezTo>
                  <a:pt x="662" y="500"/>
                  <a:pt x="662" y="500"/>
                  <a:pt x="662" y="500"/>
                </a:cubicBezTo>
                <a:lnTo>
                  <a:pt x="574" y="500"/>
                </a:lnTo>
                <a:close/>
                <a:moveTo>
                  <a:pt x="436" y="500"/>
                </a:moveTo>
                <a:cubicBezTo>
                  <a:pt x="430" y="464"/>
                  <a:pt x="430" y="464"/>
                  <a:pt x="430" y="464"/>
                </a:cubicBezTo>
                <a:cubicBezTo>
                  <a:pt x="539" y="464"/>
                  <a:pt x="539" y="464"/>
                  <a:pt x="539" y="464"/>
                </a:cubicBezTo>
                <a:cubicBezTo>
                  <a:pt x="543" y="500"/>
                  <a:pt x="543" y="500"/>
                  <a:pt x="543" y="500"/>
                </a:cubicBezTo>
                <a:lnTo>
                  <a:pt x="436" y="500"/>
                </a:lnTo>
                <a:close/>
                <a:moveTo>
                  <a:pt x="672" y="392"/>
                </a:moveTo>
                <a:cubicBezTo>
                  <a:pt x="669" y="428"/>
                  <a:pt x="669" y="428"/>
                  <a:pt x="669" y="428"/>
                </a:cubicBezTo>
                <a:cubicBezTo>
                  <a:pt x="566" y="428"/>
                  <a:pt x="566" y="428"/>
                  <a:pt x="566" y="428"/>
                </a:cubicBezTo>
                <a:cubicBezTo>
                  <a:pt x="562" y="392"/>
                  <a:pt x="562" y="392"/>
                  <a:pt x="562" y="392"/>
                </a:cubicBezTo>
                <a:lnTo>
                  <a:pt x="672" y="392"/>
                </a:lnTo>
                <a:close/>
                <a:moveTo>
                  <a:pt x="557" y="360"/>
                </a:moveTo>
                <a:cubicBezTo>
                  <a:pt x="549" y="288"/>
                  <a:pt x="549" y="288"/>
                  <a:pt x="549" y="288"/>
                </a:cubicBezTo>
                <a:cubicBezTo>
                  <a:pt x="683" y="288"/>
                  <a:pt x="683" y="288"/>
                  <a:pt x="683" y="288"/>
                </a:cubicBezTo>
                <a:cubicBezTo>
                  <a:pt x="676" y="360"/>
                  <a:pt x="676" y="360"/>
                  <a:pt x="676" y="360"/>
                </a:cubicBezTo>
                <a:lnTo>
                  <a:pt x="557" y="360"/>
                </a:lnTo>
                <a:close/>
                <a:moveTo>
                  <a:pt x="534" y="428"/>
                </a:moveTo>
                <a:cubicBezTo>
                  <a:pt x="424" y="428"/>
                  <a:pt x="424" y="428"/>
                  <a:pt x="424" y="428"/>
                </a:cubicBezTo>
                <a:cubicBezTo>
                  <a:pt x="417" y="392"/>
                  <a:pt x="417" y="392"/>
                  <a:pt x="417" y="392"/>
                </a:cubicBezTo>
                <a:cubicBezTo>
                  <a:pt x="530" y="392"/>
                  <a:pt x="530" y="392"/>
                  <a:pt x="530" y="392"/>
                </a:cubicBezTo>
                <a:lnTo>
                  <a:pt x="534" y="428"/>
                </a:lnTo>
                <a:close/>
                <a:moveTo>
                  <a:pt x="700" y="428"/>
                </a:moveTo>
                <a:cubicBezTo>
                  <a:pt x="704" y="392"/>
                  <a:pt x="704" y="392"/>
                  <a:pt x="704" y="392"/>
                </a:cubicBezTo>
                <a:cubicBezTo>
                  <a:pt x="807" y="392"/>
                  <a:pt x="807" y="392"/>
                  <a:pt x="807" y="392"/>
                </a:cubicBezTo>
                <a:cubicBezTo>
                  <a:pt x="794" y="428"/>
                  <a:pt x="794" y="428"/>
                  <a:pt x="794" y="428"/>
                </a:cubicBezTo>
                <a:lnTo>
                  <a:pt x="700" y="428"/>
                </a:lnTo>
                <a:close/>
                <a:moveTo>
                  <a:pt x="821" y="360"/>
                </a:moveTo>
                <a:cubicBezTo>
                  <a:pt x="707" y="360"/>
                  <a:pt x="707" y="360"/>
                  <a:pt x="707" y="360"/>
                </a:cubicBezTo>
                <a:cubicBezTo>
                  <a:pt x="715" y="288"/>
                  <a:pt x="715" y="288"/>
                  <a:pt x="715" y="288"/>
                </a:cubicBezTo>
                <a:cubicBezTo>
                  <a:pt x="848" y="288"/>
                  <a:pt x="848" y="288"/>
                  <a:pt x="848" y="288"/>
                </a:cubicBezTo>
                <a:lnTo>
                  <a:pt x="821" y="360"/>
                </a:lnTo>
                <a:close/>
                <a:moveTo>
                  <a:pt x="687" y="252"/>
                </a:moveTo>
                <a:cubicBezTo>
                  <a:pt x="545" y="252"/>
                  <a:pt x="545" y="252"/>
                  <a:pt x="545" y="252"/>
                </a:cubicBezTo>
                <a:cubicBezTo>
                  <a:pt x="536" y="180"/>
                  <a:pt x="536" y="180"/>
                  <a:pt x="536" y="180"/>
                </a:cubicBezTo>
                <a:cubicBezTo>
                  <a:pt x="694" y="180"/>
                  <a:pt x="694" y="180"/>
                  <a:pt x="694" y="180"/>
                </a:cubicBezTo>
                <a:lnTo>
                  <a:pt x="687" y="252"/>
                </a:lnTo>
                <a:close/>
                <a:moveTo>
                  <a:pt x="517" y="288"/>
                </a:moveTo>
                <a:cubicBezTo>
                  <a:pt x="526" y="360"/>
                  <a:pt x="526" y="360"/>
                  <a:pt x="526" y="360"/>
                </a:cubicBezTo>
                <a:cubicBezTo>
                  <a:pt x="411" y="360"/>
                  <a:pt x="411" y="360"/>
                  <a:pt x="411" y="360"/>
                </a:cubicBezTo>
                <a:cubicBezTo>
                  <a:pt x="399" y="288"/>
                  <a:pt x="399" y="288"/>
                  <a:pt x="399" y="288"/>
                </a:cubicBezTo>
                <a:lnTo>
                  <a:pt x="517" y="288"/>
                </a:lnTo>
                <a:close/>
                <a:moveTo>
                  <a:pt x="380" y="360"/>
                </a:moveTo>
                <a:cubicBezTo>
                  <a:pt x="299" y="360"/>
                  <a:pt x="299" y="360"/>
                  <a:pt x="299" y="360"/>
                </a:cubicBezTo>
                <a:cubicBezTo>
                  <a:pt x="277" y="288"/>
                  <a:pt x="277" y="288"/>
                  <a:pt x="277" y="288"/>
                </a:cubicBezTo>
                <a:cubicBezTo>
                  <a:pt x="367" y="288"/>
                  <a:pt x="367" y="288"/>
                  <a:pt x="367" y="288"/>
                </a:cubicBezTo>
                <a:lnTo>
                  <a:pt x="380" y="360"/>
                </a:lnTo>
                <a:close/>
                <a:moveTo>
                  <a:pt x="386" y="392"/>
                </a:moveTo>
                <a:cubicBezTo>
                  <a:pt x="392" y="428"/>
                  <a:pt x="392" y="428"/>
                  <a:pt x="392" y="428"/>
                </a:cubicBezTo>
                <a:cubicBezTo>
                  <a:pt x="321" y="428"/>
                  <a:pt x="321" y="428"/>
                  <a:pt x="321" y="428"/>
                </a:cubicBezTo>
                <a:cubicBezTo>
                  <a:pt x="310" y="392"/>
                  <a:pt x="310" y="392"/>
                  <a:pt x="310" y="392"/>
                </a:cubicBezTo>
                <a:lnTo>
                  <a:pt x="386" y="392"/>
                </a:lnTo>
                <a:close/>
                <a:moveTo>
                  <a:pt x="332" y="464"/>
                </a:moveTo>
                <a:cubicBezTo>
                  <a:pt x="398" y="464"/>
                  <a:pt x="398" y="464"/>
                  <a:pt x="398" y="464"/>
                </a:cubicBezTo>
                <a:cubicBezTo>
                  <a:pt x="404" y="500"/>
                  <a:pt x="404" y="500"/>
                  <a:pt x="404" y="500"/>
                </a:cubicBezTo>
                <a:cubicBezTo>
                  <a:pt x="343" y="500"/>
                  <a:pt x="343" y="500"/>
                  <a:pt x="343" y="500"/>
                </a:cubicBezTo>
                <a:lnTo>
                  <a:pt x="332" y="464"/>
                </a:lnTo>
                <a:close/>
                <a:moveTo>
                  <a:pt x="800" y="500"/>
                </a:moveTo>
                <a:cubicBezTo>
                  <a:pt x="814" y="464"/>
                  <a:pt x="814" y="464"/>
                  <a:pt x="814" y="464"/>
                </a:cubicBezTo>
                <a:cubicBezTo>
                  <a:pt x="857" y="464"/>
                  <a:pt x="857" y="464"/>
                  <a:pt x="857" y="464"/>
                </a:cubicBezTo>
                <a:cubicBezTo>
                  <a:pt x="842" y="500"/>
                  <a:pt x="842" y="500"/>
                  <a:pt x="842" y="500"/>
                </a:cubicBezTo>
                <a:lnTo>
                  <a:pt x="800" y="500"/>
                </a:lnTo>
                <a:close/>
                <a:moveTo>
                  <a:pt x="949" y="252"/>
                </a:moveTo>
                <a:cubicBezTo>
                  <a:pt x="895" y="252"/>
                  <a:pt x="895" y="252"/>
                  <a:pt x="895" y="252"/>
                </a:cubicBezTo>
                <a:cubicBezTo>
                  <a:pt x="922" y="180"/>
                  <a:pt x="922" y="180"/>
                  <a:pt x="922" y="180"/>
                </a:cubicBezTo>
                <a:cubicBezTo>
                  <a:pt x="980" y="180"/>
                  <a:pt x="980" y="180"/>
                  <a:pt x="980" y="180"/>
                </a:cubicBezTo>
                <a:lnTo>
                  <a:pt x="949" y="252"/>
                </a:lnTo>
                <a:close/>
                <a:moveTo>
                  <a:pt x="349" y="180"/>
                </a:moveTo>
                <a:cubicBezTo>
                  <a:pt x="361" y="252"/>
                  <a:pt x="361" y="252"/>
                  <a:pt x="361" y="252"/>
                </a:cubicBezTo>
                <a:cubicBezTo>
                  <a:pt x="266" y="252"/>
                  <a:pt x="266" y="252"/>
                  <a:pt x="266" y="252"/>
                </a:cubicBezTo>
                <a:cubicBezTo>
                  <a:pt x="244" y="180"/>
                  <a:pt x="244" y="180"/>
                  <a:pt x="244" y="180"/>
                </a:cubicBezTo>
                <a:lnTo>
                  <a:pt x="349" y="1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1459707" y="3023855"/>
            <a:ext cx="965828" cy="1129140"/>
          </a:xfrm>
          <a:custGeom>
            <a:avLst/>
            <a:gdLst>
              <a:gd name="T0" fmla="*/ 558 w 558"/>
              <a:gd name="T1" fmla="*/ 279 h 653"/>
              <a:gd name="T2" fmla="*/ 279 w 558"/>
              <a:gd name="T3" fmla="*/ 0 h 653"/>
              <a:gd name="T4" fmla="*/ 0 w 558"/>
              <a:gd name="T5" fmla="*/ 279 h 653"/>
              <a:gd name="T6" fmla="*/ 279 w 558"/>
              <a:gd name="T7" fmla="*/ 558 h 653"/>
              <a:gd name="T8" fmla="*/ 292 w 558"/>
              <a:gd name="T9" fmla="*/ 558 h 653"/>
              <a:gd name="T10" fmla="*/ 404 w 558"/>
              <a:gd name="T11" fmla="*/ 653 h 653"/>
              <a:gd name="T12" fmla="*/ 416 w 558"/>
              <a:gd name="T13" fmla="*/ 522 h 653"/>
              <a:gd name="T14" fmla="*/ 558 w 558"/>
              <a:gd name="T15" fmla="*/ 279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" h="653">
                <a:moveTo>
                  <a:pt x="558" y="279"/>
                </a:moveTo>
                <a:cubicBezTo>
                  <a:pt x="558" y="125"/>
                  <a:pt x="433" y="0"/>
                  <a:pt x="279" y="0"/>
                </a:cubicBezTo>
                <a:cubicBezTo>
                  <a:pt x="125" y="0"/>
                  <a:pt x="0" y="125"/>
                  <a:pt x="0" y="279"/>
                </a:cubicBezTo>
                <a:cubicBezTo>
                  <a:pt x="0" y="433"/>
                  <a:pt x="125" y="558"/>
                  <a:pt x="279" y="558"/>
                </a:cubicBezTo>
                <a:cubicBezTo>
                  <a:pt x="283" y="558"/>
                  <a:pt x="287" y="558"/>
                  <a:pt x="292" y="558"/>
                </a:cubicBezTo>
                <a:cubicBezTo>
                  <a:pt x="404" y="653"/>
                  <a:pt x="404" y="653"/>
                  <a:pt x="404" y="653"/>
                </a:cubicBezTo>
                <a:cubicBezTo>
                  <a:pt x="416" y="522"/>
                  <a:pt x="416" y="522"/>
                  <a:pt x="416" y="522"/>
                </a:cubicBezTo>
                <a:cubicBezTo>
                  <a:pt x="501" y="474"/>
                  <a:pt x="558" y="383"/>
                  <a:pt x="558" y="279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3142004" y="3127464"/>
            <a:ext cx="892073" cy="1041337"/>
          </a:xfrm>
          <a:custGeom>
            <a:avLst/>
            <a:gdLst>
              <a:gd name="T0" fmla="*/ 258 w 515"/>
              <a:gd name="T1" fmla="*/ 0 h 602"/>
              <a:gd name="T2" fmla="*/ 0 w 515"/>
              <a:gd name="T3" fmla="*/ 258 h 602"/>
              <a:gd name="T4" fmla="*/ 131 w 515"/>
              <a:gd name="T5" fmla="*/ 481 h 602"/>
              <a:gd name="T6" fmla="*/ 142 w 515"/>
              <a:gd name="T7" fmla="*/ 602 h 602"/>
              <a:gd name="T8" fmla="*/ 246 w 515"/>
              <a:gd name="T9" fmla="*/ 514 h 602"/>
              <a:gd name="T10" fmla="*/ 258 w 515"/>
              <a:gd name="T11" fmla="*/ 515 h 602"/>
              <a:gd name="T12" fmla="*/ 515 w 515"/>
              <a:gd name="T13" fmla="*/ 258 h 602"/>
              <a:gd name="T14" fmla="*/ 258 w 515"/>
              <a:gd name="T15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5" h="602">
                <a:moveTo>
                  <a:pt x="258" y="0"/>
                </a:moveTo>
                <a:cubicBezTo>
                  <a:pt x="116" y="0"/>
                  <a:pt x="0" y="115"/>
                  <a:pt x="0" y="258"/>
                </a:cubicBezTo>
                <a:cubicBezTo>
                  <a:pt x="0" y="354"/>
                  <a:pt x="53" y="437"/>
                  <a:pt x="131" y="481"/>
                </a:cubicBezTo>
                <a:cubicBezTo>
                  <a:pt x="142" y="602"/>
                  <a:pt x="142" y="602"/>
                  <a:pt x="142" y="602"/>
                </a:cubicBezTo>
                <a:cubicBezTo>
                  <a:pt x="246" y="514"/>
                  <a:pt x="246" y="514"/>
                  <a:pt x="246" y="514"/>
                </a:cubicBezTo>
                <a:cubicBezTo>
                  <a:pt x="250" y="515"/>
                  <a:pt x="254" y="515"/>
                  <a:pt x="258" y="515"/>
                </a:cubicBezTo>
                <a:cubicBezTo>
                  <a:pt x="400" y="515"/>
                  <a:pt x="515" y="400"/>
                  <a:pt x="515" y="258"/>
                </a:cubicBezTo>
                <a:cubicBezTo>
                  <a:pt x="515" y="115"/>
                  <a:pt x="400" y="0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2288563" y="2632258"/>
            <a:ext cx="776175" cy="907877"/>
          </a:xfrm>
          <a:custGeom>
            <a:avLst/>
            <a:gdLst>
              <a:gd name="T0" fmla="*/ 448 w 448"/>
              <a:gd name="T1" fmla="*/ 224 h 525"/>
              <a:gd name="T2" fmla="*/ 224 w 448"/>
              <a:gd name="T3" fmla="*/ 0 h 525"/>
              <a:gd name="T4" fmla="*/ 0 w 448"/>
              <a:gd name="T5" fmla="*/ 224 h 525"/>
              <a:gd name="T6" fmla="*/ 224 w 448"/>
              <a:gd name="T7" fmla="*/ 448 h 525"/>
              <a:gd name="T8" fmla="*/ 235 w 448"/>
              <a:gd name="T9" fmla="*/ 448 h 525"/>
              <a:gd name="T10" fmla="*/ 325 w 448"/>
              <a:gd name="T11" fmla="*/ 525 h 525"/>
              <a:gd name="T12" fmla="*/ 335 w 448"/>
              <a:gd name="T13" fmla="*/ 419 h 525"/>
              <a:gd name="T14" fmla="*/ 448 w 448"/>
              <a:gd name="T15" fmla="*/ 2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8" h="525">
                <a:moveTo>
                  <a:pt x="448" y="224"/>
                </a:moveTo>
                <a:cubicBezTo>
                  <a:pt x="448" y="100"/>
                  <a:pt x="348" y="0"/>
                  <a:pt x="224" y="0"/>
                </a:cubicBezTo>
                <a:cubicBezTo>
                  <a:pt x="101" y="0"/>
                  <a:pt x="0" y="100"/>
                  <a:pt x="0" y="224"/>
                </a:cubicBezTo>
                <a:cubicBezTo>
                  <a:pt x="0" y="348"/>
                  <a:pt x="101" y="448"/>
                  <a:pt x="224" y="448"/>
                </a:cubicBezTo>
                <a:cubicBezTo>
                  <a:pt x="228" y="448"/>
                  <a:pt x="231" y="448"/>
                  <a:pt x="235" y="448"/>
                </a:cubicBezTo>
                <a:cubicBezTo>
                  <a:pt x="325" y="525"/>
                  <a:pt x="325" y="525"/>
                  <a:pt x="325" y="525"/>
                </a:cubicBezTo>
                <a:cubicBezTo>
                  <a:pt x="335" y="419"/>
                  <a:pt x="335" y="419"/>
                  <a:pt x="335" y="419"/>
                </a:cubicBezTo>
                <a:cubicBezTo>
                  <a:pt x="403" y="381"/>
                  <a:pt x="448" y="308"/>
                  <a:pt x="448" y="224"/>
                </a:cubicBezTo>
                <a:close/>
              </a:path>
            </a:pathLst>
          </a:custGeom>
          <a:solidFill>
            <a:schemeClr val="tx2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1378929" y="1940372"/>
            <a:ext cx="1188847" cy="1390792"/>
          </a:xfrm>
          <a:custGeom>
            <a:avLst/>
            <a:gdLst>
              <a:gd name="T0" fmla="*/ 687 w 687"/>
              <a:gd name="T1" fmla="*/ 344 h 804"/>
              <a:gd name="T2" fmla="*/ 344 w 687"/>
              <a:gd name="T3" fmla="*/ 0 h 804"/>
              <a:gd name="T4" fmla="*/ 0 w 687"/>
              <a:gd name="T5" fmla="*/ 344 h 804"/>
              <a:gd name="T6" fmla="*/ 344 w 687"/>
              <a:gd name="T7" fmla="*/ 687 h 804"/>
              <a:gd name="T8" fmla="*/ 359 w 687"/>
              <a:gd name="T9" fmla="*/ 687 h 804"/>
              <a:gd name="T10" fmla="*/ 498 w 687"/>
              <a:gd name="T11" fmla="*/ 804 h 804"/>
              <a:gd name="T12" fmla="*/ 513 w 687"/>
              <a:gd name="T13" fmla="*/ 643 h 804"/>
              <a:gd name="T14" fmla="*/ 687 w 687"/>
              <a:gd name="T15" fmla="*/ 34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7" h="804">
                <a:moveTo>
                  <a:pt x="687" y="344"/>
                </a:moveTo>
                <a:cubicBezTo>
                  <a:pt x="687" y="154"/>
                  <a:pt x="533" y="0"/>
                  <a:pt x="344" y="0"/>
                </a:cubicBezTo>
                <a:cubicBezTo>
                  <a:pt x="154" y="0"/>
                  <a:pt x="0" y="154"/>
                  <a:pt x="0" y="344"/>
                </a:cubicBezTo>
                <a:cubicBezTo>
                  <a:pt x="0" y="533"/>
                  <a:pt x="154" y="687"/>
                  <a:pt x="344" y="687"/>
                </a:cubicBezTo>
                <a:cubicBezTo>
                  <a:pt x="349" y="687"/>
                  <a:pt x="354" y="687"/>
                  <a:pt x="359" y="687"/>
                </a:cubicBezTo>
                <a:cubicBezTo>
                  <a:pt x="498" y="804"/>
                  <a:pt x="498" y="804"/>
                  <a:pt x="498" y="804"/>
                </a:cubicBezTo>
                <a:cubicBezTo>
                  <a:pt x="513" y="643"/>
                  <a:pt x="513" y="643"/>
                  <a:pt x="513" y="643"/>
                </a:cubicBezTo>
                <a:cubicBezTo>
                  <a:pt x="617" y="584"/>
                  <a:pt x="687" y="472"/>
                  <a:pt x="687" y="344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2357049" y="1661161"/>
            <a:ext cx="976364" cy="1143188"/>
          </a:xfrm>
          <a:custGeom>
            <a:avLst/>
            <a:gdLst>
              <a:gd name="T0" fmla="*/ 282 w 564"/>
              <a:gd name="T1" fmla="*/ 0 h 660"/>
              <a:gd name="T2" fmla="*/ 0 w 564"/>
              <a:gd name="T3" fmla="*/ 282 h 660"/>
              <a:gd name="T4" fmla="*/ 143 w 564"/>
              <a:gd name="T5" fmla="*/ 527 h 660"/>
              <a:gd name="T6" fmla="*/ 155 w 564"/>
              <a:gd name="T7" fmla="*/ 660 h 660"/>
              <a:gd name="T8" fmla="*/ 269 w 564"/>
              <a:gd name="T9" fmla="*/ 564 h 660"/>
              <a:gd name="T10" fmla="*/ 282 w 564"/>
              <a:gd name="T11" fmla="*/ 564 h 660"/>
              <a:gd name="T12" fmla="*/ 564 w 564"/>
              <a:gd name="T13" fmla="*/ 282 h 660"/>
              <a:gd name="T14" fmla="*/ 282 w 564"/>
              <a:gd name="T1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4" h="660">
                <a:moveTo>
                  <a:pt x="282" y="0"/>
                </a:moveTo>
                <a:cubicBezTo>
                  <a:pt x="126" y="0"/>
                  <a:pt x="0" y="126"/>
                  <a:pt x="0" y="282"/>
                </a:cubicBezTo>
                <a:cubicBezTo>
                  <a:pt x="0" y="387"/>
                  <a:pt x="58" y="479"/>
                  <a:pt x="143" y="527"/>
                </a:cubicBezTo>
                <a:cubicBezTo>
                  <a:pt x="155" y="660"/>
                  <a:pt x="155" y="660"/>
                  <a:pt x="155" y="660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73" y="564"/>
                  <a:pt x="278" y="564"/>
                  <a:pt x="282" y="564"/>
                </a:cubicBezTo>
                <a:cubicBezTo>
                  <a:pt x="438" y="564"/>
                  <a:pt x="564" y="438"/>
                  <a:pt x="564" y="282"/>
                </a:cubicBezTo>
                <a:cubicBezTo>
                  <a:pt x="564" y="126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4" name="Freeform 18"/>
          <p:cNvSpPr>
            <a:spLocks/>
          </p:cNvSpPr>
          <p:nvPr/>
        </p:nvSpPr>
        <p:spPr bwMode="auto">
          <a:xfrm>
            <a:off x="2894399" y="2274022"/>
            <a:ext cx="1097532" cy="1281917"/>
          </a:xfrm>
          <a:custGeom>
            <a:avLst/>
            <a:gdLst>
              <a:gd name="T0" fmla="*/ 317 w 634"/>
              <a:gd name="T1" fmla="*/ 0 h 741"/>
              <a:gd name="T2" fmla="*/ 0 w 634"/>
              <a:gd name="T3" fmla="*/ 317 h 741"/>
              <a:gd name="T4" fmla="*/ 161 w 634"/>
              <a:gd name="T5" fmla="*/ 592 h 741"/>
              <a:gd name="T6" fmla="*/ 175 w 634"/>
              <a:gd name="T7" fmla="*/ 741 h 741"/>
              <a:gd name="T8" fmla="*/ 303 w 634"/>
              <a:gd name="T9" fmla="*/ 633 h 741"/>
              <a:gd name="T10" fmla="*/ 317 w 634"/>
              <a:gd name="T11" fmla="*/ 634 h 741"/>
              <a:gd name="T12" fmla="*/ 634 w 634"/>
              <a:gd name="T13" fmla="*/ 317 h 741"/>
              <a:gd name="T14" fmla="*/ 317 w 634"/>
              <a:gd name="T15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" h="741">
                <a:moveTo>
                  <a:pt x="317" y="0"/>
                </a:moveTo>
                <a:cubicBezTo>
                  <a:pt x="142" y="0"/>
                  <a:pt x="0" y="142"/>
                  <a:pt x="0" y="317"/>
                </a:cubicBezTo>
                <a:cubicBezTo>
                  <a:pt x="0" y="435"/>
                  <a:pt x="65" y="538"/>
                  <a:pt x="161" y="592"/>
                </a:cubicBezTo>
                <a:cubicBezTo>
                  <a:pt x="175" y="741"/>
                  <a:pt x="175" y="741"/>
                  <a:pt x="175" y="741"/>
                </a:cubicBezTo>
                <a:cubicBezTo>
                  <a:pt x="303" y="633"/>
                  <a:pt x="303" y="633"/>
                  <a:pt x="303" y="633"/>
                </a:cubicBezTo>
                <a:cubicBezTo>
                  <a:pt x="308" y="633"/>
                  <a:pt x="312" y="634"/>
                  <a:pt x="317" y="634"/>
                </a:cubicBezTo>
                <a:cubicBezTo>
                  <a:pt x="492" y="634"/>
                  <a:pt x="634" y="492"/>
                  <a:pt x="634" y="317"/>
                </a:cubicBezTo>
                <a:cubicBezTo>
                  <a:pt x="634" y="142"/>
                  <a:pt x="492" y="0"/>
                  <a:pt x="317" y="0"/>
                </a:cubicBezTo>
                <a:close/>
              </a:path>
            </a:pathLst>
          </a:custGeom>
          <a:solidFill>
            <a:schemeClr val="accent3"/>
          </a:solidFill>
          <a:ln w="28575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520360" y="2979578"/>
            <a:ext cx="303797" cy="150053"/>
          </a:xfrm>
          <a:custGeom>
            <a:avLst/>
            <a:gdLst>
              <a:gd name="T0" fmla="*/ 49 w 117"/>
              <a:gd name="T1" fmla="*/ 17 h 58"/>
              <a:gd name="T2" fmla="*/ 93 w 117"/>
              <a:gd name="T3" fmla="*/ 24 h 58"/>
              <a:gd name="T4" fmla="*/ 77 w 117"/>
              <a:gd name="T5" fmla="*/ 29 h 58"/>
              <a:gd name="T6" fmla="*/ 72 w 117"/>
              <a:gd name="T7" fmla="*/ 20 h 58"/>
              <a:gd name="T8" fmla="*/ 57 w 117"/>
              <a:gd name="T9" fmla="*/ 20 h 58"/>
              <a:gd name="T10" fmla="*/ 68 w 117"/>
              <a:gd name="T11" fmla="*/ 43 h 58"/>
              <a:gd name="T12" fmla="*/ 117 w 117"/>
              <a:gd name="T13" fmla="*/ 29 h 58"/>
              <a:gd name="T14" fmla="*/ 47 w 117"/>
              <a:gd name="T15" fmla="*/ 10 h 58"/>
              <a:gd name="T16" fmla="*/ 46 w 117"/>
              <a:gd name="T17" fmla="*/ 10 h 58"/>
              <a:gd name="T18" fmla="*/ 41 w 117"/>
              <a:gd name="T19" fmla="*/ 0 h 58"/>
              <a:gd name="T20" fmla="*/ 26 w 117"/>
              <a:gd name="T21" fmla="*/ 2 h 58"/>
              <a:gd name="T22" fmla="*/ 32 w 117"/>
              <a:gd name="T23" fmla="*/ 14 h 58"/>
              <a:gd name="T24" fmla="*/ 14 w 117"/>
              <a:gd name="T25" fmla="*/ 58 h 58"/>
              <a:gd name="T26" fmla="*/ 63 w 117"/>
              <a:gd name="T27" fmla="*/ 44 h 58"/>
              <a:gd name="T28" fmla="*/ 49 w 117"/>
              <a:gd name="T29" fmla="*/ 17 h 58"/>
              <a:gd name="T30" fmla="*/ 28 w 117"/>
              <a:gd name="T31" fmla="*/ 42 h 58"/>
              <a:gd name="T32" fmla="*/ 36 w 117"/>
              <a:gd name="T33" fmla="*/ 23 h 58"/>
              <a:gd name="T34" fmla="*/ 44 w 117"/>
              <a:gd name="T35" fmla="*/ 38 h 58"/>
              <a:gd name="T36" fmla="*/ 28 w 117"/>
              <a:gd name="T37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7" h="58">
                <a:moveTo>
                  <a:pt x="49" y="17"/>
                </a:moveTo>
                <a:cubicBezTo>
                  <a:pt x="73" y="10"/>
                  <a:pt x="93" y="24"/>
                  <a:pt x="93" y="24"/>
                </a:cubicBezTo>
                <a:cubicBezTo>
                  <a:pt x="77" y="29"/>
                  <a:pt x="77" y="29"/>
                  <a:pt x="77" y="29"/>
                </a:cubicBezTo>
                <a:cubicBezTo>
                  <a:pt x="72" y="20"/>
                  <a:pt x="72" y="20"/>
                  <a:pt x="72" y="20"/>
                </a:cubicBezTo>
                <a:cubicBezTo>
                  <a:pt x="68" y="19"/>
                  <a:pt x="63" y="19"/>
                  <a:pt x="57" y="20"/>
                </a:cubicBezTo>
                <a:cubicBezTo>
                  <a:pt x="68" y="43"/>
                  <a:pt x="68" y="43"/>
                  <a:pt x="68" y="43"/>
                </a:cubicBezTo>
                <a:cubicBezTo>
                  <a:pt x="117" y="29"/>
                  <a:pt x="117" y="29"/>
                  <a:pt x="117" y="29"/>
                </a:cubicBezTo>
                <a:cubicBezTo>
                  <a:pt x="117" y="29"/>
                  <a:pt x="99" y="1"/>
                  <a:pt x="47" y="10"/>
                </a:cubicBezTo>
                <a:cubicBezTo>
                  <a:pt x="47" y="10"/>
                  <a:pt x="46" y="10"/>
                  <a:pt x="46" y="10"/>
                </a:cubicBezTo>
                <a:cubicBezTo>
                  <a:pt x="41" y="0"/>
                  <a:pt x="41" y="0"/>
                  <a:pt x="41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32" y="14"/>
                  <a:pt x="32" y="14"/>
                  <a:pt x="32" y="14"/>
                </a:cubicBezTo>
                <a:cubicBezTo>
                  <a:pt x="0" y="27"/>
                  <a:pt x="14" y="58"/>
                  <a:pt x="14" y="58"/>
                </a:cubicBezTo>
                <a:cubicBezTo>
                  <a:pt x="63" y="44"/>
                  <a:pt x="63" y="44"/>
                  <a:pt x="63" y="44"/>
                </a:cubicBezTo>
                <a:lnTo>
                  <a:pt x="49" y="17"/>
                </a:lnTo>
                <a:close/>
                <a:moveTo>
                  <a:pt x="28" y="42"/>
                </a:moveTo>
                <a:cubicBezTo>
                  <a:pt x="28" y="42"/>
                  <a:pt x="23" y="32"/>
                  <a:pt x="36" y="23"/>
                </a:cubicBezTo>
                <a:cubicBezTo>
                  <a:pt x="44" y="38"/>
                  <a:pt x="44" y="38"/>
                  <a:pt x="44" y="38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2647425" y="2029932"/>
            <a:ext cx="395612" cy="224777"/>
          </a:xfrm>
          <a:custGeom>
            <a:avLst/>
            <a:gdLst>
              <a:gd name="T0" fmla="*/ 38 w 264"/>
              <a:gd name="T1" fmla="*/ 33 h 150"/>
              <a:gd name="T2" fmla="*/ 0 w 264"/>
              <a:gd name="T3" fmla="*/ 33 h 150"/>
              <a:gd name="T4" fmla="*/ 0 w 264"/>
              <a:gd name="T5" fmla="*/ 114 h 150"/>
              <a:gd name="T6" fmla="*/ 66 w 264"/>
              <a:gd name="T7" fmla="*/ 114 h 150"/>
              <a:gd name="T8" fmla="*/ 66 w 264"/>
              <a:gd name="T9" fmla="*/ 0 h 150"/>
              <a:gd name="T10" fmla="*/ 38 w 264"/>
              <a:gd name="T11" fmla="*/ 0 h 150"/>
              <a:gd name="T12" fmla="*/ 38 w 264"/>
              <a:gd name="T13" fmla="*/ 33 h 150"/>
              <a:gd name="T14" fmla="*/ 38 w 264"/>
              <a:gd name="T15" fmla="*/ 93 h 150"/>
              <a:gd name="T16" fmla="*/ 26 w 264"/>
              <a:gd name="T17" fmla="*/ 93 h 150"/>
              <a:gd name="T18" fmla="*/ 26 w 264"/>
              <a:gd name="T19" fmla="*/ 57 h 150"/>
              <a:gd name="T20" fmla="*/ 38 w 264"/>
              <a:gd name="T21" fmla="*/ 57 h 150"/>
              <a:gd name="T22" fmla="*/ 38 w 264"/>
              <a:gd name="T23" fmla="*/ 93 h 150"/>
              <a:gd name="T24" fmla="*/ 119 w 264"/>
              <a:gd name="T25" fmla="*/ 114 h 150"/>
              <a:gd name="T26" fmla="*/ 159 w 264"/>
              <a:gd name="T27" fmla="*/ 114 h 150"/>
              <a:gd name="T28" fmla="*/ 159 w 264"/>
              <a:gd name="T29" fmla="*/ 126 h 150"/>
              <a:gd name="T30" fmla="*/ 119 w 264"/>
              <a:gd name="T31" fmla="*/ 126 h 150"/>
              <a:gd name="T32" fmla="*/ 119 w 264"/>
              <a:gd name="T33" fmla="*/ 150 h 150"/>
              <a:gd name="T34" fmla="*/ 173 w 264"/>
              <a:gd name="T35" fmla="*/ 150 h 150"/>
              <a:gd name="T36" fmla="*/ 173 w 264"/>
              <a:gd name="T37" fmla="*/ 150 h 150"/>
              <a:gd name="T38" fmla="*/ 184 w 264"/>
              <a:gd name="T39" fmla="*/ 150 h 150"/>
              <a:gd name="T40" fmla="*/ 184 w 264"/>
              <a:gd name="T41" fmla="*/ 33 h 150"/>
              <a:gd name="T42" fmla="*/ 119 w 264"/>
              <a:gd name="T43" fmla="*/ 33 h 150"/>
              <a:gd name="T44" fmla="*/ 119 w 264"/>
              <a:gd name="T45" fmla="*/ 114 h 150"/>
              <a:gd name="T46" fmla="*/ 146 w 264"/>
              <a:gd name="T47" fmla="*/ 55 h 150"/>
              <a:gd name="T48" fmla="*/ 159 w 264"/>
              <a:gd name="T49" fmla="*/ 55 h 150"/>
              <a:gd name="T50" fmla="*/ 159 w 264"/>
              <a:gd name="T51" fmla="*/ 93 h 150"/>
              <a:gd name="T52" fmla="*/ 146 w 264"/>
              <a:gd name="T53" fmla="*/ 93 h 150"/>
              <a:gd name="T54" fmla="*/ 146 w 264"/>
              <a:gd name="T55" fmla="*/ 55 h 150"/>
              <a:gd name="T56" fmla="*/ 78 w 264"/>
              <a:gd name="T57" fmla="*/ 23 h 150"/>
              <a:gd name="T58" fmla="*/ 106 w 264"/>
              <a:gd name="T59" fmla="*/ 23 h 150"/>
              <a:gd name="T60" fmla="*/ 106 w 264"/>
              <a:gd name="T61" fmla="*/ 0 h 150"/>
              <a:gd name="T62" fmla="*/ 78 w 264"/>
              <a:gd name="T63" fmla="*/ 0 h 150"/>
              <a:gd name="T64" fmla="*/ 78 w 264"/>
              <a:gd name="T65" fmla="*/ 23 h 150"/>
              <a:gd name="T66" fmla="*/ 78 w 264"/>
              <a:gd name="T67" fmla="*/ 114 h 150"/>
              <a:gd name="T68" fmla="*/ 106 w 264"/>
              <a:gd name="T69" fmla="*/ 114 h 150"/>
              <a:gd name="T70" fmla="*/ 106 w 264"/>
              <a:gd name="T71" fmla="*/ 33 h 150"/>
              <a:gd name="T72" fmla="*/ 78 w 264"/>
              <a:gd name="T73" fmla="*/ 33 h 150"/>
              <a:gd name="T74" fmla="*/ 78 w 264"/>
              <a:gd name="T75" fmla="*/ 114 h 150"/>
              <a:gd name="T76" fmla="*/ 199 w 264"/>
              <a:gd name="T77" fmla="*/ 33 h 150"/>
              <a:gd name="T78" fmla="*/ 199 w 264"/>
              <a:gd name="T79" fmla="*/ 114 h 150"/>
              <a:gd name="T80" fmla="*/ 239 w 264"/>
              <a:gd name="T81" fmla="*/ 114 h 150"/>
              <a:gd name="T82" fmla="*/ 239 w 264"/>
              <a:gd name="T83" fmla="*/ 126 h 150"/>
              <a:gd name="T84" fmla="*/ 197 w 264"/>
              <a:gd name="T85" fmla="*/ 126 h 150"/>
              <a:gd name="T86" fmla="*/ 197 w 264"/>
              <a:gd name="T87" fmla="*/ 150 h 150"/>
              <a:gd name="T88" fmla="*/ 252 w 264"/>
              <a:gd name="T89" fmla="*/ 150 h 150"/>
              <a:gd name="T90" fmla="*/ 252 w 264"/>
              <a:gd name="T91" fmla="*/ 150 h 150"/>
              <a:gd name="T92" fmla="*/ 264 w 264"/>
              <a:gd name="T93" fmla="*/ 150 h 150"/>
              <a:gd name="T94" fmla="*/ 264 w 264"/>
              <a:gd name="T95" fmla="*/ 33 h 150"/>
              <a:gd name="T96" fmla="*/ 199 w 264"/>
              <a:gd name="T97" fmla="*/ 33 h 150"/>
              <a:gd name="T98" fmla="*/ 239 w 264"/>
              <a:gd name="T99" fmla="*/ 93 h 150"/>
              <a:gd name="T100" fmla="*/ 224 w 264"/>
              <a:gd name="T101" fmla="*/ 93 h 150"/>
              <a:gd name="T102" fmla="*/ 224 w 264"/>
              <a:gd name="T103" fmla="*/ 55 h 150"/>
              <a:gd name="T104" fmla="*/ 239 w 264"/>
              <a:gd name="T105" fmla="*/ 55 h 150"/>
              <a:gd name="T106" fmla="*/ 239 w 264"/>
              <a:gd name="T107" fmla="*/ 9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4" h="150">
                <a:moveTo>
                  <a:pt x="38" y="33"/>
                </a:moveTo>
                <a:lnTo>
                  <a:pt x="0" y="33"/>
                </a:lnTo>
                <a:lnTo>
                  <a:pt x="0" y="114"/>
                </a:lnTo>
                <a:lnTo>
                  <a:pt x="66" y="114"/>
                </a:lnTo>
                <a:lnTo>
                  <a:pt x="66" y="0"/>
                </a:lnTo>
                <a:lnTo>
                  <a:pt x="38" y="0"/>
                </a:lnTo>
                <a:lnTo>
                  <a:pt x="38" y="33"/>
                </a:lnTo>
                <a:close/>
                <a:moveTo>
                  <a:pt x="38" y="93"/>
                </a:moveTo>
                <a:lnTo>
                  <a:pt x="26" y="93"/>
                </a:lnTo>
                <a:lnTo>
                  <a:pt x="26" y="57"/>
                </a:lnTo>
                <a:lnTo>
                  <a:pt x="38" y="57"/>
                </a:lnTo>
                <a:lnTo>
                  <a:pt x="38" y="93"/>
                </a:lnTo>
                <a:close/>
                <a:moveTo>
                  <a:pt x="119" y="114"/>
                </a:moveTo>
                <a:lnTo>
                  <a:pt x="159" y="114"/>
                </a:lnTo>
                <a:lnTo>
                  <a:pt x="159" y="126"/>
                </a:lnTo>
                <a:lnTo>
                  <a:pt x="119" y="126"/>
                </a:lnTo>
                <a:lnTo>
                  <a:pt x="119" y="150"/>
                </a:lnTo>
                <a:lnTo>
                  <a:pt x="173" y="150"/>
                </a:lnTo>
                <a:lnTo>
                  <a:pt x="173" y="150"/>
                </a:lnTo>
                <a:lnTo>
                  <a:pt x="184" y="150"/>
                </a:lnTo>
                <a:lnTo>
                  <a:pt x="184" y="33"/>
                </a:lnTo>
                <a:lnTo>
                  <a:pt x="119" y="33"/>
                </a:lnTo>
                <a:lnTo>
                  <a:pt x="119" y="114"/>
                </a:lnTo>
                <a:close/>
                <a:moveTo>
                  <a:pt x="146" y="55"/>
                </a:moveTo>
                <a:lnTo>
                  <a:pt x="159" y="55"/>
                </a:lnTo>
                <a:lnTo>
                  <a:pt x="159" y="93"/>
                </a:lnTo>
                <a:lnTo>
                  <a:pt x="146" y="93"/>
                </a:lnTo>
                <a:lnTo>
                  <a:pt x="146" y="55"/>
                </a:lnTo>
                <a:close/>
                <a:moveTo>
                  <a:pt x="78" y="23"/>
                </a:moveTo>
                <a:lnTo>
                  <a:pt x="106" y="23"/>
                </a:lnTo>
                <a:lnTo>
                  <a:pt x="106" y="0"/>
                </a:lnTo>
                <a:lnTo>
                  <a:pt x="78" y="0"/>
                </a:lnTo>
                <a:lnTo>
                  <a:pt x="78" y="23"/>
                </a:lnTo>
                <a:close/>
                <a:moveTo>
                  <a:pt x="78" y="114"/>
                </a:moveTo>
                <a:lnTo>
                  <a:pt x="106" y="114"/>
                </a:lnTo>
                <a:lnTo>
                  <a:pt x="106" y="33"/>
                </a:lnTo>
                <a:lnTo>
                  <a:pt x="78" y="33"/>
                </a:lnTo>
                <a:lnTo>
                  <a:pt x="78" y="114"/>
                </a:lnTo>
                <a:close/>
                <a:moveTo>
                  <a:pt x="199" y="33"/>
                </a:moveTo>
                <a:lnTo>
                  <a:pt x="199" y="114"/>
                </a:lnTo>
                <a:lnTo>
                  <a:pt x="239" y="114"/>
                </a:lnTo>
                <a:lnTo>
                  <a:pt x="239" y="126"/>
                </a:lnTo>
                <a:lnTo>
                  <a:pt x="197" y="126"/>
                </a:lnTo>
                <a:lnTo>
                  <a:pt x="197" y="150"/>
                </a:lnTo>
                <a:lnTo>
                  <a:pt x="252" y="150"/>
                </a:lnTo>
                <a:lnTo>
                  <a:pt x="252" y="150"/>
                </a:lnTo>
                <a:lnTo>
                  <a:pt x="264" y="150"/>
                </a:lnTo>
                <a:lnTo>
                  <a:pt x="264" y="33"/>
                </a:lnTo>
                <a:lnTo>
                  <a:pt x="199" y="33"/>
                </a:lnTo>
                <a:close/>
                <a:moveTo>
                  <a:pt x="239" y="93"/>
                </a:moveTo>
                <a:lnTo>
                  <a:pt x="224" y="93"/>
                </a:lnTo>
                <a:lnTo>
                  <a:pt x="224" y="55"/>
                </a:lnTo>
                <a:lnTo>
                  <a:pt x="239" y="55"/>
                </a:lnTo>
                <a:lnTo>
                  <a:pt x="239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39817" y="2338045"/>
            <a:ext cx="488143" cy="488143"/>
            <a:chOff x="5075238" y="520700"/>
            <a:chExt cx="392112" cy="392113"/>
          </a:xfrm>
          <a:solidFill>
            <a:schemeClr val="bg1"/>
          </a:solidFill>
        </p:grpSpPr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5075238" y="550863"/>
              <a:ext cx="174625" cy="190500"/>
            </a:xfrm>
            <a:custGeom>
              <a:avLst/>
              <a:gdLst>
                <a:gd name="T0" fmla="*/ 33 w 52"/>
                <a:gd name="T1" fmla="*/ 0 h 57"/>
                <a:gd name="T2" fmla="*/ 52 w 52"/>
                <a:gd name="T3" fmla="*/ 17 h 57"/>
                <a:gd name="T4" fmla="*/ 7 w 52"/>
                <a:gd name="T5" fmla="*/ 57 h 57"/>
                <a:gd name="T6" fmla="*/ 33 w 52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7">
                  <a:moveTo>
                    <a:pt x="33" y="0"/>
                  </a:moveTo>
                  <a:cubicBezTo>
                    <a:pt x="52" y="17"/>
                    <a:pt x="52" y="17"/>
                    <a:pt x="52" y="1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0" y="18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208588" y="520700"/>
              <a:ext cx="123825" cy="133350"/>
            </a:xfrm>
            <a:custGeom>
              <a:avLst/>
              <a:gdLst>
                <a:gd name="T0" fmla="*/ 36 w 37"/>
                <a:gd name="T1" fmla="*/ 40 h 40"/>
                <a:gd name="T2" fmla="*/ 0 w 37"/>
                <a:gd name="T3" fmla="*/ 6 h 40"/>
                <a:gd name="T4" fmla="*/ 37 w 37"/>
                <a:gd name="T5" fmla="*/ 9 h 40"/>
                <a:gd name="T6" fmla="*/ 36 w 37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36" y="4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24" y="0"/>
                    <a:pt x="37" y="9"/>
                  </a:cubicBezTo>
                  <a:cubicBezTo>
                    <a:pt x="36" y="40"/>
                    <a:pt x="3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356225" y="560388"/>
              <a:ext cx="111125" cy="193675"/>
            </a:xfrm>
            <a:custGeom>
              <a:avLst/>
              <a:gdLst>
                <a:gd name="T0" fmla="*/ 0 w 33"/>
                <a:gd name="T1" fmla="*/ 0 h 58"/>
                <a:gd name="T2" fmla="*/ 0 w 33"/>
                <a:gd name="T3" fmla="*/ 58 h 58"/>
                <a:gd name="T4" fmla="*/ 20 w 33"/>
                <a:gd name="T5" fmla="*/ 58 h 58"/>
                <a:gd name="T6" fmla="*/ 0 w 33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33" y="2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5195888" y="771525"/>
              <a:ext cx="217487" cy="141288"/>
            </a:xfrm>
            <a:custGeom>
              <a:avLst/>
              <a:gdLst>
                <a:gd name="T0" fmla="*/ 0 w 65"/>
                <a:gd name="T1" fmla="*/ 25 h 42"/>
                <a:gd name="T2" fmla="*/ 0 w 65"/>
                <a:gd name="T3" fmla="*/ 0 h 42"/>
                <a:gd name="T4" fmla="*/ 65 w 65"/>
                <a:gd name="T5" fmla="*/ 0 h 42"/>
                <a:gd name="T6" fmla="*/ 0 w 65"/>
                <a:gd name="T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2">
                  <a:moveTo>
                    <a:pt x="0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49" y="42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108575" y="704850"/>
              <a:ext cx="69850" cy="139700"/>
            </a:xfrm>
            <a:custGeom>
              <a:avLst/>
              <a:gdLst>
                <a:gd name="T0" fmla="*/ 21 w 21"/>
                <a:gd name="T1" fmla="*/ 0 h 42"/>
                <a:gd name="T2" fmla="*/ 21 w 21"/>
                <a:gd name="T3" fmla="*/ 42 h 42"/>
                <a:gd name="T4" fmla="*/ 0 w 21"/>
                <a:gd name="T5" fmla="*/ 18 h 42"/>
                <a:gd name="T6" fmla="*/ 21 w 2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2">
                  <a:moveTo>
                    <a:pt x="21" y="0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11" y="40"/>
                    <a:pt x="0" y="18"/>
                  </a:cubicBezTo>
                  <a:cubicBezTo>
                    <a:pt x="17" y="3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7170" y="3672717"/>
            <a:ext cx="475345" cy="351689"/>
            <a:chOff x="5018088" y="4294188"/>
            <a:chExt cx="469900" cy="347662"/>
          </a:xfrm>
          <a:solidFill>
            <a:schemeClr val="bg1"/>
          </a:solidFill>
        </p:grpSpPr>
        <p:sp>
          <p:nvSpPr>
            <p:cNvPr id="34" name="Freeform 31"/>
            <p:cNvSpPr>
              <a:spLocks noEditPoints="1"/>
            </p:cNvSpPr>
            <p:nvPr/>
          </p:nvSpPr>
          <p:spPr bwMode="auto">
            <a:xfrm>
              <a:off x="5226050" y="4294188"/>
              <a:ext cx="53975" cy="52388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0 h 16"/>
                <a:gd name="T12" fmla="*/ 8 w 16"/>
                <a:gd name="T13" fmla="*/ 0 h 16"/>
                <a:gd name="T14" fmla="*/ 0 w 16"/>
                <a:gd name="T15" fmla="*/ 8 h 16"/>
                <a:gd name="T16" fmla="*/ 8 w 16"/>
                <a:gd name="T17" fmla="*/ 16 h 16"/>
                <a:gd name="T18" fmla="*/ 8 w 16"/>
                <a:gd name="T19" fmla="*/ 16 h 16"/>
                <a:gd name="T20" fmla="*/ 8 w 16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5018088" y="4497388"/>
              <a:ext cx="53975" cy="50800"/>
            </a:xfrm>
            <a:custGeom>
              <a:avLst/>
              <a:gdLst>
                <a:gd name="T0" fmla="*/ 16 w 16"/>
                <a:gd name="T1" fmla="*/ 8 h 15"/>
                <a:gd name="T2" fmla="*/ 8 w 16"/>
                <a:gd name="T3" fmla="*/ 15 h 15"/>
                <a:gd name="T4" fmla="*/ 0 w 16"/>
                <a:gd name="T5" fmla="*/ 8 h 15"/>
                <a:gd name="T6" fmla="*/ 8 w 16"/>
                <a:gd name="T7" fmla="*/ 0 h 15"/>
                <a:gd name="T8" fmla="*/ 16 w 16"/>
                <a:gd name="T9" fmla="*/ 8 h 15"/>
                <a:gd name="T10" fmla="*/ 16 w 16"/>
                <a:gd name="T11" fmla="*/ 8 h 15"/>
                <a:gd name="T12" fmla="*/ 16 w 16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">
                  <a:moveTo>
                    <a:pt x="16" y="8"/>
                  </a:moveTo>
                  <a:cubicBezTo>
                    <a:pt x="16" y="12"/>
                    <a:pt x="12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057775" y="4333875"/>
              <a:ext cx="50800" cy="53975"/>
            </a:xfrm>
            <a:custGeom>
              <a:avLst/>
              <a:gdLst>
                <a:gd name="T0" fmla="*/ 15 w 15"/>
                <a:gd name="T1" fmla="*/ 8 h 16"/>
                <a:gd name="T2" fmla="*/ 7 w 15"/>
                <a:gd name="T3" fmla="*/ 16 h 16"/>
                <a:gd name="T4" fmla="*/ 0 w 15"/>
                <a:gd name="T5" fmla="*/ 8 h 16"/>
                <a:gd name="T6" fmla="*/ 7 w 15"/>
                <a:gd name="T7" fmla="*/ 0 h 16"/>
                <a:gd name="T8" fmla="*/ 15 w 15"/>
                <a:gd name="T9" fmla="*/ 8 h 16"/>
                <a:gd name="T10" fmla="*/ 15 w 15"/>
                <a:gd name="T11" fmla="*/ 8 h 16"/>
                <a:gd name="T12" fmla="*/ 15 w 1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cubicBezTo>
                    <a:pt x="15" y="12"/>
                    <a:pt x="12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lose/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075238" y="4349750"/>
              <a:ext cx="355600" cy="292100"/>
            </a:xfrm>
            <a:custGeom>
              <a:avLst/>
              <a:gdLst>
                <a:gd name="T0" fmla="*/ 80 w 106"/>
                <a:gd name="T1" fmla="*/ 49 h 87"/>
                <a:gd name="T2" fmla="*/ 80 w 106"/>
                <a:gd name="T3" fmla="*/ 30 h 87"/>
                <a:gd name="T4" fmla="*/ 98 w 106"/>
                <a:gd name="T5" fmla="*/ 12 h 87"/>
                <a:gd name="T6" fmla="*/ 94 w 106"/>
                <a:gd name="T7" fmla="*/ 7 h 87"/>
                <a:gd name="T8" fmla="*/ 76 w 106"/>
                <a:gd name="T9" fmla="*/ 25 h 87"/>
                <a:gd name="T10" fmla="*/ 56 w 106"/>
                <a:gd name="T11" fmla="*/ 25 h 87"/>
                <a:gd name="T12" fmla="*/ 56 w 106"/>
                <a:gd name="T13" fmla="*/ 0 h 87"/>
                <a:gd name="T14" fmla="*/ 53 w 106"/>
                <a:gd name="T15" fmla="*/ 1 h 87"/>
                <a:gd name="T16" fmla="*/ 50 w 106"/>
                <a:gd name="T17" fmla="*/ 0 h 87"/>
                <a:gd name="T18" fmla="*/ 50 w 106"/>
                <a:gd name="T19" fmla="*/ 25 h 87"/>
                <a:gd name="T20" fmla="*/ 29 w 106"/>
                <a:gd name="T21" fmla="*/ 25 h 87"/>
                <a:gd name="T22" fmla="*/ 11 w 106"/>
                <a:gd name="T23" fmla="*/ 7 h 87"/>
                <a:gd name="T24" fmla="*/ 7 w 106"/>
                <a:gd name="T25" fmla="*/ 12 h 87"/>
                <a:gd name="T26" fmla="*/ 26 w 106"/>
                <a:gd name="T27" fmla="*/ 30 h 87"/>
                <a:gd name="T28" fmla="*/ 26 w 106"/>
                <a:gd name="T29" fmla="*/ 49 h 87"/>
                <a:gd name="T30" fmla="*/ 0 w 106"/>
                <a:gd name="T31" fmla="*/ 49 h 87"/>
                <a:gd name="T32" fmla="*/ 1 w 106"/>
                <a:gd name="T33" fmla="*/ 52 h 87"/>
                <a:gd name="T34" fmla="*/ 0 w 106"/>
                <a:gd name="T35" fmla="*/ 55 h 87"/>
                <a:gd name="T36" fmla="*/ 25 w 106"/>
                <a:gd name="T37" fmla="*/ 55 h 87"/>
                <a:gd name="T38" fmla="*/ 25 w 106"/>
                <a:gd name="T39" fmla="*/ 87 h 87"/>
                <a:gd name="T40" fmla="*/ 80 w 106"/>
                <a:gd name="T41" fmla="*/ 87 h 87"/>
                <a:gd name="T42" fmla="*/ 80 w 106"/>
                <a:gd name="T43" fmla="*/ 55 h 87"/>
                <a:gd name="T44" fmla="*/ 106 w 106"/>
                <a:gd name="T45" fmla="*/ 55 h 87"/>
                <a:gd name="T46" fmla="*/ 105 w 106"/>
                <a:gd name="T47" fmla="*/ 52 h 87"/>
                <a:gd name="T48" fmla="*/ 106 w 106"/>
                <a:gd name="T49" fmla="*/ 49 h 87"/>
                <a:gd name="T50" fmla="*/ 80 w 106"/>
                <a:gd name="T51" fmla="*/ 49 h 87"/>
                <a:gd name="T52" fmla="*/ 53 w 106"/>
                <a:gd name="T53" fmla="*/ 33 h 87"/>
                <a:gd name="T54" fmla="*/ 53 w 106"/>
                <a:gd name="T55" fmla="*/ 33 h 87"/>
                <a:gd name="T56" fmla="*/ 63 w 106"/>
                <a:gd name="T57" fmla="*/ 42 h 87"/>
                <a:gd name="T58" fmla="*/ 53 w 106"/>
                <a:gd name="T59" fmla="*/ 52 h 87"/>
                <a:gd name="T60" fmla="*/ 53 w 106"/>
                <a:gd name="T61" fmla="*/ 52 h 87"/>
                <a:gd name="T62" fmla="*/ 43 w 106"/>
                <a:gd name="T63" fmla="*/ 42 h 87"/>
                <a:gd name="T64" fmla="*/ 53 w 106"/>
                <a:gd name="T65" fmla="*/ 33 h 87"/>
                <a:gd name="T66" fmla="*/ 66 w 106"/>
                <a:gd name="T67" fmla="*/ 76 h 87"/>
                <a:gd name="T68" fmla="*/ 39 w 106"/>
                <a:gd name="T69" fmla="*/ 76 h 87"/>
                <a:gd name="T70" fmla="*/ 39 w 106"/>
                <a:gd name="T71" fmla="*/ 60 h 87"/>
                <a:gd name="T72" fmla="*/ 45 w 106"/>
                <a:gd name="T73" fmla="*/ 54 h 87"/>
                <a:gd name="T74" fmla="*/ 61 w 106"/>
                <a:gd name="T75" fmla="*/ 54 h 87"/>
                <a:gd name="T76" fmla="*/ 66 w 106"/>
                <a:gd name="T77" fmla="*/ 60 h 87"/>
                <a:gd name="T78" fmla="*/ 66 w 106"/>
                <a:gd name="T79" fmla="*/ 76 h 87"/>
                <a:gd name="T80" fmla="*/ 66 w 106"/>
                <a:gd name="T81" fmla="*/ 76 h 87"/>
                <a:gd name="T82" fmla="*/ 66 w 106"/>
                <a:gd name="T83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87">
                  <a:moveTo>
                    <a:pt x="80" y="49"/>
                  </a:moveTo>
                  <a:cubicBezTo>
                    <a:pt x="80" y="30"/>
                    <a:pt x="80" y="30"/>
                    <a:pt x="80" y="30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7" y="11"/>
                    <a:pt x="95" y="9"/>
                    <a:pt x="94" y="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9" y="11"/>
                    <a:pt x="7" y="1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1" y="51"/>
                    <a:pt x="1" y="52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5" y="54"/>
                    <a:pt x="105" y="53"/>
                    <a:pt x="105" y="52"/>
                  </a:cubicBezTo>
                  <a:cubicBezTo>
                    <a:pt x="105" y="51"/>
                    <a:pt x="105" y="50"/>
                    <a:pt x="106" y="49"/>
                  </a:cubicBezTo>
                  <a:lnTo>
                    <a:pt x="80" y="49"/>
                  </a:lnTo>
                  <a:close/>
                  <a:moveTo>
                    <a:pt x="53" y="33"/>
                  </a:moveTo>
                  <a:cubicBezTo>
                    <a:pt x="53" y="33"/>
                    <a:pt x="53" y="33"/>
                    <a:pt x="53" y="33"/>
                  </a:cubicBezTo>
                  <a:cubicBezTo>
                    <a:pt x="58" y="33"/>
                    <a:pt x="63" y="37"/>
                    <a:pt x="63" y="42"/>
                  </a:cubicBezTo>
                  <a:cubicBezTo>
                    <a:pt x="63" y="48"/>
                    <a:pt x="58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7" y="52"/>
                    <a:pt x="43" y="48"/>
                    <a:pt x="43" y="42"/>
                  </a:cubicBezTo>
                  <a:cubicBezTo>
                    <a:pt x="43" y="37"/>
                    <a:pt x="47" y="33"/>
                    <a:pt x="53" y="33"/>
                  </a:cubicBezTo>
                  <a:close/>
                  <a:moveTo>
                    <a:pt x="66" y="76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7"/>
                    <a:pt x="42" y="54"/>
                    <a:pt x="45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4" y="54"/>
                    <a:pt x="66" y="57"/>
                    <a:pt x="66" y="60"/>
                  </a:cubicBezTo>
                  <a:lnTo>
                    <a:pt x="66" y="76"/>
                  </a:lnTo>
                  <a:close/>
                  <a:moveTo>
                    <a:pt x="66" y="76"/>
                  </a:moveTo>
                  <a:cubicBezTo>
                    <a:pt x="66" y="76"/>
                    <a:pt x="66" y="76"/>
                    <a:pt x="66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5434013" y="4497388"/>
              <a:ext cx="53975" cy="50800"/>
            </a:xfrm>
            <a:custGeom>
              <a:avLst/>
              <a:gdLst>
                <a:gd name="T0" fmla="*/ 16 w 16"/>
                <a:gd name="T1" fmla="*/ 8 h 15"/>
                <a:gd name="T2" fmla="*/ 8 w 16"/>
                <a:gd name="T3" fmla="*/ 15 h 15"/>
                <a:gd name="T4" fmla="*/ 0 w 16"/>
                <a:gd name="T5" fmla="*/ 8 h 15"/>
                <a:gd name="T6" fmla="*/ 8 w 16"/>
                <a:gd name="T7" fmla="*/ 0 h 15"/>
                <a:gd name="T8" fmla="*/ 16 w 16"/>
                <a:gd name="T9" fmla="*/ 8 h 15"/>
                <a:gd name="T10" fmla="*/ 16 w 16"/>
                <a:gd name="T11" fmla="*/ 8 h 15"/>
                <a:gd name="T12" fmla="*/ 16 w 16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">
                  <a:moveTo>
                    <a:pt x="16" y="8"/>
                  </a:moveTo>
                  <a:cubicBezTo>
                    <a:pt x="16" y="12"/>
                    <a:pt x="12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36"/>
            <p:cNvSpPr>
              <a:spLocks noEditPoints="1"/>
            </p:cNvSpPr>
            <p:nvPr/>
          </p:nvSpPr>
          <p:spPr bwMode="auto">
            <a:xfrm>
              <a:off x="5392738" y="4333875"/>
              <a:ext cx="53975" cy="5397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  <a:gd name="T10" fmla="*/ 16 w 16"/>
                <a:gd name="T11" fmla="*/ 8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3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63581" y="2655945"/>
            <a:ext cx="337161" cy="340484"/>
            <a:chOff x="5091113" y="2808288"/>
            <a:chExt cx="322262" cy="325438"/>
          </a:xfrm>
          <a:solidFill>
            <a:schemeClr val="bg1"/>
          </a:solidFill>
        </p:grpSpPr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091113" y="2808288"/>
              <a:ext cx="322262" cy="325438"/>
            </a:xfrm>
            <a:custGeom>
              <a:avLst/>
              <a:gdLst>
                <a:gd name="T0" fmla="*/ 83 w 96"/>
                <a:gd name="T1" fmla="*/ 0 h 97"/>
                <a:gd name="T2" fmla="*/ 13 w 96"/>
                <a:gd name="T3" fmla="*/ 0 h 97"/>
                <a:gd name="T4" fmla="*/ 0 w 96"/>
                <a:gd name="T5" fmla="*/ 13 h 97"/>
                <a:gd name="T6" fmla="*/ 0 w 96"/>
                <a:gd name="T7" fmla="*/ 83 h 97"/>
                <a:gd name="T8" fmla="*/ 13 w 96"/>
                <a:gd name="T9" fmla="*/ 97 h 97"/>
                <a:gd name="T10" fmla="*/ 83 w 96"/>
                <a:gd name="T11" fmla="*/ 97 h 97"/>
                <a:gd name="T12" fmla="*/ 96 w 96"/>
                <a:gd name="T13" fmla="*/ 83 h 97"/>
                <a:gd name="T14" fmla="*/ 96 w 96"/>
                <a:gd name="T15" fmla="*/ 13 h 97"/>
                <a:gd name="T16" fmla="*/ 83 w 96"/>
                <a:gd name="T17" fmla="*/ 0 h 97"/>
                <a:gd name="T18" fmla="*/ 48 w 96"/>
                <a:gd name="T19" fmla="*/ 72 h 97"/>
                <a:gd name="T20" fmla="*/ 26 w 96"/>
                <a:gd name="T21" fmla="*/ 50 h 97"/>
                <a:gd name="T22" fmla="*/ 48 w 96"/>
                <a:gd name="T23" fmla="*/ 29 h 97"/>
                <a:gd name="T24" fmla="*/ 69 w 96"/>
                <a:gd name="T25" fmla="*/ 50 h 97"/>
                <a:gd name="T26" fmla="*/ 48 w 96"/>
                <a:gd name="T27" fmla="*/ 72 h 97"/>
                <a:gd name="T28" fmla="*/ 88 w 96"/>
                <a:gd name="T29" fmla="*/ 34 h 97"/>
                <a:gd name="T30" fmla="*/ 68 w 96"/>
                <a:gd name="T31" fmla="*/ 34 h 97"/>
                <a:gd name="T32" fmla="*/ 48 w 96"/>
                <a:gd name="T33" fmla="*/ 25 h 97"/>
                <a:gd name="T34" fmla="*/ 27 w 96"/>
                <a:gd name="T35" fmla="*/ 34 h 97"/>
                <a:gd name="T36" fmla="*/ 8 w 96"/>
                <a:gd name="T37" fmla="*/ 34 h 97"/>
                <a:gd name="T38" fmla="*/ 8 w 96"/>
                <a:gd name="T39" fmla="*/ 16 h 97"/>
                <a:gd name="T40" fmla="*/ 16 w 96"/>
                <a:gd name="T41" fmla="*/ 7 h 97"/>
                <a:gd name="T42" fmla="*/ 79 w 96"/>
                <a:gd name="T43" fmla="*/ 7 h 97"/>
                <a:gd name="T44" fmla="*/ 88 w 96"/>
                <a:gd name="T45" fmla="*/ 16 h 97"/>
                <a:gd name="T46" fmla="*/ 88 w 96"/>
                <a:gd name="T47" fmla="*/ 34 h 97"/>
                <a:gd name="T48" fmla="*/ 88 w 96"/>
                <a:gd name="T49" fmla="*/ 34 h 97"/>
                <a:gd name="T50" fmla="*/ 88 w 96"/>
                <a:gd name="T51" fmla="*/ 3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7">
                  <a:moveTo>
                    <a:pt x="8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1"/>
                    <a:pt x="6" y="97"/>
                    <a:pt x="13" y="97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90" y="97"/>
                    <a:pt x="96" y="91"/>
                    <a:pt x="96" y="8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6"/>
                    <a:pt x="90" y="0"/>
                    <a:pt x="83" y="0"/>
                  </a:cubicBezTo>
                  <a:close/>
                  <a:moveTo>
                    <a:pt x="48" y="72"/>
                  </a:moveTo>
                  <a:cubicBezTo>
                    <a:pt x="36" y="72"/>
                    <a:pt x="26" y="62"/>
                    <a:pt x="26" y="50"/>
                  </a:cubicBezTo>
                  <a:cubicBezTo>
                    <a:pt x="26" y="38"/>
                    <a:pt x="36" y="29"/>
                    <a:pt x="48" y="29"/>
                  </a:cubicBezTo>
                  <a:cubicBezTo>
                    <a:pt x="60" y="29"/>
                    <a:pt x="69" y="38"/>
                    <a:pt x="69" y="50"/>
                  </a:cubicBezTo>
                  <a:cubicBezTo>
                    <a:pt x="69" y="62"/>
                    <a:pt x="60" y="72"/>
                    <a:pt x="48" y="72"/>
                  </a:cubicBezTo>
                  <a:close/>
                  <a:moveTo>
                    <a:pt x="88" y="34"/>
                  </a:moveTo>
                  <a:cubicBezTo>
                    <a:pt x="68" y="34"/>
                    <a:pt x="68" y="34"/>
                    <a:pt x="68" y="34"/>
                  </a:cubicBezTo>
                  <a:cubicBezTo>
                    <a:pt x="64" y="28"/>
                    <a:pt x="56" y="25"/>
                    <a:pt x="48" y="25"/>
                  </a:cubicBezTo>
                  <a:cubicBezTo>
                    <a:pt x="40" y="25"/>
                    <a:pt x="32" y="28"/>
                    <a:pt x="2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7"/>
                    <a:pt x="16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4" y="7"/>
                    <a:pt x="88" y="11"/>
                    <a:pt x="88" y="16"/>
                  </a:cubicBezTo>
                  <a:lnTo>
                    <a:pt x="88" y="34"/>
                  </a:lnTo>
                  <a:close/>
                  <a:moveTo>
                    <a:pt x="88" y="34"/>
                  </a:moveTo>
                  <a:cubicBezTo>
                    <a:pt x="88" y="34"/>
                    <a:pt x="88" y="34"/>
                    <a:pt x="88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38"/>
            <p:cNvSpPr>
              <a:spLocks noEditPoints="1"/>
            </p:cNvSpPr>
            <p:nvPr/>
          </p:nvSpPr>
          <p:spPr bwMode="auto">
            <a:xfrm>
              <a:off x="5205413" y="2928938"/>
              <a:ext cx="93662" cy="93663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0 h 28"/>
                <a:gd name="T12" fmla="*/ 14 w 2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5313363" y="2849563"/>
              <a:ext cx="49212" cy="52388"/>
            </a:xfrm>
            <a:custGeom>
              <a:avLst/>
              <a:gdLst>
                <a:gd name="T0" fmla="*/ 11 w 15"/>
                <a:gd name="T1" fmla="*/ 0 h 16"/>
                <a:gd name="T2" fmla="*/ 3 w 15"/>
                <a:gd name="T3" fmla="*/ 0 h 16"/>
                <a:gd name="T4" fmla="*/ 0 w 15"/>
                <a:gd name="T5" fmla="*/ 4 h 16"/>
                <a:gd name="T6" fmla="*/ 0 w 15"/>
                <a:gd name="T7" fmla="*/ 12 h 16"/>
                <a:gd name="T8" fmla="*/ 3 w 15"/>
                <a:gd name="T9" fmla="*/ 16 h 16"/>
                <a:gd name="T10" fmla="*/ 11 w 15"/>
                <a:gd name="T11" fmla="*/ 16 h 16"/>
                <a:gd name="T12" fmla="*/ 15 w 15"/>
                <a:gd name="T13" fmla="*/ 12 h 16"/>
                <a:gd name="T14" fmla="*/ 15 w 15"/>
                <a:gd name="T15" fmla="*/ 4 h 16"/>
                <a:gd name="T16" fmla="*/ 11 w 15"/>
                <a:gd name="T17" fmla="*/ 0 h 16"/>
                <a:gd name="T18" fmla="*/ 11 w 15"/>
                <a:gd name="T19" fmla="*/ 0 h 16"/>
                <a:gd name="T20" fmla="*/ 11 w 15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6">
                  <a:moveTo>
                    <a:pt x="1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6"/>
                    <a:pt x="3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5" y="14"/>
                    <a:pt x="15" y="1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3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1777553" y="3402451"/>
            <a:ext cx="365256" cy="276005"/>
          </a:xfrm>
          <a:custGeom>
            <a:avLst/>
            <a:gdLst>
              <a:gd name="T0" fmla="*/ 86 w 105"/>
              <a:gd name="T1" fmla="*/ 0 h 79"/>
              <a:gd name="T2" fmla="*/ 20 w 105"/>
              <a:gd name="T3" fmla="*/ 0 h 79"/>
              <a:gd name="T4" fmla="*/ 0 w 105"/>
              <a:gd name="T5" fmla="*/ 20 h 79"/>
              <a:gd name="T6" fmla="*/ 0 w 105"/>
              <a:gd name="T7" fmla="*/ 59 h 79"/>
              <a:gd name="T8" fmla="*/ 20 w 105"/>
              <a:gd name="T9" fmla="*/ 79 h 79"/>
              <a:gd name="T10" fmla="*/ 86 w 105"/>
              <a:gd name="T11" fmla="*/ 79 h 79"/>
              <a:gd name="T12" fmla="*/ 105 w 105"/>
              <a:gd name="T13" fmla="*/ 59 h 79"/>
              <a:gd name="T14" fmla="*/ 105 w 105"/>
              <a:gd name="T15" fmla="*/ 20 h 79"/>
              <a:gd name="T16" fmla="*/ 86 w 105"/>
              <a:gd name="T17" fmla="*/ 0 h 79"/>
              <a:gd name="T18" fmla="*/ 99 w 105"/>
              <a:gd name="T19" fmla="*/ 59 h 79"/>
              <a:gd name="T20" fmla="*/ 95 w 105"/>
              <a:gd name="T21" fmla="*/ 68 h 79"/>
              <a:gd name="T22" fmla="*/ 86 w 105"/>
              <a:gd name="T23" fmla="*/ 72 h 79"/>
              <a:gd name="T24" fmla="*/ 20 w 105"/>
              <a:gd name="T25" fmla="*/ 72 h 79"/>
              <a:gd name="T26" fmla="*/ 11 w 105"/>
              <a:gd name="T27" fmla="*/ 68 h 79"/>
              <a:gd name="T28" fmla="*/ 7 w 105"/>
              <a:gd name="T29" fmla="*/ 59 h 79"/>
              <a:gd name="T30" fmla="*/ 7 w 105"/>
              <a:gd name="T31" fmla="*/ 20 h 79"/>
              <a:gd name="T32" fmla="*/ 11 w 105"/>
              <a:gd name="T33" fmla="*/ 10 h 79"/>
              <a:gd name="T34" fmla="*/ 20 w 105"/>
              <a:gd name="T35" fmla="*/ 6 h 79"/>
              <a:gd name="T36" fmla="*/ 86 w 105"/>
              <a:gd name="T37" fmla="*/ 6 h 79"/>
              <a:gd name="T38" fmla="*/ 95 w 105"/>
              <a:gd name="T39" fmla="*/ 10 h 79"/>
              <a:gd name="T40" fmla="*/ 99 w 105"/>
              <a:gd name="T41" fmla="*/ 20 h 79"/>
              <a:gd name="T42" fmla="*/ 99 w 105"/>
              <a:gd name="T43" fmla="*/ 59 h 79"/>
              <a:gd name="T44" fmla="*/ 40 w 105"/>
              <a:gd name="T45" fmla="*/ 66 h 79"/>
              <a:gd name="T46" fmla="*/ 72 w 105"/>
              <a:gd name="T47" fmla="*/ 39 h 79"/>
              <a:gd name="T48" fmla="*/ 40 w 105"/>
              <a:gd name="T49" fmla="*/ 13 h 79"/>
              <a:gd name="T50" fmla="*/ 40 w 105"/>
              <a:gd name="T51" fmla="*/ 66 h 79"/>
              <a:gd name="T52" fmla="*/ 40 w 105"/>
              <a:gd name="T53" fmla="*/ 66 h 79"/>
              <a:gd name="T54" fmla="*/ 40 w 105"/>
              <a:gd name="T55" fmla="*/ 6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" h="79">
                <a:moveTo>
                  <a:pt x="86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70"/>
                  <a:pt x="9" y="79"/>
                  <a:pt x="20" y="79"/>
                </a:cubicBezTo>
                <a:cubicBezTo>
                  <a:pt x="86" y="79"/>
                  <a:pt x="86" y="79"/>
                  <a:pt x="86" y="79"/>
                </a:cubicBezTo>
                <a:cubicBezTo>
                  <a:pt x="96" y="79"/>
                  <a:pt x="105" y="70"/>
                  <a:pt x="105" y="59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9"/>
                  <a:pt x="96" y="0"/>
                  <a:pt x="86" y="0"/>
                </a:cubicBezTo>
                <a:close/>
                <a:moveTo>
                  <a:pt x="99" y="59"/>
                </a:moveTo>
                <a:cubicBezTo>
                  <a:pt x="99" y="63"/>
                  <a:pt x="97" y="66"/>
                  <a:pt x="95" y="68"/>
                </a:cubicBezTo>
                <a:cubicBezTo>
                  <a:pt x="92" y="71"/>
                  <a:pt x="89" y="72"/>
                  <a:pt x="86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16" y="72"/>
                  <a:pt x="13" y="71"/>
                  <a:pt x="11" y="68"/>
                </a:cubicBezTo>
                <a:cubicBezTo>
                  <a:pt x="8" y="66"/>
                  <a:pt x="7" y="63"/>
                  <a:pt x="7" y="59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6"/>
                  <a:pt x="8" y="13"/>
                  <a:pt x="11" y="10"/>
                </a:cubicBezTo>
                <a:cubicBezTo>
                  <a:pt x="13" y="8"/>
                  <a:pt x="16" y="6"/>
                  <a:pt x="20" y="6"/>
                </a:cubicBezTo>
                <a:cubicBezTo>
                  <a:pt x="86" y="6"/>
                  <a:pt x="86" y="6"/>
                  <a:pt x="86" y="6"/>
                </a:cubicBezTo>
                <a:cubicBezTo>
                  <a:pt x="89" y="6"/>
                  <a:pt x="92" y="8"/>
                  <a:pt x="95" y="10"/>
                </a:cubicBezTo>
                <a:cubicBezTo>
                  <a:pt x="97" y="13"/>
                  <a:pt x="99" y="16"/>
                  <a:pt x="99" y="20"/>
                </a:cubicBezTo>
                <a:lnTo>
                  <a:pt x="99" y="59"/>
                </a:lnTo>
                <a:close/>
                <a:moveTo>
                  <a:pt x="40" y="66"/>
                </a:moveTo>
                <a:cubicBezTo>
                  <a:pt x="72" y="39"/>
                  <a:pt x="72" y="39"/>
                  <a:pt x="72" y="39"/>
                </a:cubicBezTo>
                <a:cubicBezTo>
                  <a:pt x="40" y="13"/>
                  <a:pt x="40" y="13"/>
                  <a:pt x="40" y="13"/>
                </a:cubicBezTo>
                <a:lnTo>
                  <a:pt x="40" y="66"/>
                </a:lnTo>
                <a:close/>
                <a:moveTo>
                  <a:pt x="40" y="66"/>
                </a:moveTo>
                <a:cubicBezTo>
                  <a:pt x="40" y="66"/>
                  <a:pt x="40" y="66"/>
                  <a:pt x="40" y="6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3401579" y="3452634"/>
            <a:ext cx="399421" cy="307245"/>
          </a:xfrm>
          <a:custGeom>
            <a:avLst/>
            <a:gdLst>
              <a:gd name="T0" fmla="*/ 103 w 123"/>
              <a:gd name="T1" fmla="*/ 33 h 95"/>
              <a:gd name="T2" fmla="*/ 103 w 123"/>
              <a:gd name="T3" fmla="*/ 33 h 95"/>
              <a:gd name="T4" fmla="*/ 70 w 123"/>
              <a:gd name="T5" fmla="*/ 0 h 95"/>
              <a:gd name="T6" fmla="*/ 41 w 123"/>
              <a:gd name="T7" fmla="*/ 19 h 95"/>
              <a:gd name="T8" fmla="*/ 31 w 123"/>
              <a:gd name="T9" fmla="*/ 15 h 95"/>
              <a:gd name="T10" fmla="*/ 15 w 123"/>
              <a:gd name="T11" fmla="*/ 31 h 95"/>
              <a:gd name="T12" fmla="*/ 15 w 123"/>
              <a:gd name="T13" fmla="*/ 33 h 95"/>
              <a:gd name="T14" fmla="*/ 0 w 123"/>
              <a:gd name="T15" fmla="*/ 54 h 95"/>
              <a:gd name="T16" fmla="*/ 6 w 123"/>
              <a:gd name="T17" fmla="*/ 70 h 95"/>
              <a:gd name="T18" fmla="*/ 23 w 123"/>
              <a:gd name="T19" fmla="*/ 77 h 95"/>
              <a:gd name="T20" fmla="*/ 54 w 123"/>
              <a:gd name="T21" fmla="*/ 77 h 95"/>
              <a:gd name="T22" fmla="*/ 54 w 123"/>
              <a:gd name="T23" fmla="*/ 95 h 95"/>
              <a:gd name="T24" fmla="*/ 74 w 123"/>
              <a:gd name="T25" fmla="*/ 95 h 95"/>
              <a:gd name="T26" fmla="*/ 74 w 123"/>
              <a:gd name="T27" fmla="*/ 77 h 95"/>
              <a:gd name="T28" fmla="*/ 101 w 123"/>
              <a:gd name="T29" fmla="*/ 77 h 95"/>
              <a:gd name="T30" fmla="*/ 123 w 123"/>
              <a:gd name="T31" fmla="*/ 55 h 95"/>
              <a:gd name="T32" fmla="*/ 103 w 123"/>
              <a:gd name="T33" fmla="*/ 33 h 95"/>
              <a:gd name="T34" fmla="*/ 101 w 123"/>
              <a:gd name="T35" fmla="*/ 71 h 95"/>
              <a:gd name="T36" fmla="*/ 74 w 123"/>
              <a:gd name="T37" fmla="*/ 71 h 95"/>
              <a:gd name="T38" fmla="*/ 74 w 123"/>
              <a:gd name="T39" fmla="*/ 57 h 95"/>
              <a:gd name="T40" fmla="*/ 88 w 123"/>
              <a:gd name="T41" fmla="*/ 57 h 95"/>
              <a:gd name="T42" fmla="*/ 65 w 123"/>
              <a:gd name="T43" fmla="*/ 32 h 95"/>
              <a:gd name="T44" fmla="*/ 41 w 123"/>
              <a:gd name="T45" fmla="*/ 57 h 95"/>
              <a:gd name="T46" fmla="*/ 54 w 123"/>
              <a:gd name="T47" fmla="*/ 57 h 95"/>
              <a:gd name="T48" fmla="*/ 54 w 123"/>
              <a:gd name="T49" fmla="*/ 71 h 95"/>
              <a:gd name="T50" fmla="*/ 23 w 123"/>
              <a:gd name="T51" fmla="*/ 71 h 95"/>
              <a:gd name="T52" fmla="*/ 11 w 123"/>
              <a:gd name="T53" fmla="*/ 66 h 95"/>
              <a:gd name="T54" fmla="*/ 6 w 123"/>
              <a:gd name="T55" fmla="*/ 54 h 95"/>
              <a:gd name="T56" fmla="*/ 20 w 123"/>
              <a:gd name="T57" fmla="*/ 38 h 95"/>
              <a:gd name="T58" fmla="*/ 23 w 123"/>
              <a:gd name="T59" fmla="*/ 37 h 95"/>
              <a:gd name="T60" fmla="*/ 22 w 123"/>
              <a:gd name="T61" fmla="*/ 34 h 95"/>
              <a:gd name="T62" fmla="*/ 22 w 123"/>
              <a:gd name="T63" fmla="*/ 31 h 95"/>
              <a:gd name="T64" fmla="*/ 31 w 123"/>
              <a:gd name="T65" fmla="*/ 21 h 95"/>
              <a:gd name="T66" fmla="*/ 40 w 123"/>
              <a:gd name="T67" fmla="*/ 26 h 95"/>
              <a:gd name="T68" fmla="*/ 43 w 123"/>
              <a:gd name="T69" fmla="*/ 31 h 95"/>
              <a:gd name="T70" fmla="*/ 45 w 123"/>
              <a:gd name="T71" fmla="*/ 25 h 95"/>
              <a:gd name="T72" fmla="*/ 70 w 123"/>
              <a:gd name="T73" fmla="*/ 7 h 95"/>
              <a:gd name="T74" fmla="*/ 97 w 123"/>
              <a:gd name="T75" fmla="*/ 33 h 95"/>
              <a:gd name="T76" fmla="*/ 97 w 123"/>
              <a:gd name="T77" fmla="*/ 39 h 95"/>
              <a:gd name="T78" fmla="*/ 100 w 123"/>
              <a:gd name="T79" fmla="*/ 40 h 95"/>
              <a:gd name="T80" fmla="*/ 101 w 123"/>
              <a:gd name="T81" fmla="*/ 39 h 95"/>
              <a:gd name="T82" fmla="*/ 116 w 123"/>
              <a:gd name="T83" fmla="*/ 55 h 95"/>
              <a:gd name="T84" fmla="*/ 101 w 123"/>
              <a:gd name="T85" fmla="*/ 71 h 95"/>
              <a:gd name="T86" fmla="*/ 101 w 123"/>
              <a:gd name="T87" fmla="*/ 71 h 95"/>
              <a:gd name="T88" fmla="*/ 101 w 123"/>
              <a:gd name="T89" fmla="*/ 7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95">
                <a:moveTo>
                  <a:pt x="103" y="33"/>
                </a:moveTo>
                <a:cubicBezTo>
                  <a:pt x="103" y="33"/>
                  <a:pt x="103" y="33"/>
                  <a:pt x="103" y="33"/>
                </a:cubicBezTo>
                <a:cubicBezTo>
                  <a:pt x="103" y="15"/>
                  <a:pt x="89" y="0"/>
                  <a:pt x="70" y="0"/>
                </a:cubicBezTo>
                <a:cubicBezTo>
                  <a:pt x="58" y="0"/>
                  <a:pt x="47" y="8"/>
                  <a:pt x="41" y="19"/>
                </a:cubicBezTo>
                <a:cubicBezTo>
                  <a:pt x="38" y="17"/>
                  <a:pt x="35" y="15"/>
                  <a:pt x="31" y="15"/>
                </a:cubicBezTo>
                <a:cubicBezTo>
                  <a:pt x="23" y="15"/>
                  <a:pt x="15" y="22"/>
                  <a:pt x="15" y="31"/>
                </a:cubicBezTo>
                <a:cubicBezTo>
                  <a:pt x="15" y="31"/>
                  <a:pt x="15" y="32"/>
                  <a:pt x="15" y="33"/>
                </a:cubicBezTo>
                <a:cubicBezTo>
                  <a:pt x="6" y="36"/>
                  <a:pt x="0" y="44"/>
                  <a:pt x="0" y="54"/>
                </a:cubicBezTo>
                <a:cubicBezTo>
                  <a:pt x="0" y="60"/>
                  <a:pt x="2" y="66"/>
                  <a:pt x="6" y="70"/>
                </a:cubicBezTo>
                <a:cubicBezTo>
                  <a:pt x="11" y="75"/>
                  <a:pt x="17" y="77"/>
                  <a:pt x="23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95"/>
                  <a:pt x="54" y="95"/>
                  <a:pt x="5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77"/>
                  <a:pt x="74" y="77"/>
                  <a:pt x="74" y="77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13" y="77"/>
                  <a:pt x="123" y="67"/>
                  <a:pt x="123" y="55"/>
                </a:cubicBezTo>
                <a:cubicBezTo>
                  <a:pt x="123" y="44"/>
                  <a:pt x="114" y="35"/>
                  <a:pt x="103" y="33"/>
                </a:cubicBezTo>
                <a:close/>
                <a:moveTo>
                  <a:pt x="101" y="71"/>
                </a:moveTo>
                <a:cubicBezTo>
                  <a:pt x="74" y="71"/>
                  <a:pt x="74" y="71"/>
                  <a:pt x="74" y="71"/>
                </a:cubicBezTo>
                <a:cubicBezTo>
                  <a:pt x="74" y="57"/>
                  <a:pt x="74" y="57"/>
                  <a:pt x="74" y="57"/>
                </a:cubicBezTo>
                <a:cubicBezTo>
                  <a:pt x="88" y="57"/>
                  <a:pt x="88" y="57"/>
                  <a:pt x="88" y="57"/>
                </a:cubicBezTo>
                <a:cubicBezTo>
                  <a:pt x="65" y="32"/>
                  <a:pt x="65" y="32"/>
                  <a:pt x="65" y="32"/>
                </a:cubicBezTo>
                <a:cubicBezTo>
                  <a:pt x="41" y="57"/>
                  <a:pt x="41" y="57"/>
                  <a:pt x="4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71"/>
                  <a:pt x="54" y="71"/>
                  <a:pt x="54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18" y="71"/>
                  <a:pt x="14" y="69"/>
                  <a:pt x="11" y="66"/>
                </a:cubicBezTo>
                <a:cubicBezTo>
                  <a:pt x="8" y="63"/>
                  <a:pt x="6" y="58"/>
                  <a:pt x="6" y="54"/>
                </a:cubicBezTo>
                <a:cubicBezTo>
                  <a:pt x="6" y="46"/>
                  <a:pt x="12" y="39"/>
                  <a:pt x="20" y="38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6" y="21"/>
                  <a:pt x="31" y="21"/>
                </a:cubicBezTo>
                <a:cubicBezTo>
                  <a:pt x="35" y="21"/>
                  <a:pt x="38" y="23"/>
                  <a:pt x="40" y="26"/>
                </a:cubicBezTo>
                <a:cubicBezTo>
                  <a:pt x="43" y="31"/>
                  <a:pt x="43" y="31"/>
                  <a:pt x="43" y="31"/>
                </a:cubicBezTo>
                <a:cubicBezTo>
                  <a:pt x="45" y="25"/>
                  <a:pt x="45" y="25"/>
                  <a:pt x="45" y="25"/>
                </a:cubicBezTo>
                <a:cubicBezTo>
                  <a:pt x="49" y="14"/>
                  <a:pt x="59" y="7"/>
                  <a:pt x="70" y="7"/>
                </a:cubicBezTo>
                <a:cubicBezTo>
                  <a:pt x="85" y="7"/>
                  <a:pt x="97" y="19"/>
                  <a:pt x="97" y="33"/>
                </a:cubicBezTo>
                <a:cubicBezTo>
                  <a:pt x="97" y="39"/>
                  <a:pt x="97" y="39"/>
                  <a:pt x="97" y="39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9" y="39"/>
                  <a:pt x="116" y="46"/>
                  <a:pt x="116" y="55"/>
                </a:cubicBezTo>
                <a:cubicBezTo>
                  <a:pt x="116" y="64"/>
                  <a:pt x="109" y="71"/>
                  <a:pt x="101" y="71"/>
                </a:cubicBezTo>
                <a:close/>
                <a:moveTo>
                  <a:pt x="101" y="71"/>
                </a:moveTo>
                <a:cubicBezTo>
                  <a:pt x="101" y="71"/>
                  <a:pt x="101" y="71"/>
                  <a:pt x="101" y="7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8" name="Google Shape;362;p21">
            <a:extLst>
              <a:ext uri="{FF2B5EF4-FFF2-40B4-BE49-F238E27FC236}">
                <a16:creationId xmlns:a16="http://schemas.microsoft.com/office/drawing/2014/main" id="{48BE79FF-F435-A74E-830E-63C97BB9FAF1}"/>
              </a:ext>
            </a:extLst>
          </p:cNvPr>
          <p:cNvSpPr txBox="1"/>
          <p:nvPr/>
        </p:nvSpPr>
        <p:spPr>
          <a:xfrm>
            <a:off x="303692" y="111834"/>
            <a:ext cx="7786223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ontserrat"/>
              <a:buNone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Tw Cen MT" panose="020B0602020104020603" pitchFamily="34" charset="77"/>
                <a:ea typeface="Montserrat"/>
                <a:cs typeface="Montserrat"/>
                <a:sym typeface="Montserrat"/>
              </a:rPr>
              <a:t> OUR PRODUCTS &amp; SERVICES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77"/>
              <a:cs typeface="Arial"/>
              <a:sym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E4AE0A-F6EB-4947-B9CE-AC72B118C5B6}"/>
              </a:ext>
            </a:extLst>
          </p:cNvPr>
          <p:cNvSpPr/>
          <p:nvPr/>
        </p:nvSpPr>
        <p:spPr>
          <a:xfrm>
            <a:off x="4820787" y="998895"/>
            <a:ext cx="68647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We shall be offering a varieties of Products and Services within the parameter of Micro lending to individuals and </a:t>
            </a: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s</a:t>
            </a:r>
            <a:r>
              <a:rPr lang="en-GB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ma</a:t>
            </a: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ll businesses. </a:t>
            </a:r>
          </a:p>
          <a:p>
            <a:endParaRPr lang="en-GB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The products and services will include: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Tw Cen MT" panose="020B06020201040206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 Loan to Individual and small business ( Both digital and non-digital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Personal Loan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Salary Loan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Assets Financing /Leases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Working Capital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School fees loan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Stock Finance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Invoice Discounting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w Cen MT" panose="020B0602020104020603" pitchFamily="34" charset="77"/>
              </a:rPr>
              <a:t>LPO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Providing Financial advisory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2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185738" y="165844"/>
            <a:ext cx="59102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Personal Loan</a:t>
            </a: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an amount of money you can borrow to use for a variety of purposes. It  allows you to borrow cash for personal expenses and then repay those funds over time.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 Loans are a type of instalment debt that allows you to obtain a lump and spread the payment over a specified period of time.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Personal loan can used for a number of personal expenses such as :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 expenses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Debt consolidation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Medical bills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Wedding expenses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Home renovations or repairs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Funeral costs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Vacation costs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Unexpected expenses</a:t>
            </a:r>
            <a:endParaRPr lang="en-GB" dirty="0"/>
          </a:p>
        </p:txBody>
      </p:sp>
      <p:pic>
        <p:nvPicPr>
          <p:cNvPr id="3074" name="Picture 2" descr="Personal Loan Service, Personal Bank Loans, Online Personal Loans, Personal  Loan Agency, व्यक्तिगत ऋण in Viman Nagar, Pune , Sasmita Bussiness  Solutions Private Limited | ID: 21603818897">
            <a:extLst>
              <a:ext uri="{FF2B5EF4-FFF2-40B4-BE49-F238E27FC236}">
                <a16:creationId xmlns:a16="http://schemas.microsoft.com/office/drawing/2014/main" id="{87868D91-0F73-AB48-BE03-3AECAAEA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814387"/>
            <a:ext cx="5586412" cy="58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4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8" y="237284"/>
            <a:ext cx="515778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Salary Loan/Pay day 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Salary loan or Payday loan is  the loan given to employed of recognized institution that must be paid in full or on instalments when the borrowers receive their next pay -check. 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loan amounts granted are typically fairly small and are based on the gross amount of money the borrower earns for each pay period.</a:t>
            </a:r>
          </a:p>
          <a:p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can be used to settle an unexpected expenses pending the payment of the monthly salary.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100" name="Picture 4" descr="Payday Loan Application Form Salary Debt Concept - Stock Photo [27209740] -  PIXTA">
            <a:extLst>
              <a:ext uri="{FF2B5EF4-FFF2-40B4-BE49-F238E27FC236}">
                <a16:creationId xmlns:a16="http://schemas.microsoft.com/office/drawing/2014/main" id="{6E8FE657-D100-BB40-821C-670E73FC7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1"/>
          <a:stretch/>
        </p:blipFill>
        <p:spPr bwMode="auto">
          <a:xfrm>
            <a:off x="6338888" y="1285874"/>
            <a:ext cx="5243513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8" y="237284"/>
            <a:ext cx="611505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Assets Financing /Leases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products exist to help our customers buy  assets with a loan support based on a certain percentage of the cost of the assets.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 assets in question is used as the collateral and the product is  available to both Individuals and small business . 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should be noted that in most cases the assets financed must be insured by the customer.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Office IT Equipment | Core Business Solutions">
            <a:extLst>
              <a:ext uri="{FF2B5EF4-FFF2-40B4-BE49-F238E27FC236}">
                <a16:creationId xmlns:a16="http://schemas.microsoft.com/office/drawing/2014/main" id="{C28E0016-88ED-B848-8C4E-F3D0EBCE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2" y="1200149"/>
            <a:ext cx="5376223" cy="5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12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8" y="237284"/>
            <a:ext cx="536098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Working Capital Loan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are loans for small and medium enterprises business that fund their everyday business operations.  It is  a flexible loan option for small businesses that need cash quickly to cover immediate expenses. 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loans are often used by cyclical businesses during the off-season to finance their cash cycle — the debt of which is paid down during the busy season. 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 descr="Are Working Capital Loans the Best Option for Businesses with Bad Credit? |  Viewridge Funding">
            <a:extLst>
              <a:ext uri="{FF2B5EF4-FFF2-40B4-BE49-F238E27FC236}">
                <a16:creationId xmlns:a16="http://schemas.microsoft.com/office/drawing/2014/main" id="{4EC8A77A-0CDC-E84C-8266-6BFFDCFD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284"/>
            <a:ext cx="5360987" cy="57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7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9" y="751640"/>
            <a:ext cx="462915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School fees loan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 is a short -term loan that is intended to facilitate the prompt payment of school fees by parents and guardians for their children and/or ward's educational needs such as tuition fees, uniforms, books, meals ,boarding  among others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/>
          </a:p>
        </p:txBody>
      </p:sp>
      <p:pic>
        <p:nvPicPr>
          <p:cNvPr id="7170" name="Picture 2" descr="What Are The Challenges With Traditional Education Loans? - EarlySalary">
            <a:extLst>
              <a:ext uri="{FF2B5EF4-FFF2-40B4-BE49-F238E27FC236}">
                <a16:creationId xmlns:a16="http://schemas.microsoft.com/office/drawing/2014/main" id="{A1EE28CD-AC09-2544-822C-9E78DD9F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888"/>
            <a:ext cx="5853111" cy="587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3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8" y="1151692"/>
            <a:ext cx="501491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Stock Finance 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type of loan where  a  customer  takes the loan solely to purchase products to sell or used as a raw materials for production.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Stock financing enables a company to effectively manage its working capital and to improve cash flow.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/>
          </a:p>
        </p:txBody>
      </p:sp>
      <p:pic>
        <p:nvPicPr>
          <p:cNvPr id="8194" name="Picture 2" descr="Inventory Financing Definition">
            <a:extLst>
              <a:ext uri="{FF2B5EF4-FFF2-40B4-BE49-F238E27FC236}">
                <a16:creationId xmlns:a16="http://schemas.microsoft.com/office/drawing/2014/main" id="{1F4148B7-BBB0-ED47-B268-E03F714A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823076"/>
            <a:ext cx="5434010" cy="55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1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81F5-EA76-6F4C-8905-ED54404F51B5}"/>
              </a:ext>
            </a:extLst>
          </p:cNvPr>
          <p:cNvSpPr/>
          <p:nvPr/>
        </p:nvSpPr>
        <p:spPr>
          <a:xfrm>
            <a:off x="242889" y="237284"/>
            <a:ext cx="524351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Invoice Discounting</a:t>
            </a:r>
          </a:p>
          <a:p>
            <a:pPr lvl="1"/>
            <a:endParaRPr lang="en-GB" sz="4000" b="1" i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when a business obtains a loan based on its  confirmed unpaid invoices which are used for collateral for the loan.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loan product is designed to allow businesses get some some of their outstanding invoices paid earlier and is based on a certain percentage of the confirmed invoice .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loan is repaid once the invoice is fully settled 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en-GB" dirty="0"/>
          </a:p>
        </p:txBody>
      </p:sp>
      <p:pic>
        <p:nvPicPr>
          <p:cNvPr id="9218" name="Picture 2" descr="Invoice Discounting | Credable | Business Insights | Working Capital">
            <a:extLst>
              <a:ext uri="{FF2B5EF4-FFF2-40B4-BE49-F238E27FC236}">
                <a16:creationId xmlns:a16="http://schemas.microsoft.com/office/drawing/2014/main" id="{25D335E8-DA9C-D040-A801-5A4088DD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0149"/>
            <a:ext cx="5734049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1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650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Lato</vt:lpstr>
      <vt:lpstr>Leelawadee</vt:lpstr>
      <vt:lpstr>Montserrat</vt:lpstr>
      <vt:lpstr>Open Sans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 hector</dc:creator>
  <cp:lastModifiedBy>Olu hector</cp:lastModifiedBy>
  <cp:revision>1</cp:revision>
  <dcterms:created xsi:type="dcterms:W3CDTF">2022-01-22T07:09:21Z</dcterms:created>
  <dcterms:modified xsi:type="dcterms:W3CDTF">2022-01-22T11:51:25Z</dcterms:modified>
</cp:coreProperties>
</file>