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6DFF08F-DC6B-4601-B491-B0F83F6DD2DA}" type="datetimeFigureOut">
              <a:rPr lang="en-US" dirty="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dirty="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FEC95-C10B-41A4-BF61-D313A7CE323A}"/>
              </a:ext>
            </a:extLst>
          </p:cNvPr>
          <p:cNvSpPr>
            <a:spLocks noGrp="1"/>
          </p:cNvSpPr>
          <p:nvPr>
            <p:ph type="ctrTitle"/>
          </p:nvPr>
        </p:nvSpPr>
        <p:spPr/>
        <p:txBody>
          <a:bodyPr/>
          <a:lstStyle/>
          <a:p>
            <a:r>
              <a:rPr lang="fr-FR" dirty="0"/>
              <a:t>Réalisation d’un Blog </a:t>
            </a:r>
          </a:p>
        </p:txBody>
      </p:sp>
      <p:sp>
        <p:nvSpPr>
          <p:cNvPr id="3" name="Sous-titre 2">
            <a:extLst>
              <a:ext uri="{FF2B5EF4-FFF2-40B4-BE49-F238E27FC236}">
                <a16:creationId xmlns:a16="http://schemas.microsoft.com/office/drawing/2014/main" id="{BAA18873-62D4-4112-A913-5C546271EE34}"/>
              </a:ext>
            </a:extLst>
          </p:cNvPr>
          <p:cNvSpPr>
            <a:spLocks noGrp="1"/>
          </p:cNvSpPr>
          <p:nvPr>
            <p:ph type="subTitle" idx="1"/>
          </p:nvPr>
        </p:nvSpPr>
        <p:spPr/>
        <p:txBody>
          <a:bodyPr>
            <a:normAutofit fontScale="85000" lnSpcReduction="20000"/>
          </a:bodyPr>
          <a:lstStyle/>
          <a:p>
            <a:r>
              <a:rPr lang="fr-FR" dirty="0"/>
              <a:t>Réalisée par :                                             </a:t>
            </a:r>
          </a:p>
          <a:p>
            <a:r>
              <a:rPr lang="fr-FR" dirty="0" err="1"/>
              <a:t>Aalache</a:t>
            </a:r>
            <a:r>
              <a:rPr lang="fr-FR" dirty="0"/>
              <a:t> </a:t>
            </a:r>
            <a:r>
              <a:rPr lang="fr-FR" dirty="0" err="1"/>
              <a:t>omar</a:t>
            </a:r>
            <a:r>
              <a:rPr lang="fr-FR" dirty="0"/>
              <a:t>                                    encadrée par : </a:t>
            </a:r>
          </a:p>
          <a:p>
            <a:r>
              <a:rPr lang="fr-FR" dirty="0" err="1"/>
              <a:t>Es-satte</a:t>
            </a:r>
            <a:r>
              <a:rPr lang="fr-FR" dirty="0"/>
              <a:t> imane                                    MR OMAR EL MIDAOUI</a:t>
            </a:r>
          </a:p>
        </p:txBody>
      </p:sp>
      <p:pic>
        <p:nvPicPr>
          <p:cNvPr id="1028" name="Picture 4" descr="École Marocaine des Sciences de l'Ingénieur – EMSI">
            <a:extLst>
              <a:ext uri="{FF2B5EF4-FFF2-40B4-BE49-F238E27FC236}">
                <a16:creationId xmlns:a16="http://schemas.microsoft.com/office/drawing/2014/main" id="{80AEA254-04FA-4A4D-BECE-C566A1575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4" y="355477"/>
            <a:ext cx="4068240" cy="67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A2C08-DBC7-43C8-A0BF-B1C5795BB726}"/>
              </a:ext>
            </a:extLst>
          </p:cNvPr>
          <p:cNvSpPr>
            <a:spLocks noGrp="1"/>
          </p:cNvSpPr>
          <p:nvPr>
            <p:ph type="title"/>
          </p:nvPr>
        </p:nvSpPr>
        <p:spPr/>
        <p:txBody>
          <a:bodyPr/>
          <a:lstStyle/>
          <a:p>
            <a:r>
              <a:rPr lang="fr-FR" dirty="0"/>
              <a:t>Plan </a:t>
            </a:r>
          </a:p>
        </p:txBody>
      </p:sp>
      <p:sp>
        <p:nvSpPr>
          <p:cNvPr id="3" name="Espace réservé du contenu 2">
            <a:extLst>
              <a:ext uri="{FF2B5EF4-FFF2-40B4-BE49-F238E27FC236}">
                <a16:creationId xmlns:a16="http://schemas.microsoft.com/office/drawing/2014/main" id="{9D161868-DA42-4734-980E-01864E90540B}"/>
              </a:ext>
            </a:extLst>
          </p:cNvPr>
          <p:cNvSpPr>
            <a:spLocks noGrp="1"/>
          </p:cNvSpPr>
          <p:nvPr>
            <p:ph idx="1"/>
          </p:nvPr>
        </p:nvSpPr>
        <p:spPr/>
        <p:txBody>
          <a:bodyPr/>
          <a:lstStyle/>
          <a:p>
            <a:r>
              <a:rPr lang="fr-FR" i="1" dirty="0"/>
              <a:t>Introduction</a:t>
            </a:r>
          </a:p>
          <a:p>
            <a:pPr marL="514350" indent="-514350">
              <a:buFont typeface="+mj-lt"/>
              <a:buAutoNum type="romanUcPeriod"/>
            </a:pPr>
            <a:r>
              <a:rPr lang="fr-FR" i="1" dirty="0"/>
              <a:t>Contexte du projet</a:t>
            </a:r>
          </a:p>
          <a:p>
            <a:pPr marL="514350" indent="-514350">
              <a:buFont typeface="+mj-lt"/>
              <a:buAutoNum type="romanUcPeriod"/>
            </a:pPr>
            <a:r>
              <a:rPr lang="fr-FR" i="1" dirty="0"/>
              <a:t> Description du projet</a:t>
            </a:r>
          </a:p>
          <a:p>
            <a:pPr marL="514350" indent="-514350">
              <a:buFont typeface="+mj-lt"/>
              <a:buAutoNum type="romanUcPeriod"/>
            </a:pPr>
            <a:r>
              <a:rPr lang="fr-FR" i="1" dirty="0"/>
              <a:t>Technologies et outils</a:t>
            </a:r>
          </a:p>
          <a:p>
            <a:pPr marL="514350" indent="-514350">
              <a:buFont typeface="+mj-lt"/>
              <a:buAutoNum type="romanUcPeriod"/>
            </a:pPr>
            <a:r>
              <a:rPr lang="fr-FR" i="1" dirty="0"/>
              <a:t> Démonstration</a:t>
            </a:r>
          </a:p>
          <a:p>
            <a:r>
              <a:rPr lang="fr-FR" i="1" dirty="0"/>
              <a:t> Conclusion</a:t>
            </a:r>
          </a:p>
        </p:txBody>
      </p:sp>
    </p:spTree>
    <p:extLst>
      <p:ext uri="{BB962C8B-B14F-4D97-AF65-F5344CB8AC3E}">
        <p14:creationId xmlns:p14="http://schemas.microsoft.com/office/powerpoint/2010/main" val="401276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117E7A-2480-49F9-96AD-BCA2CD438F25}"/>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A4CAB425-1E79-42C4-B203-CFC903AF7D3F}"/>
              </a:ext>
            </a:extLst>
          </p:cNvPr>
          <p:cNvSpPr>
            <a:spLocks noGrp="1"/>
          </p:cNvSpPr>
          <p:nvPr>
            <p:ph idx="1"/>
          </p:nvPr>
        </p:nvSpPr>
        <p:spPr/>
        <p:txBody>
          <a:bodyPr/>
          <a:lstStyle/>
          <a:p>
            <a:r>
              <a:rPr lang="fr-FR" dirty="0"/>
              <a:t>   Dans un monde où la publication de contenu en ligne est omniprésente, les blogs jouent un rôle crucial pour le partage d'idées, d'informations et d'expériences personnelles. Ce projet vise à créer un blog web performant et sécurisé en utilisant Java. En plus de permettre aux utilisateurs de gérer et consulter des articles, ce projet est une opportunité de maîtriser des technologies modernes comme Spring Boot et MySQL, tout en appliquant les principes de l'architecture MVC. Ce projet se veut être une plateforme intuitive et responsive, adaptée aux besoins actuels des utilisateurs en matière de blogging.</a:t>
            </a:r>
          </a:p>
          <a:p>
            <a:endParaRPr lang="fr-FR" dirty="0"/>
          </a:p>
        </p:txBody>
      </p:sp>
    </p:spTree>
    <p:extLst>
      <p:ext uri="{BB962C8B-B14F-4D97-AF65-F5344CB8AC3E}">
        <p14:creationId xmlns:p14="http://schemas.microsoft.com/office/powerpoint/2010/main" val="285964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31873-795A-48E6-9663-93BF6B1EB151}"/>
              </a:ext>
            </a:extLst>
          </p:cNvPr>
          <p:cNvSpPr>
            <a:spLocks noGrp="1"/>
          </p:cNvSpPr>
          <p:nvPr>
            <p:ph type="title"/>
          </p:nvPr>
        </p:nvSpPr>
        <p:spPr/>
        <p:txBody>
          <a:bodyPr/>
          <a:lstStyle/>
          <a:p>
            <a:r>
              <a:rPr lang="fr-FR" dirty="0"/>
              <a:t>Contexte  du projet</a:t>
            </a:r>
          </a:p>
        </p:txBody>
      </p:sp>
      <p:sp>
        <p:nvSpPr>
          <p:cNvPr id="3" name="Espace réservé du contenu 2">
            <a:extLst>
              <a:ext uri="{FF2B5EF4-FFF2-40B4-BE49-F238E27FC236}">
                <a16:creationId xmlns:a16="http://schemas.microsoft.com/office/drawing/2014/main" id="{833BD9D0-2520-4F4B-B758-27124BA86631}"/>
              </a:ext>
            </a:extLst>
          </p:cNvPr>
          <p:cNvSpPr>
            <a:spLocks noGrp="1"/>
          </p:cNvSpPr>
          <p:nvPr>
            <p:ph idx="1"/>
          </p:nvPr>
        </p:nvSpPr>
        <p:spPr/>
        <p:txBody>
          <a:bodyPr/>
          <a:lstStyle/>
          <a:p>
            <a:r>
              <a:rPr lang="fr-FR" dirty="0"/>
              <a:t>     Les blogs sont devenus essentiels pour le partage d'informations personnelles et professionnelles. Ce projet répond au besoin de maîtriser des technologies modernes pour créer des applications web robustes. Les objectifs spécifiques incluent le renforcement des compétences en Java, l'application de l'architecture MVC, et l'assurance de la sécurité et des performances de l'application.</a:t>
            </a:r>
          </a:p>
        </p:txBody>
      </p:sp>
    </p:spTree>
    <p:extLst>
      <p:ext uri="{BB962C8B-B14F-4D97-AF65-F5344CB8AC3E}">
        <p14:creationId xmlns:p14="http://schemas.microsoft.com/office/powerpoint/2010/main" val="180105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C6A18-3545-4E83-9391-30FEAFB9AEB5}"/>
              </a:ext>
            </a:extLst>
          </p:cNvPr>
          <p:cNvSpPr>
            <a:spLocks noGrp="1"/>
          </p:cNvSpPr>
          <p:nvPr>
            <p:ph type="title"/>
          </p:nvPr>
        </p:nvSpPr>
        <p:spPr/>
        <p:txBody>
          <a:bodyPr/>
          <a:lstStyle/>
          <a:p>
            <a:r>
              <a:rPr lang="fr-FR" dirty="0"/>
              <a:t>Description de projet </a:t>
            </a:r>
          </a:p>
        </p:txBody>
      </p:sp>
      <p:sp>
        <p:nvSpPr>
          <p:cNvPr id="3" name="Espace réservé du contenu 2">
            <a:extLst>
              <a:ext uri="{FF2B5EF4-FFF2-40B4-BE49-F238E27FC236}">
                <a16:creationId xmlns:a16="http://schemas.microsoft.com/office/drawing/2014/main" id="{5F3F368D-874B-4B93-B6AE-8D6FEC751502}"/>
              </a:ext>
            </a:extLst>
          </p:cNvPr>
          <p:cNvSpPr>
            <a:spLocks noGrp="1"/>
          </p:cNvSpPr>
          <p:nvPr>
            <p:ph idx="1"/>
          </p:nvPr>
        </p:nvSpPr>
        <p:spPr/>
        <p:txBody>
          <a:bodyPr/>
          <a:lstStyle/>
          <a:p>
            <a:r>
              <a:rPr lang="fr-FR" dirty="0"/>
              <a:t>Le blog propose plusieurs fonctionnalités clés : inscription et connexion des utilisateurs, gestion des articles (création, édition, suppression), affichage des articles, système de commentaires, et fonctionnalités de recherche et pagination. Les exigences utilisateur sont une interface intuitive et responsive, la protection des données utilisateur, et des temps de réponse rapides.</a:t>
            </a:r>
          </a:p>
        </p:txBody>
      </p:sp>
    </p:spTree>
    <p:extLst>
      <p:ext uri="{BB962C8B-B14F-4D97-AF65-F5344CB8AC3E}">
        <p14:creationId xmlns:p14="http://schemas.microsoft.com/office/powerpoint/2010/main" val="379246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B56C9-8B62-493D-B4FF-D76F98B27E29}"/>
              </a:ext>
            </a:extLst>
          </p:cNvPr>
          <p:cNvSpPr>
            <a:spLocks noGrp="1"/>
          </p:cNvSpPr>
          <p:nvPr>
            <p:ph type="title"/>
          </p:nvPr>
        </p:nvSpPr>
        <p:spPr/>
        <p:txBody>
          <a:bodyPr/>
          <a:lstStyle/>
          <a:p>
            <a:r>
              <a:rPr lang="fr-FR" dirty="0"/>
              <a:t>Démonstration </a:t>
            </a:r>
          </a:p>
        </p:txBody>
      </p:sp>
    </p:spTree>
    <p:extLst>
      <p:ext uri="{BB962C8B-B14F-4D97-AF65-F5344CB8AC3E}">
        <p14:creationId xmlns:p14="http://schemas.microsoft.com/office/powerpoint/2010/main" val="149234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C4BD1-4587-4657-AED1-BC5418EC5785}"/>
              </a:ext>
            </a:extLst>
          </p:cNvPr>
          <p:cNvSpPr>
            <a:spLocks noGrp="1"/>
          </p:cNvSpPr>
          <p:nvPr>
            <p:ph type="title"/>
          </p:nvPr>
        </p:nvSpPr>
        <p:spPr/>
        <p:txBody>
          <a:bodyPr/>
          <a:lstStyle/>
          <a:p>
            <a:r>
              <a:rPr lang="fr-FR" dirty="0"/>
              <a:t>Technologie et outils</a:t>
            </a:r>
          </a:p>
        </p:txBody>
      </p:sp>
      <p:sp>
        <p:nvSpPr>
          <p:cNvPr id="6" name="Rectangle 3">
            <a:extLst>
              <a:ext uri="{FF2B5EF4-FFF2-40B4-BE49-F238E27FC236}">
                <a16:creationId xmlns:a16="http://schemas.microsoft.com/office/drawing/2014/main" id="{EEE7BA1A-0714-438D-9352-9A349282ECDA}"/>
              </a:ext>
            </a:extLst>
          </p:cNvPr>
          <p:cNvSpPr>
            <a:spLocks noGrp="1" noChangeArrowheads="1"/>
          </p:cNvSpPr>
          <p:nvPr>
            <p:ph idx="1"/>
          </p:nvPr>
        </p:nvSpPr>
        <p:spPr bwMode="auto">
          <a:xfrm>
            <a:off x="1759554" y="2046271"/>
            <a:ext cx="939612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Spring Data</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Spring MVC</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Git</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GitHub</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Visual Studio Code (VS Code)</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MySQL</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TailwindCSS</a:t>
            </a:r>
            <a:r>
              <a:rPr kumimoji="0" lang="fr-FR" altLang="fr-FR"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6627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CDBB02-233D-4E48-A438-EEA6BFA3441E}"/>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38CCA746-DCE7-4BF9-9BCC-CB81AF3965A8}"/>
              </a:ext>
            </a:extLst>
          </p:cNvPr>
          <p:cNvSpPr>
            <a:spLocks noGrp="1"/>
          </p:cNvSpPr>
          <p:nvPr>
            <p:ph idx="1"/>
          </p:nvPr>
        </p:nvSpPr>
        <p:spPr/>
        <p:txBody>
          <a:bodyPr/>
          <a:lstStyle/>
          <a:p>
            <a:r>
              <a:rPr lang="fr-FR" dirty="0"/>
              <a:t>    Le projet a atteint ses objectifs en développant une application de blog fonctionnelle avec les fonctionnalités essentielles. Plusieurs défis techniques ont été surmontés, et des solutions ont été mises en place. Pour l'avenir, des améliorations sont prévues, telles que l'ajout de nouvelles fonctionnalités (partage sur les réseaux sociaux), l'amélioration de l'interface utilisateur, et l'optimisation continue des performances et de la sécurité.</a:t>
            </a:r>
          </a:p>
          <a:p>
            <a:endParaRPr lang="fr-FR" dirty="0"/>
          </a:p>
        </p:txBody>
      </p:sp>
    </p:spTree>
    <p:extLst>
      <p:ext uri="{BB962C8B-B14F-4D97-AF65-F5344CB8AC3E}">
        <p14:creationId xmlns:p14="http://schemas.microsoft.com/office/powerpoint/2010/main" val="2419371766"/>
      </p:ext>
    </p:extLst>
  </p:cSld>
  <p:clrMapOvr>
    <a:masterClrMapping/>
  </p:clrMapOvr>
</p:sld>
</file>

<file path=ppt/theme/theme1.xml><?xml version="1.0" encoding="utf-8"?>
<a:theme xmlns:a="http://schemas.openxmlformats.org/drawingml/2006/main" name="Rétrospectiv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54</TotalTime>
  <Words>355</Words>
  <Application>Microsoft Office PowerPoint</Application>
  <PresentationFormat>Grand écran</PresentationFormat>
  <Paragraphs>34</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Rétrospective</vt:lpstr>
      <vt:lpstr>Réalisation d’un Blog </vt:lpstr>
      <vt:lpstr>Plan </vt:lpstr>
      <vt:lpstr>Introduction </vt:lpstr>
      <vt:lpstr>Contexte  du projet</vt:lpstr>
      <vt:lpstr>Description de projet </vt:lpstr>
      <vt:lpstr>Démonstration </vt:lpstr>
      <vt:lpstr>Technologie et outils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Réalisation d’un Blog </dc:title>
  <dc:creator>Imane Es-Satte</dc:creator>
  <cp:lastModifiedBy>Imane Es-Satte</cp:lastModifiedBy>
  <cp:revision>5</cp:revision>
  <dcterms:created xsi:type="dcterms:W3CDTF">2024-06-08T09:04:51Z</dcterms:created>
  <dcterms:modified xsi:type="dcterms:W3CDTF">2024-06-08T22:22:32Z</dcterms:modified>
</cp:coreProperties>
</file>