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256" r:id="rId2"/>
    <p:sldId id="257" r:id="rId3"/>
    <p:sldId id="258" r:id="rId4"/>
    <p:sldId id="271" r:id="rId5"/>
    <p:sldId id="268" r:id="rId6"/>
    <p:sldId id="264" r:id="rId7"/>
    <p:sldId id="267" r:id="rId8"/>
    <p:sldId id="260" r:id="rId9"/>
    <p:sldId id="269" r:id="rId10"/>
    <p:sldId id="262" r:id="rId11"/>
    <p:sldId id="263" r:id="rId12"/>
    <p:sldId id="261" r:id="rId13"/>
    <p:sldId id="266" r:id="rId14"/>
  </p:sldIdLst>
  <p:sldSz cx="9144000" cy="5143500" type="screen16x9"/>
  <p:notesSz cx="6858000" cy="9144000"/>
  <p:embeddedFontLst>
    <p:embeddedFont>
      <p:font typeface="Fira Sans" panose="020B0503050000020004" pitchFamily="34" charset="0"/>
      <p:regular r:id="rId16"/>
      <p:bold r:id="rId17"/>
      <p:italic r:id="rId18"/>
      <p:boldItalic r:id="rId19"/>
    </p:embeddedFont>
    <p:embeddedFont>
      <p:font typeface="Fira Sans Extra Condensed" panose="020F050202020403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30"/>
  </p:normalViewPr>
  <p:slideViewPr>
    <p:cSldViewPr snapToGrid="0">
      <p:cViewPr varScale="1">
        <p:scale>
          <a:sx n="151" d="100"/>
          <a:sy n="151" d="100"/>
        </p:scale>
        <p:origin x="624" y="176"/>
      </p:cViewPr>
      <p:guideLst>
        <p:guide pos="2880"/>
        <p:guide orient="horz" pos="1620"/>
      </p:guideLst>
    </p:cSldViewPr>
  </p:slideViewPr>
  <p:notesTextViewPr>
    <p:cViewPr>
      <p:scale>
        <a:sx n="1" d="1"/>
        <a:sy n="1" d="1"/>
      </p:scale>
      <p:origin x="0" y="0"/>
    </p:cViewPr>
  </p:notesTextViewPr>
  <p:sorterViewPr>
    <p:cViewPr>
      <p:scale>
        <a:sx n="100" d="100"/>
        <a:sy n="100" d="100"/>
      </p:scale>
      <p:origin x="0" y="-7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93ec8204d7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93ec8204d7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98a5c86e66_3_1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98a5c86e66_3_1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6c5e74a8e_0_9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6c5e74a8e_0_9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956160e29b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956160e29b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6c5e74a8e_0_5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6c5e74a8e_0_5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777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98a5c86e66_3_1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98a5c86e66_3_1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96c5e74a8e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96c5e74a8e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98a5c86e66_3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98a5c86e66_3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96c5e74a8e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96c5e74a8e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96c5e74a8e_0_1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6c5e74a8e_0_1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635100" y="411475"/>
            <a:ext cx="5051700" cy="7368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4500">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5841300" y="1167850"/>
            <a:ext cx="2845500" cy="10452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 name="Google Shape;89;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90" name="Google Shape;9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9" name="Google Shape;5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3" name="Google Shape;6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7" name="Google Shape;67;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8" name="Google Shape;6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3" name="Google Shape;73;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4" name="Google Shape;7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7" name="Google Shape;7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2" name="Google Shape;82;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83" name="Google Shape;8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86" name="Google Shape;8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7"/>
          <p:cNvSpPr txBox="1">
            <a:spLocks noGrp="1"/>
          </p:cNvSpPr>
          <p:nvPr>
            <p:ph type="ctrTitle"/>
          </p:nvPr>
        </p:nvSpPr>
        <p:spPr>
          <a:xfrm>
            <a:off x="375917" y="327273"/>
            <a:ext cx="8121472" cy="715322"/>
          </a:xfrm>
          <a:prstGeom prst="rect">
            <a:avLst/>
          </a:prstGeom>
        </p:spPr>
        <p:txBody>
          <a:bodyPr spcFirstLastPara="1" wrap="square" lIns="182875" tIns="182875" rIns="182875" bIns="182875" anchor="ctr" anchorCtr="0">
            <a:noAutofit/>
          </a:bodyPr>
          <a:lstStyle/>
          <a:p>
            <a:pPr marL="0" lvl="0" indent="0" algn="ctr" rtl="0">
              <a:spcBef>
                <a:spcPts val="0"/>
              </a:spcBef>
              <a:spcAft>
                <a:spcPts val="0"/>
              </a:spcAft>
              <a:buNone/>
            </a:pPr>
            <a:r>
              <a:rPr lang="en" dirty="0"/>
              <a:t>Housing Market Trends in Relation to Average Family Income</a:t>
            </a:r>
            <a:endParaRPr dirty="0"/>
          </a:p>
        </p:txBody>
      </p:sp>
      <p:sp>
        <p:nvSpPr>
          <p:cNvPr id="103" name="Google Shape;103;p27"/>
          <p:cNvSpPr/>
          <p:nvPr/>
        </p:nvSpPr>
        <p:spPr>
          <a:xfrm>
            <a:off x="191825" y="1377375"/>
            <a:ext cx="8723875" cy="4458566"/>
          </a:xfrm>
          <a:custGeom>
            <a:avLst/>
            <a:gdLst/>
            <a:ahLst/>
            <a:cxnLst/>
            <a:rect l="l" t="t" r="r" b="b"/>
            <a:pathLst>
              <a:path w="33224" h="16980" extrusionOk="0">
                <a:moveTo>
                  <a:pt x="16612" y="0"/>
                </a:moveTo>
                <a:lnTo>
                  <a:pt x="0" y="14878"/>
                </a:lnTo>
                <a:lnTo>
                  <a:pt x="1868" y="16979"/>
                </a:lnTo>
                <a:lnTo>
                  <a:pt x="16612" y="3770"/>
                </a:lnTo>
                <a:lnTo>
                  <a:pt x="31322" y="16979"/>
                </a:lnTo>
                <a:lnTo>
                  <a:pt x="33224" y="14878"/>
                </a:lnTo>
                <a:lnTo>
                  <a:pt x="166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7"/>
          <p:cNvSpPr/>
          <p:nvPr/>
        </p:nvSpPr>
        <p:spPr>
          <a:xfrm>
            <a:off x="2097375" y="2213050"/>
            <a:ext cx="869400" cy="1552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7"/>
          <p:cNvSpPr/>
          <p:nvPr/>
        </p:nvSpPr>
        <p:spPr>
          <a:xfrm>
            <a:off x="2316652" y="3124800"/>
            <a:ext cx="4446900" cy="2018700"/>
          </a:xfrm>
          <a:prstGeom prst="triangle">
            <a:avLst>
              <a:gd name="adj" fmla="val 504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BED26D86-306A-E2A1-562D-CFD721D20E63}"/>
              </a:ext>
            </a:extLst>
          </p:cNvPr>
          <p:cNvSpPr txBox="1"/>
          <p:nvPr/>
        </p:nvSpPr>
        <p:spPr>
          <a:xfrm>
            <a:off x="817425" y="1258943"/>
            <a:ext cx="3429300" cy="954107"/>
          </a:xfrm>
          <a:prstGeom prst="rect">
            <a:avLst/>
          </a:prstGeom>
          <a:noFill/>
        </p:spPr>
        <p:txBody>
          <a:bodyPr wrap="square" rtlCol="0">
            <a:spAutoFit/>
          </a:bodyPr>
          <a:lstStyle/>
          <a:p>
            <a:pPr algn="ctr"/>
            <a:r>
              <a:rPr lang="en-US" dirty="0"/>
              <a:t>Adam Saenz</a:t>
            </a:r>
          </a:p>
          <a:p>
            <a:pPr algn="ctr"/>
            <a:r>
              <a:rPr lang="en-US" dirty="0"/>
              <a:t>Amanda Cantu</a:t>
            </a:r>
          </a:p>
          <a:p>
            <a:pPr algn="ctr"/>
            <a:r>
              <a:rPr lang="en-US" dirty="0"/>
              <a:t>Rocio </a:t>
            </a:r>
            <a:r>
              <a:rPr lang="en-US" dirty="0" err="1"/>
              <a:t>Sampayo</a:t>
            </a:r>
            <a:endParaRPr lang="en-US" dirty="0"/>
          </a:p>
          <a:p>
            <a:pPr algn="ctr"/>
            <a:r>
              <a:rPr lang="en-US" dirty="0"/>
              <a:t>Adolfo Alafa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33"/>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At-Risk Populations</a:t>
            </a:r>
            <a:endParaRPr dirty="0"/>
          </a:p>
        </p:txBody>
      </p:sp>
      <p:sp>
        <p:nvSpPr>
          <p:cNvPr id="374" name="Google Shape;374;p33"/>
          <p:cNvSpPr/>
          <p:nvPr/>
        </p:nvSpPr>
        <p:spPr>
          <a:xfrm flipH="1">
            <a:off x="457336" y="892975"/>
            <a:ext cx="3371283" cy="1419855"/>
          </a:xfrm>
          <a:custGeom>
            <a:avLst/>
            <a:gdLst/>
            <a:ahLst/>
            <a:cxnLst/>
            <a:rect l="l" t="t" r="r" b="b"/>
            <a:pathLst>
              <a:path w="184022" h="77503" extrusionOk="0">
                <a:moveTo>
                  <a:pt x="0" y="77502"/>
                </a:moveTo>
                <a:lnTo>
                  <a:pt x="19743" y="77502"/>
                </a:lnTo>
                <a:lnTo>
                  <a:pt x="92103" y="17815"/>
                </a:lnTo>
                <a:lnTo>
                  <a:pt x="164371" y="77502"/>
                </a:lnTo>
                <a:lnTo>
                  <a:pt x="184022" y="77502"/>
                </a:lnTo>
                <a:lnTo>
                  <a:pt x="92103" y="0"/>
                </a:lnTo>
                <a:lnTo>
                  <a:pt x="56382" y="30028"/>
                </a:lnTo>
                <a:lnTo>
                  <a:pt x="56382" y="7897"/>
                </a:lnTo>
                <a:lnTo>
                  <a:pt x="34803" y="7897"/>
                </a:lnTo>
                <a:lnTo>
                  <a:pt x="34803" y="48209"/>
                </a:lnTo>
                <a:lnTo>
                  <a:pt x="0" y="77502"/>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flipH="1">
            <a:off x="817366" y="1219308"/>
            <a:ext cx="2649585" cy="3512622"/>
          </a:xfrm>
          <a:custGeom>
            <a:avLst/>
            <a:gdLst/>
            <a:ahLst/>
            <a:cxnLst/>
            <a:rect l="l" t="t" r="r" b="b"/>
            <a:pathLst>
              <a:path w="144628" h="191737" extrusionOk="0">
                <a:moveTo>
                  <a:pt x="144628" y="59688"/>
                </a:moveTo>
                <a:lnTo>
                  <a:pt x="144628" y="191736"/>
                </a:lnTo>
                <a:lnTo>
                  <a:pt x="0" y="191736"/>
                </a:lnTo>
                <a:lnTo>
                  <a:pt x="0" y="59688"/>
                </a:lnTo>
                <a:lnTo>
                  <a:pt x="72360" y="1"/>
                </a:lnTo>
                <a:lnTo>
                  <a:pt x="144628" y="59688"/>
                </a:lnTo>
                <a:lnTo>
                  <a:pt x="144628" y="59688"/>
                </a:lnTo>
                <a:close/>
                <a:moveTo>
                  <a:pt x="131589" y="65841"/>
                </a:moveTo>
                <a:lnTo>
                  <a:pt x="72360" y="17999"/>
                </a:lnTo>
                <a:lnTo>
                  <a:pt x="12948" y="65841"/>
                </a:lnTo>
                <a:lnTo>
                  <a:pt x="12948" y="179707"/>
                </a:lnTo>
                <a:lnTo>
                  <a:pt x="131589" y="179707"/>
                </a:lnTo>
                <a:lnTo>
                  <a:pt x="131589" y="6584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F3DC4B9-EB51-0469-5EB5-B2077C918C7C}"/>
              </a:ext>
            </a:extLst>
          </p:cNvPr>
          <p:cNvSpPr txBox="1"/>
          <p:nvPr/>
        </p:nvSpPr>
        <p:spPr>
          <a:xfrm>
            <a:off x="3828619" y="1219308"/>
            <a:ext cx="5235288" cy="3785652"/>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Low-Income Families: Families with lower incomes are particularly vulnerable to housing affordability challenges, facing difficulties in finding suitable housing options within their means.</a:t>
            </a:r>
          </a:p>
          <a:p>
            <a:pPr marL="171450" indent="-1714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Millennials, Gen Z &amp; First-Time Buyers: The younger generation, including millennials, often struggle to afford their first homes due to student debt, stagnant wages, and soaring home prices.</a:t>
            </a:r>
          </a:p>
          <a:p>
            <a:pPr marL="171450" indent="-1714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Minority Communities: Marginalized communities, including racial and ethnic minorities, often face housing disparities that are exacerbated by income inequalities and systemic barriers.</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Urban vs. Suburban Dynamics: At-risk populations in urban areas face different affordability dynamics compared to those in suburban regions due to variations in job opportunities and living costs.</a:t>
            </a:r>
          </a:p>
          <a:p>
            <a:pPr marL="171450" indent="-1714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Potential Consequences: Housing insecurity can lead to a range of social and economic consequences, i</a:t>
            </a:r>
            <a:r>
              <a:rPr lang="en-US" sz="12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ncluding promoting job growth, providing education and skill development opportunities, and advocating for fair wage policies.</a:t>
            </a:r>
            <a:endParaRPr lang="en-US" sz="1200" dirty="0">
              <a:latin typeface="Roboto" panose="02000000000000000000" pitchFamily="2" charset="0"/>
              <a:ea typeface="Roboto" panose="02000000000000000000" pitchFamily="2" charset="0"/>
              <a:cs typeface="Roboto" panose="02000000000000000000" pitchFamily="2" charset="0"/>
            </a:endParaRPr>
          </a:p>
        </p:txBody>
      </p:sp>
      <p:pic>
        <p:nvPicPr>
          <p:cNvPr id="4" name="Graphic 3" descr="Man in a polo shirt">
            <a:extLst>
              <a:ext uri="{FF2B5EF4-FFF2-40B4-BE49-F238E27FC236}">
                <a16:creationId xmlns:a16="http://schemas.microsoft.com/office/drawing/2014/main" id="{D8307737-268C-1B24-C288-7F53E8E138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7928" y="2014202"/>
            <a:ext cx="808903" cy="2538283"/>
          </a:xfrm>
          <a:prstGeom prst="rect">
            <a:avLst/>
          </a:prstGeom>
        </p:spPr>
      </p:pic>
      <p:pic>
        <p:nvPicPr>
          <p:cNvPr id="6" name="Graphic 5" descr="Woman in black skirt">
            <a:extLst>
              <a:ext uri="{FF2B5EF4-FFF2-40B4-BE49-F238E27FC236}">
                <a16:creationId xmlns:a16="http://schemas.microsoft.com/office/drawing/2014/main" id="{D98BE4FA-5CDD-F4D0-2579-CC6F3A7FE1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96831" y="2049057"/>
            <a:ext cx="1099494" cy="24685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4"/>
          <p:cNvSpPr/>
          <p:nvPr/>
        </p:nvSpPr>
        <p:spPr>
          <a:xfrm>
            <a:off x="5832766" y="973870"/>
            <a:ext cx="1463100" cy="1465800"/>
          </a:xfrm>
          <a:prstGeom prst="upArrow">
            <a:avLst>
              <a:gd name="adj1" fmla="val 79289"/>
              <a:gd name="adj2"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Implications &amp; Solutions</a:t>
            </a:r>
            <a:endParaRPr dirty="0"/>
          </a:p>
        </p:txBody>
      </p:sp>
      <p:sp>
        <p:nvSpPr>
          <p:cNvPr id="429" name="Google Shape;429;p34"/>
          <p:cNvSpPr/>
          <p:nvPr/>
        </p:nvSpPr>
        <p:spPr>
          <a:xfrm>
            <a:off x="6176416" y="1423669"/>
            <a:ext cx="775800" cy="793500"/>
          </a:xfrm>
          <a:prstGeom prst="wedgeEllipseCallout">
            <a:avLst>
              <a:gd name="adj1" fmla="val 635"/>
              <a:gd name="adj2" fmla="val 102832"/>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5842558" y="2906828"/>
            <a:ext cx="1463100" cy="1465800"/>
          </a:xfrm>
          <a:prstGeom prst="upArrow">
            <a:avLst>
              <a:gd name="adj1" fmla="val 79289"/>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6186208" y="3356627"/>
            <a:ext cx="775800" cy="793500"/>
          </a:xfrm>
          <a:prstGeom prst="wedgeEllipseCallout">
            <a:avLst>
              <a:gd name="adj1" fmla="val 635"/>
              <a:gd name="adj2" fmla="val 102832"/>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7610655" y="2870589"/>
            <a:ext cx="1463100" cy="1465800"/>
          </a:xfrm>
          <a:prstGeom prst="upArrow">
            <a:avLst>
              <a:gd name="adj1" fmla="val 79289"/>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34" name="Google Shape;434;p34"/>
          <p:cNvSpPr/>
          <p:nvPr/>
        </p:nvSpPr>
        <p:spPr>
          <a:xfrm>
            <a:off x="7954305" y="3320388"/>
            <a:ext cx="775800" cy="793500"/>
          </a:xfrm>
          <a:prstGeom prst="wedgeEllipseCallout">
            <a:avLst>
              <a:gd name="adj1" fmla="val 635"/>
              <a:gd name="adj2" fmla="val 102832"/>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7610655" y="977390"/>
            <a:ext cx="1463100" cy="1465800"/>
          </a:xfrm>
          <a:prstGeom prst="upArrow">
            <a:avLst>
              <a:gd name="adj1" fmla="val 79289"/>
              <a:gd name="adj2"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7954305" y="1427189"/>
            <a:ext cx="775800" cy="793500"/>
          </a:xfrm>
          <a:prstGeom prst="wedgeEllipseCallout">
            <a:avLst>
              <a:gd name="adj1" fmla="val 635"/>
              <a:gd name="adj2" fmla="val 102832"/>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34"/>
          <p:cNvGrpSpPr/>
          <p:nvPr/>
        </p:nvGrpSpPr>
        <p:grpSpPr>
          <a:xfrm>
            <a:off x="6438889" y="1659572"/>
            <a:ext cx="250847" cy="358070"/>
            <a:chOff x="-48216525" y="3936125"/>
            <a:chExt cx="211900" cy="302475"/>
          </a:xfrm>
        </p:grpSpPr>
        <p:sp>
          <p:nvSpPr>
            <p:cNvPr id="438" name="Google Shape;438;p34"/>
            <p:cNvSpPr/>
            <p:nvPr/>
          </p:nvSpPr>
          <p:spPr>
            <a:xfrm>
              <a:off x="-48207850" y="3955825"/>
              <a:ext cx="105550" cy="158325"/>
            </a:xfrm>
            <a:custGeom>
              <a:avLst/>
              <a:gdLst/>
              <a:ahLst/>
              <a:cxnLst/>
              <a:rect l="l" t="t" r="r" b="b"/>
              <a:pathLst>
                <a:path w="4222" h="6333" extrusionOk="0">
                  <a:moveTo>
                    <a:pt x="2080" y="2080"/>
                  </a:moveTo>
                  <a:cubicBezTo>
                    <a:pt x="2300" y="2080"/>
                    <a:pt x="2458" y="2237"/>
                    <a:pt x="2458" y="2458"/>
                  </a:cubicBezTo>
                  <a:lnTo>
                    <a:pt x="2458" y="3151"/>
                  </a:lnTo>
                  <a:cubicBezTo>
                    <a:pt x="2458" y="3340"/>
                    <a:pt x="2300" y="3497"/>
                    <a:pt x="2080" y="3497"/>
                  </a:cubicBezTo>
                  <a:cubicBezTo>
                    <a:pt x="1891" y="3497"/>
                    <a:pt x="1733" y="3340"/>
                    <a:pt x="1733" y="3151"/>
                  </a:cubicBezTo>
                  <a:lnTo>
                    <a:pt x="1733" y="2458"/>
                  </a:lnTo>
                  <a:cubicBezTo>
                    <a:pt x="1733" y="2237"/>
                    <a:pt x="1891" y="2080"/>
                    <a:pt x="2080" y="2080"/>
                  </a:cubicBezTo>
                  <a:close/>
                  <a:moveTo>
                    <a:pt x="2080" y="4222"/>
                  </a:moveTo>
                  <a:cubicBezTo>
                    <a:pt x="2300" y="4222"/>
                    <a:pt x="2458" y="4380"/>
                    <a:pt x="2458" y="4569"/>
                  </a:cubicBezTo>
                  <a:lnTo>
                    <a:pt x="2458" y="5293"/>
                  </a:lnTo>
                  <a:cubicBezTo>
                    <a:pt x="2458" y="5482"/>
                    <a:pt x="2300" y="5640"/>
                    <a:pt x="2080" y="5640"/>
                  </a:cubicBezTo>
                  <a:cubicBezTo>
                    <a:pt x="1891" y="5640"/>
                    <a:pt x="1733" y="5482"/>
                    <a:pt x="1733" y="5293"/>
                  </a:cubicBezTo>
                  <a:lnTo>
                    <a:pt x="1733" y="4569"/>
                  </a:lnTo>
                  <a:cubicBezTo>
                    <a:pt x="1733" y="4380"/>
                    <a:pt x="1891" y="4222"/>
                    <a:pt x="2080" y="4222"/>
                  </a:cubicBezTo>
                  <a:close/>
                  <a:moveTo>
                    <a:pt x="2111" y="0"/>
                  </a:moveTo>
                  <a:cubicBezTo>
                    <a:pt x="1891" y="0"/>
                    <a:pt x="1733" y="158"/>
                    <a:pt x="1733" y="347"/>
                  </a:cubicBezTo>
                  <a:lnTo>
                    <a:pt x="1733" y="757"/>
                  </a:lnTo>
                  <a:cubicBezTo>
                    <a:pt x="1544" y="788"/>
                    <a:pt x="1355" y="914"/>
                    <a:pt x="1198" y="1072"/>
                  </a:cubicBezTo>
                  <a:lnTo>
                    <a:pt x="883" y="757"/>
                  </a:lnTo>
                  <a:cubicBezTo>
                    <a:pt x="820" y="694"/>
                    <a:pt x="733" y="662"/>
                    <a:pt x="642" y="662"/>
                  </a:cubicBezTo>
                  <a:cubicBezTo>
                    <a:pt x="552" y="662"/>
                    <a:pt x="457" y="694"/>
                    <a:pt x="378" y="757"/>
                  </a:cubicBezTo>
                  <a:cubicBezTo>
                    <a:pt x="252" y="883"/>
                    <a:pt x="252" y="1103"/>
                    <a:pt x="378" y="1261"/>
                  </a:cubicBezTo>
                  <a:lnTo>
                    <a:pt x="788" y="1702"/>
                  </a:lnTo>
                  <a:cubicBezTo>
                    <a:pt x="757" y="1859"/>
                    <a:pt x="725" y="2017"/>
                    <a:pt x="725" y="2174"/>
                  </a:cubicBezTo>
                  <a:lnTo>
                    <a:pt x="378" y="2174"/>
                  </a:lnTo>
                  <a:cubicBezTo>
                    <a:pt x="158" y="2174"/>
                    <a:pt x="0" y="2332"/>
                    <a:pt x="0" y="2521"/>
                  </a:cubicBezTo>
                  <a:cubicBezTo>
                    <a:pt x="0" y="2710"/>
                    <a:pt x="158" y="2867"/>
                    <a:pt x="378" y="2867"/>
                  </a:cubicBezTo>
                  <a:lnTo>
                    <a:pt x="725" y="2867"/>
                  </a:lnTo>
                  <a:lnTo>
                    <a:pt x="725" y="3592"/>
                  </a:lnTo>
                  <a:lnTo>
                    <a:pt x="378" y="3592"/>
                  </a:lnTo>
                  <a:cubicBezTo>
                    <a:pt x="158" y="3592"/>
                    <a:pt x="0" y="3750"/>
                    <a:pt x="0" y="3939"/>
                  </a:cubicBezTo>
                  <a:cubicBezTo>
                    <a:pt x="0" y="4128"/>
                    <a:pt x="158" y="4285"/>
                    <a:pt x="378" y="4285"/>
                  </a:cubicBezTo>
                  <a:lnTo>
                    <a:pt x="725" y="4285"/>
                  </a:lnTo>
                  <a:lnTo>
                    <a:pt x="725" y="5010"/>
                  </a:lnTo>
                  <a:lnTo>
                    <a:pt x="347" y="5010"/>
                  </a:lnTo>
                  <a:lnTo>
                    <a:pt x="347" y="4915"/>
                  </a:lnTo>
                  <a:cubicBezTo>
                    <a:pt x="158" y="4915"/>
                    <a:pt x="0" y="5073"/>
                    <a:pt x="0" y="5293"/>
                  </a:cubicBezTo>
                  <a:cubicBezTo>
                    <a:pt x="0" y="5482"/>
                    <a:pt x="158" y="5640"/>
                    <a:pt x="347" y="5640"/>
                  </a:cubicBezTo>
                  <a:lnTo>
                    <a:pt x="725" y="5640"/>
                  </a:lnTo>
                  <a:lnTo>
                    <a:pt x="725" y="6333"/>
                  </a:lnTo>
                  <a:lnTo>
                    <a:pt x="3497" y="6333"/>
                  </a:lnTo>
                  <a:lnTo>
                    <a:pt x="3497" y="5640"/>
                  </a:lnTo>
                  <a:lnTo>
                    <a:pt x="3876" y="5640"/>
                  </a:lnTo>
                  <a:cubicBezTo>
                    <a:pt x="4065" y="5640"/>
                    <a:pt x="4222" y="5482"/>
                    <a:pt x="4222" y="5293"/>
                  </a:cubicBezTo>
                  <a:cubicBezTo>
                    <a:pt x="4222" y="5073"/>
                    <a:pt x="4065" y="4915"/>
                    <a:pt x="3876" y="4915"/>
                  </a:cubicBezTo>
                  <a:lnTo>
                    <a:pt x="3497" y="4915"/>
                  </a:lnTo>
                  <a:lnTo>
                    <a:pt x="3497" y="4222"/>
                  </a:lnTo>
                  <a:lnTo>
                    <a:pt x="3876" y="4222"/>
                  </a:lnTo>
                  <a:cubicBezTo>
                    <a:pt x="4065" y="4222"/>
                    <a:pt x="4222" y="4065"/>
                    <a:pt x="4222" y="3876"/>
                  </a:cubicBezTo>
                  <a:cubicBezTo>
                    <a:pt x="4222" y="3655"/>
                    <a:pt x="4065" y="3497"/>
                    <a:pt x="3876" y="3497"/>
                  </a:cubicBezTo>
                  <a:lnTo>
                    <a:pt x="3497" y="3497"/>
                  </a:lnTo>
                  <a:lnTo>
                    <a:pt x="3497" y="2804"/>
                  </a:lnTo>
                  <a:lnTo>
                    <a:pt x="3876" y="2804"/>
                  </a:lnTo>
                  <a:cubicBezTo>
                    <a:pt x="4065" y="2804"/>
                    <a:pt x="4222" y="2647"/>
                    <a:pt x="4222" y="2458"/>
                  </a:cubicBezTo>
                  <a:cubicBezTo>
                    <a:pt x="4222" y="2237"/>
                    <a:pt x="4065" y="2080"/>
                    <a:pt x="3876" y="2080"/>
                  </a:cubicBezTo>
                  <a:lnTo>
                    <a:pt x="3497" y="2080"/>
                  </a:lnTo>
                  <a:cubicBezTo>
                    <a:pt x="3497" y="1418"/>
                    <a:pt x="3088" y="914"/>
                    <a:pt x="2458" y="757"/>
                  </a:cubicBezTo>
                  <a:lnTo>
                    <a:pt x="2458" y="347"/>
                  </a:lnTo>
                  <a:cubicBezTo>
                    <a:pt x="2458" y="158"/>
                    <a:pt x="2300" y="0"/>
                    <a:pt x="2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48192100" y="4184225"/>
              <a:ext cx="163850" cy="54375"/>
            </a:xfrm>
            <a:custGeom>
              <a:avLst/>
              <a:gdLst/>
              <a:ahLst/>
              <a:cxnLst/>
              <a:rect l="l" t="t" r="r" b="b"/>
              <a:pathLst>
                <a:path w="6554" h="2175" extrusionOk="0">
                  <a:moveTo>
                    <a:pt x="0" y="1"/>
                  </a:moveTo>
                  <a:lnTo>
                    <a:pt x="442" y="1891"/>
                  </a:lnTo>
                  <a:cubicBezTo>
                    <a:pt x="473" y="2049"/>
                    <a:pt x="631" y="2175"/>
                    <a:pt x="788" y="2175"/>
                  </a:cubicBezTo>
                  <a:lnTo>
                    <a:pt x="5703" y="2175"/>
                  </a:lnTo>
                  <a:cubicBezTo>
                    <a:pt x="5860" y="2175"/>
                    <a:pt x="6018" y="2049"/>
                    <a:pt x="6081" y="1891"/>
                  </a:cubicBezTo>
                  <a:lnTo>
                    <a:pt x="6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48216525" y="4131475"/>
              <a:ext cx="211900" cy="34675"/>
            </a:xfrm>
            <a:custGeom>
              <a:avLst/>
              <a:gdLst/>
              <a:ahLst/>
              <a:cxnLst/>
              <a:rect l="l" t="t" r="r" b="b"/>
              <a:pathLst>
                <a:path w="8476" h="1387" extrusionOk="0">
                  <a:moveTo>
                    <a:pt x="347" y="0"/>
                  </a:moveTo>
                  <a:cubicBezTo>
                    <a:pt x="158" y="0"/>
                    <a:pt x="1" y="126"/>
                    <a:pt x="1" y="347"/>
                  </a:cubicBezTo>
                  <a:cubicBezTo>
                    <a:pt x="1" y="914"/>
                    <a:pt x="473" y="1386"/>
                    <a:pt x="1072" y="1386"/>
                  </a:cubicBezTo>
                  <a:lnTo>
                    <a:pt x="7405" y="1386"/>
                  </a:lnTo>
                  <a:cubicBezTo>
                    <a:pt x="8003" y="1386"/>
                    <a:pt x="8476" y="914"/>
                    <a:pt x="8476" y="347"/>
                  </a:cubicBezTo>
                  <a:cubicBezTo>
                    <a:pt x="8413" y="158"/>
                    <a:pt x="8255" y="0"/>
                    <a:pt x="80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48113350" y="3936125"/>
              <a:ext cx="98475" cy="178025"/>
            </a:xfrm>
            <a:custGeom>
              <a:avLst/>
              <a:gdLst/>
              <a:ahLst/>
              <a:cxnLst/>
              <a:rect l="l" t="t" r="r" b="b"/>
              <a:pathLst>
                <a:path w="3939" h="7121" extrusionOk="0">
                  <a:moveTo>
                    <a:pt x="1860" y="2175"/>
                  </a:moveTo>
                  <a:cubicBezTo>
                    <a:pt x="2049" y="2175"/>
                    <a:pt x="2206" y="2332"/>
                    <a:pt x="2206" y="2521"/>
                  </a:cubicBezTo>
                  <a:lnTo>
                    <a:pt x="2206" y="3246"/>
                  </a:lnTo>
                  <a:cubicBezTo>
                    <a:pt x="2206" y="3435"/>
                    <a:pt x="2049" y="3592"/>
                    <a:pt x="1860" y="3592"/>
                  </a:cubicBezTo>
                  <a:cubicBezTo>
                    <a:pt x="1671" y="3592"/>
                    <a:pt x="1513" y="3435"/>
                    <a:pt x="1513" y="3246"/>
                  </a:cubicBezTo>
                  <a:lnTo>
                    <a:pt x="1513" y="2521"/>
                  </a:lnTo>
                  <a:cubicBezTo>
                    <a:pt x="1513" y="2332"/>
                    <a:pt x="1671" y="2175"/>
                    <a:pt x="1860" y="2175"/>
                  </a:cubicBezTo>
                  <a:close/>
                  <a:moveTo>
                    <a:pt x="1860" y="4285"/>
                  </a:moveTo>
                  <a:cubicBezTo>
                    <a:pt x="2049" y="4285"/>
                    <a:pt x="2206" y="4443"/>
                    <a:pt x="2206" y="4632"/>
                  </a:cubicBezTo>
                  <a:lnTo>
                    <a:pt x="2206" y="5357"/>
                  </a:lnTo>
                  <a:cubicBezTo>
                    <a:pt x="2206" y="5546"/>
                    <a:pt x="2049" y="5703"/>
                    <a:pt x="1860" y="5703"/>
                  </a:cubicBezTo>
                  <a:cubicBezTo>
                    <a:pt x="1671" y="5703"/>
                    <a:pt x="1513" y="5546"/>
                    <a:pt x="1513" y="5357"/>
                  </a:cubicBezTo>
                  <a:lnTo>
                    <a:pt x="1513" y="4632"/>
                  </a:lnTo>
                  <a:cubicBezTo>
                    <a:pt x="1513" y="4443"/>
                    <a:pt x="1671" y="4285"/>
                    <a:pt x="1860" y="4285"/>
                  </a:cubicBezTo>
                  <a:close/>
                  <a:moveTo>
                    <a:pt x="1860" y="1"/>
                  </a:moveTo>
                  <a:cubicBezTo>
                    <a:pt x="1671" y="1"/>
                    <a:pt x="1513" y="158"/>
                    <a:pt x="1513" y="347"/>
                  </a:cubicBezTo>
                  <a:lnTo>
                    <a:pt x="1513" y="757"/>
                  </a:lnTo>
                  <a:cubicBezTo>
                    <a:pt x="1324" y="788"/>
                    <a:pt x="1104" y="914"/>
                    <a:pt x="946" y="1072"/>
                  </a:cubicBezTo>
                  <a:lnTo>
                    <a:pt x="631" y="757"/>
                  </a:lnTo>
                  <a:cubicBezTo>
                    <a:pt x="584" y="694"/>
                    <a:pt x="497" y="662"/>
                    <a:pt x="403" y="662"/>
                  </a:cubicBezTo>
                  <a:cubicBezTo>
                    <a:pt x="308" y="662"/>
                    <a:pt x="206" y="694"/>
                    <a:pt x="127" y="757"/>
                  </a:cubicBezTo>
                  <a:cubicBezTo>
                    <a:pt x="1" y="883"/>
                    <a:pt x="1" y="1104"/>
                    <a:pt x="127" y="1261"/>
                  </a:cubicBezTo>
                  <a:lnTo>
                    <a:pt x="505" y="1702"/>
                  </a:lnTo>
                  <a:cubicBezTo>
                    <a:pt x="474" y="1860"/>
                    <a:pt x="442" y="2017"/>
                    <a:pt x="442" y="2175"/>
                  </a:cubicBezTo>
                  <a:lnTo>
                    <a:pt x="442" y="2238"/>
                  </a:lnTo>
                  <a:cubicBezTo>
                    <a:pt x="820" y="2395"/>
                    <a:pt x="1135" y="2742"/>
                    <a:pt x="1135" y="3214"/>
                  </a:cubicBezTo>
                  <a:cubicBezTo>
                    <a:pt x="1135" y="3498"/>
                    <a:pt x="1041" y="3750"/>
                    <a:pt x="883" y="3939"/>
                  </a:cubicBezTo>
                  <a:cubicBezTo>
                    <a:pt x="1041" y="4128"/>
                    <a:pt x="1135" y="4380"/>
                    <a:pt x="1135" y="4632"/>
                  </a:cubicBezTo>
                  <a:cubicBezTo>
                    <a:pt x="1135" y="4916"/>
                    <a:pt x="1041" y="5168"/>
                    <a:pt x="883" y="5357"/>
                  </a:cubicBezTo>
                  <a:cubicBezTo>
                    <a:pt x="1041" y="5546"/>
                    <a:pt x="1135" y="5798"/>
                    <a:pt x="1135" y="6081"/>
                  </a:cubicBezTo>
                  <a:cubicBezTo>
                    <a:pt x="1135" y="6554"/>
                    <a:pt x="883" y="6932"/>
                    <a:pt x="442" y="7058"/>
                  </a:cubicBezTo>
                  <a:lnTo>
                    <a:pt x="442" y="7121"/>
                  </a:lnTo>
                  <a:lnTo>
                    <a:pt x="3246" y="7121"/>
                  </a:lnTo>
                  <a:lnTo>
                    <a:pt x="3246" y="5703"/>
                  </a:lnTo>
                  <a:lnTo>
                    <a:pt x="3593" y="5703"/>
                  </a:lnTo>
                  <a:cubicBezTo>
                    <a:pt x="3782" y="5703"/>
                    <a:pt x="3939" y="5546"/>
                    <a:pt x="3939" y="5357"/>
                  </a:cubicBezTo>
                  <a:cubicBezTo>
                    <a:pt x="3939" y="5168"/>
                    <a:pt x="3782" y="5010"/>
                    <a:pt x="3593" y="5010"/>
                  </a:cubicBezTo>
                  <a:lnTo>
                    <a:pt x="3246" y="5010"/>
                  </a:lnTo>
                  <a:lnTo>
                    <a:pt x="3246" y="4285"/>
                  </a:lnTo>
                  <a:lnTo>
                    <a:pt x="3593" y="4285"/>
                  </a:lnTo>
                  <a:cubicBezTo>
                    <a:pt x="3782" y="4285"/>
                    <a:pt x="3939" y="4128"/>
                    <a:pt x="3939" y="3939"/>
                  </a:cubicBezTo>
                  <a:cubicBezTo>
                    <a:pt x="3939" y="3750"/>
                    <a:pt x="3782" y="3592"/>
                    <a:pt x="3593" y="3592"/>
                  </a:cubicBezTo>
                  <a:lnTo>
                    <a:pt x="3246" y="3592"/>
                  </a:lnTo>
                  <a:lnTo>
                    <a:pt x="3246" y="2868"/>
                  </a:lnTo>
                  <a:lnTo>
                    <a:pt x="3593" y="2868"/>
                  </a:lnTo>
                  <a:cubicBezTo>
                    <a:pt x="3782" y="2868"/>
                    <a:pt x="3939" y="2710"/>
                    <a:pt x="3939" y="2521"/>
                  </a:cubicBezTo>
                  <a:cubicBezTo>
                    <a:pt x="3939" y="2332"/>
                    <a:pt x="3782" y="2175"/>
                    <a:pt x="3593" y="2175"/>
                  </a:cubicBezTo>
                  <a:lnTo>
                    <a:pt x="3246" y="2175"/>
                  </a:lnTo>
                  <a:cubicBezTo>
                    <a:pt x="3246" y="2017"/>
                    <a:pt x="3183" y="1860"/>
                    <a:pt x="3151" y="1702"/>
                  </a:cubicBezTo>
                  <a:lnTo>
                    <a:pt x="3593" y="1261"/>
                  </a:lnTo>
                  <a:cubicBezTo>
                    <a:pt x="3719" y="1135"/>
                    <a:pt x="3719" y="914"/>
                    <a:pt x="3593" y="757"/>
                  </a:cubicBezTo>
                  <a:cubicBezTo>
                    <a:pt x="3530" y="694"/>
                    <a:pt x="3443" y="662"/>
                    <a:pt x="3352" y="662"/>
                  </a:cubicBezTo>
                  <a:cubicBezTo>
                    <a:pt x="3262" y="662"/>
                    <a:pt x="3167" y="694"/>
                    <a:pt x="3088" y="757"/>
                  </a:cubicBezTo>
                  <a:lnTo>
                    <a:pt x="2773" y="1072"/>
                  </a:lnTo>
                  <a:cubicBezTo>
                    <a:pt x="2616" y="946"/>
                    <a:pt x="2427" y="820"/>
                    <a:pt x="2206" y="757"/>
                  </a:cubicBezTo>
                  <a:lnTo>
                    <a:pt x="2206" y="347"/>
                  </a:lnTo>
                  <a:cubicBezTo>
                    <a:pt x="2206" y="158"/>
                    <a:pt x="2049" y="1"/>
                    <a:pt x="1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34"/>
          <p:cNvGrpSpPr/>
          <p:nvPr/>
        </p:nvGrpSpPr>
        <p:grpSpPr>
          <a:xfrm>
            <a:off x="6394564" y="3593811"/>
            <a:ext cx="359106" cy="355525"/>
            <a:chOff x="-49031025" y="3920175"/>
            <a:chExt cx="303350" cy="300325"/>
          </a:xfrm>
        </p:grpSpPr>
        <p:sp>
          <p:nvSpPr>
            <p:cNvPr id="443" name="Google Shape;443;p34"/>
            <p:cNvSpPr/>
            <p:nvPr/>
          </p:nvSpPr>
          <p:spPr>
            <a:xfrm>
              <a:off x="-49031025" y="4131875"/>
              <a:ext cx="109600" cy="88625"/>
            </a:xfrm>
            <a:custGeom>
              <a:avLst/>
              <a:gdLst/>
              <a:ahLst/>
              <a:cxnLst/>
              <a:rect l="l" t="t" r="r" b="b"/>
              <a:pathLst>
                <a:path w="4384" h="3545" extrusionOk="0">
                  <a:moveTo>
                    <a:pt x="472" y="1"/>
                  </a:moveTo>
                  <a:cubicBezTo>
                    <a:pt x="202" y="1"/>
                    <a:pt x="0" y="326"/>
                    <a:pt x="225" y="551"/>
                  </a:cubicBezTo>
                  <a:lnTo>
                    <a:pt x="2336" y="3387"/>
                  </a:lnTo>
                  <a:cubicBezTo>
                    <a:pt x="2399" y="3481"/>
                    <a:pt x="2494" y="3544"/>
                    <a:pt x="2620" y="3544"/>
                  </a:cubicBezTo>
                  <a:lnTo>
                    <a:pt x="4384" y="3544"/>
                  </a:lnTo>
                  <a:lnTo>
                    <a:pt x="2620" y="583"/>
                  </a:lnTo>
                  <a:lnTo>
                    <a:pt x="572" y="16"/>
                  </a:lnTo>
                  <a:cubicBezTo>
                    <a:pt x="538" y="5"/>
                    <a:pt x="505" y="1"/>
                    <a:pt x="4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48921450" y="3920175"/>
              <a:ext cx="79575" cy="130975"/>
            </a:xfrm>
            <a:custGeom>
              <a:avLst/>
              <a:gdLst/>
              <a:ahLst/>
              <a:cxnLst/>
              <a:rect l="l" t="t" r="r" b="b"/>
              <a:pathLst>
                <a:path w="3183" h="5239" extrusionOk="0">
                  <a:moveTo>
                    <a:pt x="302" y="1"/>
                  </a:moveTo>
                  <a:cubicBezTo>
                    <a:pt x="275" y="1"/>
                    <a:pt x="248" y="3"/>
                    <a:pt x="221" y="9"/>
                  </a:cubicBezTo>
                  <a:cubicBezTo>
                    <a:pt x="64" y="40"/>
                    <a:pt x="1" y="198"/>
                    <a:pt x="1" y="355"/>
                  </a:cubicBezTo>
                  <a:lnTo>
                    <a:pt x="64" y="1269"/>
                  </a:lnTo>
                  <a:lnTo>
                    <a:pt x="2584" y="5239"/>
                  </a:lnTo>
                  <a:lnTo>
                    <a:pt x="3183" y="4199"/>
                  </a:lnTo>
                  <a:lnTo>
                    <a:pt x="631" y="166"/>
                  </a:lnTo>
                  <a:cubicBezTo>
                    <a:pt x="553" y="62"/>
                    <a:pt x="431"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48842675" y="4008100"/>
              <a:ext cx="115000" cy="53300"/>
            </a:xfrm>
            <a:custGeom>
              <a:avLst/>
              <a:gdLst/>
              <a:ahLst/>
              <a:cxnLst/>
              <a:rect l="l" t="t" r="r" b="b"/>
              <a:pathLst>
                <a:path w="4600" h="2132" extrusionOk="0">
                  <a:moveTo>
                    <a:pt x="1359" y="0"/>
                  </a:moveTo>
                  <a:cubicBezTo>
                    <a:pt x="1245" y="0"/>
                    <a:pt x="1132" y="57"/>
                    <a:pt x="1072" y="178"/>
                  </a:cubicBezTo>
                  <a:lnTo>
                    <a:pt x="0" y="2131"/>
                  </a:lnTo>
                  <a:lnTo>
                    <a:pt x="4191" y="2131"/>
                  </a:lnTo>
                  <a:cubicBezTo>
                    <a:pt x="4317" y="2131"/>
                    <a:pt x="4506" y="2005"/>
                    <a:pt x="4537" y="1848"/>
                  </a:cubicBezTo>
                  <a:cubicBezTo>
                    <a:pt x="4600" y="1690"/>
                    <a:pt x="4537" y="1533"/>
                    <a:pt x="4380" y="1469"/>
                  </a:cubicBezTo>
                  <a:lnTo>
                    <a:pt x="1544" y="52"/>
                  </a:lnTo>
                  <a:cubicBezTo>
                    <a:pt x="1488" y="18"/>
                    <a:pt x="1423" y="0"/>
                    <a:pt x="1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48838750" y="4078700"/>
              <a:ext cx="51225" cy="66975"/>
            </a:xfrm>
            <a:custGeom>
              <a:avLst/>
              <a:gdLst/>
              <a:ahLst/>
              <a:cxnLst/>
              <a:rect l="l" t="t" r="r" b="b"/>
              <a:pathLst>
                <a:path w="2049" h="2679" extrusionOk="0">
                  <a:moveTo>
                    <a:pt x="1" y="0"/>
                  </a:moveTo>
                  <a:lnTo>
                    <a:pt x="1734" y="2678"/>
                  </a:lnTo>
                  <a:lnTo>
                    <a:pt x="2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48975000" y="3920575"/>
              <a:ext cx="173300" cy="248725"/>
            </a:xfrm>
            <a:custGeom>
              <a:avLst/>
              <a:gdLst/>
              <a:ahLst/>
              <a:cxnLst/>
              <a:rect l="l" t="t" r="r" b="b"/>
              <a:pathLst>
                <a:path w="6932" h="9949" extrusionOk="0">
                  <a:moveTo>
                    <a:pt x="374" y="0"/>
                  </a:moveTo>
                  <a:cubicBezTo>
                    <a:pt x="334" y="0"/>
                    <a:pt x="293" y="8"/>
                    <a:pt x="253" y="24"/>
                  </a:cubicBezTo>
                  <a:cubicBezTo>
                    <a:pt x="95" y="87"/>
                    <a:pt x="1" y="245"/>
                    <a:pt x="1" y="402"/>
                  </a:cubicBezTo>
                  <a:lnTo>
                    <a:pt x="694" y="7585"/>
                  </a:lnTo>
                  <a:lnTo>
                    <a:pt x="6932" y="9948"/>
                  </a:lnTo>
                  <a:lnTo>
                    <a:pt x="694" y="182"/>
                  </a:lnTo>
                  <a:cubicBezTo>
                    <a:pt x="600" y="65"/>
                    <a:pt x="489" y="0"/>
                    <a:pt x="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48955300" y="4129900"/>
              <a:ext cx="151250" cy="89800"/>
            </a:xfrm>
            <a:custGeom>
              <a:avLst/>
              <a:gdLst/>
              <a:ahLst/>
              <a:cxnLst/>
              <a:rect l="l" t="t" r="r" b="b"/>
              <a:pathLst>
                <a:path w="6050" h="3592" extrusionOk="0">
                  <a:moveTo>
                    <a:pt x="0" y="0"/>
                  </a:moveTo>
                  <a:lnTo>
                    <a:pt x="2174" y="3592"/>
                  </a:lnTo>
                  <a:lnTo>
                    <a:pt x="5167" y="3592"/>
                  </a:lnTo>
                  <a:cubicBezTo>
                    <a:pt x="5293" y="3592"/>
                    <a:pt x="5419" y="3529"/>
                    <a:pt x="5482" y="3403"/>
                  </a:cubicBezTo>
                  <a:lnTo>
                    <a:pt x="6049" y="2268"/>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34"/>
          <p:cNvGrpSpPr/>
          <p:nvPr/>
        </p:nvGrpSpPr>
        <p:grpSpPr>
          <a:xfrm>
            <a:off x="8162653" y="1664357"/>
            <a:ext cx="353645" cy="355557"/>
            <a:chOff x="-33286325" y="3944800"/>
            <a:chExt cx="291450" cy="293025"/>
          </a:xfrm>
        </p:grpSpPr>
        <p:sp>
          <p:nvSpPr>
            <p:cNvPr id="450" name="Google Shape;450;p34"/>
            <p:cNvSpPr/>
            <p:nvPr/>
          </p:nvSpPr>
          <p:spPr>
            <a:xfrm>
              <a:off x="-33194950" y="3996000"/>
              <a:ext cx="200075" cy="241825"/>
            </a:xfrm>
            <a:custGeom>
              <a:avLst/>
              <a:gdLst/>
              <a:ahLst/>
              <a:cxnLst/>
              <a:rect l="l" t="t" r="r" b="b"/>
              <a:pathLst>
                <a:path w="8003" h="9673" extrusionOk="0">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33027975" y="3962900"/>
              <a:ext cx="33100" cy="105575"/>
            </a:xfrm>
            <a:custGeom>
              <a:avLst/>
              <a:gdLst/>
              <a:ahLst/>
              <a:cxnLst/>
              <a:rect l="l" t="t" r="r" b="b"/>
              <a:pathLst>
                <a:path w="1324" h="4223" extrusionOk="0">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33286325" y="3962125"/>
              <a:ext cx="96125" cy="205600"/>
            </a:xfrm>
            <a:custGeom>
              <a:avLst/>
              <a:gdLst/>
              <a:ahLst/>
              <a:cxnLst/>
              <a:rect l="l" t="t" r="r" b="b"/>
              <a:pathLst>
                <a:path w="3845" h="8224" extrusionOk="0">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33235125" y="3944800"/>
              <a:ext cx="189050" cy="171725"/>
            </a:xfrm>
            <a:custGeom>
              <a:avLst/>
              <a:gdLst/>
              <a:ahLst/>
              <a:cxnLst/>
              <a:rect l="l" t="t" r="r" b="b"/>
              <a:pathLst>
                <a:path w="7562" h="6869" extrusionOk="0">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34"/>
          <p:cNvGrpSpPr/>
          <p:nvPr/>
        </p:nvGrpSpPr>
        <p:grpSpPr>
          <a:xfrm>
            <a:off x="8166689" y="3561689"/>
            <a:ext cx="351024" cy="347301"/>
            <a:chOff x="946175" y="3619500"/>
            <a:chExt cx="296975" cy="293825"/>
          </a:xfrm>
        </p:grpSpPr>
        <p:sp>
          <p:nvSpPr>
            <p:cNvPr id="455" name="Google Shape;455;p34"/>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56" name="Google Shape;456;p34"/>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57" name="Google Shape;457;p34"/>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58" name="Google Shape;458;p34"/>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59" name="Google Shape;459;p34"/>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60" name="Google Shape;460;p34"/>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2" name="TextBox 1">
            <a:extLst>
              <a:ext uri="{FF2B5EF4-FFF2-40B4-BE49-F238E27FC236}">
                <a16:creationId xmlns:a16="http://schemas.microsoft.com/office/drawing/2014/main" id="{D25D5443-1A0C-CA45-9709-9F78D5C32C45}"/>
              </a:ext>
            </a:extLst>
          </p:cNvPr>
          <p:cNvSpPr txBox="1"/>
          <p:nvPr/>
        </p:nvSpPr>
        <p:spPr>
          <a:xfrm>
            <a:off x="186885" y="1061238"/>
            <a:ext cx="5516725" cy="3231654"/>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Stagnant Wage Growth: Despite economic growth, wage increases have not kept pace with rising living costs, making it difficult for many families to afford housing.</a:t>
            </a:r>
          </a:p>
          <a:p>
            <a:pPr marL="171450" indent="-1714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Rising Income Inequality: The wealth gap has widened over the years, with high-income households benefiting disproportionately from economic gains.</a:t>
            </a:r>
          </a:p>
          <a:p>
            <a:pPr marL="171450" indent="-1714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Impact of COVID-19: The pandemic has further exacerbated income disparities, with job losses and reduced work hours affecting lower-income individuals more severely.</a:t>
            </a:r>
          </a:p>
          <a:p>
            <a:pPr marL="171450" indent="-1714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Regional Disparities: Income levels vary significantly across regions, contributing to varying housing affordability challenges in different areas.</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Potential Solutions: Addressing income disparities requires comprehensive strategies, including promoting job growth, providing education and skill development opportunities, and advocating for fair wage policies.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2"/>
          <p:cNvSpPr/>
          <p:nvPr/>
        </p:nvSpPr>
        <p:spPr>
          <a:xfrm>
            <a:off x="3687875" y="2489150"/>
            <a:ext cx="4998900" cy="659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3687900" y="3557425"/>
            <a:ext cx="4998900" cy="659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3687800" y="1408575"/>
            <a:ext cx="4998900" cy="659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flipH="1">
            <a:off x="780296" y="2233276"/>
            <a:ext cx="1770123" cy="2251611"/>
          </a:xfrm>
          <a:custGeom>
            <a:avLst/>
            <a:gdLst/>
            <a:ahLst/>
            <a:cxnLst/>
            <a:rect l="l" t="t" r="r" b="b"/>
            <a:pathLst>
              <a:path w="94735" h="140968" extrusionOk="0">
                <a:moveTo>
                  <a:pt x="0" y="51937"/>
                </a:moveTo>
                <a:lnTo>
                  <a:pt x="12876" y="51937"/>
                </a:lnTo>
                <a:lnTo>
                  <a:pt x="12876" y="140968"/>
                </a:lnTo>
                <a:lnTo>
                  <a:pt x="42430" y="140968"/>
                </a:lnTo>
                <a:lnTo>
                  <a:pt x="42430" y="106810"/>
                </a:lnTo>
                <a:cubicBezTo>
                  <a:pt x="44832" y="102240"/>
                  <a:pt x="50002" y="102240"/>
                  <a:pt x="52404" y="106810"/>
                </a:cubicBezTo>
                <a:lnTo>
                  <a:pt x="52404" y="140968"/>
                </a:lnTo>
                <a:lnTo>
                  <a:pt x="81925" y="140968"/>
                </a:lnTo>
                <a:lnTo>
                  <a:pt x="81925" y="57141"/>
                </a:lnTo>
                <a:lnTo>
                  <a:pt x="81925" y="51937"/>
                </a:lnTo>
                <a:lnTo>
                  <a:pt x="94734" y="51937"/>
                </a:lnTo>
                <a:lnTo>
                  <a:pt x="81925" y="37794"/>
                </a:lnTo>
                <a:lnTo>
                  <a:pt x="81925" y="14811"/>
                </a:lnTo>
                <a:lnTo>
                  <a:pt x="72352" y="14811"/>
                </a:lnTo>
                <a:lnTo>
                  <a:pt x="72352" y="27286"/>
                </a:lnTo>
                <a:lnTo>
                  <a:pt x="47434" y="0"/>
                </a:lnTo>
                <a:close/>
                <a:moveTo>
                  <a:pt x="61177" y="77756"/>
                </a:moveTo>
                <a:cubicBezTo>
                  <a:pt x="63579" y="73219"/>
                  <a:pt x="68783" y="73219"/>
                  <a:pt x="71184" y="77756"/>
                </a:cubicBezTo>
                <a:lnTo>
                  <a:pt x="71184" y="95835"/>
                </a:lnTo>
                <a:lnTo>
                  <a:pt x="61177" y="95835"/>
                </a:lnTo>
                <a:close/>
                <a:moveTo>
                  <a:pt x="42430" y="77756"/>
                </a:moveTo>
                <a:cubicBezTo>
                  <a:pt x="44832" y="73219"/>
                  <a:pt x="50002" y="73219"/>
                  <a:pt x="52404" y="77756"/>
                </a:cubicBezTo>
                <a:lnTo>
                  <a:pt x="52404" y="95835"/>
                </a:lnTo>
                <a:lnTo>
                  <a:pt x="42430" y="95835"/>
                </a:lnTo>
                <a:close/>
                <a:moveTo>
                  <a:pt x="23684" y="77756"/>
                </a:moveTo>
                <a:cubicBezTo>
                  <a:pt x="26052" y="73219"/>
                  <a:pt x="31656" y="73219"/>
                  <a:pt x="34058" y="77756"/>
                </a:cubicBezTo>
                <a:lnTo>
                  <a:pt x="34058" y="95835"/>
                </a:lnTo>
                <a:lnTo>
                  <a:pt x="23684" y="95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flipH="1">
            <a:off x="2227324" y="1066551"/>
            <a:ext cx="1770123" cy="3418450"/>
          </a:xfrm>
          <a:custGeom>
            <a:avLst/>
            <a:gdLst/>
            <a:ahLst/>
            <a:cxnLst/>
            <a:rect l="l" t="t" r="r" b="b"/>
            <a:pathLst>
              <a:path w="94735" h="214021" extrusionOk="0">
                <a:moveTo>
                  <a:pt x="0" y="51938"/>
                </a:moveTo>
                <a:lnTo>
                  <a:pt x="12910" y="51938"/>
                </a:lnTo>
                <a:lnTo>
                  <a:pt x="12910" y="214021"/>
                </a:lnTo>
                <a:lnTo>
                  <a:pt x="81959" y="214021"/>
                </a:lnTo>
                <a:lnTo>
                  <a:pt x="81959" y="51938"/>
                </a:lnTo>
                <a:lnTo>
                  <a:pt x="94735" y="51938"/>
                </a:lnTo>
                <a:lnTo>
                  <a:pt x="47434" y="1"/>
                </a:lnTo>
                <a:lnTo>
                  <a:pt x="22483" y="27421"/>
                </a:lnTo>
                <a:lnTo>
                  <a:pt x="22483" y="10041"/>
                </a:lnTo>
                <a:lnTo>
                  <a:pt x="12910" y="10041"/>
                </a:lnTo>
                <a:lnTo>
                  <a:pt x="12910" y="37928"/>
                </a:lnTo>
                <a:close/>
                <a:moveTo>
                  <a:pt x="61211" y="165486"/>
                </a:moveTo>
                <a:cubicBezTo>
                  <a:pt x="63579" y="160916"/>
                  <a:pt x="68783" y="160916"/>
                  <a:pt x="71185" y="165486"/>
                </a:cubicBezTo>
                <a:lnTo>
                  <a:pt x="71185" y="183666"/>
                </a:lnTo>
                <a:lnTo>
                  <a:pt x="61211" y="183666"/>
                </a:lnTo>
                <a:close/>
                <a:moveTo>
                  <a:pt x="61211" y="133563"/>
                </a:moveTo>
                <a:cubicBezTo>
                  <a:pt x="63579" y="128993"/>
                  <a:pt x="68783" y="128993"/>
                  <a:pt x="71185" y="133563"/>
                </a:cubicBezTo>
                <a:lnTo>
                  <a:pt x="71185" y="151743"/>
                </a:lnTo>
                <a:lnTo>
                  <a:pt x="61211" y="151743"/>
                </a:lnTo>
                <a:close/>
                <a:moveTo>
                  <a:pt x="61211" y="101607"/>
                </a:moveTo>
                <a:cubicBezTo>
                  <a:pt x="63579" y="97070"/>
                  <a:pt x="68783" y="97070"/>
                  <a:pt x="71185" y="101607"/>
                </a:cubicBezTo>
                <a:lnTo>
                  <a:pt x="71185" y="119820"/>
                </a:lnTo>
                <a:lnTo>
                  <a:pt x="61211" y="119820"/>
                </a:lnTo>
                <a:close/>
                <a:moveTo>
                  <a:pt x="61211" y="69684"/>
                </a:moveTo>
                <a:cubicBezTo>
                  <a:pt x="63579" y="65114"/>
                  <a:pt x="68783" y="65114"/>
                  <a:pt x="71185" y="69684"/>
                </a:cubicBezTo>
                <a:lnTo>
                  <a:pt x="71185" y="87864"/>
                </a:lnTo>
                <a:lnTo>
                  <a:pt x="61211" y="87864"/>
                </a:lnTo>
                <a:close/>
                <a:moveTo>
                  <a:pt x="42431" y="165486"/>
                </a:moveTo>
                <a:cubicBezTo>
                  <a:pt x="44832" y="160916"/>
                  <a:pt x="50036" y="160916"/>
                  <a:pt x="52404" y="165486"/>
                </a:cubicBezTo>
                <a:lnTo>
                  <a:pt x="52404" y="183666"/>
                </a:lnTo>
                <a:lnTo>
                  <a:pt x="42431" y="183666"/>
                </a:lnTo>
                <a:close/>
                <a:moveTo>
                  <a:pt x="42431" y="133563"/>
                </a:moveTo>
                <a:cubicBezTo>
                  <a:pt x="44832" y="128993"/>
                  <a:pt x="50036" y="128993"/>
                  <a:pt x="52404" y="133563"/>
                </a:cubicBezTo>
                <a:lnTo>
                  <a:pt x="52404" y="151743"/>
                </a:lnTo>
                <a:lnTo>
                  <a:pt x="42431" y="151743"/>
                </a:lnTo>
                <a:close/>
                <a:moveTo>
                  <a:pt x="42431" y="101607"/>
                </a:moveTo>
                <a:cubicBezTo>
                  <a:pt x="44832" y="97070"/>
                  <a:pt x="50036" y="97070"/>
                  <a:pt x="52404" y="101607"/>
                </a:cubicBezTo>
                <a:lnTo>
                  <a:pt x="52404" y="119820"/>
                </a:lnTo>
                <a:lnTo>
                  <a:pt x="42431" y="119820"/>
                </a:lnTo>
                <a:close/>
                <a:moveTo>
                  <a:pt x="42431" y="69684"/>
                </a:moveTo>
                <a:cubicBezTo>
                  <a:pt x="44832" y="65114"/>
                  <a:pt x="50036" y="65114"/>
                  <a:pt x="52404" y="69684"/>
                </a:cubicBezTo>
                <a:lnTo>
                  <a:pt x="52404" y="87864"/>
                </a:lnTo>
                <a:lnTo>
                  <a:pt x="42431" y="87864"/>
                </a:lnTo>
                <a:close/>
                <a:moveTo>
                  <a:pt x="23684" y="165486"/>
                </a:moveTo>
                <a:cubicBezTo>
                  <a:pt x="26086" y="160916"/>
                  <a:pt x="31656" y="160916"/>
                  <a:pt x="34058" y="165486"/>
                </a:cubicBezTo>
                <a:lnTo>
                  <a:pt x="34058" y="183666"/>
                </a:lnTo>
                <a:lnTo>
                  <a:pt x="23684" y="183666"/>
                </a:lnTo>
                <a:close/>
                <a:moveTo>
                  <a:pt x="23684" y="133563"/>
                </a:moveTo>
                <a:cubicBezTo>
                  <a:pt x="26086" y="128993"/>
                  <a:pt x="31656" y="128993"/>
                  <a:pt x="34058" y="133563"/>
                </a:cubicBezTo>
                <a:lnTo>
                  <a:pt x="34058" y="151743"/>
                </a:lnTo>
                <a:lnTo>
                  <a:pt x="23684" y="151743"/>
                </a:lnTo>
                <a:close/>
                <a:moveTo>
                  <a:pt x="23684" y="101607"/>
                </a:moveTo>
                <a:cubicBezTo>
                  <a:pt x="26086" y="97070"/>
                  <a:pt x="31656" y="97070"/>
                  <a:pt x="34058" y="101607"/>
                </a:cubicBezTo>
                <a:lnTo>
                  <a:pt x="34058" y="119820"/>
                </a:lnTo>
                <a:lnTo>
                  <a:pt x="23684" y="119820"/>
                </a:lnTo>
                <a:close/>
                <a:moveTo>
                  <a:pt x="23684" y="69684"/>
                </a:moveTo>
                <a:cubicBezTo>
                  <a:pt x="26086" y="65114"/>
                  <a:pt x="31656" y="65114"/>
                  <a:pt x="34058" y="69684"/>
                </a:cubicBezTo>
                <a:lnTo>
                  <a:pt x="34058" y="87864"/>
                </a:lnTo>
                <a:lnTo>
                  <a:pt x="23684" y="8786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Key Findings</a:t>
            </a:r>
            <a:endParaRPr lang="en-US" dirty="0"/>
          </a:p>
        </p:txBody>
      </p:sp>
      <p:sp>
        <p:nvSpPr>
          <p:cNvPr id="350" name="Google Shape;350;p32"/>
          <p:cNvSpPr/>
          <p:nvPr/>
        </p:nvSpPr>
        <p:spPr>
          <a:xfrm>
            <a:off x="457200" y="4430625"/>
            <a:ext cx="8229563" cy="301454"/>
          </a:xfrm>
          <a:custGeom>
            <a:avLst/>
            <a:gdLst/>
            <a:ahLst/>
            <a:cxnLst/>
            <a:rect l="l" t="t" r="r" b="b"/>
            <a:pathLst>
              <a:path w="32508" h="6596" extrusionOk="0">
                <a:moveTo>
                  <a:pt x="0" y="1"/>
                </a:moveTo>
                <a:lnTo>
                  <a:pt x="0" y="6595"/>
                </a:lnTo>
                <a:lnTo>
                  <a:pt x="32507" y="6595"/>
                </a:lnTo>
                <a:lnTo>
                  <a:pt x="3250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046D0D10-26E3-2B27-825F-C8BC58DF0453}"/>
              </a:ext>
            </a:extLst>
          </p:cNvPr>
          <p:cNvSpPr txBox="1"/>
          <p:nvPr/>
        </p:nvSpPr>
        <p:spPr>
          <a:xfrm>
            <a:off x="4082143" y="1214846"/>
            <a:ext cx="4604557" cy="3231654"/>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Income-Home Price Gap: The gap between income growth and rising home prices has widened significantly, particularly in high-demand areas like California and New York.</a:t>
            </a:r>
          </a:p>
          <a:p>
            <a:pPr marL="171450" indent="-1714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Demographic Implications: Income disparities are impacting diverse demographics, including low- and middle-income families, millennials, and marginalized communities.</a:t>
            </a:r>
          </a:p>
          <a:p>
            <a:pPr marL="171450" indent="-1714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Regional Variation: Our data shows that income trends and housing affordability challenges vary substantially between states, with Florida and Texas displaying more favorable income-to-home-price ratios.</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Investment Opportunities: Despite challenges, opportunities for targeted real estate investments exist, especially in regions with positive income growth trajectories and favorable affordability ratios.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44" name="Google Shape;844;p37"/>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Conclusion</a:t>
            </a:r>
            <a:endParaRPr dirty="0"/>
          </a:p>
        </p:txBody>
      </p:sp>
      <p:sp>
        <p:nvSpPr>
          <p:cNvPr id="845" name="Google Shape;845;p37"/>
          <p:cNvSpPr/>
          <p:nvPr/>
        </p:nvSpPr>
        <p:spPr>
          <a:xfrm>
            <a:off x="6004530" y="4356598"/>
            <a:ext cx="433629" cy="102713"/>
          </a:xfrm>
          <a:custGeom>
            <a:avLst/>
            <a:gdLst/>
            <a:ahLst/>
            <a:cxnLst/>
            <a:rect l="l" t="t" r="r" b="b"/>
            <a:pathLst>
              <a:path w="20003" h="3715" fill="none" extrusionOk="0">
                <a:moveTo>
                  <a:pt x="10002" y="3715"/>
                </a:moveTo>
                <a:lnTo>
                  <a:pt x="10002" y="3715"/>
                </a:lnTo>
                <a:lnTo>
                  <a:pt x="6144" y="3572"/>
                </a:lnTo>
                <a:lnTo>
                  <a:pt x="3001" y="3143"/>
                </a:lnTo>
                <a:lnTo>
                  <a:pt x="1715" y="3001"/>
                </a:lnTo>
                <a:lnTo>
                  <a:pt x="858" y="2572"/>
                </a:lnTo>
                <a:lnTo>
                  <a:pt x="286" y="2286"/>
                </a:lnTo>
                <a:lnTo>
                  <a:pt x="143" y="2143"/>
                </a:lnTo>
                <a:lnTo>
                  <a:pt x="1" y="1858"/>
                </a:lnTo>
                <a:lnTo>
                  <a:pt x="1" y="1858"/>
                </a:lnTo>
                <a:lnTo>
                  <a:pt x="143" y="1715"/>
                </a:lnTo>
                <a:lnTo>
                  <a:pt x="286" y="1572"/>
                </a:lnTo>
                <a:lnTo>
                  <a:pt x="858" y="1143"/>
                </a:lnTo>
                <a:lnTo>
                  <a:pt x="1715" y="858"/>
                </a:lnTo>
                <a:lnTo>
                  <a:pt x="3001" y="572"/>
                </a:lnTo>
                <a:lnTo>
                  <a:pt x="6144" y="143"/>
                </a:lnTo>
                <a:lnTo>
                  <a:pt x="10002" y="0"/>
                </a:lnTo>
                <a:lnTo>
                  <a:pt x="10002" y="0"/>
                </a:lnTo>
                <a:lnTo>
                  <a:pt x="14002" y="143"/>
                </a:lnTo>
                <a:lnTo>
                  <a:pt x="17146" y="572"/>
                </a:lnTo>
                <a:lnTo>
                  <a:pt x="18289" y="858"/>
                </a:lnTo>
                <a:lnTo>
                  <a:pt x="19289" y="1143"/>
                </a:lnTo>
                <a:lnTo>
                  <a:pt x="19860" y="1572"/>
                </a:lnTo>
                <a:lnTo>
                  <a:pt x="20003" y="1715"/>
                </a:lnTo>
                <a:lnTo>
                  <a:pt x="20003" y="1858"/>
                </a:lnTo>
                <a:lnTo>
                  <a:pt x="20003" y="1858"/>
                </a:lnTo>
                <a:lnTo>
                  <a:pt x="20003" y="2143"/>
                </a:lnTo>
                <a:lnTo>
                  <a:pt x="19860" y="2286"/>
                </a:lnTo>
                <a:lnTo>
                  <a:pt x="19289" y="2572"/>
                </a:lnTo>
                <a:lnTo>
                  <a:pt x="18289" y="3001"/>
                </a:lnTo>
                <a:lnTo>
                  <a:pt x="17146" y="3143"/>
                </a:lnTo>
                <a:lnTo>
                  <a:pt x="14002" y="3572"/>
                </a:lnTo>
                <a:lnTo>
                  <a:pt x="10002" y="3715"/>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a:off x="6004530" y="4356598"/>
            <a:ext cx="433629" cy="102713"/>
          </a:xfrm>
          <a:custGeom>
            <a:avLst/>
            <a:gdLst/>
            <a:ahLst/>
            <a:cxnLst/>
            <a:rect l="l" t="t" r="r" b="b"/>
            <a:pathLst>
              <a:path w="20003" h="3715" extrusionOk="0">
                <a:moveTo>
                  <a:pt x="10002" y="0"/>
                </a:moveTo>
                <a:lnTo>
                  <a:pt x="6144" y="143"/>
                </a:lnTo>
                <a:lnTo>
                  <a:pt x="3001" y="572"/>
                </a:lnTo>
                <a:lnTo>
                  <a:pt x="1715" y="858"/>
                </a:lnTo>
                <a:lnTo>
                  <a:pt x="858" y="1143"/>
                </a:lnTo>
                <a:lnTo>
                  <a:pt x="286" y="1572"/>
                </a:lnTo>
                <a:lnTo>
                  <a:pt x="143" y="1715"/>
                </a:lnTo>
                <a:lnTo>
                  <a:pt x="1" y="1858"/>
                </a:lnTo>
                <a:lnTo>
                  <a:pt x="143" y="2143"/>
                </a:lnTo>
                <a:lnTo>
                  <a:pt x="286" y="2286"/>
                </a:lnTo>
                <a:lnTo>
                  <a:pt x="858" y="2572"/>
                </a:lnTo>
                <a:lnTo>
                  <a:pt x="1715" y="3001"/>
                </a:lnTo>
                <a:lnTo>
                  <a:pt x="3001" y="3143"/>
                </a:lnTo>
                <a:lnTo>
                  <a:pt x="6144" y="3572"/>
                </a:lnTo>
                <a:lnTo>
                  <a:pt x="10002" y="3715"/>
                </a:lnTo>
                <a:lnTo>
                  <a:pt x="14002" y="3572"/>
                </a:lnTo>
                <a:lnTo>
                  <a:pt x="17146" y="3143"/>
                </a:lnTo>
                <a:lnTo>
                  <a:pt x="18289" y="3001"/>
                </a:lnTo>
                <a:lnTo>
                  <a:pt x="19289" y="2572"/>
                </a:lnTo>
                <a:lnTo>
                  <a:pt x="19860" y="2286"/>
                </a:lnTo>
                <a:lnTo>
                  <a:pt x="20003" y="2143"/>
                </a:lnTo>
                <a:lnTo>
                  <a:pt x="20003" y="1858"/>
                </a:lnTo>
                <a:lnTo>
                  <a:pt x="20003" y="1715"/>
                </a:lnTo>
                <a:lnTo>
                  <a:pt x="19860" y="1572"/>
                </a:lnTo>
                <a:lnTo>
                  <a:pt x="19289" y="1143"/>
                </a:lnTo>
                <a:lnTo>
                  <a:pt x="18289" y="858"/>
                </a:lnTo>
                <a:lnTo>
                  <a:pt x="17146" y="572"/>
                </a:lnTo>
                <a:lnTo>
                  <a:pt x="14002" y="143"/>
                </a:lnTo>
                <a:lnTo>
                  <a:pt x="1000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6124113" y="3581945"/>
            <a:ext cx="223026" cy="853285"/>
          </a:xfrm>
          <a:custGeom>
            <a:avLst/>
            <a:gdLst/>
            <a:ahLst/>
            <a:cxnLst/>
            <a:rect l="l" t="t" r="r" b="b"/>
            <a:pathLst>
              <a:path w="10288" h="30862" extrusionOk="0">
                <a:moveTo>
                  <a:pt x="2286" y="0"/>
                </a:moveTo>
                <a:lnTo>
                  <a:pt x="0" y="27718"/>
                </a:lnTo>
                <a:lnTo>
                  <a:pt x="0" y="28289"/>
                </a:lnTo>
                <a:lnTo>
                  <a:pt x="143" y="28861"/>
                </a:lnTo>
                <a:lnTo>
                  <a:pt x="429" y="29432"/>
                </a:lnTo>
                <a:lnTo>
                  <a:pt x="858" y="29861"/>
                </a:lnTo>
                <a:lnTo>
                  <a:pt x="1286" y="30290"/>
                </a:lnTo>
                <a:lnTo>
                  <a:pt x="1858" y="30575"/>
                </a:lnTo>
                <a:lnTo>
                  <a:pt x="2429" y="30861"/>
                </a:lnTo>
                <a:lnTo>
                  <a:pt x="8001" y="30861"/>
                </a:lnTo>
                <a:lnTo>
                  <a:pt x="8573" y="30575"/>
                </a:lnTo>
                <a:lnTo>
                  <a:pt x="9144" y="30290"/>
                </a:lnTo>
                <a:lnTo>
                  <a:pt x="9573" y="29861"/>
                </a:lnTo>
                <a:lnTo>
                  <a:pt x="9859" y="29432"/>
                </a:lnTo>
                <a:lnTo>
                  <a:pt x="10144" y="28861"/>
                </a:lnTo>
                <a:lnTo>
                  <a:pt x="10287" y="28289"/>
                </a:lnTo>
                <a:lnTo>
                  <a:pt x="10287" y="27718"/>
                </a:lnTo>
                <a:lnTo>
                  <a:pt x="80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2168465" y="4431377"/>
            <a:ext cx="1440257" cy="82973"/>
          </a:xfrm>
          <a:custGeom>
            <a:avLst/>
            <a:gdLst/>
            <a:ahLst/>
            <a:cxnLst/>
            <a:rect l="l" t="t" r="r" b="b"/>
            <a:pathLst>
              <a:path w="66438" h="3001" extrusionOk="0">
                <a:moveTo>
                  <a:pt x="36863" y="0"/>
                </a:moveTo>
                <a:lnTo>
                  <a:pt x="22575" y="143"/>
                </a:lnTo>
                <a:lnTo>
                  <a:pt x="10859" y="429"/>
                </a:lnTo>
                <a:lnTo>
                  <a:pt x="6287" y="572"/>
                </a:lnTo>
                <a:lnTo>
                  <a:pt x="2858" y="857"/>
                </a:lnTo>
                <a:lnTo>
                  <a:pt x="715" y="1143"/>
                </a:lnTo>
                <a:lnTo>
                  <a:pt x="287" y="1286"/>
                </a:lnTo>
                <a:lnTo>
                  <a:pt x="1" y="1429"/>
                </a:lnTo>
                <a:lnTo>
                  <a:pt x="287" y="1715"/>
                </a:lnTo>
                <a:lnTo>
                  <a:pt x="715" y="1858"/>
                </a:lnTo>
                <a:lnTo>
                  <a:pt x="2858" y="2143"/>
                </a:lnTo>
                <a:lnTo>
                  <a:pt x="6287" y="2286"/>
                </a:lnTo>
                <a:lnTo>
                  <a:pt x="10859" y="2572"/>
                </a:lnTo>
                <a:lnTo>
                  <a:pt x="22575" y="2858"/>
                </a:lnTo>
                <a:lnTo>
                  <a:pt x="36863" y="3001"/>
                </a:lnTo>
                <a:lnTo>
                  <a:pt x="53008" y="2858"/>
                </a:lnTo>
                <a:lnTo>
                  <a:pt x="59866" y="2715"/>
                </a:lnTo>
                <a:lnTo>
                  <a:pt x="65438" y="2429"/>
                </a:lnTo>
                <a:lnTo>
                  <a:pt x="65438" y="2143"/>
                </a:lnTo>
                <a:lnTo>
                  <a:pt x="65438" y="1715"/>
                </a:lnTo>
                <a:lnTo>
                  <a:pt x="65723" y="1286"/>
                </a:lnTo>
                <a:lnTo>
                  <a:pt x="66009" y="1000"/>
                </a:lnTo>
                <a:lnTo>
                  <a:pt x="66438" y="572"/>
                </a:lnTo>
                <a:lnTo>
                  <a:pt x="60723" y="286"/>
                </a:lnTo>
                <a:lnTo>
                  <a:pt x="53722" y="143"/>
                </a:lnTo>
                <a:lnTo>
                  <a:pt x="4572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3565613" y="4452249"/>
            <a:ext cx="179669" cy="51399"/>
          </a:xfrm>
          <a:custGeom>
            <a:avLst/>
            <a:gdLst/>
            <a:ahLst/>
            <a:cxnLst/>
            <a:rect l="l" t="t" r="r" b="b"/>
            <a:pathLst>
              <a:path w="8288" h="1859" extrusionOk="0">
                <a:moveTo>
                  <a:pt x="1001" y="1"/>
                </a:moveTo>
                <a:lnTo>
                  <a:pt x="572" y="429"/>
                </a:lnTo>
                <a:lnTo>
                  <a:pt x="286" y="715"/>
                </a:lnTo>
                <a:lnTo>
                  <a:pt x="1" y="1144"/>
                </a:lnTo>
                <a:lnTo>
                  <a:pt x="1" y="1572"/>
                </a:lnTo>
                <a:lnTo>
                  <a:pt x="1" y="1858"/>
                </a:lnTo>
                <a:lnTo>
                  <a:pt x="3573" y="1715"/>
                </a:lnTo>
                <a:lnTo>
                  <a:pt x="6144" y="1429"/>
                </a:lnTo>
                <a:lnTo>
                  <a:pt x="7716" y="1144"/>
                </a:lnTo>
                <a:lnTo>
                  <a:pt x="8145" y="1001"/>
                </a:lnTo>
                <a:lnTo>
                  <a:pt x="8287" y="858"/>
                </a:lnTo>
                <a:lnTo>
                  <a:pt x="8145" y="858"/>
                </a:lnTo>
                <a:lnTo>
                  <a:pt x="7859" y="715"/>
                </a:lnTo>
                <a:lnTo>
                  <a:pt x="6430" y="429"/>
                </a:lnTo>
                <a:lnTo>
                  <a:pt x="1001" y="1"/>
                </a:lnTo>
                <a:close/>
              </a:path>
            </a:pathLst>
          </a:custGeom>
          <a:solidFill>
            <a:srgbClr val="6B32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3535046" y="4353982"/>
            <a:ext cx="49578" cy="98788"/>
          </a:xfrm>
          <a:custGeom>
            <a:avLst/>
            <a:gdLst/>
            <a:ahLst/>
            <a:cxnLst/>
            <a:rect l="l" t="t" r="r" b="b"/>
            <a:pathLst>
              <a:path w="2287" h="3573" extrusionOk="0">
                <a:moveTo>
                  <a:pt x="1" y="1"/>
                </a:moveTo>
                <a:lnTo>
                  <a:pt x="1" y="2287"/>
                </a:lnTo>
                <a:lnTo>
                  <a:pt x="1" y="2858"/>
                </a:lnTo>
                <a:lnTo>
                  <a:pt x="287" y="3144"/>
                </a:lnTo>
                <a:lnTo>
                  <a:pt x="715" y="3430"/>
                </a:lnTo>
                <a:lnTo>
                  <a:pt x="1144" y="3572"/>
                </a:lnTo>
                <a:lnTo>
                  <a:pt x="1573" y="3430"/>
                </a:lnTo>
                <a:lnTo>
                  <a:pt x="1858" y="3144"/>
                </a:lnTo>
                <a:lnTo>
                  <a:pt x="2144" y="2858"/>
                </a:lnTo>
                <a:lnTo>
                  <a:pt x="2287" y="2287"/>
                </a:lnTo>
                <a:lnTo>
                  <a:pt x="22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5" name="Google Shape;905;p37"/>
          <p:cNvGrpSpPr/>
          <p:nvPr/>
        </p:nvGrpSpPr>
        <p:grpSpPr>
          <a:xfrm>
            <a:off x="2540726" y="2571750"/>
            <a:ext cx="3617638" cy="2160806"/>
            <a:chOff x="3027040" y="3040394"/>
            <a:chExt cx="3127312" cy="1464587"/>
          </a:xfrm>
        </p:grpSpPr>
        <p:sp>
          <p:nvSpPr>
            <p:cNvPr id="906" name="Google Shape;906;p37"/>
            <p:cNvSpPr/>
            <p:nvPr/>
          </p:nvSpPr>
          <p:spPr>
            <a:xfrm>
              <a:off x="3444736" y="3982866"/>
              <a:ext cx="2192861" cy="219577"/>
            </a:xfrm>
            <a:custGeom>
              <a:avLst/>
              <a:gdLst/>
              <a:ahLst/>
              <a:cxnLst/>
              <a:rect l="l" t="t" r="r" b="b"/>
              <a:pathLst>
                <a:path w="117015" h="11717" fill="none" extrusionOk="0">
                  <a:moveTo>
                    <a:pt x="107728" y="0"/>
                  </a:moveTo>
                  <a:lnTo>
                    <a:pt x="107728" y="0"/>
                  </a:lnTo>
                  <a:lnTo>
                    <a:pt x="107728" y="1143"/>
                  </a:lnTo>
                  <a:lnTo>
                    <a:pt x="9573" y="1143"/>
                  </a:lnTo>
                  <a:lnTo>
                    <a:pt x="9573" y="0"/>
                  </a:lnTo>
                  <a:lnTo>
                    <a:pt x="9573" y="572"/>
                  </a:lnTo>
                  <a:lnTo>
                    <a:pt x="9573" y="572"/>
                  </a:lnTo>
                  <a:lnTo>
                    <a:pt x="9573" y="1715"/>
                  </a:lnTo>
                  <a:lnTo>
                    <a:pt x="9144" y="2715"/>
                  </a:lnTo>
                  <a:lnTo>
                    <a:pt x="8716" y="3572"/>
                  </a:lnTo>
                  <a:lnTo>
                    <a:pt x="8001" y="4430"/>
                  </a:lnTo>
                  <a:lnTo>
                    <a:pt x="7144" y="5144"/>
                  </a:lnTo>
                  <a:lnTo>
                    <a:pt x="6287" y="5572"/>
                  </a:lnTo>
                  <a:lnTo>
                    <a:pt x="5287" y="6001"/>
                  </a:lnTo>
                  <a:lnTo>
                    <a:pt x="4144" y="6001"/>
                  </a:lnTo>
                  <a:lnTo>
                    <a:pt x="3858" y="6001"/>
                  </a:lnTo>
                  <a:lnTo>
                    <a:pt x="0" y="11716"/>
                  </a:lnTo>
                  <a:lnTo>
                    <a:pt x="0" y="11716"/>
                  </a:lnTo>
                  <a:lnTo>
                    <a:pt x="6001" y="11002"/>
                  </a:lnTo>
                  <a:lnTo>
                    <a:pt x="12573" y="10430"/>
                  </a:lnTo>
                  <a:lnTo>
                    <a:pt x="19574" y="9859"/>
                  </a:lnTo>
                  <a:lnTo>
                    <a:pt x="27146" y="9430"/>
                  </a:lnTo>
                  <a:lnTo>
                    <a:pt x="35147" y="9144"/>
                  </a:lnTo>
                  <a:lnTo>
                    <a:pt x="43577" y="8859"/>
                  </a:lnTo>
                  <a:lnTo>
                    <a:pt x="52150" y="8716"/>
                  </a:lnTo>
                  <a:lnTo>
                    <a:pt x="61151" y="8573"/>
                  </a:lnTo>
                  <a:lnTo>
                    <a:pt x="61151" y="8573"/>
                  </a:lnTo>
                  <a:lnTo>
                    <a:pt x="69152" y="8573"/>
                  </a:lnTo>
                  <a:lnTo>
                    <a:pt x="76867" y="8716"/>
                  </a:lnTo>
                  <a:lnTo>
                    <a:pt x="84439" y="9001"/>
                  </a:lnTo>
                  <a:lnTo>
                    <a:pt x="91583" y="9287"/>
                  </a:lnTo>
                  <a:lnTo>
                    <a:pt x="98441" y="9573"/>
                  </a:lnTo>
                  <a:lnTo>
                    <a:pt x="105013" y="10002"/>
                  </a:lnTo>
                  <a:lnTo>
                    <a:pt x="111300" y="10573"/>
                  </a:lnTo>
                  <a:lnTo>
                    <a:pt x="117015" y="11145"/>
                  </a:lnTo>
                  <a:lnTo>
                    <a:pt x="113586" y="6001"/>
                  </a:lnTo>
                  <a:lnTo>
                    <a:pt x="113300" y="6001"/>
                  </a:lnTo>
                  <a:lnTo>
                    <a:pt x="113300" y="6001"/>
                  </a:lnTo>
                  <a:lnTo>
                    <a:pt x="112157" y="6001"/>
                  </a:lnTo>
                  <a:lnTo>
                    <a:pt x="111157" y="5572"/>
                  </a:lnTo>
                  <a:lnTo>
                    <a:pt x="110157" y="5144"/>
                  </a:lnTo>
                  <a:lnTo>
                    <a:pt x="109300" y="4430"/>
                  </a:lnTo>
                  <a:lnTo>
                    <a:pt x="108728" y="3572"/>
                  </a:lnTo>
                  <a:lnTo>
                    <a:pt x="108157" y="2715"/>
                  </a:lnTo>
                  <a:lnTo>
                    <a:pt x="107871" y="1715"/>
                  </a:lnTo>
                  <a:lnTo>
                    <a:pt x="107728" y="572"/>
                  </a:lnTo>
                  <a:lnTo>
                    <a:pt x="1077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27040" y="4143505"/>
              <a:ext cx="3127312" cy="361476"/>
            </a:xfrm>
            <a:custGeom>
              <a:avLst/>
              <a:gdLst/>
              <a:ahLst/>
              <a:cxnLst/>
              <a:rect l="l" t="t" r="r" b="b"/>
              <a:pathLst>
                <a:path w="166879" h="19289" extrusionOk="0">
                  <a:moveTo>
                    <a:pt x="83440" y="1"/>
                  </a:moveTo>
                  <a:lnTo>
                    <a:pt x="74867" y="144"/>
                  </a:lnTo>
                  <a:lnTo>
                    <a:pt x="66580" y="287"/>
                  </a:lnTo>
                  <a:lnTo>
                    <a:pt x="58579" y="429"/>
                  </a:lnTo>
                  <a:lnTo>
                    <a:pt x="51007" y="715"/>
                  </a:lnTo>
                  <a:lnTo>
                    <a:pt x="43720" y="1144"/>
                  </a:lnTo>
                  <a:lnTo>
                    <a:pt x="36720" y="1715"/>
                  </a:lnTo>
                  <a:lnTo>
                    <a:pt x="30433" y="2287"/>
                  </a:lnTo>
                  <a:lnTo>
                    <a:pt x="24432" y="2858"/>
                  </a:lnTo>
                  <a:lnTo>
                    <a:pt x="19003" y="3573"/>
                  </a:lnTo>
                  <a:lnTo>
                    <a:pt x="14288" y="4287"/>
                  </a:lnTo>
                  <a:lnTo>
                    <a:pt x="10002" y="5001"/>
                  </a:lnTo>
                  <a:lnTo>
                    <a:pt x="6573" y="5859"/>
                  </a:lnTo>
                  <a:lnTo>
                    <a:pt x="3715" y="6859"/>
                  </a:lnTo>
                  <a:lnTo>
                    <a:pt x="2572" y="7287"/>
                  </a:lnTo>
                  <a:lnTo>
                    <a:pt x="1715" y="7716"/>
                  </a:lnTo>
                  <a:lnTo>
                    <a:pt x="1001" y="8145"/>
                  </a:lnTo>
                  <a:lnTo>
                    <a:pt x="429" y="8716"/>
                  </a:lnTo>
                  <a:lnTo>
                    <a:pt x="144" y="9145"/>
                  </a:lnTo>
                  <a:lnTo>
                    <a:pt x="1" y="9716"/>
                  </a:lnTo>
                  <a:lnTo>
                    <a:pt x="144" y="10145"/>
                  </a:lnTo>
                  <a:lnTo>
                    <a:pt x="429" y="10716"/>
                  </a:lnTo>
                  <a:lnTo>
                    <a:pt x="1001" y="11145"/>
                  </a:lnTo>
                  <a:lnTo>
                    <a:pt x="1715" y="11574"/>
                  </a:lnTo>
                  <a:lnTo>
                    <a:pt x="2572" y="12145"/>
                  </a:lnTo>
                  <a:lnTo>
                    <a:pt x="3715" y="12574"/>
                  </a:lnTo>
                  <a:lnTo>
                    <a:pt x="6573" y="13431"/>
                  </a:lnTo>
                  <a:lnTo>
                    <a:pt x="10002" y="14288"/>
                  </a:lnTo>
                  <a:lnTo>
                    <a:pt x="14288" y="15003"/>
                  </a:lnTo>
                  <a:lnTo>
                    <a:pt x="19003" y="15860"/>
                  </a:lnTo>
                  <a:lnTo>
                    <a:pt x="24432" y="16431"/>
                  </a:lnTo>
                  <a:lnTo>
                    <a:pt x="30433" y="17146"/>
                  </a:lnTo>
                  <a:lnTo>
                    <a:pt x="36720" y="17717"/>
                  </a:lnTo>
                  <a:lnTo>
                    <a:pt x="43720" y="18146"/>
                  </a:lnTo>
                  <a:lnTo>
                    <a:pt x="51007" y="18574"/>
                  </a:lnTo>
                  <a:lnTo>
                    <a:pt x="58579" y="18860"/>
                  </a:lnTo>
                  <a:lnTo>
                    <a:pt x="66580" y="19146"/>
                  </a:lnTo>
                  <a:lnTo>
                    <a:pt x="74867" y="19289"/>
                  </a:lnTo>
                  <a:lnTo>
                    <a:pt x="92012" y="19289"/>
                  </a:lnTo>
                  <a:lnTo>
                    <a:pt x="100299" y="19146"/>
                  </a:lnTo>
                  <a:lnTo>
                    <a:pt x="108300" y="18860"/>
                  </a:lnTo>
                  <a:lnTo>
                    <a:pt x="115872" y="18574"/>
                  </a:lnTo>
                  <a:lnTo>
                    <a:pt x="123159" y="18146"/>
                  </a:lnTo>
                  <a:lnTo>
                    <a:pt x="130017" y="17717"/>
                  </a:lnTo>
                  <a:lnTo>
                    <a:pt x="136446" y="17146"/>
                  </a:lnTo>
                  <a:lnTo>
                    <a:pt x="142447" y="16431"/>
                  </a:lnTo>
                  <a:lnTo>
                    <a:pt x="147876" y="15860"/>
                  </a:lnTo>
                  <a:lnTo>
                    <a:pt x="152591" y="15003"/>
                  </a:lnTo>
                  <a:lnTo>
                    <a:pt x="156735" y="14288"/>
                  </a:lnTo>
                  <a:lnTo>
                    <a:pt x="160306" y="13431"/>
                  </a:lnTo>
                  <a:lnTo>
                    <a:pt x="163164" y="12574"/>
                  </a:lnTo>
                  <a:lnTo>
                    <a:pt x="164307" y="12145"/>
                  </a:lnTo>
                  <a:lnTo>
                    <a:pt x="165164" y="11574"/>
                  </a:lnTo>
                  <a:lnTo>
                    <a:pt x="165879" y="11145"/>
                  </a:lnTo>
                  <a:lnTo>
                    <a:pt x="166450" y="10716"/>
                  </a:lnTo>
                  <a:lnTo>
                    <a:pt x="166736" y="10145"/>
                  </a:lnTo>
                  <a:lnTo>
                    <a:pt x="166879" y="9716"/>
                  </a:lnTo>
                  <a:lnTo>
                    <a:pt x="166736" y="9145"/>
                  </a:lnTo>
                  <a:lnTo>
                    <a:pt x="166450" y="8716"/>
                  </a:lnTo>
                  <a:lnTo>
                    <a:pt x="165879" y="8145"/>
                  </a:lnTo>
                  <a:lnTo>
                    <a:pt x="165164" y="7716"/>
                  </a:lnTo>
                  <a:lnTo>
                    <a:pt x="164307" y="7287"/>
                  </a:lnTo>
                  <a:lnTo>
                    <a:pt x="163164" y="6859"/>
                  </a:lnTo>
                  <a:lnTo>
                    <a:pt x="160306" y="5859"/>
                  </a:lnTo>
                  <a:lnTo>
                    <a:pt x="156735" y="5001"/>
                  </a:lnTo>
                  <a:lnTo>
                    <a:pt x="152591" y="4287"/>
                  </a:lnTo>
                  <a:lnTo>
                    <a:pt x="147876" y="3573"/>
                  </a:lnTo>
                  <a:lnTo>
                    <a:pt x="142447" y="2858"/>
                  </a:lnTo>
                  <a:lnTo>
                    <a:pt x="136446" y="2287"/>
                  </a:lnTo>
                  <a:lnTo>
                    <a:pt x="130017" y="1715"/>
                  </a:lnTo>
                  <a:lnTo>
                    <a:pt x="123159" y="1144"/>
                  </a:lnTo>
                  <a:lnTo>
                    <a:pt x="115872" y="715"/>
                  </a:lnTo>
                  <a:lnTo>
                    <a:pt x="108300" y="429"/>
                  </a:lnTo>
                  <a:lnTo>
                    <a:pt x="100299" y="287"/>
                  </a:lnTo>
                  <a:lnTo>
                    <a:pt x="92012" y="144"/>
                  </a:lnTo>
                  <a:lnTo>
                    <a:pt x="8344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3027040" y="4143505"/>
              <a:ext cx="3127312" cy="361476"/>
            </a:xfrm>
            <a:custGeom>
              <a:avLst/>
              <a:gdLst/>
              <a:ahLst/>
              <a:cxnLst/>
              <a:rect l="l" t="t" r="r" b="b"/>
              <a:pathLst>
                <a:path w="166879" h="19289" fill="none" extrusionOk="0">
                  <a:moveTo>
                    <a:pt x="166879" y="9716"/>
                  </a:moveTo>
                  <a:lnTo>
                    <a:pt x="166879" y="9716"/>
                  </a:lnTo>
                  <a:lnTo>
                    <a:pt x="166736" y="10145"/>
                  </a:lnTo>
                  <a:lnTo>
                    <a:pt x="166450" y="10716"/>
                  </a:lnTo>
                  <a:lnTo>
                    <a:pt x="165879" y="11145"/>
                  </a:lnTo>
                  <a:lnTo>
                    <a:pt x="165164" y="11574"/>
                  </a:lnTo>
                  <a:lnTo>
                    <a:pt x="164307" y="12145"/>
                  </a:lnTo>
                  <a:lnTo>
                    <a:pt x="163164" y="12574"/>
                  </a:lnTo>
                  <a:lnTo>
                    <a:pt x="160306" y="13431"/>
                  </a:lnTo>
                  <a:lnTo>
                    <a:pt x="156735" y="14288"/>
                  </a:lnTo>
                  <a:lnTo>
                    <a:pt x="152591" y="15003"/>
                  </a:lnTo>
                  <a:lnTo>
                    <a:pt x="147876" y="15860"/>
                  </a:lnTo>
                  <a:lnTo>
                    <a:pt x="142447" y="16431"/>
                  </a:lnTo>
                  <a:lnTo>
                    <a:pt x="136446" y="17146"/>
                  </a:lnTo>
                  <a:lnTo>
                    <a:pt x="130017" y="17717"/>
                  </a:lnTo>
                  <a:lnTo>
                    <a:pt x="123159" y="18146"/>
                  </a:lnTo>
                  <a:lnTo>
                    <a:pt x="115872" y="18574"/>
                  </a:lnTo>
                  <a:lnTo>
                    <a:pt x="108300" y="18860"/>
                  </a:lnTo>
                  <a:lnTo>
                    <a:pt x="100299" y="19146"/>
                  </a:lnTo>
                  <a:lnTo>
                    <a:pt x="92012" y="19289"/>
                  </a:lnTo>
                  <a:lnTo>
                    <a:pt x="83440" y="19289"/>
                  </a:lnTo>
                  <a:lnTo>
                    <a:pt x="83440" y="19289"/>
                  </a:lnTo>
                  <a:lnTo>
                    <a:pt x="74867" y="19289"/>
                  </a:lnTo>
                  <a:lnTo>
                    <a:pt x="66580" y="19146"/>
                  </a:lnTo>
                  <a:lnTo>
                    <a:pt x="58579" y="18860"/>
                  </a:lnTo>
                  <a:lnTo>
                    <a:pt x="51007" y="18574"/>
                  </a:lnTo>
                  <a:lnTo>
                    <a:pt x="43720" y="18146"/>
                  </a:lnTo>
                  <a:lnTo>
                    <a:pt x="36720" y="17717"/>
                  </a:lnTo>
                  <a:lnTo>
                    <a:pt x="30433" y="17146"/>
                  </a:lnTo>
                  <a:lnTo>
                    <a:pt x="24432" y="16431"/>
                  </a:lnTo>
                  <a:lnTo>
                    <a:pt x="19003" y="15860"/>
                  </a:lnTo>
                  <a:lnTo>
                    <a:pt x="14288" y="15003"/>
                  </a:lnTo>
                  <a:lnTo>
                    <a:pt x="10002" y="14288"/>
                  </a:lnTo>
                  <a:lnTo>
                    <a:pt x="6573" y="13431"/>
                  </a:lnTo>
                  <a:lnTo>
                    <a:pt x="3715" y="12574"/>
                  </a:lnTo>
                  <a:lnTo>
                    <a:pt x="2572" y="12145"/>
                  </a:lnTo>
                  <a:lnTo>
                    <a:pt x="1715" y="11574"/>
                  </a:lnTo>
                  <a:lnTo>
                    <a:pt x="1001" y="11145"/>
                  </a:lnTo>
                  <a:lnTo>
                    <a:pt x="429" y="10716"/>
                  </a:lnTo>
                  <a:lnTo>
                    <a:pt x="144" y="10145"/>
                  </a:lnTo>
                  <a:lnTo>
                    <a:pt x="1" y="9716"/>
                  </a:lnTo>
                  <a:lnTo>
                    <a:pt x="1" y="9716"/>
                  </a:lnTo>
                  <a:lnTo>
                    <a:pt x="144" y="9145"/>
                  </a:lnTo>
                  <a:lnTo>
                    <a:pt x="429" y="8716"/>
                  </a:lnTo>
                  <a:lnTo>
                    <a:pt x="1001" y="8145"/>
                  </a:lnTo>
                  <a:lnTo>
                    <a:pt x="1715" y="7716"/>
                  </a:lnTo>
                  <a:lnTo>
                    <a:pt x="2572" y="7287"/>
                  </a:lnTo>
                  <a:lnTo>
                    <a:pt x="3715" y="6859"/>
                  </a:lnTo>
                  <a:lnTo>
                    <a:pt x="6573" y="5859"/>
                  </a:lnTo>
                  <a:lnTo>
                    <a:pt x="10002" y="5001"/>
                  </a:lnTo>
                  <a:lnTo>
                    <a:pt x="14288" y="4287"/>
                  </a:lnTo>
                  <a:lnTo>
                    <a:pt x="19003" y="3573"/>
                  </a:lnTo>
                  <a:lnTo>
                    <a:pt x="24432" y="2858"/>
                  </a:lnTo>
                  <a:lnTo>
                    <a:pt x="30433" y="2287"/>
                  </a:lnTo>
                  <a:lnTo>
                    <a:pt x="36720" y="1715"/>
                  </a:lnTo>
                  <a:lnTo>
                    <a:pt x="43720" y="1144"/>
                  </a:lnTo>
                  <a:lnTo>
                    <a:pt x="51007" y="715"/>
                  </a:lnTo>
                  <a:lnTo>
                    <a:pt x="58579" y="429"/>
                  </a:lnTo>
                  <a:lnTo>
                    <a:pt x="66580" y="287"/>
                  </a:lnTo>
                  <a:lnTo>
                    <a:pt x="74867" y="144"/>
                  </a:lnTo>
                  <a:lnTo>
                    <a:pt x="83440" y="1"/>
                  </a:lnTo>
                  <a:lnTo>
                    <a:pt x="83440" y="1"/>
                  </a:lnTo>
                  <a:lnTo>
                    <a:pt x="92012" y="144"/>
                  </a:lnTo>
                  <a:lnTo>
                    <a:pt x="100299" y="287"/>
                  </a:lnTo>
                  <a:lnTo>
                    <a:pt x="108300" y="429"/>
                  </a:lnTo>
                  <a:lnTo>
                    <a:pt x="115872" y="715"/>
                  </a:lnTo>
                  <a:lnTo>
                    <a:pt x="123159" y="1144"/>
                  </a:lnTo>
                  <a:lnTo>
                    <a:pt x="130017" y="1715"/>
                  </a:lnTo>
                  <a:lnTo>
                    <a:pt x="136446" y="2287"/>
                  </a:lnTo>
                  <a:lnTo>
                    <a:pt x="142447" y="2858"/>
                  </a:lnTo>
                  <a:lnTo>
                    <a:pt x="147876" y="3573"/>
                  </a:lnTo>
                  <a:lnTo>
                    <a:pt x="152591" y="4287"/>
                  </a:lnTo>
                  <a:lnTo>
                    <a:pt x="156735" y="5001"/>
                  </a:lnTo>
                  <a:lnTo>
                    <a:pt x="160306" y="5859"/>
                  </a:lnTo>
                  <a:lnTo>
                    <a:pt x="163164" y="6859"/>
                  </a:lnTo>
                  <a:lnTo>
                    <a:pt x="164307" y="7287"/>
                  </a:lnTo>
                  <a:lnTo>
                    <a:pt x="165164" y="7716"/>
                  </a:lnTo>
                  <a:lnTo>
                    <a:pt x="165879" y="8145"/>
                  </a:lnTo>
                  <a:lnTo>
                    <a:pt x="166450" y="8716"/>
                  </a:lnTo>
                  <a:lnTo>
                    <a:pt x="166736" y="9145"/>
                  </a:lnTo>
                  <a:lnTo>
                    <a:pt x="166879" y="9716"/>
                  </a:lnTo>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3276057" y="4183665"/>
              <a:ext cx="2629297" cy="257057"/>
            </a:xfrm>
            <a:custGeom>
              <a:avLst/>
              <a:gdLst/>
              <a:ahLst/>
              <a:cxnLst/>
              <a:rect l="l" t="t" r="r" b="b"/>
              <a:pathLst>
                <a:path w="140304" h="13717" extrusionOk="0">
                  <a:moveTo>
                    <a:pt x="70152" y="572"/>
                  </a:moveTo>
                  <a:lnTo>
                    <a:pt x="84153" y="715"/>
                  </a:lnTo>
                  <a:lnTo>
                    <a:pt x="97298" y="1001"/>
                  </a:lnTo>
                  <a:lnTo>
                    <a:pt x="109157" y="1715"/>
                  </a:lnTo>
                  <a:lnTo>
                    <a:pt x="119444" y="2430"/>
                  </a:lnTo>
                  <a:lnTo>
                    <a:pt x="124016" y="3001"/>
                  </a:lnTo>
                  <a:lnTo>
                    <a:pt x="128016" y="3430"/>
                  </a:lnTo>
                  <a:lnTo>
                    <a:pt x="131445" y="4001"/>
                  </a:lnTo>
                  <a:lnTo>
                    <a:pt x="134445" y="4573"/>
                  </a:lnTo>
                  <a:lnTo>
                    <a:pt x="136731" y="5144"/>
                  </a:lnTo>
                  <a:lnTo>
                    <a:pt x="138446" y="5716"/>
                  </a:lnTo>
                  <a:lnTo>
                    <a:pt x="139017" y="6145"/>
                  </a:lnTo>
                  <a:lnTo>
                    <a:pt x="139446" y="6430"/>
                  </a:lnTo>
                  <a:lnTo>
                    <a:pt x="139589" y="6716"/>
                  </a:lnTo>
                  <a:lnTo>
                    <a:pt x="139732" y="6859"/>
                  </a:lnTo>
                  <a:lnTo>
                    <a:pt x="139589" y="7002"/>
                  </a:lnTo>
                  <a:lnTo>
                    <a:pt x="139446" y="7288"/>
                  </a:lnTo>
                  <a:lnTo>
                    <a:pt x="138589" y="7859"/>
                  </a:lnTo>
                  <a:lnTo>
                    <a:pt x="137017" y="8431"/>
                  </a:lnTo>
                  <a:lnTo>
                    <a:pt x="135160" y="9002"/>
                  </a:lnTo>
                  <a:lnTo>
                    <a:pt x="133017" y="9431"/>
                  </a:lnTo>
                  <a:lnTo>
                    <a:pt x="127445" y="10288"/>
                  </a:lnTo>
                  <a:lnTo>
                    <a:pt x="120444" y="11145"/>
                  </a:lnTo>
                  <a:lnTo>
                    <a:pt x="112300" y="11860"/>
                  </a:lnTo>
                  <a:lnTo>
                    <a:pt x="103013" y="12431"/>
                  </a:lnTo>
                  <a:lnTo>
                    <a:pt x="92726" y="12860"/>
                  </a:lnTo>
                  <a:lnTo>
                    <a:pt x="81725" y="13145"/>
                  </a:lnTo>
                  <a:lnTo>
                    <a:pt x="70152" y="13145"/>
                  </a:lnTo>
                  <a:lnTo>
                    <a:pt x="56150" y="13002"/>
                  </a:lnTo>
                  <a:lnTo>
                    <a:pt x="43005" y="12717"/>
                  </a:lnTo>
                  <a:lnTo>
                    <a:pt x="31147" y="12002"/>
                  </a:lnTo>
                  <a:lnTo>
                    <a:pt x="20860" y="11288"/>
                  </a:lnTo>
                  <a:lnTo>
                    <a:pt x="16288" y="10717"/>
                  </a:lnTo>
                  <a:lnTo>
                    <a:pt x="12287" y="10288"/>
                  </a:lnTo>
                  <a:lnTo>
                    <a:pt x="8858" y="9716"/>
                  </a:lnTo>
                  <a:lnTo>
                    <a:pt x="5858" y="9145"/>
                  </a:lnTo>
                  <a:lnTo>
                    <a:pt x="3572" y="8573"/>
                  </a:lnTo>
                  <a:lnTo>
                    <a:pt x="1857" y="8002"/>
                  </a:lnTo>
                  <a:lnTo>
                    <a:pt x="1286" y="7573"/>
                  </a:lnTo>
                  <a:lnTo>
                    <a:pt x="857" y="7288"/>
                  </a:lnTo>
                  <a:lnTo>
                    <a:pt x="714" y="7002"/>
                  </a:lnTo>
                  <a:lnTo>
                    <a:pt x="572" y="6859"/>
                  </a:lnTo>
                  <a:lnTo>
                    <a:pt x="714" y="6716"/>
                  </a:lnTo>
                  <a:lnTo>
                    <a:pt x="857" y="6430"/>
                  </a:lnTo>
                  <a:lnTo>
                    <a:pt x="1715" y="5859"/>
                  </a:lnTo>
                  <a:lnTo>
                    <a:pt x="3286" y="5287"/>
                  </a:lnTo>
                  <a:lnTo>
                    <a:pt x="5144" y="4716"/>
                  </a:lnTo>
                  <a:lnTo>
                    <a:pt x="7287" y="4287"/>
                  </a:lnTo>
                  <a:lnTo>
                    <a:pt x="12859" y="3430"/>
                  </a:lnTo>
                  <a:lnTo>
                    <a:pt x="19860" y="2573"/>
                  </a:lnTo>
                  <a:lnTo>
                    <a:pt x="28004" y="1858"/>
                  </a:lnTo>
                  <a:lnTo>
                    <a:pt x="37290" y="1287"/>
                  </a:lnTo>
                  <a:lnTo>
                    <a:pt x="47577" y="858"/>
                  </a:lnTo>
                  <a:lnTo>
                    <a:pt x="58579" y="572"/>
                  </a:lnTo>
                  <a:close/>
                  <a:moveTo>
                    <a:pt x="70152" y="1"/>
                  </a:moveTo>
                  <a:lnTo>
                    <a:pt x="56007" y="144"/>
                  </a:lnTo>
                  <a:lnTo>
                    <a:pt x="43005" y="430"/>
                  </a:lnTo>
                  <a:lnTo>
                    <a:pt x="31147" y="1144"/>
                  </a:lnTo>
                  <a:lnTo>
                    <a:pt x="20717" y="1858"/>
                  </a:lnTo>
                  <a:lnTo>
                    <a:pt x="16288" y="2430"/>
                  </a:lnTo>
                  <a:lnTo>
                    <a:pt x="12144" y="2858"/>
                  </a:lnTo>
                  <a:lnTo>
                    <a:pt x="8715" y="3430"/>
                  </a:lnTo>
                  <a:lnTo>
                    <a:pt x="5715" y="4001"/>
                  </a:lnTo>
                  <a:lnTo>
                    <a:pt x="3429" y="4573"/>
                  </a:lnTo>
                  <a:lnTo>
                    <a:pt x="1572" y="5287"/>
                  </a:lnTo>
                  <a:lnTo>
                    <a:pt x="1000" y="5573"/>
                  </a:lnTo>
                  <a:lnTo>
                    <a:pt x="429" y="6002"/>
                  </a:lnTo>
                  <a:lnTo>
                    <a:pt x="143" y="6430"/>
                  </a:lnTo>
                  <a:lnTo>
                    <a:pt x="0" y="6859"/>
                  </a:lnTo>
                  <a:lnTo>
                    <a:pt x="143" y="7288"/>
                  </a:lnTo>
                  <a:lnTo>
                    <a:pt x="429" y="7716"/>
                  </a:lnTo>
                  <a:lnTo>
                    <a:pt x="1000" y="8145"/>
                  </a:lnTo>
                  <a:lnTo>
                    <a:pt x="1572" y="8431"/>
                  </a:lnTo>
                  <a:lnTo>
                    <a:pt x="3143" y="9002"/>
                  </a:lnTo>
                  <a:lnTo>
                    <a:pt x="5001" y="9574"/>
                  </a:lnTo>
                  <a:lnTo>
                    <a:pt x="7144" y="10002"/>
                  </a:lnTo>
                  <a:lnTo>
                    <a:pt x="12859" y="10859"/>
                  </a:lnTo>
                  <a:lnTo>
                    <a:pt x="19717" y="11717"/>
                  </a:lnTo>
                  <a:lnTo>
                    <a:pt x="28004" y="12431"/>
                  </a:lnTo>
                  <a:lnTo>
                    <a:pt x="37290" y="13002"/>
                  </a:lnTo>
                  <a:lnTo>
                    <a:pt x="47577" y="13431"/>
                  </a:lnTo>
                  <a:lnTo>
                    <a:pt x="58579" y="13717"/>
                  </a:lnTo>
                  <a:lnTo>
                    <a:pt x="70152" y="13717"/>
                  </a:lnTo>
                  <a:lnTo>
                    <a:pt x="84296" y="13574"/>
                  </a:lnTo>
                  <a:lnTo>
                    <a:pt x="97298" y="13288"/>
                  </a:lnTo>
                  <a:lnTo>
                    <a:pt x="109157" y="12574"/>
                  </a:lnTo>
                  <a:lnTo>
                    <a:pt x="119586" y="11860"/>
                  </a:lnTo>
                  <a:lnTo>
                    <a:pt x="124016" y="11288"/>
                  </a:lnTo>
                  <a:lnTo>
                    <a:pt x="128159" y="10859"/>
                  </a:lnTo>
                  <a:lnTo>
                    <a:pt x="131588" y="10288"/>
                  </a:lnTo>
                  <a:lnTo>
                    <a:pt x="134588" y="9716"/>
                  </a:lnTo>
                  <a:lnTo>
                    <a:pt x="136874" y="9145"/>
                  </a:lnTo>
                  <a:lnTo>
                    <a:pt x="138732" y="8431"/>
                  </a:lnTo>
                  <a:lnTo>
                    <a:pt x="139303" y="8145"/>
                  </a:lnTo>
                  <a:lnTo>
                    <a:pt x="139875" y="7716"/>
                  </a:lnTo>
                  <a:lnTo>
                    <a:pt x="140160" y="7288"/>
                  </a:lnTo>
                  <a:lnTo>
                    <a:pt x="140303" y="6859"/>
                  </a:lnTo>
                  <a:lnTo>
                    <a:pt x="140160" y="6430"/>
                  </a:lnTo>
                  <a:lnTo>
                    <a:pt x="139875" y="6002"/>
                  </a:lnTo>
                  <a:lnTo>
                    <a:pt x="139303" y="5573"/>
                  </a:lnTo>
                  <a:lnTo>
                    <a:pt x="138732" y="5287"/>
                  </a:lnTo>
                  <a:lnTo>
                    <a:pt x="137160" y="4716"/>
                  </a:lnTo>
                  <a:lnTo>
                    <a:pt x="135303" y="4144"/>
                  </a:lnTo>
                  <a:lnTo>
                    <a:pt x="133160" y="3716"/>
                  </a:lnTo>
                  <a:lnTo>
                    <a:pt x="127445" y="2858"/>
                  </a:lnTo>
                  <a:lnTo>
                    <a:pt x="120444" y="2001"/>
                  </a:lnTo>
                  <a:lnTo>
                    <a:pt x="112300" y="1287"/>
                  </a:lnTo>
                  <a:lnTo>
                    <a:pt x="103013" y="715"/>
                  </a:lnTo>
                  <a:lnTo>
                    <a:pt x="92726" y="287"/>
                  </a:lnTo>
                  <a:lnTo>
                    <a:pt x="817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3466156" y="3040394"/>
              <a:ext cx="2147342" cy="773812"/>
            </a:xfrm>
            <a:custGeom>
              <a:avLst/>
              <a:gdLst/>
              <a:ahLst/>
              <a:cxnLst/>
              <a:rect l="l" t="t" r="r" b="b"/>
              <a:pathLst>
                <a:path w="114586" h="41292" extrusionOk="0">
                  <a:moveTo>
                    <a:pt x="14002" y="1"/>
                  </a:moveTo>
                  <a:lnTo>
                    <a:pt x="12430" y="286"/>
                  </a:lnTo>
                  <a:lnTo>
                    <a:pt x="10859" y="715"/>
                  </a:lnTo>
                  <a:lnTo>
                    <a:pt x="9430" y="1144"/>
                  </a:lnTo>
                  <a:lnTo>
                    <a:pt x="8144" y="1858"/>
                  </a:lnTo>
                  <a:lnTo>
                    <a:pt x="6858" y="2572"/>
                  </a:lnTo>
                  <a:lnTo>
                    <a:pt x="5715" y="3430"/>
                  </a:lnTo>
                  <a:lnTo>
                    <a:pt x="4572" y="4430"/>
                  </a:lnTo>
                  <a:lnTo>
                    <a:pt x="3572" y="5573"/>
                  </a:lnTo>
                  <a:lnTo>
                    <a:pt x="2715" y="6716"/>
                  </a:lnTo>
                  <a:lnTo>
                    <a:pt x="1858" y="8002"/>
                  </a:lnTo>
                  <a:lnTo>
                    <a:pt x="1286" y="9430"/>
                  </a:lnTo>
                  <a:lnTo>
                    <a:pt x="715" y="10859"/>
                  </a:lnTo>
                  <a:lnTo>
                    <a:pt x="429" y="12288"/>
                  </a:lnTo>
                  <a:lnTo>
                    <a:pt x="143" y="13860"/>
                  </a:lnTo>
                  <a:lnTo>
                    <a:pt x="0" y="15431"/>
                  </a:lnTo>
                  <a:lnTo>
                    <a:pt x="0" y="41291"/>
                  </a:lnTo>
                  <a:lnTo>
                    <a:pt x="114586" y="41291"/>
                  </a:lnTo>
                  <a:lnTo>
                    <a:pt x="114586" y="15431"/>
                  </a:lnTo>
                  <a:lnTo>
                    <a:pt x="114586" y="13860"/>
                  </a:lnTo>
                  <a:lnTo>
                    <a:pt x="114300" y="12288"/>
                  </a:lnTo>
                  <a:lnTo>
                    <a:pt x="113872" y="10859"/>
                  </a:lnTo>
                  <a:lnTo>
                    <a:pt x="113443" y="9430"/>
                  </a:lnTo>
                  <a:lnTo>
                    <a:pt x="112729" y="8002"/>
                  </a:lnTo>
                  <a:lnTo>
                    <a:pt x="112014" y="6716"/>
                  </a:lnTo>
                  <a:lnTo>
                    <a:pt x="111014" y="5573"/>
                  </a:lnTo>
                  <a:lnTo>
                    <a:pt x="110014" y="4430"/>
                  </a:lnTo>
                  <a:lnTo>
                    <a:pt x="109014" y="3430"/>
                  </a:lnTo>
                  <a:lnTo>
                    <a:pt x="107728" y="2572"/>
                  </a:lnTo>
                  <a:lnTo>
                    <a:pt x="106442" y="1858"/>
                  </a:lnTo>
                  <a:lnTo>
                    <a:pt x="105156" y="1144"/>
                  </a:lnTo>
                  <a:lnTo>
                    <a:pt x="103727" y="715"/>
                  </a:lnTo>
                  <a:lnTo>
                    <a:pt x="102299" y="286"/>
                  </a:lnTo>
                  <a:lnTo>
                    <a:pt x="1007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3466156" y="3040394"/>
              <a:ext cx="2147342" cy="773812"/>
            </a:xfrm>
            <a:custGeom>
              <a:avLst/>
              <a:gdLst/>
              <a:ahLst/>
              <a:cxnLst/>
              <a:rect l="l" t="t" r="r" b="b"/>
              <a:pathLst>
                <a:path w="114586" h="41292" fill="none" extrusionOk="0">
                  <a:moveTo>
                    <a:pt x="99155" y="1"/>
                  </a:moveTo>
                  <a:lnTo>
                    <a:pt x="15574" y="1"/>
                  </a:lnTo>
                  <a:lnTo>
                    <a:pt x="15574" y="1"/>
                  </a:lnTo>
                  <a:lnTo>
                    <a:pt x="14002" y="1"/>
                  </a:lnTo>
                  <a:lnTo>
                    <a:pt x="12430" y="286"/>
                  </a:lnTo>
                  <a:lnTo>
                    <a:pt x="10859" y="715"/>
                  </a:lnTo>
                  <a:lnTo>
                    <a:pt x="9430" y="1144"/>
                  </a:lnTo>
                  <a:lnTo>
                    <a:pt x="8144" y="1858"/>
                  </a:lnTo>
                  <a:lnTo>
                    <a:pt x="6858" y="2572"/>
                  </a:lnTo>
                  <a:lnTo>
                    <a:pt x="5715" y="3430"/>
                  </a:lnTo>
                  <a:lnTo>
                    <a:pt x="4572" y="4430"/>
                  </a:lnTo>
                  <a:lnTo>
                    <a:pt x="3572" y="5573"/>
                  </a:lnTo>
                  <a:lnTo>
                    <a:pt x="2715" y="6716"/>
                  </a:lnTo>
                  <a:lnTo>
                    <a:pt x="1858" y="8002"/>
                  </a:lnTo>
                  <a:lnTo>
                    <a:pt x="1286" y="9430"/>
                  </a:lnTo>
                  <a:lnTo>
                    <a:pt x="715" y="10859"/>
                  </a:lnTo>
                  <a:lnTo>
                    <a:pt x="429" y="12288"/>
                  </a:lnTo>
                  <a:lnTo>
                    <a:pt x="143" y="13860"/>
                  </a:lnTo>
                  <a:lnTo>
                    <a:pt x="0" y="15431"/>
                  </a:lnTo>
                  <a:lnTo>
                    <a:pt x="0" y="41291"/>
                  </a:lnTo>
                  <a:lnTo>
                    <a:pt x="114586" y="41291"/>
                  </a:lnTo>
                  <a:lnTo>
                    <a:pt x="114586" y="15431"/>
                  </a:lnTo>
                  <a:lnTo>
                    <a:pt x="114586" y="15431"/>
                  </a:lnTo>
                  <a:lnTo>
                    <a:pt x="114586" y="13860"/>
                  </a:lnTo>
                  <a:lnTo>
                    <a:pt x="114300" y="12288"/>
                  </a:lnTo>
                  <a:lnTo>
                    <a:pt x="113872" y="10859"/>
                  </a:lnTo>
                  <a:lnTo>
                    <a:pt x="113443" y="9430"/>
                  </a:lnTo>
                  <a:lnTo>
                    <a:pt x="112729" y="8002"/>
                  </a:lnTo>
                  <a:lnTo>
                    <a:pt x="112014" y="6716"/>
                  </a:lnTo>
                  <a:lnTo>
                    <a:pt x="111014" y="5573"/>
                  </a:lnTo>
                  <a:lnTo>
                    <a:pt x="110014" y="4430"/>
                  </a:lnTo>
                  <a:lnTo>
                    <a:pt x="109014" y="3430"/>
                  </a:lnTo>
                  <a:lnTo>
                    <a:pt x="107728" y="2572"/>
                  </a:lnTo>
                  <a:lnTo>
                    <a:pt x="106442" y="1858"/>
                  </a:lnTo>
                  <a:lnTo>
                    <a:pt x="105156" y="1144"/>
                  </a:lnTo>
                  <a:lnTo>
                    <a:pt x="103727" y="715"/>
                  </a:lnTo>
                  <a:lnTo>
                    <a:pt x="102299" y="286"/>
                  </a:lnTo>
                  <a:lnTo>
                    <a:pt x="100727" y="1"/>
                  </a:lnTo>
                  <a:lnTo>
                    <a:pt x="991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3522376" y="3455410"/>
              <a:ext cx="136577" cy="216897"/>
            </a:xfrm>
            <a:custGeom>
              <a:avLst/>
              <a:gdLst/>
              <a:ahLst/>
              <a:cxnLst/>
              <a:rect l="l" t="t" r="r" b="b"/>
              <a:pathLst>
                <a:path w="7288" h="11574" extrusionOk="0">
                  <a:moveTo>
                    <a:pt x="1" y="0"/>
                  </a:moveTo>
                  <a:lnTo>
                    <a:pt x="1144" y="143"/>
                  </a:lnTo>
                  <a:lnTo>
                    <a:pt x="2144" y="429"/>
                  </a:lnTo>
                  <a:lnTo>
                    <a:pt x="3001" y="1000"/>
                  </a:lnTo>
                  <a:lnTo>
                    <a:pt x="3858" y="1572"/>
                  </a:lnTo>
                  <a:lnTo>
                    <a:pt x="4573" y="2429"/>
                  </a:lnTo>
                  <a:lnTo>
                    <a:pt x="5001" y="3429"/>
                  </a:lnTo>
                  <a:lnTo>
                    <a:pt x="5430" y="4429"/>
                  </a:lnTo>
                  <a:lnTo>
                    <a:pt x="5430" y="5572"/>
                  </a:lnTo>
                  <a:lnTo>
                    <a:pt x="5430" y="11573"/>
                  </a:lnTo>
                  <a:lnTo>
                    <a:pt x="7287" y="11573"/>
                  </a:lnTo>
                  <a:lnTo>
                    <a:pt x="7287" y="5572"/>
                  </a:lnTo>
                  <a:lnTo>
                    <a:pt x="7144" y="4429"/>
                  </a:lnTo>
                  <a:lnTo>
                    <a:pt x="6859" y="3429"/>
                  </a:lnTo>
                  <a:lnTo>
                    <a:pt x="6287" y="2429"/>
                  </a:lnTo>
                  <a:lnTo>
                    <a:pt x="5716" y="1572"/>
                  </a:lnTo>
                  <a:lnTo>
                    <a:pt x="4858" y="1000"/>
                  </a:lnTo>
                  <a:lnTo>
                    <a:pt x="3858" y="429"/>
                  </a:lnTo>
                  <a:lnTo>
                    <a:pt x="2858" y="143"/>
                  </a:lnTo>
                  <a:lnTo>
                    <a:pt x="1715" y="0"/>
                  </a:ln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300138" y="3455410"/>
              <a:ext cx="323996" cy="639934"/>
            </a:xfrm>
            <a:custGeom>
              <a:avLst/>
              <a:gdLst/>
              <a:ahLst/>
              <a:cxnLst/>
              <a:rect l="l" t="t" r="r" b="b"/>
              <a:pathLst>
                <a:path w="17289" h="34148" extrusionOk="0">
                  <a:moveTo>
                    <a:pt x="5573" y="0"/>
                  </a:moveTo>
                  <a:lnTo>
                    <a:pt x="4430" y="143"/>
                  </a:lnTo>
                  <a:lnTo>
                    <a:pt x="3430" y="429"/>
                  </a:lnTo>
                  <a:lnTo>
                    <a:pt x="2430" y="1000"/>
                  </a:lnTo>
                  <a:lnTo>
                    <a:pt x="1573" y="1572"/>
                  </a:lnTo>
                  <a:lnTo>
                    <a:pt x="1001" y="2429"/>
                  </a:lnTo>
                  <a:lnTo>
                    <a:pt x="430" y="3429"/>
                  </a:lnTo>
                  <a:lnTo>
                    <a:pt x="144" y="4429"/>
                  </a:lnTo>
                  <a:lnTo>
                    <a:pt x="1" y="5572"/>
                  </a:lnTo>
                  <a:lnTo>
                    <a:pt x="1" y="28718"/>
                  </a:lnTo>
                  <a:lnTo>
                    <a:pt x="144" y="29861"/>
                  </a:lnTo>
                  <a:lnTo>
                    <a:pt x="430" y="30861"/>
                  </a:lnTo>
                  <a:lnTo>
                    <a:pt x="1001" y="31718"/>
                  </a:lnTo>
                  <a:lnTo>
                    <a:pt x="1573" y="32576"/>
                  </a:lnTo>
                  <a:lnTo>
                    <a:pt x="2430" y="33290"/>
                  </a:lnTo>
                  <a:lnTo>
                    <a:pt x="3430" y="33718"/>
                  </a:lnTo>
                  <a:lnTo>
                    <a:pt x="4430" y="34147"/>
                  </a:lnTo>
                  <a:lnTo>
                    <a:pt x="13003" y="34147"/>
                  </a:lnTo>
                  <a:lnTo>
                    <a:pt x="14003" y="33718"/>
                  </a:lnTo>
                  <a:lnTo>
                    <a:pt x="14860" y="33290"/>
                  </a:lnTo>
                  <a:lnTo>
                    <a:pt x="15717" y="32576"/>
                  </a:lnTo>
                  <a:lnTo>
                    <a:pt x="16432" y="31718"/>
                  </a:lnTo>
                  <a:lnTo>
                    <a:pt x="16860" y="30861"/>
                  </a:lnTo>
                  <a:lnTo>
                    <a:pt x="17289" y="29861"/>
                  </a:lnTo>
                  <a:lnTo>
                    <a:pt x="17289" y="28718"/>
                  </a:lnTo>
                  <a:lnTo>
                    <a:pt x="17289" y="5572"/>
                  </a:lnTo>
                  <a:lnTo>
                    <a:pt x="17289" y="4429"/>
                  </a:lnTo>
                  <a:lnTo>
                    <a:pt x="16860" y="3429"/>
                  </a:lnTo>
                  <a:lnTo>
                    <a:pt x="16432" y="2429"/>
                  </a:lnTo>
                  <a:lnTo>
                    <a:pt x="15717" y="1572"/>
                  </a:lnTo>
                  <a:lnTo>
                    <a:pt x="14860" y="1000"/>
                  </a:lnTo>
                  <a:lnTo>
                    <a:pt x="14003" y="429"/>
                  </a:lnTo>
                  <a:lnTo>
                    <a:pt x="13003" y="143"/>
                  </a:lnTo>
                  <a:lnTo>
                    <a:pt x="1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3348337" y="3559829"/>
              <a:ext cx="230277" cy="433756"/>
            </a:xfrm>
            <a:custGeom>
              <a:avLst/>
              <a:gdLst/>
              <a:ahLst/>
              <a:cxnLst/>
              <a:rect l="l" t="t" r="r" b="b"/>
              <a:pathLst>
                <a:path w="12288" h="23146" extrusionOk="0">
                  <a:moveTo>
                    <a:pt x="7144" y="1143"/>
                  </a:moveTo>
                  <a:lnTo>
                    <a:pt x="8145" y="1429"/>
                  </a:lnTo>
                  <a:lnTo>
                    <a:pt x="9002" y="2001"/>
                  </a:lnTo>
                  <a:lnTo>
                    <a:pt x="9716" y="2572"/>
                  </a:lnTo>
                  <a:lnTo>
                    <a:pt x="10288" y="3286"/>
                  </a:lnTo>
                  <a:lnTo>
                    <a:pt x="10716" y="4144"/>
                  </a:lnTo>
                  <a:lnTo>
                    <a:pt x="11002" y="5001"/>
                  </a:lnTo>
                  <a:lnTo>
                    <a:pt x="11145" y="6001"/>
                  </a:lnTo>
                  <a:lnTo>
                    <a:pt x="11145" y="17002"/>
                  </a:lnTo>
                  <a:lnTo>
                    <a:pt x="11002" y="18002"/>
                  </a:lnTo>
                  <a:lnTo>
                    <a:pt x="10716" y="19003"/>
                  </a:lnTo>
                  <a:lnTo>
                    <a:pt x="10288" y="19860"/>
                  </a:lnTo>
                  <a:lnTo>
                    <a:pt x="9716" y="20574"/>
                  </a:lnTo>
                  <a:lnTo>
                    <a:pt x="9002" y="21146"/>
                  </a:lnTo>
                  <a:lnTo>
                    <a:pt x="8145" y="21574"/>
                  </a:lnTo>
                  <a:lnTo>
                    <a:pt x="7144" y="21860"/>
                  </a:lnTo>
                  <a:lnTo>
                    <a:pt x="6144" y="22003"/>
                  </a:lnTo>
                  <a:lnTo>
                    <a:pt x="6001" y="22003"/>
                  </a:lnTo>
                  <a:lnTo>
                    <a:pt x="5001" y="21860"/>
                  </a:lnTo>
                  <a:lnTo>
                    <a:pt x="4144" y="21574"/>
                  </a:lnTo>
                  <a:lnTo>
                    <a:pt x="3287" y="21146"/>
                  </a:lnTo>
                  <a:lnTo>
                    <a:pt x="2572" y="20574"/>
                  </a:lnTo>
                  <a:lnTo>
                    <a:pt x="2001" y="19860"/>
                  </a:lnTo>
                  <a:lnTo>
                    <a:pt x="1429" y="19003"/>
                  </a:lnTo>
                  <a:lnTo>
                    <a:pt x="1144" y="18002"/>
                  </a:lnTo>
                  <a:lnTo>
                    <a:pt x="1144" y="17002"/>
                  </a:lnTo>
                  <a:lnTo>
                    <a:pt x="1144" y="6001"/>
                  </a:lnTo>
                  <a:lnTo>
                    <a:pt x="1144" y="5001"/>
                  </a:lnTo>
                  <a:lnTo>
                    <a:pt x="1429" y="4144"/>
                  </a:lnTo>
                  <a:lnTo>
                    <a:pt x="2001" y="3286"/>
                  </a:lnTo>
                  <a:lnTo>
                    <a:pt x="2572" y="2572"/>
                  </a:lnTo>
                  <a:lnTo>
                    <a:pt x="3287" y="2001"/>
                  </a:lnTo>
                  <a:lnTo>
                    <a:pt x="4144" y="1429"/>
                  </a:lnTo>
                  <a:lnTo>
                    <a:pt x="5001" y="1143"/>
                  </a:lnTo>
                  <a:close/>
                  <a:moveTo>
                    <a:pt x="4858" y="0"/>
                  </a:moveTo>
                  <a:lnTo>
                    <a:pt x="3715" y="429"/>
                  </a:lnTo>
                  <a:lnTo>
                    <a:pt x="2572" y="1000"/>
                  </a:lnTo>
                  <a:lnTo>
                    <a:pt x="1715" y="1715"/>
                  </a:lnTo>
                  <a:lnTo>
                    <a:pt x="1001" y="2572"/>
                  </a:lnTo>
                  <a:lnTo>
                    <a:pt x="429" y="3715"/>
                  </a:lnTo>
                  <a:lnTo>
                    <a:pt x="144" y="4858"/>
                  </a:lnTo>
                  <a:lnTo>
                    <a:pt x="1" y="6001"/>
                  </a:lnTo>
                  <a:lnTo>
                    <a:pt x="1" y="17002"/>
                  </a:lnTo>
                  <a:lnTo>
                    <a:pt x="144" y="18288"/>
                  </a:lnTo>
                  <a:lnTo>
                    <a:pt x="429" y="19431"/>
                  </a:lnTo>
                  <a:lnTo>
                    <a:pt x="1001" y="20431"/>
                  </a:lnTo>
                  <a:lnTo>
                    <a:pt x="1715" y="21289"/>
                  </a:lnTo>
                  <a:lnTo>
                    <a:pt x="2572" y="22146"/>
                  </a:lnTo>
                  <a:lnTo>
                    <a:pt x="3715" y="22717"/>
                  </a:lnTo>
                  <a:lnTo>
                    <a:pt x="4858" y="23003"/>
                  </a:lnTo>
                  <a:lnTo>
                    <a:pt x="6001" y="23146"/>
                  </a:lnTo>
                  <a:lnTo>
                    <a:pt x="6144" y="23146"/>
                  </a:lnTo>
                  <a:lnTo>
                    <a:pt x="7430" y="23003"/>
                  </a:lnTo>
                  <a:lnTo>
                    <a:pt x="8573" y="22717"/>
                  </a:lnTo>
                  <a:lnTo>
                    <a:pt x="9573" y="22146"/>
                  </a:lnTo>
                  <a:lnTo>
                    <a:pt x="10431" y="21289"/>
                  </a:lnTo>
                  <a:lnTo>
                    <a:pt x="11288" y="20431"/>
                  </a:lnTo>
                  <a:lnTo>
                    <a:pt x="11716" y="19431"/>
                  </a:lnTo>
                  <a:lnTo>
                    <a:pt x="12145" y="18288"/>
                  </a:lnTo>
                  <a:lnTo>
                    <a:pt x="12288" y="17002"/>
                  </a:lnTo>
                  <a:lnTo>
                    <a:pt x="12288" y="6001"/>
                  </a:lnTo>
                  <a:lnTo>
                    <a:pt x="12145" y="4858"/>
                  </a:lnTo>
                  <a:lnTo>
                    <a:pt x="11716" y="3715"/>
                  </a:lnTo>
                  <a:lnTo>
                    <a:pt x="11288" y="2572"/>
                  </a:lnTo>
                  <a:lnTo>
                    <a:pt x="10431" y="1715"/>
                  </a:lnTo>
                  <a:lnTo>
                    <a:pt x="9573" y="1000"/>
                  </a:lnTo>
                  <a:lnTo>
                    <a:pt x="8573" y="429"/>
                  </a:lnTo>
                  <a:lnTo>
                    <a:pt x="7430" y="0"/>
                  </a:ln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5431419" y="3455410"/>
              <a:ext cx="136558" cy="216897"/>
            </a:xfrm>
            <a:custGeom>
              <a:avLst/>
              <a:gdLst/>
              <a:ahLst/>
              <a:cxnLst/>
              <a:rect l="l" t="t" r="r" b="b"/>
              <a:pathLst>
                <a:path w="7287" h="11574" extrusionOk="0">
                  <a:moveTo>
                    <a:pt x="5430" y="0"/>
                  </a:moveTo>
                  <a:lnTo>
                    <a:pt x="4287" y="143"/>
                  </a:lnTo>
                  <a:lnTo>
                    <a:pt x="3287" y="429"/>
                  </a:lnTo>
                  <a:lnTo>
                    <a:pt x="2429" y="1000"/>
                  </a:lnTo>
                  <a:lnTo>
                    <a:pt x="1572" y="1572"/>
                  </a:lnTo>
                  <a:lnTo>
                    <a:pt x="858" y="2429"/>
                  </a:lnTo>
                  <a:lnTo>
                    <a:pt x="429" y="3429"/>
                  </a:lnTo>
                  <a:lnTo>
                    <a:pt x="143" y="4429"/>
                  </a:lnTo>
                  <a:lnTo>
                    <a:pt x="0" y="5572"/>
                  </a:lnTo>
                  <a:lnTo>
                    <a:pt x="0" y="11573"/>
                  </a:lnTo>
                  <a:lnTo>
                    <a:pt x="1715" y="11573"/>
                  </a:lnTo>
                  <a:lnTo>
                    <a:pt x="1715" y="5572"/>
                  </a:lnTo>
                  <a:lnTo>
                    <a:pt x="1858" y="4429"/>
                  </a:lnTo>
                  <a:lnTo>
                    <a:pt x="2144" y="3429"/>
                  </a:lnTo>
                  <a:lnTo>
                    <a:pt x="2715" y="2429"/>
                  </a:lnTo>
                  <a:lnTo>
                    <a:pt x="3287" y="1572"/>
                  </a:lnTo>
                  <a:lnTo>
                    <a:pt x="4144" y="1000"/>
                  </a:lnTo>
                  <a:lnTo>
                    <a:pt x="5144" y="429"/>
                  </a:lnTo>
                  <a:lnTo>
                    <a:pt x="6144" y="143"/>
                  </a:lnTo>
                  <a:lnTo>
                    <a:pt x="7287" y="0"/>
                  </a:ln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3658934" y="3672288"/>
              <a:ext cx="1772504" cy="141918"/>
            </a:xfrm>
            <a:custGeom>
              <a:avLst/>
              <a:gdLst/>
              <a:ahLst/>
              <a:cxnLst/>
              <a:rect l="l" t="t" r="r" b="b"/>
              <a:pathLst>
                <a:path w="94584" h="7573" extrusionOk="0">
                  <a:moveTo>
                    <a:pt x="0" y="0"/>
                  </a:moveTo>
                  <a:lnTo>
                    <a:pt x="0" y="7572"/>
                  </a:lnTo>
                  <a:lnTo>
                    <a:pt x="94583" y="7572"/>
                  </a:lnTo>
                  <a:lnTo>
                    <a:pt x="94583" y="0"/>
                  </a:lnTo>
                  <a:lnTo>
                    <a:pt x="92869" y="0"/>
                  </a:lnTo>
                  <a:lnTo>
                    <a:pt x="92726" y="714"/>
                  </a:lnTo>
                  <a:lnTo>
                    <a:pt x="92440" y="1286"/>
                  </a:lnTo>
                  <a:lnTo>
                    <a:pt x="92012" y="1857"/>
                  </a:lnTo>
                  <a:lnTo>
                    <a:pt x="91440" y="2286"/>
                  </a:lnTo>
                  <a:lnTo>
                    <a:pt x="90869" y="2572"/>
                  </a:lnTo>
                  <a:lnTo>
                    <a:pt x="90297" y="2857"/>
                  </a:lnTo>
                  <a:lnTo>
                    <a:pt x="89583" y="3000"/>
                  </a:lnTo>
                  <a:lnTo>
                    <a:pt x="89011" y="3143"/>
                  </a:lnTo>
                  <a:lnTo>
                    <a:pt x="88440" y="3000"/>
                  </a:lnTo>
                  <a:lnTo>
                    <a:pt x="69723" y="714"/>
                  </a:lnTo>
                  <a:lnTo>
                    <a:pt x="68866" y="429"/>
                  </a:lnTo>
                  <a:lnTo>
                    <a:pt x="68009"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3658934" y="3672288"/>
              <a:ext cx="1772504" cy="141918"/>
            </a:xfrm>
            <a:custGeom>
              <a:avLst/>
              <a:gdLst/>
              <a:ahLst/>
              <a:cxnLst/>
              <a:rect l="l" t="t" r="r" b="b"/>
              <a:pathLst>
                <a:path w="94584" h="7573" fill="none" extrusionOk="0">
                  <a:moveTo>
                    <a:pt x="94583" y="0"/>
                  </a:moveTo>
                  <a:lnTo>
                    <a:pt x="92869" y="0"/>
                  </a:lnTo>
                  <a:lnTo>
                    <a:pt x="92869" y="0"/>
                  </a:lnTo>
                  <a:lnTo>
                    <a:pt x="92726" y="714"/>
                  </a:lnTo>
                  <a:lnTo>
                    <a:pt x="92440" y="1286"/>
                  </a:lnTo>
                  <a:lnTo>
                    <a:pt x="92012" y="1857"/>
                  </a:lnTo>
                  <a:lnTo>
                    <a:pt x="91440" y="2286"/>
                  </a:lnTo>
                  <a:lnTo>
                    <a:pt x="90869" y="2572"/>
                  </a:lnTo>
                  <a:lnTo>
                    <a:pt x="90297" y="2857"/>
                  </a:lnTo>
                  <a:lnTo>
                    <a:pt x="89583" y="3000"/>
                  </a:lnTo>
                  <a:lnTo>
                    <a:pt x="89011" y="3143"/>
                  </a:lnTo>
                  <a:lnTo>
                    <a:pt x="89011" y="3143"/>
                  </a:lnTo>
                  <a:lnTo>
                    <a:pt x="88440" y="3000"/>
                  </a:lnTo>
                  <a:lnTo>
                    <a:pt x="69723" y="714"/>
                  </a:lnTo>
                  <a:lnTo>
                    <a:pt x="69723" y="714"/>
                  </a:lnTo>
                  <a:lnTo>
                    <a:pt x="68866" y="429"/>
                  </a:lnTo>
                  <a:lnTo>
                    <a:pt x="68009" y="0"/>
                  </a:lnTo>
                  <a:lnTo>
                    <a:pt x="0" y="0"/>
                  </a:lnTo>
                  <a:lnTo>
                    <a:pt x="0" y="7572"/>
                  </a:lnTo>
                  <a:lnTo>
                    <a:pt x="94583" y="7572"/>
                  </a:lnTo>
                  <a:lnTo>
                    <a:pt x="945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624115" y="3672288"/>
              <a:ext cx="34838" cy="141918"/>
            </a:xfrm>
            <a:custGeom>
              <a:avLst/>
              <a:gdLst/>
              <a:ahLst/>
              <a:cxnLst/>
              <a:rect l="l" t="t" r="r" b="b"/>
              <a:pathLst>
                <a:path w="1859" h="7573" extrusionOk="0">
                  <a:moveTo>
                    <a:pt x="1" y="0"/>
                  </a:moveTo>
                  <a:lnTo>
                    <a:pt x="1" y="7572"/>
                  </a:lnTo>
                  <a:lnTo>
                    <a:pt x="1858" y="7572"/>
                  </a:lnTo>
                  <a:lnTo>
                    <a:pt x="1858"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5431419" y="3672288"/>
              <a:ext cx="32139" cy="141918"/>
            </a:xfrm>
            <a:custGeom>
              <a:avLst/>
              <a:gdLst/>
              <a:ahLst/>
              <a:cxnLst/>
              <a:rect l="l" t="t" r="r" b="b"/>
              <a:pathLst>
                <a:path w="1715" h="7573" extrusionOk="0">
                  <a:moveTo>
                    <a:pt x="0" y="0"/>
                  </a:moveTo>
                  <a:lnTo>
                    <a:pt x="0" y="7572"/>
                  </a:lnTo>
                  <a:lnTo>
                    <a:pt x="1715" y="7572"/>
                  </a:lnTo>
                  <a:lnTo>
                    <a:pt x="1715"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4898604" y="3182312"/>
              <a:ext cx="548895" cy="548895"/>
            </a:xfrm>
            <a:custGeom>
              <a:avLst/>
              <a:gdLst/>
              <a:ahLst/>
              <a:cxnLst/>
              <a:rect l="l" t="t" r="r" b="b"/>
              <a:pathLst>
                <a:path w="29290" h="29290" extrusionOk="0">
                  <a:moveTo>
                    <a:pt x="6144" y="0"/>
                  </a:moveTo>
                  <a:lnTo>
                    <a:pt x="5430" y="143"/>
                  </a:lnTo>
                  <a:lnTo>
                    <a:pt x="4572" y="429"/>
                  </a:lnTo>
                  <a:lnTo>
                    <a:pt x="4001" y="857"/>
                  </a:lnTo>
                  <a:lnTo>
                    <a:pt x="3429" y="1286"/>
                  </a:lnTo>
                  <a:lnTo>
                    <a:pt x="2858" y="2000"/>
                  </a:lnTo>
                  <a:lnTo>
                    <a:pt x="2572" y="2715"/>
                  </a:lnTo>
                  <a:lnTo>
                    <a:pt x="2429" y="3572"/>
                  </a:lnTo>
                  <a:lnTo>
                    <a:pt x="0" y="22288"/>
                  </a:lnTo>
                  <a:lnTo>
                    <a:pt x="0" y="23146"/>
                  </a:lnTo>
                  <a:lnTo>
                    <a:pt x="143" y="23860"/>
                  </a:lnTo>
                  <a:lnTo>
                    <a:pt x="429" y="24574"/>
                  </a:lnTo>
                  <a:lnTo>
                    <a:pt x="858" y="25289"/>
                  </a:lnTo>
                  <a:lnTo>
                    <a:pt x="1429" y="25860"/>
                  </a:lnTo>
                  <a:lnTo>
                    <a:pt x="2001" y="26289"/>
                  </a:lnTo>
                  <a:lnTo>
                    <a:pt x="2715" y="26718"/>
                  </a:lnTo>
                  <a:lnTo>
                    <a:pt x="3572" y="26860"/>
                  </a:lnTo>
                  <a:lnTo>
                    <a:pt x="22289" y="29146"/>
                  </a:lnTo>
                  <a:lnTo>
                    <a:pt x="23146" y="29289"/>
                  </a:lnTo>
                  <a:lnTo>
                    <a:pt x="23860" y="29146"/>
                  </a:lnTo>
                  <a:lnTo>
                    <a:pt x="24718" y="28861"/>
                  </a:lnTo>
                  <a:lnTo>
                    <a:pt x="25289" y="28432"/>
                  </a:lnTo>
                  <a:lnTo>
                    <a:pt x="25861" y="27861"/>
                  </a:lnTo>
                  <a:lnTo>
                    <a:pt x="26432" y="27146"/>
                  </a:lnTo>
                  <a:lnTo>
                    <a:pt x="26718" y="26432"/>
                  </a:lnTo>
                  <a:lnTo>
                    <a:pt x="26861" y="25717"/>
                  </a:lnTo>
                  <a:lnTo>
                    <a:pt x="29290" y="7001"/>
                  </a:lnTo>
                  <a:lnTo>
                    <a:pt x="29290" y="6144"/>
                  </a:lnTo>
                  <a:lnTo>
                    <a:pt x="29147" y="5286"/>
                  </a:lnTo>
                  <a:lnTo>
                    <a:pt x="28861" y="4572"/>
                  </a:lnTo>
                  <a:lnTo>
                    <a:pt x="28432" y="3858"/>
                  </a:lnTo>
                  <a:lnTo>
                    <a:pt x="27861" y="3286"/>
                  </a:lnTo>
                  <a:lnTo>
                    <a:pt x="27289" y="2858"/>
                  </a:lnTo>
                  <a:lnTo>
                    <a:pt x="26575" y="2572"/>
                  </a:lnTo>
                  <a:lnTo>
                    <a:pt x="25718" y="2286"/>
                  </a:lnTo>
                  <a:lnTo>
                    <a:pt x="70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4898604" y="3182312"/>
              <a:ext cx="548895" cy="548895"/>
            </a:xfrm>
            <a:custGeom>
              <a:avLst/>
              <a:gdLst/>
              <a:ahLst/>
              <a:cxnLst/>
              <a:rect l="l" t="t" r="r" b="b"/>
              <a:pathLst>
                <a:path w="29290" h="29290" fill="none" extrusionOk="0">
                  <a:moveTo>
                    <a:pt x="22289" y="29146"/>
                  </a:moveTo>
                  <a:lnTo>
                    <a:pt x="3572" y="26860"/>
                  </a:lnTo>
                  <a:lnTo>
                    <a:pt x="3572" y="26860"/>
                  </a:lnTo>
                  <a:lnTo>
                    <a:pt x="2715" y="26718"/>
                  </a:lnTo>
                  <a:lnTo>
                    <a:pt x="2001" y="26289"/>
                  </a:lnTo>
                  <a:lnTo>
                    <a:pt x="1429" y="25860"/>
                  </a:lnTo>
                  <a:lnTo>
                    <a:pt x="858" y="25289"/>
                  </a:lnTo>
                  <a:lnTo>
                    <a:pt x="429" y="24574"/>
                  </a:lnTo>
                  <a:lnTo>
                    <a:pt x="143" y="23860"/>
                  </a:lnTo>
                  <a:lnTo>
                    <a:pt x="0" y="23146"/>
                  </a:lnTo>
                  <a:lnTo>
                    <a:pt x="0" y="22288"/>
                  </a:lnTo>
                  <a:lnTo>
                    <a:pt x="2429" y="3572"/>
                  </a:lnTo>
                  <a:lnTo>
                    <a:pt x="2429" y="3572"/>
                  </a:lnTo>
                  <a:lnTo>
                    <a:pt x="2572" y="2715"/>
                  </a:lnTo>
                  <a:lnTo>
                    <a:pt x="2858" y="2000"/>
                  </a:lnTo>
                  <a:lnTo>
                    <a:pt x="3429" y="1286"/>
                  </a:lnTo>
                  <a:lnTo>
                    <a:pt x="4001" y="857"/>
                  </a:lnTo>
                  <a:lnTo>
                    <a:pt x="4572" y="429"/>
                  </a:lnTo>
                  <a:lnTo>
                    <a:pt x="5430" y="143"/>
                  </a:lnTo>
                  <a:lnTo>
                    <a:pt x="6144" y="0"/>
                  </a:lnTo>
                  <a:lnTo>
                    <a:pt x="7001" y="0"/>
                  </a:lnTo>
                  <a:lnTo>
                    <a:pt x="25718" y="2286"/>
                  </a:lnTo>
                  <a:lnTo>
                    <a:pt x="25718" y="2286"/>
                  </a:lnTo>
                  <a:lnTo>
                    <a:pt x="26575" y="2572"/>
                  </a:lnTo>
                  <a:lnTo>
                    <a:pt x="27289" y="2858"/>
                  </a:lnTo>
                  <a:lnTo>
                    <a:pt x="27861" y="3286"/>
                  </a:lnTo>
                  <a:lnTo>
                    <a:pt x="28432" y="3858"/>
                  </a:lnTo>
                  <a:lnTo>
                    <a:pt x="28861" y="4572"/>
                  </a:lnTo>
                  <a:lnTo>
                    <a:pt x="29147" y="5286"/>
                  </a:lnTo>
                  <a:lnTo>
                    <a:pt x="29290" y="6144"/>
                  </a:lnTo>
                  <a:lnTo>
                    <a:pt x="29290" y="7001"/>
                  </a:lnTo>
                  <a:lnTo>
                    <a:pt x="26861" y="25717"/>
                  </a:lnTo>
                  <a:lnTo>
                    <a:pt x="26861" y="25717"/>
                  </a:lnTo>
                  <a:lnTo>
                    <a:pt x="26718" y="26432"/>
                  </a:lnTo>
                  <a:lnTo>
                    <a:pt x="26432" y="27146"/>
                  </a:lnTo>
                  <a:lnTo>
                    <a:pt x="25861" y="27861"/>
                  </a:lnTo>
                  <a:lnTo>
                    <a:pt x="25289" y="28432"/>
                  </a:lnTo>
                  <a:lnTo>
                    <a:pt x="24718" y="28861"/>
                  </a:lnTo>
                  <a:lnTo>
                    <a:pt x="23860" y="29146"/>
                  </a:lnTo>
                  <a:lnTo>
                    <a:pt x="23146" y="29289"/>
                  </a:lnTo>
                  <a:lnTo>
                    <a:pt x="22289" y="29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3624115" y="3814187"/>
              <a:ext cx="1839443" cy="190117"/>
            </a:xfrm>
            <a:custGeom>
              <a:avLst/>
              <a:gdLst/>
              <a:ahLst/>
              <a:cxnLst/>
              <a:rect l="l" t="t" r="r" b="b"/>
              <a:pathLst>
                <a:path w="98156" h="10145" extrusionOk="0">
                  <a:moveTo>
                    <a:pt x="1" y="0"/>
                  </a:moveTo>
                  <a:lnTo>
                    <a:pt x="1" y="10144"/>
                  </a:lnTo>
                  <a:lnTo>
                    <a:pt x="98156" y="10144"/>
                  </a:lnTo>
                  <a:lnTo>
                    <a:pt x="98156" y="0"/>
                  </a:lnTo>
                  <a:close/>
                </a:path>
              </a:pathLst>
            </a:custGeom>
            <a:solidFill>
              <a:srgbClr val="852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3624115" y="3814187"/>
              <a:ext cx="1839443" cy="190117"/>
            </a:xfrm>
            <a:custGeom>
              <a:avLst/>
              <a:gdLst/>
              <a:ahLst/>
              <a:cxnLst/>
              <a:rect l="l" t="t" r="r" b="b"/>
              <a:pathLst>
                <a:path w="98156" h="10145" fill="none" extrusionOk="0">
                  <a:moveTo>
                    <a:pt x="98156" y="10144"/>
                  </a:moveTo>
                  <a:lnTo>
                    <a:pt x="1" y="10144"/>
                  </a:lnTo>
                  <a:lnTo>
                    <a:pt x="1" y="0"/>
                  </a:lnTo>
                  <a:lnTo>
                    <a:pt x="98156" y="0"/>
                  </a:lnTo>
                  <a:lnTo>
                    <a:pt x="98156" y="101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5463540" y="3455410"/>
              <a:ext cx="323996" cy="639934"/>
            </a:xfrm>
            <a:custGeom>
              <a:avLst/>
              <a:gdLst/>
              <a:ahLst/>
              <a:cxnLst/>
              <a:rect l="l" t="t" r="r" b="b"/>
              <a:pathLst>
                <a:path w="17289" h="34148" extrusionOk="0">
                  <a:moveTo>
                    <a:pt x="5573" y="0"/>
                  </a:moveTo>
                  <a:lnTo>
                    <a:pt x="4430" y="143"/>
                  </a:lnTo>
                  <a:lnTo>
                    <a:pt x="3430" y="429"/>
                  </a:lnTo>
                  <a:lnTo>
                    <a:pt x="2430" y="1000"/>
                  </a:lnTo>
                  <a:lnTo>
                    <a:pt x="1573" y="1572"/>
                  </a:lnTo>
                  <a:lnTo>
                    <a:pt x="1001" y="2429"/>
                  </a:lnTo>
                  <a:lnTo>
                    <a:pt x="430" y="3429"/>
                  </a:lnTo>
                  <a:lnTo>
                    <a:pt x="144" y="4429"/>
                  </a:lnTo>
                  <a:lnTo>
                    <a:pt x="1" y="5572"/>
                  </a:lnTo>
                  <a:lnTo>
                    <a:pt x="1" y="28718"/>
                  </a:lnTo>
                  <a:lnTo>
                    <a:pt x="144" y="29861"/>
                  </a:lnTo>
                  <a:lnTo>
                    <a:pt x="430" y="30861"/>
                  </a:lnTo>
                  <a:lnTo>
                    <a:pt x="1001" y="31718"/>
                  </a:lnTo>
                  <a:lnTo>
                    <a:pt x="1573" y="32576"/>
                  </a:lnTo>
                  <a:lnTo>
                    <a:pt x="2430" y="33290"/>
                  </a:lnTo>
                  <a:lnTo>
                    <a:pt x="3430" y="33718"/>
                  </a:lnTo>
                  <a:lnTo>
                    <a:pt x="4430" y="34147"/>
                  </a:lnTo>
                  <a:lnTo>
                    <a:pt x="13003" y="34147"/>
                  </a:lnTo>
                  <a:lnTo>
                    <a:pt x="14003" y="33718"/>
                  </a:lnTo>
                  <a:lnTo>
                    <a:pt x="14860" y="33290"/>
                  </a:lnTo>
                  <a:lnTo>
                    <a:pt x="15717" y="32576"/>
                  </a:lnTo>
                  <a:lnTo>
                    <a:pt x="16432" y="31718"/>
                  </a:lnTo>
                  <a:lnTo>
                    <a:pt x="16860" y="30861"/>
                  </a:lnTo>
                  <a:lnTo>
                    <a:pt x="17289" y="29861"/>
                  </a:lnTo>
                  <a:lnTo>
                    <a:pt x="17289" y="28718"/>
                  </a:lnTo>
                  <a:lnTo>
                    <a:pt x="17289" y="5572"/>
                  </a:lnTo>
                  <a:lnTo>
                    <a:pt x="17289" y="4429"/>
                  </a:lnTo>
                  <a:lnTo>
                    <a:pt x="16860" y="3429"/>
                  </a:lnTo>
                  <a:lnTo>
                    <a:pt x="16432" y="2429"/>
                  </a:lnTo>
                  <a:lnTo>
                    <a:pt x="15717" y="1572"/>
                  </a:lnTo>
                  <a:lnTo>
                    <a:pt x="14860" y="1000"/>
                  </a:lnTo>
                  <a:lnTo>
                    <a:pt x="14003" y="429"/>
                  </a:lnTo>
                  <a:lnTo>
                    <a:pt x="13003" y="143"/>
                  </a:lnTo>
                  <a:lnTo>
                    <a:pt x="1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5463540" y="3455410"/>
              <a:ext cx="323996" cy="639934"/>
            </a:xfrm>
            <a:custGeom>
              <a:avLst/>
              <a:gdLst/>
              <a:ahLst/>
              <a:cxnLst/>
              <a:rect l="l" t="t" r="r" b="b"/>
              <a:pathLst>
                <a:path w="17289" h="34148" fill="none" extrusionOk="0">
                  <a:moveTo>
                    <a:pt x="11860" y="34147"/>
                  </a:moveTo>
                  <a:lnTo>
                    <a:pt x="5573" y="34147"/>
                  </a:lnTo>
                  <a:lnTo>
                    <a:pt x="5573" y="34147"/>
                  </a:lnTo>
                  <a:lnTo>
                    <a:pt x="4430" y="34147"/>
                  </a:lnTo>
                  <a:lnTo>
                    <a:pt x="3430" y="33718"/>
                  </a:lnTo>
                  <a:lnTo>
                    <a:pt x="2430" y="33290"/>
                  </a:lnTo>
                  <a:lnTo>
                    <a:pt x="1573" y="32576"/>
                  </a:lnTo>
                  <a:lnTo>
                    <a:pt x="1001" y="31718"/>
                  </a:lnTo>
                  <a:lnTo>
                    <a:pt x="430" y="30861"/>
                  </a:lnTo>
                  <a:lnTo>
                    <a:pt x="144" y="29861"/>
                  </a:lnTo>
                  <a:lnTo>
                    <a:pt x="1" y="28718"/>
                  </a:lnTo>
                  <a:lnTo>
                    <a:pt x="1" y="5572"/>
                  </a:lnTo>
                  <a:lnTo>
                    <a:pt x="1" y="5572"/>
                  </a:lnTo>
                  <a:lnTo>
                    <a:pt x="144" y="4429"/>
                  </a:lnTo>
                  <a:lnTo>
                    <a:pt x="430" y="3429"/>
                  </a:lnTo>
                  <a:lnTo>
                    <a:pt x="1001" y="2429"/>
                  </a:lnTo>
                  <a:lnTo>
                    <a:pt x="1573" y="1572"/>
                  </a:lnTo>
                  <a:lnTo>
                    <a:pt x="2430" y="1000"/>
                  </a:lnTo>
                  <a:lnTo>
                    <a:pt x="3430" y="429"/>
                  </a:lnTo>
                  <a:lnTo>
                    <a:pt x="4430" y="143"/>
                  </a:lnTo>
                  <a:lnTo>
                    <a:pt x="5573" y="0"/>
                  </a:lnTo>
                  <a:lnTo>
                    <a:pt x="11860" y="0"/>
                  </a:lnTo>
                  <a:lnTo>
                    <a:pt x="11860" y="0"/>
                  </a:lnTo>
                  <a:lnTo>
                    <a:pt x="13003" y="143"/>
                  </a:lnTo>
                  <a:lnTo>
                    <a:pt x="14003" y="429"/>
                  </a:lnTo>
                  <a:lnTo>
                    <a:pt x="14860" y="1000"/>
                  </a:lnTo>
                  <a:lnTo>
                    <a:pt x="15717" y="1572"/>
                  </a:lnTo>
                  <a:lnTo>
                    <a:pt x="16432" y="2429"/>
                  </a:lnTo>
                  <a:lnTo>
                    <a:pt x="16860" y="3429"/>
                  </a:lnTo>
                  <a:lnTo>
                    <a:pt x="17289" y="4429"/>
                  </a:lnTo>
                  <a:lnTo>
                    <a:pt x="17289" y="5572"/>
                  </a:lnTo>
                  <a:lnTo>
                    <a:pt x="17289" y="28718"/>
                  </a:lnTo>
                  <a:lnTo>
                    <a:pt x="17289" y="28718"/>
                  </a:lnTo>
                  <a:lnTo>
                    <a:pt x="17289" y="29861"/>
                  </a:lnTo>
                  <a:lnTo>
                    <a:pt x="16860" y="30861"/>
                  </a:lnTo>
                  <a:lnTo>
                    <a:pt x="16432" y="31718"/>
                  </a:lnTo>
                  <a:lnTo>
                    <a:pt x="15717" y="32576"/>
                  </a:lnTo>
                  <a:lnTo>
                    <a:pt x="14860" y="33290"/>
                  </a:lnTo>
                  <a:lnTo>
                    <a:pt x="14003" y="33718"/>
                  </a:lnTo>
                  <a:lnTo>
                    <a:pt x="13003" y="34147"/>
                  </a:lnTo>
                  <a:lnTo>
                    <a:pt x="11860" y="34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5511739" y="3559829"/>
              <a:ext cx="230277" cy="433756"/>
            </a:xfrm>
            <a:custGeom>
              <a:avLst/>
              <a:gdLst/>
              <a:ahLst/>
              <a:cxnLst/>
              <a:rect l="l" t="t" r="r" b="b"/>
              <a:pathLst>
                <a:path w="12288" h="23146" extrusionOk="0">
                  <a:moveTo>
                    <a:pt x="7144" y="1143"/>
                  </a:moveTo>
                  <a:lnTo>
                    <a:pt x="8145" y="1429"/>
                  </a:lnTo>
                  <a:lnTo>
                    <a:pt x="9002" y="2001"/>
                  </a:lnTo>
                  <a:lnTo>
                    <a:pt x="9716" y="2572"/>
                  </a:lnTo>
                  <a:lnTo>
                    <a:pt x="10288" y="3286"/>
                  </a:lnTo>
                  <a:lnTo>
                    <a:pt x="10716" y="4144"/>
                  </a:lnTo>
                  <a:lnTo>
                    <a:pt x="11002" y="5001"/>
                  </a:lnTo>
                  <a:lnTo>
                    <a:pt x="11145" y="6001"/>
                  </a:lnTo>
                  <a:lnTo>
                    <a:pt x="11145" y="17002"/>
                  </a:lnTo>
                  <a:lnTo>
                    <a:pt x="11002" y="18002"/>
                  </a:lnTo>
                  <a:lnTo>
                    <a:pt x="10716" y="19003"/>
                  </a:lnTo>
                  <a:lnTo>
                    <a:pt x="10288" y="19860"/>
                  </a:lnTo>
                  <a:lnTo>
                    <a:pt x="9716" y="20574"/>
                  </a:lnTo>
                  <a:lnTo>
                    <a:pt x="9002" y="21146"/>
                  </a:lnTo>
                  <a:lnTo>
                    <a:pt x="8145" y="21574"/>
                  </a:lnTo>
                  <a:lnTo>
                    <a:pt x="7144" y="21860"/>
                  </a:lnTo>
                  <a:lnTo>
                    <a:pt x="6144" y="22003"/>
                  </a:lnTo>
                  <a:lnTo>
                    <a:pt x="6001" y="22003"/>
                  </a:lnTo>
                  <a:lnTo>
                    <a:pt x="5001" y="21860"/>
                  </a:lnTo>
                  <a:lnTo>
                    <a:pt x="4144" y="21574"/>
                  </a:lnTo>
                  <a:lnTo>
                    <a:pt x="3287" y="21146"/>
                  </a:lnTo>
                  <a:lnTo>
                    <a:pt x="2572" y="20574"/>
                  </a:lnTo>
                  <a:lnTo>
                    <a:pt x="2001" y="19860"/>
                  </a:lnTo>
                  <a:lnTo>
                    <a:pt x="1429" y="19003"/>
                  </a:lnTo>
                  <a:lnTo>
                    <a:pt x="1144" y="18002"/>
                  </a:lnTo>
                  <a:lnTo>
                    <a:pt x="1144" y="17002"/>
                  </a:lnTo>
                  <a:lnTo>
                    <a:pt x="1144" y="6001"/>
                  </a:lnTo>
                  <a:lnTo>
                    <a:pt x="1144" y="5001"/>
                  </a:lnTo>
                  <a:lnTo>
                    <a:pt x="1429" y="4144"/>
                  </a:lnTo>
                  <a:lnTo>
                    <a:pt x="2001" y="3286"/>
                  </a:lnTo>
                  <a:lnTo>
                    <a:pt x="2572" y="2572"/>
                  </a:lnTo>
                  <a:lnTo>
                    <a:pt x="3287" y="2001"/>
                  </a:lnTo>
                  <a:lnTo>
                    <a:pt x="4144" y="1429"/>
                  </a:lnTo>
                  <a:lnTo>
                    <a:pt x="5001" y="1143"/>
                  </a:lnTo>
                  <a:close/>
                  <a:moveTo>
                    <a:pt x="4858" y="0"/>
                  </a:moveTo>
                  <a:lnTo>
                    <a:pt x="3715" y="429"/>
                  </a:lnTo>
                  <a:lnTo>
                    <a:pt x="2572" y="1000"/>
                  </a:lnTo>
                  <a:lnTo>
                    <a:pt x="1715" y="1715"/>
                  </a:lnTo>
                  <a:lnTo>
                    <a:pt x="1001" y="2572"/>
                  </a:lnTo>
                  <a:lnTo>
                    <a:pt x="429" y="3715"/>
                  </a:lnTo>
                  <a:lnTo>
                    <a:pt x="144" y="4858"/>
                  </a:lnTo>
                  <a:lnTo>
                    <a:pt x="1" y="6001"/>
                  </a:lnTo>
                  <a:lnTo>
                    <a:pt x="1" y="17002"/>
                  </a:lnTo>
                  <a:lnTo>
                    <a:pt x="144" y="18288"/>
                  </a:lnTo>
                  <a:lnTo>
                    <a:pt x="429" y="19431"/>
                  </a:lnTo>
                  <a:lnTo>
                    <a:pt x="1001" y="20431"/>
                  </a:lnTo>
                  <a:lnTo>
                    <a:pt x="1715" y="21289"/>
                  </a:lnTo>
                  <a:lnTo>
                    <a:pt x="2572" y="22146"/>
                  </a:lnTo>
                  <a:lnTo>
                    <a:pt x="3715" y="22717"/>
                  </a:lnTo>
                  <a:lnTo>
                    <a:pt x="4858" y="23003"/>
                  </a:lnTo>
                  <a:lnTo>
                    <a:pt x="6001" y="23146"/>
                  </a:lnTo>
                  <a:lnTo>
                    <a:pt x="6144" y="23146"/>
                  </a:lnTo>
                  <a:lnTo>
                    <a:pt x="7430" y="23003"/>
                  </a:lnTo>
                  <a:lnTo>
                    <a:pt x="8573" y="22717"/>
                  </a:lnTo>
                  <a:lnTo>
                    <a:pt x="9573" y="22146"/>
                  </a:lnTo>
                  <a:lnTo>
                    <a:pt x="10431" y="21289"/>
                  </a:lnTo>
                  <a:lnTo>
                    <a:pt x="11288" y="20431"/>
                  </a:lnTo>
                  <a:lnTo>
                    <a:pt x="11859" y="19431"/>
                  </a:lnTo>
                  <a:lnTo>
                    <a:pt x="12145" y="18288"/>
                  </a:lnTo>
                  <a:lnTo>
                    <a:pt x="12288" y="17002"/>
                  </a:lnTo>
                  <a:lnTo>
                    <a:pt x="12288" y="6001"/>
                  </a:lnTo>
                  <a:lnTo>
                    <a:pt x="12145" y="4858"/>
                  </a:lnTo>
                  <a:lnTo>
                    <a:pt x="11859" y="3715"/>
                  </a:lnTo>
                  <a:lnTo>
                    <a:pt x="11288" y="2572"/>
                  </a:lnTo>
                  <a:lnTo>
                    <a:pt x="10431" y="1715"/>
                  </a:lnTo>
                  <a:lnTo>
                    <a:pt x="9573" y="1000"/>
                  </a:lnTo>
                  <a:lnTo>
                    <a:pt x="8573" y="429"/>
                  </a:lnTo>
                  <a:lnTo>
                    <a:pt x="743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359056" y="4095324"/>
              <a:ext cx="157978" cy="203498"/>
            </a:xfrm>
            <a:custGeom>
              <a:avLst/>
              <a:gdLst/>
              <a:ahLst/>
              <a:cxnLst/>
              <a:rect l="l" t="t" r="r" b="b"/>
              <a:pathLst>
                <a:path w="8430" h="10859" extrusionOk="0">
                  <a:moveTo>
                    <a:pt x="4429" y="0"/>
                  </a:moveTo>
                  <a:lnTo>
                    <a:pt x="0" y="10859"/>
                  </a:lnTo>
                  <a:lnTo>
                    <a:pt x="857" y="10859"/>
                  </a:lnTo>
                  <a:lnTo>
                    <a:pt x="8430" y="0"/>
                  </a:lnTo>
                  <a:close/>
                </a:path>
              </a:pathLst>
            </a:custGeom>
            <a:solidFill>
              <a:srgbClr val="6F3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359056" y="4095324"/>
              <a:ext cx="157978" cy="203498"/>
            </a:xfrm>
            <a:custGeom>
              <a:avLst/>
              <a:gdLst/>
              <a:ahLst/>
              <a:cxnLst/>
              <a:rect l="l" t="t" r="r" b="b"/>
              <a:pathLst>
                <a:path w="8430" h="10859" fill="none" extrusionOk="0">
                  <a:moveTo>
                    <a:pt x="857" y="10859"/>
                  </a:moveTo>
                  <a:lnTo>
                    <a:pt x="0" y="10859"/>
                  </a:lnTo>
                  <a:lnTo>
                    <a:pt x="4429" y="0"/>
                  </a:lnTo>
                  <a:lnTo>
                    <a:pt x="8430" y="0"/>
                  </a:lnTo>
                  <a:lnTo>
                    <a:pt x="857" y="108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5573319" y="4095324"/>
              <a:ext cx="157997" cy="203498"/>
            </a:xfrm>
            <a:custGeom>
              <a:avLst/>
              <a:gdLst/>
              <a:ahLst/>
              <a:cxnLst/>
              <a:rect l="l" t="t" r="r" b="b"/>
              <a:pathLst>
                <a:path w="8431" h="10859" extrusionOk="0">
                  <a:moveTo>
                    <a:pt x="1" y="0"/>
                  </a:moveTo>
                  <a:lnTo>
                    <a:pt x="7430" y="10859"/>
                  </a:lnTo>
                  <a:lnTo>
                    <a:pt x="8430" y="10859"/>
                  </a:lnTo>
                  <a:lnTo>
                    <a:pt x="4001" y="0"/>
                  </a:lnTo>
                  <a:close/>
                </a:path>
              </a:pathLst>
            </a:custGeom>
            <a:solidFill>
              <a:srgbClr val="6F3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5573319" y="4095324"/>
              <a:ext cx="157997" cy="203498"/>
            </a:xfrm>
            <a:custGeom>
              <a:avLst/>
              <a:gdLst/>
              <a:ahLst/>
              <a:cxnLst/>
              <a:rect l="l" t="t" r="r" b="b"/>
              <a:pathLst>
                <a:path w="8431" h="10859" fill="none" extrusionOk="0">
                  <a:moveTo>
                    <a:pt x="7430" y="10859"/>
                  </a:moveTo>
                  <a:lnTo>
                    <a:pt x="8430" y="10859"/>
                  </a:lnTo>
                  <a:lnTo>
                    <a:pt x="4001" y="0"/>
                  </a:lnTo>
                  <a:lnTo>
                    <a:pt x="1" y="0"/>
                  </a:lnTo>
                  <a:lnTo>
                    <a:pt x="7430" y="108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3359056" y="4095324"/>
              <a:ext cx="157978" cy="203498"/>
            </a:xfrm>
            <a:custGeom>
              <a:avLst/>
              <a:gdLst/>
              <a:ahLst/>
              <a:cxnLst/>
              <a:rect l="l" t="t" r="r" b="b"/>
              <a:pathLst>
                <a:path w="8430" h="10859" extrusionOk="0">
                  <a:moveTo>
                    <a:pt x="4429" y="0"/>
                  </a:moveTo>
                  <a:lnTo>
                    <a:pt x="0" y="10859"/>
                  </a:lnTo>
                  <a:lnTo>
                    <a:pt x="857" y="10859"/>
                  </a:lnTo>
                  <a:lnTo>
                    <a:pt x="843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59056" y="4095324"/>
              <a:ext cx="157978" cy="203498"/>
            </a:xfrm>
            <a:custGeom>
              <a:avLst/>
              <a:gdLst/>
              <a:ahLst/>
              <a:cxnLst/>
              <a:rect l="l" t="t" r="r" b="b"/>
              <a:pathLst>
                <a:path w="8430" h="10859" fill="none" extrusionOk="0">
                  <a:moveTo>
                    <a:pt x="8430" y="0"/>
                  </a:moveTo>
                  <a:lnTo>
                    <a:pt x="4429" y="0"/>
                  </a:lnTo>
                  <a:lnTo>
                    <a:pt x="0" y="10859"/>
                  </a:lnTo>
                  <a:lnTo>
                    <a:pt x="857" y="10859"/>
                  </a:lnTo>
                  <a:lnTo>
                    <a:pt x="84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5573319" y="4095324"/>
              <a:ext cx="157997" cy="203498"/>
            </a:xfrm>
            <a:custGeom>
              <a:avLst/>
              <a:gdLst/>
              <a:ahLst/>
              <a:cxnLst/>
              <a:rect l="l" t="t" r="r" b="b"/>
              <a:pathLst>
                <a:path w="8431" h="10859" extrusionOk="0">
                  <a:moveTo>
                    <a:pt x="1" y="0"/>
                  </a:moveTo>
                  <a:lnTo>
                    <a:pt x="7430" y="10859"/>
                  </a:lnTo>
                  <a:lnTo>
                    <a:pt x="8430" y="10859"/>
                  </a:lnTo>
                  <a:lnTo>
                    <a:pt x="4001"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5573319" y="4095324"/>
              <a:ext cx="157997" cy="203498"/>
            </a:xfrm>
            <a:custGeom>
              <a:avLst/>
              <a:gdLst/>
              <a:ahLst/>
              <a:cxnLst/>
              <a:rect l="l" t="t" r="r" b="b"/>
              <a:pathLst>
                <a:path w="8431" h="10859" fill="none" extrusionOk="0">
                  <a:moveTo>
                    <a:pt x="4001" y="0"/>
                  </a:moveTo>
                  <a:lnTo>
                    <a:pt x="1" y="0"/>
                  </a:lnTo>
                  <a:lnTo>
                    <a:pt x="7430" y="10859"/>
                  </a:lnTo>
                  <a:lnTo>
                    <a:pt x="8430" y="10859"/>
                  </a:lnTo>
                  <a:lnTo>
                    <a:pt x="40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4518407" y="3072533"/>
              <a:ext cx="16079" cy="540855"/>
            </a:xfrm>
            <a:custGeom>
              <a:avLst/>
              <a:gdLst/>
              <a:ahLst/>
              <a:cxnLst/>
              <a:rect l="l" t="t" r="r" b="b"/>
              <a:pathLst>
                <a:path w="858" h="28861" extrusionOk="0">
                  <a:moveTo>
                    <a:pt x="429" y="0"/>
                  </a:moveTo>
                  <a:lnTo>
                    <a:pt x="143" y="143"/>
                  </a:lnTo>
                  <a:lnTo>
                    <a:pt x="0" y="429"/>
                  </a:lnTo>
                  <a:lnTo>
                    <a:pt x="0" y="28432"/>
                  </a:lnTo>
                  <a:lnTo>
                    <a:pt x="143" y="28861"/>
                  </a:lnTo>
                  <a:lnTo>
                    <a:pt x="714" y="28861"/>
                  </a:lnTo>
                  <a:lnTo>
                    <a:pt x="857" y="28432"/>
                  </a:lnTo>
                  <a:lnTo>
                    <a:pt x="857" y="429"/>
                  </a:lnTo>
                  <a:lnTo>
                    <a:pt x="714" y="143"/>
                  </a:lnTo>
                  <a:lnTo>
                    <a:pt x="429" y="0"/>
                  </a:ln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4518407" y="3819547"/>
              <a:ext cx="16079" cy="176718"/>
            </a:xfrm>
            <a:custGeom>
              <a:avLst/>
              <a:gdLst/>
              <a:ahLst/>
              <a:cxnLst/>
              <a:rect l="l" t="t" r="r" b="b"/>
              <a:pathLst>
                <a:path w="858" h="9430" extrusionOk="0">
                  <a:moveTo>
                    <a:pt x="429" y="0"/>
                  </a:moveTo>
                  <a:lnTo>
                    <a:pt x="143" y="143"/>
                  </a:lnTo>
                  <a:lnTo>
                    <a:pt x="0" y="429"/>
                  </a:lnTo>
                  <a:lnTo>
                    <a:pt x="0" y="9001"/>
                  </a:lnTo>
                  <a:lnTo>
                    <a:pt x="143" y="9287"/>
                  </a:lnTo>
                  <a:lnTo>
                    <a:pt x="429" y="9430"/>
                  </a:lnTo>
                  <a:lnTo>
                    <a:pt x="714" y="9287"/>
                  </a:lnTo>
                  <a:lnTo>
                    <a:pt x="857" y="9001"/>
                  </a:lnTo>
                  <a:lnTo>
                    <a:pt x="857" y="429"/>
                  </a:lnTo>
                  <a:lnTo>
                    <a:pt x="714" y="143"/>
                  </a:lnTo>
                  <a:lnTo>
                    <a:pt x="429"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3557176" y="4274704"/>
              <a:ext cx="1954582" cy="50898"/>
            </a:xfrm>
            <a:custGeom>
              <a:avLst/>
              <a:gdLst/>
              <a:ahLst/>
              <a:cxnLst/>
              <a:rect l="l" t="t" r="r" b="b"/>
              <a:pathLst>
                <a:path w="104300" h="2716" extrusionOk="0">
                  <a:moveTo>
                    <a:pt x="52150" y="1"/>
                  </a:moveTo>
                  <a:lnTo>
                    <a:pt x="31862" y="144"/>
                  </a:lnTo>
                  <a:lnTo>
                    <a:pt x="15289" y="429"/>
                  </a:lnTo>
                  <a:lnTo>
                    <a:pt x="9002" y="572"/>
                  </a:lnTo>
                  <a:lnTo>
                    <a:pt x="4144" y="858"/>
                  </a:lnTo>
                  <a:lnTo>
                    <a:pt x="1144" y="1144"/>
                  </a:lnTo>
                  <a:lnTo>
                    <a:pt x="287" y="1144"/>
                  </a:lnTo>
                  <a:lnTo>
                    <a:pt x="1" y="1287"/>
                  </a:lnTo>
                  <a:lnTo>
                    <a:pt x="287" y="1429"/>
                  </a:lnTo>
                  <a:lnTo>
                    <a:pt x="1144" y="1572"/>
                  </a:lnTo>
                  <a:lnTo>
                    <a:pt x="4144" y="1858"/>
                  </a:lnTo>
                  <a:lnTo>
                    <a:pt x="9002" y="2144"/>
                  </a:lnTo>
                  <a:lnTo>
                    <a:pt x="15289" y="2287"/>
                  </a:lnTo>
                  <a:lnTo>
                    <a:pt x="31862" y="2572"/>
                  </a:lnTo>
                  <a:lnTo>
                    <a:pt x="52150" y="2715"/>
                  </a:lnTo>
                  <a:lnTo>
                    <a:pt x="72439" y="2572"/>
                  </a:lnTo>
                  <a:lnTo>
                    <a:pt x="89012" y="2287"/>
                  </a:lnTo>
                  <a:lnTo>
                    <a:pt x="95299" y="2144"/>
                  </a:lnTo>
                  <a:lnTo>
                    <a:pt x="100156" y="1858"/>
                  </a:lnTo>
                  <a:lnTo>
                    <a:pt x="103157" y="1572"/>
                  </a:lnTo>
                  <a:lnTo>
                    <a:pt x="104014" y="1429"/>
                  </a:lnTo>
                  <a:lnTo>
                    <a:pt x="104300" y="1287"/>
                  </a:lnTo>
                  <a:lnTo>
                    <a:pt x="104014" y="1144"/>
                  </a:lnTo>
                  <a:lnTo>
                    <a:pt x="103157" y="1144"/>
                  </a:lnTo>
                  <a:lnTo>
                    <a:pt x="100156" y="858"/>
                  </a:lnTo>
                  <a:lnTo>
                    <a:pt x="95299" y="572"/>
                  </a:lnTo>
                  <a:lnTo>
                    <a:pt x="89012" y="429"/>
                  </a:lnTo>
                  <a:lnTo>
                    <a:pt x="72439" y="144"/>
                  </a:lnTo>
                  <a:lnTo>
                    <a:pt x="5215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1E2821DA-D65E-ADA4-EE94-D52B83916D2E}"/>
              </a:ext>
            </a:extLst>
          </p:cNvPr>
          <p:cNvSpPr txBox="1"/>
          <p:nvPr/>
        </p:nvSpPr>
        <p:spPr>
          <a:xfrm>
            <a:off x="556664" y="918403"/>
            <a:ext cx="8076087" cy="646331"/>
          </a:xfrm>
          <a:prstGeom prst="rect">
            <a:avLst/>
          </a:prstGeom>
          <a:noFill/>
        </p:spPr>
        <p:txBody>
          <a:bodyPr wrap="square" rtlCol="0">
            <a:spAutoFit/>
          </a:bodyPr>
          <a:lstStyle/>
          <a:p>
            <a:pPr algn="ctr"/>
            <a:r>
              <a:rPr lang="en-US" sz="12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This project aims to raise awareness about the economic disparities young Americans encounter in the housing market. By presenting concrete data and insights, we hope to contribute to the ongoing dialogue about economic challenges faced by the 18 to 25 age group.</a:t>
            </a:r>
            <a:endParaRPr lang="en-US" sz="1200" dirty="0">
              <a:latin typeface="Roboto" panose="02000000000000000000" pitchFamily="2" charset="0"/>
              <a:ea typeface="Roboto" panose="02000000000000000000" pitchFamily="2" charset="0"/>
              <a:cs typeface="Roboto" panose="02000000000000000000" pitchFamily="2" charset="0"/>
            </a:endParaRPr>
          </a:p>
        </p:txBody>
      </p:sp>
      <p:pic>
        <p:nvPicPr>
          <p:cNvPr id="4" name="Graphic 3" descr="Female crossing legs">
            <a:extLst>
              <a:ext uri="{FF2B5EF4-FFF2-40B4-BE49-F238E27FC236}">
                <a16:creationId xmlns:a16="http://schemas.microsoft.com/office/drawing/2014/main" id="{DA34688E-D133-47C9-B021-CA72ACCD48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16581" y="2395467"/>
            <a:ext cx="1809479" cy="2372956"/>
          </a:xfrm>
          <a:prstGeom prst="rect">
            <a:avLst/>
          </a:prstGeom>
        </p:spPr>
      </p:pic>
      <p:pic>
        <p:nvPicPr>
          <p:cNvPr id="6" name="Graphic 5" descr="A woman with top knot">
            <a:extLst>
              <a:ext uri="{FF2B5EF4-FFF2-40B4-BE49-F238E27FC236}">
                <a16:creationId xmlns:a16="http://schemas.microsoft.com/office/drawing/2014/main" id="{C5CDA747-26B6-B726-5DF9-831F80E8DE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73371" y="1819154"/>
            <a:ext cx="599405" cy="744716"/>
          </a:xfrm>
          <a:prstGeom prst="rect">
            <a:avLst/>
          </a:prstGeom>
        </p:spPr>
      </p:pic>
      <p:pic>
        <p:nvPicPr>
          <p:cNvPr id="8" name="Graphic 7" descr="Happy face with large eyes">
            <a:extLst>
              <a:ext uri="{FF2B5EF4-FFF2-40B4-BE49-F238E27FC236}">
                <a16:creationId xmlns:a16="http://schemas.microsoft.com/office/drawing/2014/main" id="{51CCA6B1-6DF2-1AE2-3883-653EE98A172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97140" y="2169655"/>
            <a:ext cx="336030" cy="3178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8"/>
          <p:cNvSpPr/>
          <p:nvPr/>
        </p:nvSpPr>
        <p:spPr>
          <a:xfrm>
            <a:off x="6996992" y="3234894"/>
            <a:ext cx="2097300" cy="2550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Project Introduction</a:t>
            </a:r>
            <a:endParaRPr dirty="0"/>
          </a:p>
        </p:txBody>
      </p:sp>
      <p:sp>
        <p:nvSpPr>
          <p:cNvPr id="118" name="Google Shape;118;p28"/>
          <p:cNvSpPr txBox="1"/>
          <p:nvPr/>
        </p:nvSpPr>
        <p:spPr>
          <a:xfrm>
            <a:off x="460372" y="1747498"/>
            <a:ext cx="6428945" cy="22452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Roboto"/>
                <a:ea typeface="Roboto"/>
                <a:cs typeface="Roboto"/>
                <a:sym typeface="Roboto"/>
              </a:rPr>
              <a:t>Our motivation for this project is to shed light on the economic hardships faced by young Americans, particularly those in the 18 to 25 age group. With economic disparities and the impact of the Covid-19 pandemic, the purchasing power of this segment has weakened, making it challenging to afford homes and build personal wealth. We believe it's crucial to raise awareness about these issues and their implications. In doing so, we may be able to curtail the impact of economic disparities and allow for the segment to begin to prosper.</a:t>
            </a:r>
          </a:p>
        </p:txBody>
      </p:sp>
      <p:sp>
        <p:nvSpPr>
          <p:cNvPr id="119" name="Google Shape;119;p28"/>
          <p:cNvSpPr txBox="1"/>
          <p:nvPr/>
        </p:nvSpPr>
        <p:spPr>
          <a:xfrm>
            <a:off x="454000" y="1323649"/>
            <a:ext cx="18846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4"/>
                </a:solidFill>
                <a:latin typeface="Fira Sans Extra Condensed"/>
                <a:ea typeface="Fira Sans Extra Condensed"/>
                <a:cs typeface="Fira Sans Extra Condensed"/>
                <a:sym typeface="Fira Sans Extra Condensed"/>
              </a:rPr>
              <a:t>Introduction:</a:t>
            </a:r>
            <a:endParaRPr sz="1600" b="1" dirty="0">
              <a:solidFill>
                <a:schemeClr val="accent4"/>
              </a:solidFill>
              <a:latin typeface="Fira Sans Extra Condensed"/>
              <a:ea typeface="Fira Sans Extra Condensed"/>
              <a:cs typeface="Fira Sans Extra Condensed"/>
              <a:sym typeface="Fira Sans Extra Condensed"/>
            </a:endParaRPr>
          </a:p>
        </p:txBody>
      </p:sp>
      <p:sp>
        <p:nvSpPr>
          <p:cNvPr id="142" name="Google Shape;142;p28"/>
          <p:cNvSpPr/>
          <p:nvPr/>
        </p:nvSpPr>
        <p:spPr>
          <a:xfrm>
            <a:off x="8926683" y="2555595"/>
            <a:ext cx="217317" cy="283449"/>
          </a:xfrm>
          <a:custGeom>
            <a:avLst/>
            <a:gdLst/>
            <a:ahLst/>
            <a:cxnLst/>
            <a:rect l="l" t="t" r="r" b="b"/>
            <a:pathLst>
              <a:path w="9295" h="12099" extrusionOk="0">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28"/>
          <p:cNvGrpSpPr/>
          <p:nvPr/>
        </p:nvGrpSpPr>
        <p:grpSpPr>
          <a:xfrm>
            <a:off x="7165281" y="1747498"/>
            <a:ext cx="1761402" cy="1616193"/>
            <a:chOff x="6319908" y="3696721"/>
            <a:chExt cx="373963" cy="343119"/>
          </a:xfrm>
        </p:grpSpPr>
        <p:sp>
          <p:nvSpPr>
            <p:cNvPr id="144" name="Google Shape;144;p28"/>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8"/>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8"/>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8"/>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8"/>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8"/>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8"/>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8"/>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9"/>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Objective</a:t>
            </a:r>
            <a:endParaRPr dirty="0"/>
          </a:p>
        </p:txBody>
      </p:sp>
      <p:sp>
        <p:nvSpPr>
          <p:cNvPr id="177" name="Google Shape;177;p29"/>
          <p:cNvSpPr txBox="1"/>
          <p:nvPr/>
        </p:nvSpPr>
        <p:spPr>
          <a:xfrm>
            <a:off x="3791496" y="1192733"/>
            <a:ext cx="4960618" cy="348708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chemeClr val="dk1"/>
                </a:solidFill>
                <a:latin typeface="Roboto"/>
                <a:ea typeface="Roboto"/>
                <a:cs typeface="Roboto"/>
                <a:sym typeface="Roboto"/>
              </a:rPr>
              <a:t>This project analyzes housing market trends in relation to the average family income, focusing on the challenges faced by young Americans aged 18 to 25. The analysis is based on data sourced from censusdata.gov and is presented through code implementation, data visualization, and a slide deck.</a:t>
            </a:r>
          </a:p>
          <a:p>
            <a:pPr marL="0" lvl="0" indent="0" algn="r" rtl="0">
              <a:spcBef>
                <a:spcPts val="0"/>
              </a:spcBef>
              <a:spcAft>
                <a:spcPts val="0"/>
              </a:spcAft>
              <a:buNone/>
            </a:pPr>
            <a:endParaRPr lang="en-US" sz="1200" dirty="0">
              <a:solidFill>
                <a:schemeClr val="dk1"/>
              </a:solidFill>
              <a:latin typeface="Roboto"/>
              <a:ea typeface="Roboto"/>
              <a:cs typeface="Roboto"/>
              <a:sym typeface="Roboto"/>
            </a:endParaRPr>
          </a:p>
          <a:p>
            <a:pPr marL="0" lvl="0" indent="0" algn="r" rtl="0">
              <a:spcBef>
                <a:spcPts val="0"/>
              </a:spcBef>
              <a:spcAft>
                <a:spcPts val="0"/>
              </a:spcAft>
              <a:buNone/>
            </a:pPr>
            <a:r>
              <a:rPr lang="en-US" sz="1200" dirty="0">
                <a:solidFill>
                  <a:schemeClr val="dk1"/>
                </a:solidFill>
                <a:latin typeface="Roboto"/>
                <a:ea typeface="Roboto"/>
                <a:cs typeface="Roboto"/>
                <a:sym typeface="Roboto"/>
              </a:rPr>
              <a:t>By delving deep into the intricate relationship between housing market dynamics and the average family income, we can extract invaluable insights that serve as navigational tools in this intricate landscape. Our exploration isn't confined to numbers and graphs; it's about providing you with strategic decision-making resources.</a:t>
            </a:r>
          </a:p>
        </p:txBody>
      </p:sp>
      <p:sp>
        <p:nvSpPr>
          <p:cNvPr id="184" name="Google Shape;184;p29"/>
          <p:cNvSpPr/>
          <p:nvPr/>
        </p:nvSpPr>
        <p:spPr>
          <a:xfrm>
            <a:off x="0" y="2578804"/>
            <a:ext cx="1977744" cy="494511"/>
          </a:xfrm>
          <a:custGeom>
            <a:avLst/>
            <a:gdLst/>
            <a:ahLst/>
            <a:cxnLst/>
            <a:rect l="l" t="t" r="r" b="b"/>
            <a:pathLst>
              <a:path w="39362" h="9842" extrusionOk="0">
                <a:moveTo>
                  <a:pt x="15478" y="1"/>
                </a:moveTo>
                <a:cubicBezTo>
                  <a:pt x="12276" y="1"/>
                  <a:pt x="9440" y="1502"/>
                  <a:pt x="7639" y="3837"/>
                </a:cubicBezTo>
                <a:cubicBezTo>
                  <a:pt x="7172" y="3737"/>
                  <a:pt x="6705" y="3670"/>
                  <a:pt x="6205" y="3670"/>
                </a:cubicBezTo>
                <a:cubicBezTo>
                  <a:pt x="2769" y="3670"/>
                  <a:pt x="0" y="6439"/>
                  <a:pt x="0" y="9841"/>
                </a:cubicBezTo>
                <a:lnTo>
                  <a:pt x="39362" y="9841"/>
                </a:lnTo>
                <a:cubicBezTo>
                  <a:pt x="39362" y="7673"/>
                  <a:pt x="37594" y="5905"/>
                  <a:pt x="35425" y="5905"/>
                </a:cubicBezTo>
                <a:cubicBezTo>
                  <a:pt x="34425" y="5905"/>
                  <a:pt x="33524" y="6305"/>
                  <a:pt x="32824" y="6906"/>
                </a:cubicBezTo>
                <a:cubicBezTo>
                  <a:pt x="31789" y="4971"/>
                  <a:pt x="29721" y="3670"/>
                  <a:pt x="27386" y="3670"/>
                </a:cubicBezTo>
                <a:cubicBezTo>
                  <a:pt x="26085" y="3670"/>
                  <a:pt x="24885" y="4070"/>
                  <a:pt x="23884" y="4738"/>
                </a:cubicBezTo>
                <a:cubicBezTo>
                  <a:pt x="22183" y="1902"/>
                  <a:pt x="19047" y="1"/>
                  <a:pt x="15478"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3236801" y="2791607"/>
            <a:ext cx="427761" cy="1445967"/>
          </a:xfrm>
          <a:custGeom>
            <a:avLst/>
            <a:gdLst/>
            <a:ahLst/>
            <a:cxnLst/>
            <a:rect l="l" t="t" r="r" b="b"/>
            <a:pathLst>
              <a:path w="7273" h="24585" extrusionOk="0">
                <a:moveTo>
                  <a:pt x="3637" y="1"/>
                </a:moveTo>
                <a:cubicBezTo>
                  <a:pt x="1635" y="1"/>
                  <a:pt x="1" y="1602"/>
                  <a:pt x="1" y="3637"/>
                </a:cubicBezTo>
                <a:lnTo>
                  <a:pt x="1" y="13110"/>
                </a:lnTo>
                <a:cubicBezTo>
                  <a:pt x="1" y="14911"/>
                  <a:pt x="1302" y="16412"/>
                  <a:pt x="3003" y="16713"/>
                </a:cubicBezTo>
                <a:lnTo>
                  <a:pt x="3003" y="24585"/>
                </a:lnTo>
                <a:lnTo>
                  <a:pt x="4270" y="24585"/>
                </a:lnTo>
                <a:lnTo>
                  <a:pt x="4270" y="16713"/>
                </a:lnTo>
                <a:cubicBezTo>
                  <a:pt x="5972" y="16412"/>
                  <a:pt x="7272" y="14911"/>
                  <a:pt x="7272" y="13110"/>
                </a:cubicBezTo>
                <a:lnTo>
                  <a:pt x="7272" y="3637"/>
                </a:lnTo>
                <a:cubicBezTo>
                  <a:pt x="7272" y="1602"/>
                  <a:pt x="5671" y="1"/>
                  <a:pt x="36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2940551" y="2791607"/>
            <a:ext cx="427761" cy="1445967"/>
          </a:xfrm>
          <a:custGeom>
            <a:avLst/>
            <a:gdLst/>
            <a:ahLst/>
            <a:cxnLst/>
            <a:rect l="l" t="t" r="r" b="b"/>
            <a:pathLst>
              <a:path w="7273" h="24585" extrusionOk="0">
                <a:moveTo>
                  <a:pt x="3637" y="1"/>
                </a:moveTo>
                <a:cubicBezTo>
                  <a:pt x="1635" y="1"/>
                  <a:pt x="1" y="1602"/>
                  <a:pt x="1" y="3637"/>
                </a:cubicBezTo>
                <a:lnTo>
                  <a:pt x="1" y="13110"/>
                </a:lnTo>
                <a:cubicBezTo>
                  <a:pt x="1" y="14911"/>
                  <a:pt x="1302" y="16412"/>
                  <a:pt x="3003" y="16713"/>
                </a:cubicBezTo>
                <a:lnTo>
                  <a:pt x="3003" y="24585"/>
                </a:lnTo>
                <a:lnTo>
                  <a:pt x="4270" y="24585"/>
                </a:lnTo>
                <a:lnTo>
                  <a:pt x="4270" y="16713"/>
                </a:lnTo>
                <a:cubicBezTo>
                  <a:pt x="5972" y="16412"/>
                  <a:pt x="7273" y="14911"/>
                  <a:pt x="7273" y="13110"/>
                </a:cubicBezTo>
                <a:lnTo>
                  <a:pt x="7273" y="3637"/>
                </a:lnTo>
                <a:cubicBezTo>
                  <a:pt x="7273" y="1602"/>
                  <a:pt x="5638" y="1"/>
                  <a:pt x="3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1031435" y="1352212"/>
            <a:ext cx="1976668" cy="2887826"/>
          </a:xfrm>
          <a:custGeom>
            <a:avLst/>
            <a:gdLst/>
            <a:ahLst/>
            <a:cxnLst/>
            <a:rect l="l" t="t" r="r" b="b"/>
            <a:pathLst>
              <a:path w="27354" h="39963" extrusionOk="0">
                <a:moveTo>
                  <a:pt x="13677" y="0"/>
                </a:moveTo>
                <a:lnTo>
                  <a:pt x="0" y="12743"/>
                </a:lnTo>
                <a:lnTo>
                  <a:pt x="0" y="39962"/>
                </a:lnTo>
                <a:lnTo>
                  <a:pt x="27353" y="39962"/>
                </a:lnTo>
                <a:lnTo>
                  <a:pt x="27353" y="12743"/>
                </a:lnTo>
                <a:lnTo>
                  <a:pt x="13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819346" y="1217225"/>
            <a:ext cx="2400849" cy="1227017"/>
          </a:xfrm>
          <a:custGeom>
            <a:avLst/>
            <a:gdLst/>
            <a:ahLst/>
            <a:cxnLst/>
            <a:rect l="l" t="t" r="r" b="b"/>
            <a:pathLst>
              <a:path w="33224" h="16980" extrusionOk="0">
                <a:moveTo>
                  <a:pt x="16612" y="0"/>
                </a:moveTo>
                <a:lnTo>
                  <a:pt x="0" y="14878"/>
                </a:lnTo>
                <a:lnTo>
                  <a:pt x="1868" y="16979"/>
                </a:lnTo>
                <a:lnTo>
                  <a:pt x="16612" y="3770"/>
                </a:lnTo>
                <a:lnTo>
                  <a:pt x="31322" y="16979"/>
                </a:lnTo>
                <a:lnTo>
                  <a:pt x="33224" y="14878"/>
                </a:lnTo>
                <a:lnTo>
                  <a:pt x="1661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1397804" y="3449347"/>
            <a:ext cx="349606" cy="790696"/>
          </a:xfrm>
          <a:custGeom>
            <a:avLst/>
            <a:gdLst/>
            <a:ahLst/>
            <a:cxnLst/>
            <a:rect l="l" t="t" r="r" b="b"/>
            <a:pathLst>
              <a:path w="4838" h="10942" extrusionOk="0">
                <a:moveTo>
                  <a:pt x="1" y="0"/>
                </a:moveTo>
                <a:lnTo>
                  <a:pt x="1" y="10941"/>
                </a:lnTo>
                <a:lnTo>
                  <a:pt x="4838" y="10941"/>
                </a:lnTo>
                <a:lnTo>
                  <a:pt x="48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1971493" y="3449347"/>
            <a:ext cx="744954" cy="518267"/>
          </a:xfrm>
          <a:custGeom>
            <a:avLst/>
            <a:gdLst/>
            <a:ahLst/>
            <a:cxnLst/>
            <a:rect l="l" t="t" r="r" b="b"/>
            <a:pathLst>
              <a:path w="10309" h="7172" extrusionOk="0">
                <a:moveTo>
                  <a:pt x="1" y="0"/>
                </a:moveTo>
                <a:lnTo>
                  <a:pt x="1" y="7172"/>
                </a:lnTo>
                <a:lnTo>
                  <a:pt x="10308" y="7172"/>
                </a:lnTo>
                <a:lnTo>
                  <a:pt x="10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1308633" y="2661106"/>
            <a:ext cx="245909" cy="605054"/>
          </a:xfrm>
          <a:custGeom>
            <a:avLst/>
            <a:gdLst/>
            <a:ahLst/>
            <a:cxnLst/>
            <a:rect l="l" t="t" r="r" b="b"/>
            <a:pathLst>
              <a:path w="3403" h="8373" extrusionOk="0">
                <a:moveTo>
                  <a:pt x="1" y="0"/>
                </a:moveTo>
                <a:lnTo>
                  <a:pt x="1"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1725657" y="2661106"/>
            <a:ext cx="245909" cy="605054"/>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2142681" y="2661106"/>
            <a:ext cx="245909" cy="605054"/>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2562090" y="2661106"/>
            <a:ext cx="245909" cy="605054"/>
          </a:xfrm>
          <a:custGeom>
            <a:avLst/>
            <a:gdLst/>
            <a:ahLst/>
            <a:cxnLst/>
            <a:rect l="l" t="t" r="r" b="b"/>
            <a:pathLst>
              <a:path w="3403" h="8373" extrusionOk="0">
                <a:moveTo>
                  <a:pt x="0" y="0"/>
                </a:moveTo>
                <a:lnTo>
                  <a:pt x="0" y="8373"/>
                </a:lnTo>
                <a:lnTo>
                  <a:pt x="3403" y="8373"/>
                </a:lnTo>
                <a:lnTo>
                  <a:pt x="3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1814828" y="1988557"/>
            <a:ext cx="421868" cy="421941"/>
          </a:xfrm>
          <a:custGeom>
            <a:avLst/>
            <a:gdLst/>
            <a:ahLst/>
            <a:cxnLst/>
            <a:rect l="l" t="t" r="r" b="b"/>
            <a:pathLst>
              <a:path w="5838" h="5839" extrusionOk="0">
                <a:moveTo>
                  <a:pt x="2936" y="1"/>
                </a:moveTo>
                <a:cubicBezTo>
                  <a:pt x="1335" y="1"/>
                  <a:pt x="1" y="1302"/>
                  <a:pt x="1" y="2903"/>
                </a:cubicBezTo>
                <a:cubicBezTo>
                  <a:pt x="1" y="4537"/>
                  <a:pt x="1335" y="5838"/>
                  <a:pt x="2936" y="5838"/>
                </a:cubicBezTo>
                <a:cubicBezTo>
                  <a:pt x="4537" y="5838"/>
                  <a:pt x="5838" y="4537"/>
                  <a:pt x="5838" y="2903"/>
                </a:cubicBezTo>
                <a:cubicBezTo>
                  <a:pt x="5838" y="1302"/>
                  <a:pt x="4537" y="1"/>
                  <a:pt x="29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1308633" y="3111881"/>
            <a:ext cx="245909" cy="154280"/>
          </a:xfrm>
          <a:custGeom>
            <a:avLst/>
            <a:gdLst/>
            <a:ahLst/>
            <a:cxnLst/>
            <a:rect l="l" t="t" r="r" b="b"/>
            <a:pathLst>
              <a:path w="3403" h="2135" extrusionOk="0">
                <a:moveTo>
                  <a:pt x="1" y="0"/>
                </a:moveTo>
                <a:lnTo>
                  <a:pt x="1" y="2135"/>
                </a:lnTo>
                <a:lnTo>
                  <a:pt x="3403" y="2135"/>
                </a:lnTo>
                <a:lnTo>
                  <a:pt x="3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1725657" y="3111881"/>
            <a:ext cx="245909" cy="154280"/>
          </a:xfrm>
          <a:custGeom>
            <a:avLst/>
            <a:gdLst/>
            <a:ahLst/>
            <a:cxnLst/>
            <a:rect l="l" t="t" r="r" b="b"/>
            <a:pathLst>
              <a:path w="3403" h="2135" extrusionOk="0">
                <a:moveTo>
                  <a:pt x="0" y="0"/>
                </a:moveTo>
                <a:lnTo>
                  <a:pt x="0" y="2135"/>
                </a:lnTo>
                <a:lnTo>
                  <a:pt x="3403" y="2135"/>
                </a:lnTo>
                <a:lnTo>
                  <a:pt x="3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142681" y="3111881"/>
            <a:ext cx="245909" cy="154280"/>
          </a:xfrm>
          <a:custGeom>
            <a:avLst/>
            <a:gdLst/>
            <a:ahLst/>
            <a:cxnLst/>
            <a:rect l="l" t="t" r="r" b="b"/>
            <a:pathLst>
              <a:path w="3403" h="2135" extrusionOk="0">
                <a:moveTo>
                  <a:pt x="0" y="0"/>
                </a:moveTo>
                <a:lnTo>
                  <a:pt x="0" y="2135"/>
                </a:lnTo>
                <a:lnTo>
                  <a:pt x="3403" y="2135"/>
                </a:lnTo>
                <a:lnTo>
                  <a:pt x="3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2562090" y="3111881"/>
            <a:ext cx="245909" cy="154280"/>
          </a:xfrm>
          <a:custGeom>
            <a:avLst/>
            <a:gdLst/>
            <a:ahLst/>
            <a:cxnLst/>
            <a:rect l="l" t="t" r="r" b="b"/>
            <a:pathLst>
              <a:path w="3403" h="2135" extrusionOk="0">
                <a:moveTo>
                  <a:pt x="0" y="0"/>
                </a:moveTo>
                <a:lnTo>
                  <a:pt x="0" y="2135"/>
                </a:lnTo>
                <a:lnTo>
                  <a:pt x="3403" y="2135"/>
                </a:lnTo>
                <a:lnTo>
                  <a:pt x="3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275153" y="4240040"/>
            <a:ext cx="3501297" cy="370165"/>
          </a:xfrm>
          <a:custGeom>
            <a:avLst/>
            <a:gdLst/>
            <a:ahLst/>
            <a:cxnLst/>
            <a:rect l="l" t="t" r="r" b="b"/>
            <a:pathLst>
              <a:path w="10309" h="7172" extrusionOk="0">
                <a:moveTo>
                  <a:pt x="1" y="0"/>
                </a:moveTo>
                <a:lnTo>
                  <a:pt x="1" y="7172"/>
                </a:lnTo>
                <a:lnTo>
                  <a:pt x="10308" y="7172"/>
                </a:lnTo>
                <a:lnTo>
                  <a:pt x="103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Hypothesis</a:t>
            </a:r>
            <a:endParaRPr lang="en-US" sz="3000" dirty="0"/>
          </a:p>
        </p:txBody>
      </p:sp>
      <p:sp>
        <p:nvSpPr>
          <p:cNvPr id="200" name="TextBox 199">
            <a:extLst>
              <a:ext uri="{FF2B5EF4-FFF2-40B4-BE49-F238E27FC236}">
                <a16:creationId xmlns:a16="http://schemas.microsoft.com/office/drawing/2014/main" id="{B8048C91-D5A8-B103-64C5-DFD949703DCB}"/>
              </a:ext>
            </a:extLst>
          </p:cNvPr>
          <p:cNvSpPr txBox="1"/>
          <p:nvPr/>
        </p:nvSpPr>
        <p:spPr>
          <a:xfrm>
            <a:off x="736599" y="961760"/>
            <a:ext cx="6146801" cy="1600438"/>
          </a:xfrm>
          <a:prstGeom prst="rect">
            <a:avLst/>
          </a:prstGeom>
          <a:noFill/>
        </p:spPr>
        <p:txBody>
          <a:bodyPr wrap="square">
            <a:spAutoFit/>
          </a:bodyPr>
          <a:lstStyle/>
          <a:p>
            <a:r>
              <a:rPr lang="en-US" b="0" i="0" dirty="0">
                <a:effectLst/>
                <a:latin typeface="Roboto" panose="02000000000000000000" pitchFamily="2" charset="0"/>
                <a:ea typeface="Roboto" panose="02000000000000000000" pitchFamily="2" charset="0"/>
                <a:cs typeface="Roboto" panose="02000000000000000000" pitchFamily="2" charset="0"/>
              </a:rPr>
              <a:t>Hypothesis – Population from a lower income bracket, minority </a:t>
            </a:r>
            <a:br>
              <a:rPr lang="en-US" dirty="0">
                <a:latin typeface="Roboto" panose="02000000000000000000" pitchFamily="2" charset="0"/>
                <a:ea typeface="Roboto" panose="02000000000000000000" pitchFamily="2" charset="0"/>
                <a:cs typeface="Roboto" panose="02000000000000000000" pitchFamily="2" charset="0"/>
              </a:rPr>
            </a:br>
            <a:r>
              <a:rPr lang="en-US" b="0" i="0" dirty="0">
                <a:effectLst/>
                <a:latin typeface="Roboto" panose="02000000000000000000" pitchFamily="2" charset="0"/>
                <a:ea typeface="Roboto" panose="02000000000000000000" pitchFamily="2" charset="0"/>
                <a:cs typeface="Roboto" panose="02000000000000000000" pitchFamily="2" charset="0"/>
              </a:rPr>
              <a:t>groups and age group under 25 years will be at higher risk of not </a:t>
            </a:r>
            <a:br>
              <a:rPr lang="en-US" dirty="0">
                <a:latin typeface="Roboto" panose="02000000000000000000" pitchFamily="2" charset="0"/>
                <a:ea typeface="Roboto" panose="02000000000000000000" pitchFamily="2" charset="0"/>
                <a:cs typeface="Roboto" panose="02000000000000000000" pitchFamily="2" charset="0"/>
              </a:rPr>
            </a:br>
            <a:r>
              <a:rPr lang="en-US" b="0" i="0" dirty="0">
                <a:effectLst/>
                <a:latin typeface="Roboto" panose="02000000000000000000" pitchFamily="2" charset="0"/>
                <a:ea typeface="Roboto" panose="02000000000000000000" pitchFamily="2" charset="0"/>
                <a:cs typeface="Roboto" panose="02000000000000000000" pitchFamily="2" charset="0"/>
              </a:rPr>
              <a:t>being able to afford a home.</a:t>
            </a:r>
          </a:p>
          <a:p>
            <a:endParaRPr lang="en-US" b="0" i="0" dirty="0">
              <a:effectLst/>
              <a:latin typeface="Roboto" panose="02000000000000000000" pitchFamily="2" charset="0"/>
              <a:ea typeface="Roboto" panose="02000000000000000000" pitchFamily="2" charset="0"/>
              <a:cs typeface="Roboto" panose="02000000000000000000" pitchFamily="2" charset="0"/>
            </a:endParaRPr>
          </a:p>
          <a:p>
            <a:r>
              <a:rPr lang="en-US" b="0" i="0" dirty="0">
                <a:effectLst/>
                <a:latin typeface="Roboto" panose="02000000000000000000" pitchFamily="2" charset="0"/>
                <a:ea typeface="Roboto" panose="02000000000000000000" pitchFamily="2" charset="0"/>
                <a:cs typeface="Roboto" panose="02000000000000000000" pitchFamily="2" charset="0"/>
              </a:rPr>
              <a:t>Null hypothesis - Population from a lower income bracket, minority </a:t>
            </a:r>
            <a:br>
              <a:rPr lang="en-US" dirty="0">
                <a:latin typeface="Roboto" panose="02000000000000000000" pitchFamily="2" charset="0"/>
                <a:ea typeface="Roboto" panose="02000000000000000000" pitchFamily="2" charset="0"/>
                <a:cs typeface="Roboto" panose="02000000000000000000" pitchFamily="2" charset="0"/>
              </a:rPr>
            </a:br>
            <a:r>
              <a:rPr lang="en-US" b="0" i="0" dirty="0">
                <a:effectLst/>
                <a:latin typeface="Roboto" panose="02000000000000000000" pitchFamily="2" charset="0"/>
                <a:ea typeface="Roboto" panose="02000000000000000000" pitchFamily="2" charset="0"/>
                <a:cs typeface="Roboto" panose="02000000000000000000" pitchFamily="2" charset="0"/>
              </a:rPr>
              <a:t>groups and age group under 25 years will be at equal or lower risk </a:t>
            </a:r>
            <a:br>
              <a:rPr lang="en-US" dirty="0">
                <a:latin typeface="Roboto" panose="02000000000000000000" pitchFamily="2" charset="0"/>
                <a:ea typeface="Roboto" panose="02000000000000000000" pitchFamily="2" charset="0"/>
                <a:cs typeface="Roboto" panose="02000000000000000000" pitchFamily="2" charset="0"/>
              </a:rPr>
            </a:br>
            <a:r>
              <a:rPr lang="en-US" b="0" i="0" dirty="0">
                <a:effectLst/>
                <a:latin typeface="Roboto" panose="02000000000000000000" pitchFamily="2" charset="0"/>
                <a:ea typeface="Roboto" panose="02000000000000000000" pitchFamily="2" charset="0"/>
                <a:cs typeface="Roboto" panose="02000000000000000000" pitchFamily="2" charset="0"/>
              </a:rPr>
              <a:t>of not being able to afford a home.</a:t>
            </a:r>
            <a:endParaRPr lang="en-US" dirty="0">
              <a:latin typeface="Roboto" panose="02000000000000000000" pitchFamily="2" charset="0"/>
              <a:ea typeface="Roboto" panose="02000000000000000000" pitchFamily="2" charset="0"/>
              <a:cs typeface="Roboto" panose="02000000000000000000" pitchFamily="2" charset="0"/>
            </a:endParaRPr>
          </a:p>
        </p:txBody>
      </p:sp>
      <p:grpSp>
        <p:nvGrpSpPr>
          <p:cNvPr id="201" name="Google Shape;4645;p56">
            <a:extLst>
              <a:ext uri="{FF2B5EF4-FFF2-40B4-BE49-F238E27FC236}">
                <a16:creationId xmlns:a16="http://schemas.microsoft.com/office/drawing/2014/main" id="{81C24806-8DD8-FA05-CB36-EB2AEA4AC39B}"/>
              </a:ext>
            </a:extLst>
          </p:cNvPr>
          <p:cNvGrpSpPr/>
          <p:nvPr/>
        </p:nvGrpSpPr>
        <p:grpSpPr>
          <a:xfrm>
            <a:off x="5122558" y="2463800"/>
            <a:ext cx="3564242" cy="2268225"/>
            <a:chOff x="830975" y="984175"/>
            <a:chExt cx="3402401" cy="2290850"/>
          </a:xfrm>
        </p:grpSpPr>
        <p:sp>
          <p:nvSpPr>
            <p:cNvPr id="202" name="Google Shape;4646;p56">
              <a:extLst>
                <a:ext uri="{FF2B5EF4-FFF2-40B4-BE49-F238E27FC236}">
                  <a16:creationId xmlns:a16="http://schemas.microsoft.com/office/drawing/2014/main" id="{FED22D05-6645-FA35-8785-75649691D001}"/>
                </a:ext>
              </a:extLst>
            </p:cNvPr>
            <p:cNvSpPr/>
            <p:nvPr/>
          </p:nvSpPr>
          <p:spPr>
            <a:xfrm>
              <a:off x="881758" y="3071839"/>
              <a:ext cx="3351618" cy="203185"/>
            </a:xfrm>
            <a:custGeom>
              <a:avLst/>
              <a:gdLst/>
              <a:ahLst/>
              <a:cxnLst/>
              <a:rect l="l" t="t" r="r" b="b"/>
              <a:pathLst>
                <a:path w="62237" h="3773" extrusionOk="0">
                  <a:moveTo>
                    <a:pt x="24832" y="1"/>
                  </a:moveTo>
                  <a:lnTo>
                    <a:pt x="19070" y="210"/>
                  </a:lnTo>
                  <a:lnTo>
                    <a:pt x="13726" y="315"/>
                  </a:lnTo>
                  <a:lnTo>
                    <a:pt x="9116" y="525"/>
                  </a:lnTo>
                  <a:lnTo>
                    <a:pt x="5344" y="839"/>
                  </a:lnTo>
                  <a:lnTo>
                    <a:pt x="2515" y="1153"/>
                  </a:lnTo>
                  <a:lnTo>
                    <a:pt x="734" y="1572"/>
                  </a:lnTo>
                  <a:lnTo>
                    <a:pt x="210" y="1677"/>
                  </a:lnTo>
                  <a:lnTo>
                    <a:pt x="1" y="1887"/>
                  </a:lnTo>
                  <a:lnTo>
                    <a:pt x="210" y="2096"/>
                  </a:lnTo>
                  <a:lnTo>
                    <a:pt x="734" y="2306"/>
                  </a:lnTo>
                  <a:lnTo>
                    <a:pt x="2515" y="2620"/>
                  </a:lnTo>
                  <a:lnTo>
                    <a:pt x="5344" y="2935"/>
                  </a:lnTo>
                  <a:lnTo>
                    <a:pt x="9116" y="3249"/>
                  </a:lnTo>
                  <a:lnTo>
                    <a:pt x="13726" y="3458"/>
                  </a:lnTo>
                  <a:lnTo>
                    <a:pt x="19070" y="3668"/>
                  </a:lnTo>
                  <a:lnTo>
                    <a:pt x="24832" y="3773"/>
                  </a:lnTo>
                  <a:lnTo>
                    <a:pt x="37405" y="3773"/>
                  </a:lnTo>
                  <a:lnTo>
                    <a:pt x="43273" y="3668"/>
                  </a:lnTo>
                  <a:lnTo>
                    <a:pt x="48511" y="3458"/>
                  </a:lnTo>
                  <a:lnTo>
                    <a:pt x="53121" y="3249"/>
                  </a:lnTo>
                  <a:lnTo>
                    <a:pt x="56893" y="2935"/>
                  </a:lnTo>
                  <a:lnTo>
                    <a:pt x="59827" y="2620"/>
                  </a:lnTo>
                  <a:lnTo>
                    <a:pt x="61608" y="2306"/>
                  </a:lnTo>
                  <a:lnTo>
                    <a:pt x="62132" y="2096"/>
                  </a:lnTo>
                  <a:lnTo>
                    <a:pt x="62237" y="1887"/>
                  </a:lnTo>
                  <a:lnTo>
                    <a:pt x="62132" y="1677"/>
                  </a:lnTo>
                  <a:lnTo>
                    <a:pt x="61608" y="1572"/>
                  </a:lnTo>
                  <a:lnTo>
                    <a:pt x="59827" y="1153"/>
                  </a:lnTo>
                  <a:lnTo>
                    <a:pt x="56893" y="839"/>
                  </a:lnTo>
                  <a:lnTo>
                    <a:pt x="53121" y="525"/>
                  </a:lnTo>
                  <a:lnTo>
                    <a:pt x="48511" y="315"/>
                  </a:lnTo>
                  <a:lnTo>
                    <a:pt x="43273" y="210"/>
                  </a:lnTo>
                  <a:lnTo>
                    <a:pt x="37405"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47;p56">
              <a:extLst>
                <a:ext uri="{FF2B5EF4-FFF2-40B4-BE49-F238E27FC236}">
                  <a16:creationId xmlns:a16="http://schemas.microsoft.com/office/drawing/2014/main" id="{042AA1A7-F7FB-2F7F-87E8-51D514C0C9CA}"/>
                </a:ext>
              </a:extLst>
            </p:cNvPr>
            <p:cNvSpPr/>
            <p:nvPr/>
          </p:nvSpPr>
          <p:spPr>
            <a:xfrm>
              <a:off x="2540643" y="1187255"/>
              <a:ext cx="332970" cy="423281"/>
            </a:xfrm>
            <a:custGeom>
              <a:avLst/>
              <a:gdLst/>
              <a:ahLst/>
              <a:cxnLst/>
              <a:rect l="l" t="t" r="r" b="b"/>
              <a:pathLst>
                <a:path w="6183" h="7860" extrusionOk="0">
                  <a:moveTo>
                    <a:pt x="0" y="1"/>
                  </a:moveTo>
                  <a:lnTo>
                    <a:pt x="0" y="7859"/>
                  </a:lnTo>
                  <a:lnTo>
                    <a:pt x="6182" y="7859"/>
                  </a:lnTo>
                  <a:lnTo>
                    <a:pt x="6182" y="1"/>
                  </a:lnTo>
                  <a:close/>
                </a:path>
              </a:pathLst>
            </a:custGeom>
            <a:solidFill>
              <a:srgbClr val="F2E7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48;p56">
              <a:extLst>
                <a:ext uri="{FF2B5EF4-FFF2-40B4-BE49-F238E27FC236}">
                  <a16:creationId xmlns:a16="http://schemas.microsoft.com/office/drawing/2014/main" id="{6EF6BC56-DF36-ADA1-E530-D10BF2955F01}"/>
                </a:ext>
              </a:extLst>
            </p:cNvPr>
            <p:cNvSpPr/>
            <p:nvPr/>
          </p:nvSpPr>
          <p:spPr>
            <a:xfrm>
              <a:off x="2484205" y="1040559"/>
              <a:ext cx="440190" cy="152403"/>
            </a:xfrm>
            <a:custGeom>
              <a:avLst/>
              <a:gdLst/>
              <a:ahLst/>
              <a:cxnLst/>
              <a:rect l="l" t="t" r="r" b="b"/>
              <a:pathLst>
                <a:path w="8174" h="2830" extrusionOk="0">
                  <a:moveTo>
                    <a:pt x="1" y="1"/>
                  </a:moveTo>
                  <a:lnTo>
                    <a:pt x="1" y="2830"/>
                  </a:lnTo>
                  <a:lnTo>
                    <a:pt x="8173" y="2830"/>
                  </a:lnTo>
                  <a:lnTo>
                    <a:pt x="8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49;p56">
              <a:extLst>
                <a:ext uri="{FF2B5EF4-FFF2-40B4-BE49-F238E27FC236}">
                  <a16:creationId xmlns:a16="http://schemas.microsoft.com/office/drawing/2014/main" id="{9FF94B89-96A6-12F3-0D00-D2FE4A4CCA86}"/>
                </a:ext>
              </a:extLst>
            </p:cNvPr>
            <p:cNvSpPr/>
            <p:nvPr/>
          </p:nvSpPr>
          <p:spPr>
            <a:xfrm>
              <a:off x="1039763" y="1300130"/>
              <a:ext cx="2053880" cy="1850749"/>
            </a:xfrm>
            <a:custGeom>
              <a:avLst/>
              <a:gdLst/>
              <a:ahLst/>
              <a:cxnLst/>
              <a:rect l="l" t="t" r="r" b="b"/>
              <a:pathLst>
                <a:path w="38139" h="34367" extrusionOk="0">
                  <a:moveTo>
                    <a:pt x="19069" y="0"/>
                  </a:moveTo>
                  <a:lnTo>
                    <a:pt x="0" y="13202"/>
                  </a:lnTo>
                  <a:lnTo>
                    <a:pt x="0" y="34367"/>
                  </a:lnTo>
                  <a:lnTo>
                    <a:pt x="38138" y="34367"/>
                  </a:lnTo>
                  <a:lnTo>
                    <a:pt x="38138" y="13202"/>
                  </a:lnTo>
                  <a:lnTo>
                    <a:pt x="19069" y="0"/>
                  </a:lnTo>
                  <a:close/>
                </a:path>
              </a:pathLst>
            </a:custGeom>
            <a:solidFill>
              <a:srgbClr val="F2E7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50;p56">
              <a:extLst>
                <a:ext uri="{FF2B5EF4-FFF2-40B4-BE49-F238E27FC236}">
                  <a16:creationId xmlns:a16="http://schemas.microsoft.com/office/drawing/2014/main" id="{4D2DCA59-2771-7ACA-59A5-731AB0BDEB8B}"/>
                </a:ext>
              </a:extLst>
            </p:cNvPr>
            <p:cNvSpPr/>
            <p:nvPr/>
          </p:nvSpPr>
          <p:spPr>
            <a:xfrm>
              <a:off x="915632" y="1068778"/>
              <a:ext cx="2302141" cy="981839"/>
            </a:xfrm>
            <a:custGeom>
              <a:avLst/>
              <a:gdLst/>
              <a:ahLst/>
              <a:cxnLst/>
              <a:rect l="l" t="t" r="r" b="b"/>
              <a:pathLst>
                <a:path w="42749" h="18232" extrusionOk="0">
                  <a:moveTo>
                    <a:pt x="21374" y="1"/>
                  </a:moveTo>
                  <a:lnTo>
                    <a:pt x="0" y="14879"/>
                  </a:lnTo>
                  <a:lnTo>
                    <a:pt x="2200" y="18232"/>
                  </a:lnTo>
                  <a:lnTo>
                    <a:pt x="21374" y="4925"/>
                  </a:lnTo>
                  <a:lnTo>
                    <a:pt x="40548" y="18232"/>
                  </a:lnTo>
                  <a:lnTo>
                    <a:pt x="42748" y="14879"/>
                  </a:lnTo>
                  <a:lnTo>
                    <a:pt x="2137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651;p56">
              <a:extLst>
                <a:ext uri="{FF2B5EF4-FFF2-40B4-BE49-F238E27FC236}">
                  <a16:creationId xmlns:a16="http://schemas.microsoft.com/office/drawing/2014/main" id="{BCF1248C-F0B0-A446-BAD2-F29FDF078DA3}"/>
                </a:ext>
              </a:extLst>
            </p:cNvPr>
            <p:cNvSpPr/>
            <p:nvPr/>
          </p:nvSpPr>
          <p:spPr>
            <a:xfrm>
              <a:off x="830975" y="984175"/>
              <a:ext cx="2471399" cy="1049531"/>
            </a:xfrm>
            <a:custGeom>
              <a:avLst/>
              <a:gdLst/>
              <a:ahLst/>
              <a:cxnLst/>
              <a:rect l="l" t="t" r="r" b="b"/>
              <a:pathLst>
                <a:path w="45892" h="19489" extrusionOk="0">
                  <a:moveTo>
                    <a:pt x="22946" y="0"/>
                  </a:moveTo>
                  <a:lnTo>
                    <a:pt x="1" y="15926"/>
                  </a:lnTo>
                  <a:lnTo>
                    <a:pt x="2410" y="19488"/>
                  </a:lnTo>
                  <a:lnTo>
                    <a:pt x="22946" y="5239"/>
                  </a:lnTo>
                  <a:lnTo>
                    <a:pt x="43482" y="19488"/>
                  </a:lnTo>
                  <a:lnTo>
                    <a:pt x="45892" y="15926"/>
                  </a:lnTo>
                  <a:lnTo>
                    <a:pt x="229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652;p56">
              <a:extLst>
                <a:ext uri="{FF2B5EF4-FFF2-40B4-BE49-F238E27FC236}">
                  <a16:creationId xmlns:a16="http://schemas.microsoft.com/office/drawing/2014/main" id="{B8C6EDB4-E7B8-261B-EE25-E87C9B94D73A}"/>
                </a:ext>
              </a:extLst>
            </p:cNvPr>
            <p:cNvSpPr/>
            <p:nvPr/>
          </p:nvSpPr>
          <p:spPr>
            <a:xfrm>
              <a:off x="2185160" y="2123919"/>
              <a:ext cx="660232" cy="609449"/>
            </a:xfrm>
            <a:custGeom>
              <a:avLst/>
              <a:gdLst/>
              <a:ahLst/>
              <a:cxnLst/>
              <a:rect l="l" t="t" r="r" b="b"/>
              <a:pathLst>
                <a:path w="12260" h="11317" extrusionOk="0">
                  <a:moveTo>
                    <a:pt x="1" y="1"/>
                  </a:moveTo>
                  <a:lnTo>
                    <a:pt x="1" y="11316"/>
                  </a:lnTo>
                  <a:lnTo>
                    <a:pt x="12259" y="11316"/>
                  </a:lnTo>
                  <a:lnTo>
                    <a:pt x="12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653;p56">
              <a:extLst>
                <a:ext uri="{FF2B5EF4-FFF2-40B4-BE49-F238E27FC236}">
                  <a16:creationId xmlns:a16="http://schemas.microsoft.com/office/drawing/2014/main" id="{BE02FA7D-DB59-153C-8AC5-98CBA58C4F18}"/>
                </a:ext>
              </a:extLst>
            </p:cNvPr>
            <p:cNvSpPr/>
            <p:nvPr/>
          </p:nvSpPr>
          <p:spPr>
            <a:xfrm>
              <a:off x="2235943" y="2180357"/>
              <a:ext cx="259623" cy="496574"/>
            </a:xfrm>
            <a:custGeom>
              <a:avLst/>
              <a:gdLst/>
              <a:ahLst/>
              <a:cxnLst/>
              <a:rect l="l" t="t" r="r" b="b"/>
              <a:pathLst>
                <a:path w="4821" h="9221" extrusionOk="0">
                  <a:moveTo>
                    <a:pt x="1" y="0"/>
                  </a:moveTo>
                  <a:lnTo>
                    <a:pt x="1" y="9221"/>
                  </a:lnTo>
                  <a:lnTo>
                    <a:pt x="4820" y="9221"/>
                  </a:lnTo>
                  <a:lnTo>
                    <a:pt x="4820" y="0"/>
                  </a:lnTo>
                  <a:close/>
                </a:path>
              </a:pathLst>
            </a:custGeom>
            <a:solidFill>
              <a:srgbClr val="B4D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654;p56">
              <a:extLst>
                <a:ext uri="{FF2B5EF4-FFF2-40B4-BE49-F238E27FC236}">
                  <a16:creationId xmlns:a16="http://schemas.microsoft.com/office/drawing/2014/main" id="{DF3FE405-9C8B-E643-4C69-1E64191F524B}"/>
                </a:ext>
              </a:extLst>
            </p:cNvPr>
            <p:cNvSpPr/>
            <p:nvPr/>
          </p:nvSpPr>
          <p:spPr>
            <a:xfrm>
              <a:off x="2540643" y="2180357"/>
              <a:ext cx="253968" cy="496574"/>
            </a:xfrm>
            <a:custGeom>
              <a:avLst/>
              <a:gdLst/>
              <a:ahLst/>
              <a:cxnLst/>
              <a:rect l="l" t="t" r="r" b="b"/>
              <a:pathLst>
                <a:path w="4716" h="9221" extrusionOk="0">
                  <a:moveTo>
                    <a:pt x="0" y="0"/>
                  </a:moveTo>
                  <a:lnTo>
                    <a:pt x="0" y="9221"/>
                  </a:lnTo>
                  <a:lnTo>
                    <a:pt x="4715" y="9221"/>
                  </a:lnTo>
                  <a:lnTo>
                    <a:pt x="4715" y="0"/>
                  </a:lnTo>
                  <a:close/>
                </a:path>
              </a:pathLst>
            </a:custGeom>
            <a:solidFill>
              <a:srgbClr val="B4D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655;p56">
              <a:extLst>
                <a:ext uri="{FF2B5EF4-FFF2-40B4-BE49-F238E27FC236}">
                  <a16:creationId xmlns:a16="http://schemas.microsoft.com/office/drawing/2014/main" id="{4E9CB091-3DD5-6B82-9B2E-27E62E72B008}"/>
                </a:ext>
              </a:extLst>
            </p:cNvPr>
            <p:cNvSpPr/>
            <p:nvPr/>
          </p:nvSpPr>
          <p:spPr>
            <a:xfrm>
              <a:off x="2213379" y="2400400"/>
              <a:ext cx="609449" cy="50837"/>
            </a:xfrm>
            <a:custGeom>
              <a:avLst/>
              <a:gdLst/>
              <a:ahLst/>
              <a:cxnLst/>
              <a:rect l="l" t="t" r="r" b="b"/>
              <a:pathLst>
                <a:path w="11317" h="944" extrusionOk="0">
                  <a:moveTo>
                    <a:pt x="0" y="1"/>
                  </a:moveTo>
                  <a:lnTo>
                    <a:pt x="0" y="944"/>
                  </a:lnTo>
                  <a:lnTo>
                    <a:pt x="11316" y="944"/>
                  </a:lnTo>
                  <a:lnTo>
                    <a:pt x="11316" y="1"/>
                  </a:ln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656;p56">
              <a:extLst>
                <a:ext uri="{FF2B5EF4-FFF2-40B4-BE49-F238E27FC236}">
                  <a16:creationId xmlns:a16="http://schemas.microsoft.com/office/drawing/2014/main" id="{714518F5-C4F0-B9B8-F863-4415B17F6EB6}"/>
                </a:ext>
              </a:extLst>
            </p:cNvPr>
            <p:cNvSpPr/>
            <p:nvPr/>
          </p:nvSpPr>
          <p:spPr>
            <a:xfrm>
              <a:off x="1327499" y="2123919"/>
              <a:ext cx="643322" cy="1026967"/>
            </a:xfrm>
            <a:custGeom>
              <a:avLst/>
              <a:gdLst/>
              <a:ahLst/>
              <a:cxnLst/>
              <a:rect l="l" t="t" r="r" b="b"/>
              <a:pathLst>
                <a:path w="11946" h="19070" extrusionOk="0">
                  <a:moveTo>
                    <a:pt x="1" y="1"/>
                  </a:moveTo>
                  <a:lnTo>
                    <a:pt x="1" y="19070"/>
                  </a:lnTo>
                  <a:lnTo>
                    <a:pt x="11945" y="19070"/>
                  </a:lnTo>
                  <a:lnTo>
                    <a:pt x="11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657;p56">
              <a:extLst>
                <a:ext uri="{FF2B5EF4-FFF2-40B4-BE49-F238E27FC236}">
                  <a16:creationId xmlns:a16="http://schemas.microsoft.com/office/drawing/2014/main" id="{981CB7B7-E8D3-BCF3-5A2B-605BFE76DDDF}"/>
                </a:ext>
              </a:extLst>
            </p:cNvPr>
            <p:cNvSpPr/>
            <p:nvPr/>
          </p:nvSpPr>
          <p:spPr>
            <a:xfrm>
              <a:off x="1423411" y="2208576"/>
              <a:ext cx="451446" cy="366789"/>
            </a:xfrm>
            <a:custGeom>
              <a:avLst/>
              <a:gdLst/>
              <a:ahLst/>
              <a:cxnLst/>
              <a:rect l="l" t="t" r="r" b="b"/>
              <a:pathLst>
                <a:path w="8383" h="6811" extrusionOk="0">
                  <a:moveTo>
                    <a:pt x="1" y="0"/>
                  </a:moveTo>
                  <a:lnTo>
                    <a:pt x="1" y="6811"/>
                  </a:lnTo>
                  <a:lnTo>
                    <a:pt x="8383" y="6811"/>
                  </a:lnTo>
                  <a:lnTo>
                    <a:pt x="83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658;p56">
              <a:extLst>
                <a:ext uri="{FF2B5EF4-FFF2-40B4-BE49-F238E27FC236}">
                  <a16:creationId xmlns:a16="http://schemas.microsoft.com/office/drawing/2014/main" id="{A390B459-A4FD-589F-1B6A-49FD69B8DC9B}"/>
                </a:ext>
              </a:extLst>
            </p:cNvPr>
            <p:cNvSpPr/>
            <p:nvPr/>
          </p:nvSpPr>
          <p:spPr>
            <a:xfrm>
              <a:off x="1423411" y="2750229"/>
              <a:ext cx="451446" cy="321661"/>
            </a:xfrm>
            <a:custGeom>
              <a:avLst/>
              <a:gdLst/>
              <a:ahLst/>
              <a:cxnLst/>
              <a:rect l="l" t="t" r="r" b="b"/>
              <a:pathLst>
                <a:path w="8383" h="5973" extrusionOk="0">
                  <a:moveTo>
                    <a:pt x="1" y="1"/>
                  </a:moveTo>
                  <a:lnTo>
                    <a:pt x="1" y="5973"/>
                  </a:lnTo>
                  <a:lnTo>
                    <a:pt x="8383" y="5973"/>
                  </a:lnTo>
                  <a:lnTo>
                    <a:pt x="8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659;p56">
              <a:extLst>
                <a:ext uri="{FF2B5EF4-FFF2-40B4-BE49-F238E27FC236}">
                  <a16:creationId xmlns:a16="http://schemas.microsoft.com/office/drawing/2014/main" id="{60760165-F944-3864-50FB-120CA56BC35A}"/>
                </a:ext>
              </a:extLst>
            </p:cNvPr>
            <p:cNvSpPr/>
            <p:nvPr/>
          </p:nvSpPr>
          <p:spPr>
            <a:xfrm>
              <a:off x="1812767" y="2626098"/>
              <a:ext cx="79055" cy="79055"/>
            </a:xfrm>
            <a:custGeom>
              <a:avLst/>
              <a:gdLst/>
              <a:ahLst/>
              <a:cxnLst/>
              <a:rect l="l" t="t" r="r" b="b"/>
              <a:pathLst>
                <a:path w="1468" h="1468" extrusionOk="0">
                  <a:moveTo>
                    <a:pt x="420" y="1"/>
                  </a:moveTo>
                  <a:lnTo>
                    <a:pt x="210" y="210"/>
                  </a:lnTo>
                  <a:lnTo>
                    <a:pt x="105" y="420"/>
                  </a:lnTo>
                  <a:lnTo>
                    <a:pt x="0" y="734"/>
                  </a:lnTo>
                  <a:lnTo>
                    <a:pt x="105" y="1048"/>
                  </a:lnTo>
                  <a:lnTo>
                    <a:pt x="210" y="1258"/>
                  </a:lnTo>
                  <a:lnTo>
                    <a:pt x="420" y="1363"/>
                  </a:lnTo>
                  <a:lnTo>
                    <a:pt x="734" y="1467"/>
                  </a:lnTo>
                  <a:lnTo>
                    <a:pt x="1048" y="1363"/>
                  </a:lnTo>
                  <a:lnTo>
                    <a:pt x="1258" y="1258"/>
                  </a:lnTo>
                  <a:lnTo>
                    <a:pt x="1362" y="1048"/>
                  </a:lnTo>
                  <a:lnTo>
                    <a:pt x="1467" y="734"/>
                  </a:lnTo>
                  <a:lnTo>
                    <a:pt x="1362" y="420"/>
                  </a:lnTo>
                  <a:lnTo>
                    <a:pt x="1258" y="210"/>
                  </a:lnTo>
                  <a:lnTo>
                    <a:pt x="1048" y="1"/>
                  </a:ln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660;p56">
              <a:extLst>
                <a:ext uri="{FF2B5EF4-FFF2-40B4-BE49-F238E27FC236}">
                  <a16:creationId xmlns:a16="http://schemas.microsoft.com/office/drawing/2014/main" id="{C6AB1ACD-A233-A840-2D7A-CB6F957F4DF1}"/>
                </a:ext>
              </a:extLst>
            </p:cNvPr>
            <p:cNvSpPr/>
            <p:nvPr/>
          </p:nvSpPr>
          <p:spPr>
            <a:xfrm>
              <a:off x="3093605" y="2772794"/>
              <a:ext cx="998748" cy="95965"/>
            </a:xfrm>
            <a:custGeom>
              <a:avLst/>
              <a:gdLst/>
              <a:ahLst/>
              <a:cxnLst/>
              <a:rect l="l" t="t" r="r" b="b"/>
              <a:pathLst>
                <a:path w="18546" h="1782" extrusionOk="0">
                  <a:moveTo>
                    <a:pt x="0" y="1"/>
                  </a:moveTo>
                  <a:lnTo>
                    <a:pt x="0" y="1782"/>
                  </a:lnTo>
                  <a:lnTo>
                    <a:pt x="18546" y="1782"/>
                  </a:lnTo>
                  <a:lnTo>
                    <a:pt x="18546" y="1"/>
                  </a:lnTo>
                  <a:close/>
                </a:path>
              </a:pathLst>
            </a:custGeom>
            <a:solidFill>
              <a:srgbClr val="C69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661;p56">
              <a:extLst>
                <a:ext uri="{FF2B5EF4-FFF2-40B4-BE49-F238E27FC236}">
                  <a16:creationId xmlns:a16="http://schemas.microsoft.com/office/drawing/2014/main" id="{4A4BBEE6-2492-0ECD-2582-AC04A2B1FF3F}"/>
                </a:ext>
              </a:extLst>
            </p:cNvPr>
            <p:cNvSpPr/>
            <p:nvPr/>
          </p:nvSpPr>
          <p:spPr>
            <a:xfrm>
              <a:off x="3093605" y="2975927"/>
              <a:ext cx="998748" cy="101620"/>
            </a:xfrm>
            <a:custGeom>
              <a:avLst/>
              <a:gdLst/>
              <a:ahLst/>
              <a:cxnLst/>
              <a:rect l="l" t="t" r="r" b="b"/>
              <a:pathLst>
                <a:path w="18546" h="1887" extrusionOk="0">
                  <a:moveTo>
                    <a:pt x="0" y="1"/>
                  </a:moveTo>
                  <a:lnTo>
                    <a:pt x="0" y="1887"/>
                  </a:lnTo>
                  <a:lnTo>
                    <a:pt x="18546" y="1887"/>
                  </a:lnTo>
                  <a:lnTo>
                    <a:pt x="18546" y="1"/>
                  </a:lnTo>
                  <a:close/>
                </a:path>
              </a:pathLst>
            </a:custGeom>
            <a:solidFill>
              <a:srgbClr val="C69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662;p56">
              <a:extLst>
                <a:ext uri="{FF2B5EF4-FFF2-40B4-BE49-F238E27FC236}">
                  <a16:creationId xmlns:a16="http://schemas.microsoft.com/office/drawing/2014/main" id="{EFD7AA70-3658-E858-5A3E-6C8CB8350645}"/>
                </a:ext>
              </a:extLst>
            </p:cNvPr>
            <p:cNvSpPr/>
            <p:nvPr/>
          </p:nvSpPr>
          <p:spPr>
            <a:xfrm>
              <a:off x="3217736" y="2626098"/>
              <a:ext cx="146748" cy="524793"/>
            </a:xfrm>
            <a:custGeom>
              <a:avLst/>
              <a:gdLst/>
              <a:ahLst/>
              <a:cxnLst/>
              <a:rect l="l" t="t" r="r" b="b"/>
              <a:pathLst>
                <a:path w="2725" h="9745" extrusionOk="0">
                  <a:moveTo>
                    <a:pt x="1362" y="1"/>
                  </a:moveTo>
                  <a:lnTo>
                    <a:pt x="0" y="1572"/>
                  </a:lnTo>
                  <a:lnTo>
                    <a:pt x="0" y="9745"/>
                  </a:lnTo>
                  <a:lnTo>
                    <a:pt x="2725" y="9745"/>
                  </a:lnTo>
                  <a:lnTo>
                    <a:pt x="2725" y="1572"/>
                  </a:lnTo>
                  <a:lnTo>
                    <a:pt x="1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663;p56">
              <a:extLst>
                <a:ext uri="{FF2B5EF4-FFF2-40B4-BE49-F238E27FC236}">
                  <a16:creationId xmlns:a16="http://schemas.microsoft.com/office/drawing/2014/main" id="{DC7214FD-3927-AE68-1A4B-4CC3B890729E}"/>
                </a:ext>
              </a:extLst>
            </p:cNvPr>
            <p:cNvSpPr/>
            <p:nvPr/>
          </p:nvSpPr>
          <p:spPr>
            <a:xfrm>
              <a:off x="3460343" y="2626098"/>
              <a:ext cx="146748" cy="524793"/>
            </a:xfrm>
            <a:custGeom>
              <a:avLst/>
              <a:gdLst/>
              <a:ahLst/>
              <a:cxnLst/>
              <a:rect l="l" t="t" r="r" b="b"/>
              <a:pathLst>
                <a:path w="2725" h="9745" extrusionOk="0">
                  <a:moveTo>
                    <a:pt x="1363" y="1"/>
                  </a:moveTo>
                  <a:lnTo>
                    <a:pt x="1" y="1572"/>
                  </a:lnTo>
                  <a:lnTo>
                    <a:pt x="1" y="9745"/>
                  </a:lnTo>
                  <a:lnTo>
                    <a:pt x="2725" y="9745"/>
                  </a:lnTo>
                  <a:lnTo>
                    <a:pt x="2725" y="1572"/>
                  </a:lnTo>
                  <a:lnTo>
                    <a:pt x="13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664;p56">
              <a:extLst>
                <a:ext uri="{FF2B5EF4-FFF2-40B4-BE49-F238E27FC236}">
                  <a16:creationId xmlns:a16="http://schemas.microsoft.com/office/drawing/2014/main" id="{56701919-461A-2D90-62D8-38779F7972E3}"/>
                </a:ext>
              </a:extLst>
            </p:cNvPr>
            <p:cNvSpPr/>
            <p:nvPr/>
          </p:nvSpPr>
          <p:spPr>
            <a:xfrm>
              <a:off x="3703004" y="2626098"/>
              <a:ext cx="146748" cy="524793"/>
            </a:xfrm>
            <a:custGeom>
              <a:avLst/>
              <a:gdLst/>
              <a:ahLst/>
              <a:cxnLst/>
              <a:rect l="l" t="t" r="r" b="b"/>
              <a:pathLst>
                <a:path w="2725" h="9745" extrusionOk="0">
                  <a:moveTo>
                    <a:pt x="1362" y="1"/>
                  </a:moveTo>
                  <a:lnTo>
                    <a:pt x="0" y="1572"/>
                  </a:lnTo>
                  <a:lnTo>
                    <a:pt x="0" y="9745"/>
                  </a:lnTo>
                  <a:lnTo>
                    <a:pt x="2724" y="9745"/>
                  </a:lnTo>
                  <a:lnTo>
                    <a:pt x="2724" y="1572"/>
                  </a:lnTo>
                  <a:lnTo>
                    <a:pt x="1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665;p56">
              <a:extLst>
                <a:ext uri="{FF2B5EF4-FFF2-40B4-BE49-F238E27FC236}">
                  <a16:creationId xmlns:a16="http://schemas.microsoft.com/office/drawing/2014/main" id="{5DC4F338-D820-D786-FA89-F8623AA68BC2}"/>
                </a:ext>
              </a:extLst>
            </p:cNvPr>
            <p:cNvSpPr/>
            <p:nvPr/>
          </p:nvSpPr>
          <p:spPr>
            <a:xfrm>
              <a:off x="3945612" y="2626098"/>
              <a:ext cx="146748" cy="524793"/>
            </a:xfrm>
            <a:custGeom>
              <a:avLst/>
              <a:gdLst/>
              <a:ahLst/>
              <a:cxnLst/>
              <a:rect l="l" t="t" r="r" b="b"/>
              <a:pathLst>
                <a:path w="2725" h="9745" extrusionOk="0">
                  <a:moveTo>
                    <a:pt x="1362" y="1"/>
                  </a:moveTo>
                  <a:lnTo>
                    <a:pt x="0" y="1572"/>
                  </a:lnTo>
                  <a:lnTo>
                    <a:pt x="0" y="9745"/>
                  </a:lnTo>
                  <a:lnTo>
                    <a:pt x="2725" y="9745"/>
                  </a:lnTo>
                  <a:lnTo>
                    <a:pt x="2725" y="1572"/>
                  </a:lnTo>
                  <a:lnTo>
                    <a:pt x="1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666;p56">
              <a:extLst>
                <a:ext uri="{FF2B5EF4-FFF2-40B4-BE49-F238E27FC236}">
                  <a16:creationId xmlns:a16="http://schemas.microsoft.com/office/drawing/2014/main" id="{8388BC0E-08FD-5B8D-321E-A39C69F05409}"/>
                </a:ext>
              </a:extLst>
            </p:cNvPr>
            <p:cNvSpPr/>
            <p:nvPr/>
          </p:nvSpPr>
          <p:spPr>
            <a:xfrm>
              <a:off x="1632199" y="1932095"/>
              <a:ext cx="174967" cy="73401"/>
            </a:xfrm>
            <a:custGeom>
              <a:avLst/>
              <a:gdLst/>
              <a:ahLst/>
              <a:cxnLst/>
              <a:rect l="l" t="t" r="r" b="b"/>
              <a:pathLst>
                <a:path w="3249" h="1363" extrusionOk="0">
                  <a:moveTo>
                    <a:pt x="1" y="0"/>
                  </a:moveTo>
                  <a:lnTo>
                    <a:pt x="1" y="1362"/>
                  </a:lnTo>
                  <a:lnTo>
                    <a:pt x="3249" y="1362"/>
                  </a:lnTo>
                  <a:lnTo>
                    <a:pt x="3249" y="0"/>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667;p56">
              <a:extLst>
                <a:ext uri="{FF2B5EF4-FFF2-40B4-BE49-F238E27FC236}">
                  <a16:creationId xmlns:a16="http://schemas.microsoft.com/office/drawing/2014/main" id="{F6DC923C-5BAF-ADA0-0031-41200D805524}"/>
                </a:ext>
              </a:extLst>
            </p:cNvPr>
            <p:cNvSpPr/>
            <p:nvPr/>
          </p:nvSpPr>
          <p:spPr>
            <a:xfrm>
              <a:off x="2140031" y="1661268"/>
              <a:ext cx="169312" cy="73401"/>
            </a:xfrm>
            <a:custGeom>
              <a:avLst/>
              <a:gdLst/>
              <a:ahLst/>
              <a:cxnLst/>
              <a:rect l="l" t="t" r="r" b="b"/>
              <a:pathLst>
                <a:path w="3144" h="1363" extrusionOk="0">
                  <a:moveTo>
                    <a:pt x="0" y="0"/>
                  </a:moveTo>
                  <a:lnTo>
                    <a:pt x="0" y="1362"/>
                  </a:lnTo>
                  <a:lnTo>
                    <a:pt x="3144" y="1362"/>
                  </a:lnTo>
                  <a:lnTo>
                    <a:pt x="3144" y="0"/>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668;p56">
              <a:extLst>
                <a:ext uri="{FF2B5EF4-FFF2-40B4-BE49-F238E27FC236}">
                  <a16:creationId xmlns:a16="http://schemas.microsoft.com/office/drawing/2014/main" id="{D04DDE5C-A344-B21F-A871-6D913903F98F}"/>
                </a:ext>
              </a:extLst>
            </p:cNvPr>
            <p:cNvSpPr/>
            <p:nvPr/>
          </p:nvSpPr>
          <p:spPr>
            <a:xfrm>
              <a:off x="1722510" y="1841784"/>
              <a:ext cx="169312" cy="73401"/>
            </a:xfrm>
            <a:custGeom>
              <a:avLst/>
              <a:gdLst/>
              <a:ahLst/>
              <a:cxnLst/>
              <a:rect l="l" t="t" r="r" b="b"/>
              <a:pathLst>
                <a:path w="3144" h="1363" extrusionOk="0">
                  <a:moveTo>
                    <a:pt x="0" y="1"/>
                  </a:moveTo>
                  <a:lnTo>
                    <a:pt x="0" y="1363"/>
                  </a:lnTo>
                  <a:lnTo>
                    <a:pt x="3143" y="1363"/>
                  </a:lnTo>
                  <a:lnTo>
                    <a:pt x="3143" y="1"/>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669;p56">
              <a:extLst>
                <a:ext uri="{FF2B5EF4-FFF2-40B4-BE49-F238E27FC236}">
                  <a16:creationId xmlns:a16="http://schemas.microsoft.com/office/drawing/2014/main" id="{170EDF9A-A725-7B85-643D-77A18798E497}"/>
                </a:ext>
              </a:extLst>
            </p:cNvPr>
            <p:cNvSpPr/>
            <p:nvPr/>
          </p:nvSpPr>
          <p:spPr>
            <a:xfrm>
              <a:off x="2427767" y="1965915"/>
              <a:ext cx="174967" cy="79055"/>
            </a:xfrm>
            <a:custGeom>
              <a:avLst/>
              <a:gdLst/>
              <a:ahLst/>
              <a:cxnLst/>
              <a:rect l="l" t="t" r="r" b="b"/>
              <a:pathLst>
                <a:path w="3249" h="1468" extrusionOk="0">
                  <a:moveTo>
                    <a:pt x="1" y="1"/>
                  </a:moveTo>
                  <a:lnTo>
                    <a:pt x="1" y="1468"/>
                  </a:lnTo>
                  <a:lnTo>
                    <a:pt x="3249" y="1468"/>
                  </a:lnTo>
                  <a:lnTo>
                    <a:pt x="3249" y="1"/>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670;p56">
              <a:extLst>
                <a:ext uri="{FF2B5EF4-FFF2-40B4-BE49-F238E27FC236}">
                  <a16:creationId xmlns:a16="http://schemas.microsoft.com/office/drawing/2014/main" id="{5B5A7C23-03DE-D89A-0958-92F35273183C}"/>
                </a:ext>
              </a:extLst>
            </p:cNvPr>
            <p:cNvSpPr/>
            <p:nvPr/>
          </p:nvSpPr>
          <p:spPr>
            <a:xfrm>
              <a:off x="2512424" y="1875657"/>
              <a:ext cx="174967" cy="73401"/>
            </a:xfrm>
            <a:custGeom>
              <a:avLst/>
              <a:gdLst/>
              <a:ahLst/>
              <a:cxnLst/>
              <a:rect l="l" t="t" r="r" b="b"/>
              <a:pathLst>
                <a:path w="3249" h="1363" extrusionOk="0">
                  <a:moveTo>
                    <a:pt x="1" y="1"/>
                  </a:moveTo>
                  <a:lnTo>
                    <a:pt x="1" y="1363"/>
                  </a:lnTo>
                  <a:lnTo>
                    <a:pt x="3249" y="1363"/>
                  </a:lnTo>
                  <a:lnTo>
                    <a:pt x="3249" y="1"/>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671;p56">
              <a:extLst>
                <a:ext uri="{FF2B5EF4-FFF2-40B4-BE49-F238E27FC236}">
                  <a16:creationId xmlns:a16="http://schemas.microsoft.com/office/drawing/2014/main" id="{DB377B9A-E93A-0D20-4509-173F6A1EF24E}"/>
                </a:ext>
              </a:extLst>
            </p:cNvPr>
            <p:cNvSpPr/>
            <p:nvPr/>
          </p:nvSpPr>
          <p:spPr>
            <a:xfrm>
              <a:off x="2642210" y="1305785"/>
              <a:ext cx="141094" cy="79055"/>
            </a:xfrm>
            <a:custGeom>
              <a:avLst/>
              <a:gdLst/>
              <a:ahLst/>
              <a:cxnLst/>
              <a:rect l="l" t="t" r="r" b="b"/>
              <a:pathLst>
                <a:path w="2620" h="1468" extrusionOk="0">
                  <a:moveTo>
                    <a:pt x="0" y="0"/>
                  </a:moveTo>
                  <a:lnTo>
                    <a:pt x="0" y="1467"/>
                  </a:lnTo>
                  <a:lnTo>
                    <a:pt x="2620" y="1467"/>
                  </a:lnTo>
                  <a:lnTo>
                    <a:pt x="2620" y="0"/>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672;p56">
              <a:extLst>
                <a:ext uri="{FF2B5EF4-FFF2-40B4-BE49-F238E27FC236}">
                  <a16:creationId xmlns:a16="http://schemas.microsoft.com/office/drawing/2014/main" id="{CA44423E-9F76-2417-DB47-6CAF82768F95}"/>
                </a:ext>
              </a:extLst>
            </p:cNvPr>
            <p:cNvSpPr/>
            <p:nvPr/>
          </p:nvSpPr>
          <p:spPr>
            <a:xfrm>
              <a:off x="2709903" y="1215474"/>
              <a:ext cx="146748" cy="73401"/>
            </a:xfrm>
            <a:custGeom>
              <a:avLst/>
              <a:gdLst/>
              <a:ahLst/>
              <a:cxnLst/>
              <a:rect l="l" t="t" r="r" b="b"/>
              <a:pathLst>
                <a:path w="2725" h="1363" extrusionOk="0">
                  <a:moveTo>
                    <a:pt x="1" y="1"/>
                  </a:moveTo>
                  <a:lnTo>
                    <a:pt x="1" y="1363"/>
                  </a:lnTo>
                  <a:lnTo>
                    <a:pt x="2725" y="1363"/>
                  </a:lnTo>
                  <a:lnTo>
                    <a:pt x="2725" y="1"/>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673;p56">
              <a:extLst>
                <a:ext uri="{FF2B5EF4-FFF2-40B4-BE49-F238E27FC236}">
                  <a16:creationId xmlns:a16="http://schemas.microsoft.com/office/drawing/2014/main" id="{46FF2B3E-8C3E-79A6-7EC4-667280A9328C}"/>
                </a:ext>
              </a:extLst>
            </p:cNvPr>
            <p:cNvSpPr/>
            <p:nvPr/>
          </p:nvSpPr>
          <p:spPr>
            <a:xfrm>
              <a:off x="2173905" y="2953363"/>
              <a:ext cx="169312" cy="73401"/>
            </a:xfrm>
            <a:custGeom>
              <a:avLst/>
              <a:gdLst/>
              <a:ahLst/>
              <a:cxnLst/>
              <a:rect l="l" t="t" r="r" b="b"/>
              <a:pathLst>
                <a:path w="3144" h="1363" extrusionOk="0">
                  <a:moveTo>
                    <a:pt x="0" y="1"/>
                  </a:moveTo>
                  <a:lnTo>
                    <a:pt x="0" y="1363"/>
                  </a:lnTo>
                  <a:lnTo>
                    <a:pt x="3143" y="1363"/>
                  </a:lnTo>
                  <a:lnTo>
                    <a:pt x="3143" y="1"/>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674;p56">
              <a:extLst>
                <a:ext uri="{FF2B5EF4-FFF2-40B4-BE49-F238E27FC236}">
                  <a16:creationId xmlns:a16="http://schemas.microsoft.com/office/drawing/2014/main" id="{71D168A9-BB22-59D1-1DFA-CF5C24849045}"/>
                </a:ext>
              </a:extLst>
            </p:cNvPr>
            <p:cNvSpPr/>
            <p:nvPr/>
          </p:nvSpPr>
          <p:spPr>
            <a:xfrm>
              <a:off x="2258508" y="2863105"/>
              <a:ext cx="169312" cy="73401"/>
            </a:xfrm>
            <a:custGeom>
              <a:avLst/>
              <a:gdLst/>
              <a:ahLst/>
              <a:cxnLst/>
              <a:rect l="l" t="t" r="r" b="b"/>
              <a:pathLst>
                <a:path w="3144" h="1363" extrusionOk="0">
                  <a:moveTo>
                    <a:pt x="1" y="0"/>
                  </a:moveTo>
                  <a:lnTo>
                    <a:pt x="1" y="1362"/>
                  </a:lnTo>
                  <a:lnTo>
                    <a:pt x="3144" y="1362"/>
                  </a:lnTo>
                  <a:lnTo>
                    <a:pt x="3144" y="0"/>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675;p56">
              <a:extLst>
                <a:ext uri="{FF2B5EF4-FFF2-40B4-BE49-F238E27FC236}">
                  <a16:creationId xmlns:a16="http://schemas.microsoft.com/office/drawing/2014/main" id="{9F35DE05-12B2-D832-BAB3-9B75AA2A31E5}"/>
                </a:ext>
              </a:extLst>
            </p:cNvPr>
            <p:cNvSpPr/>
            <p:nvPr/>
          </p:nvSpPr>
          <p:spPr>
            <a:xfrm>
              <a:off x="1028454" y="2885670"/>
              <a:ext cx="95965" cy="73401"/>
            </a:xfrm>
            <a:custGeom>
              <a:avLst/>
              <a:gdLst/>
              <a:ahLst/>
              <a:cxnLst/>
              <a:rect l="l" t="t" r="r" b="b"/>
              <a:pathLst>
                <a:path w="1782" h="1363" extrusionOk="0">
                  <a:moveTo>
                    <a:pt x="1" y="0"/>
                  </a:moveTo>
                  <a:lnTo>
                    <a:pt x="1" y="1362"/>
                  </a:lnTo>
                  <a:lnTo>
                    <a:pt x="1782" y="1362"/>
                  </a:lnTo>
                  <a:lnTo>
                    <a:pt x="1782" y="0"/>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676;p56">
              <a:extLst>
                <a:ext uri="{FF2B5EF4-FFF2-40B4-BE49-F238E27FC236}">
                  <a16:creationId xmlns:a16="http://schemas.microsoft.com/office/drawing/2014/main" id="{7D14A694-DD3C-5659-E915-860027E883BC}"/>
                </a:ext>
              </a:extLst>
            </p:cNvPr>
            <p:cNvSpPr/>
            <p:nvPr/>
          </p:nvSpPr>
          <p:spPr>
            <a:xfrm>
              <a:off x="1028454" y="2981582"/>
              <a:ext cx="95965" cy="73401"/>
            </a:xfrm>
            <a:custGeom>
              <a:avLst/>
              <a:gdLst/>
              <a:ahLst/>
              <a:cxnLst/>
              <a:rect l="l" t="t" r="r" b="b"/>
              <a:pathLst>
                <a:path w="1782" h="1363" extrusionOk="0">
                  <a:moveTo>
                    <a:pt x="1" y="0"/>
                  </a:moveTo>
                  <a:lnTo>
                    <a:pt x="1" y="1363"/>
                  </a:lnTo>
                  <a:lnTo>
                    <a:pt x="1782" y="1363"/>
                  </a:lnTo>
                  <a:lnTo>
                    <a:pt x="1782" y="0"/>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677;p56">
              <a:extLst>
                <a:ext uri="{FF2B5EF4-FFF2-40B4-BE49-F238E27FC236}">
                  <a16:creationId xmlns:a16="http://schemas.microsoft.com/office/drawing/2014/main" id="{5FAD9633-7452-FE28-65BC-3503140A15A2}"/>
                </a:ext>
              </a:extLst>
            </p:cNvPr>
            <p:cNvSpPr/>
            <p:nvPr/>
          </p:nvSpPr>
          <p:spPr>
            <a:xfrm>
              <a:off x="1028454" y="3077494"/>
              <a:ext cx="95965" cy="73401"/>
            </a:xfrm>
            <a:custGeom>
              <a:avLst/>
              <a:gdLst/>
              <a:ahLst/>
              <a:cxnLst/>
              <a:rect l="l" t="t" r="r" b="b"/>
              <a:pathLst>
                <a:path w="1782" h="1363" extrusionOk="0">
                  <a:moveTo>
                    <a:pt x="1" y="1"/>
                  </a:moveTo>
                  <a:lnTo>
                    <a:pt x="1" y="1363"/>
                  </a:lnTo>
                  <a:lnTo>
                    <a:pt x="1782" y="1363"/>
                  </a:lnTo>
                  <a:lnTo>
                    <a:pt x="1782" y="1"/>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678;p56">
              <a:extLst>
                <a:ext uri="{FF2B5EF4-FFF2-40B4-BE49-F238E27FC236}">
                  <a16:creationId xmlns:a16="http://schemas.microsoft.com/office/drawing/2014/main" id="{E3188B83-09F3-68F9-5744-BB3A29AEA577}"/>
                </a:ext>
              </a:extLst>
            </p:cNvPr>
            <p:cNvSpPr/>
            <p:nvPr/>
          </p:nvSpPr>
          <p:spPr>
            <a:xfrm>
              <a:off x="3003293" y="2885670"/>
              <a:ext cx="101620" cy="73401"/>
            </a:xfrm>
            <a:custGeom>
              <a:avLst/>
              <a:gdLst/>
              <a:ahLst/>
              <a:cxnLst/>
              <a:rect l="l" t="t" r="r" b="b"/>
              <a:pathLst>
                <a:path w="1887" h="1363" extrusionOk="0">
                  <a:moveTo>
                    <a:pt x="1" y="0"/>
                  </a:moveTo>
                  <a:lnTo>
                    <a:pt x="1" y="1362"/>
                  </a:lnTo>
                  <a:lnTo>
                    <a:pt x="1887" y="1362"/>
                  </a:lnTo>
                  <a:lnTo>
                    <a:pt x="1887" y="0"/>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679;p56">
              <a:extLst>
                <a:ext uri="{FF2B5EF4-FFF2-40B4-BE49-F238E27FC236}">
                  <a16:creationId xmlns:a16="http://schemas.microsoft.com/office/drawing/2014/main" id="{F3806D07-5401-CFBB-0541-9EA8C1BE9DB3}"/>
                </a:ext>
              </a:extLst>
            </p:cNvPr>
            <p:cNvSpPr/>
            <p:nvPr/>
          </p:nvSpPr>
          <p:spPr>
            <a:xfrm>
              <a:off x="3003293" y="2981582"/>
              <a:ext cx="101620" cy="73401"/>
            </a:xfrm>
            <a:custGeom>
              <a:avLst/>
              <a:gdLst/>
              <a:ahLst/>
              <a:cxnLst/>
              <a:rect l="l" t="t" r="r" b="b"/>
              <a:pathLst>
                <a:path w="1887" h="1363" extrusionOk="0">
                  <a:moveTo>
                    <a:pt x="1" y="0"/>
                  </a:moveTo>
                  <a:lnTo>
                    <a:pt x="1" y="1363"/>
                  </a:lnTo>
                  <a:lnTo>
                    <a:pt x="1887" y="1363"/>
                  </a:lnTo>
                  <a:lnTo>
                    <a:pt x="1887" y="0"/>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680;p56">
              <a:extLst>
                <a:ext uri="{FF2B5EF4-FFF2-40B4-BE49-F238E27FC236}">
                  <a16:creationId xmlns:a16="http://schemas.microsoft.com/office/drawing/2014/main" id="{C0C292C3-4404-8328-B360-1222FED39BB0}"/>
                </a:ext>
              </a:extLst>
            </p:cNvPr>
            <p:cNvSpPr/>
            <p:nvPr/>
          </p:nvSpPr>
          <p:spPr>
            <a:xfrm>
              <a:off x="3003293" y="3077494"/>
              <a:ext cx="101620" cy="73401"/>
            </a:xfrm>
            <a:custGeom>
              <a:avLst/>
              <a:gdLst/>
              <a:ahLst/>
              <a:cxnLst/>
              <a:rect l="l" t="t" r="r" b="b"/>
              <a:pathLst>
                <a:path w="1887" h="1363" extrusionOk="0">
                  <a:moveTo>
                    <a:pt x="1" y="1"/>
                  </a:moveTo>
                  <a:lnTo>
                    <a:pt x="1" y="1363"/>
                  </a:lnTo>
                  <a:lnTo>
                    <a:pt x="1887" y="1363"/>
                  </a:lnTo>
                  <a:lnTo>
                    <a:pt x="1887" y="1"/>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681;p56">
              <a:extLst>
                <a:ext uri="{FF2B5EF4-FFF2-40B4-BE49-F238E27FC236}">
                  <a16:creationId xmlns:a16="http://schemas.microsoft.com/office/drawing/2014/main" id="{1F95C6E9-D29C-9E82-BD3A-E90EBA9D5D91}"/>
                </a:ext>
              </a:extLst>
            </p:cNvPr>
            <p:cNvSpPr/>
            <p:nvPr/>
          </p:nvSpPr>
          <p:spPr>
            <a:xfrm>
              <a:off x="1722510" y="2022353"/>
              <a:ext cx="169312" cy="73401"/>
            </a:xfrm>
            <a:custGeom>
              <a:avLst/>
              <a:gdLst/>
              <a:ahLst/>
              <a:cxnLst/>
              <a:rect l="l" t="t" r="r" b="b"/>
              <a:pathLst>
                <a:path w="3144" h="1363" extrusionOk="0">
                  <a:moveTo>
                    <a:pt x="0" y="1"/>
                  </a:moveTo>
                  <a:lnTo>
                    <a:pt x="0" y="1363"/>
                  </a:lnTo>
                  <a:lnTo>
                    <a:pt x="3143" y="1363"/>
                  </a:lnTo>
                  <a:lnTo>
                    <a:pt x="3143" y="1"/>
                  </a:lnTo>
                  <a:close/>
                </a:path>
              </a:pathLst>
            </a:custGeom>
            <a:solidFill>
              <a:srgbClr val="E6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682;p56">
              <a:extLst>
                <a:ext uri="{FF2B5EF4-FFF2-40B4-BE49-F238E27FC236}">
                  <a16:creationId xmlns:a16="http://schemas.microsoft.com/office/drawing/2014/main" id="{52F6EF31-2391-35B0-A042-C8B09C0D7753}"/>
                </a:ext>
              </a:extLst>
            </p:cNvPr>
            <p:cNvSpPr/>
            <p:nvPr/>
          </p:nvSpPr>
          <p:spPr>
            <a:xfrm>
              <a:off x="1327499" y="2123919"/>
              <a:ext cx="648923" cy="1026967"/>
            </a:xfrm>
            <a:custGeom>
              <a:avLst/>
              <a:gdLst/>
              <a:ahLst/>
              <a:cxnLst/>
              <a:rect l="l" t="t" r="r" b="b"/>
              <a:pathLst>
                <a:path w="12050" h="19070" extrusionOk="0">
                  <a:moveTo>
                    <a:pt x="1" y="1"/>
                  </a:moveTo>
                  <a:lnTo>
                    <a:pt x="1" y="1048"/>
                  </a:lnTo>
                  <a:lnTo>
                    <a:pt x="1" y="19070"/>
                  </a:lnTo>
                  <a:lnTo>
                    <a:pt x="1049" y="19070"/>
                  </a:lnTo>
                  <a:lnTo>
                    <a:pt x="1049" y="1048"/>
                  </a:lnTo>
                  <a:lnTo>
                    <a:pt x="10897" y="1048"/>
                  </a:lnTo>
                  <a:lnTo>
                    <a:pt x="10897" y="19070"/>
                  </a:lnTo>
                  <a:lnTo>
                    <a:pt x="11945" y="19070"/>
                  </a:lnTo>
                  <a:lnTo>
                    <a:pt x="11945" y="1048"/>
                  </a:lnTo>
                  <a:lnTo>
                    <a:pt x="12050" y="1048"/>
                  </a:lnTo>
                  <a:lnTo>
                    <a:pt x="12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683;p56">
              <a:extLst>
                <a:ext uri="{FF2B5EF4-FFF2-40B4-BE49-F238E27FC236}">
                  <a16:creationId xmlns:a16="http://schemas.microsoft.com/office/drawing/2014/main" id="{DE608DE6-DB83-592E-4F0E-7707F3FA8F53}"/>
                </a:ext>
              </a:extLst>
            </p:cNvPr>
            <p:cNvSpPr/>
            <p:nvPr/>
          </p:nvSpPr>
          <p:spPr>
            <a:xfrm>
              <a:off x="2015900" y="2896925"/>
              <a:ext cx="474010" cy="129838"/>
            </a:xfrm>
            <a:custGeom>
              <a:avLst/>
              <a:gdLst/>
              <a:ahLst/>
              <a:cxnLst/>
              <a:rect l="l" t="t" r="r" b="b"/>
              <a:pathLst>
                <a:path w="8802" h="2411" extrusionOk="0">
                  <a:moveTo>
                    <a:pt x="4296" y="1"/>
                  </a:moveTo>
                  <a:lnTo>
                    <a:pt x="3667" y="106"/>
                  </a:lnTo>
                  <a:lnTo>
                    <a:pt x="3144" y="420"/>
                  </a:lnTo>
                  <a:lnTo>
                    <a:pt x="2829" y="315"/>
                  </a:lnTo>
                  <a:lnTo>
                    <a:pt x="2620" y="420"/>
                  </a:lnTo>
                  <a:lnTo>
                    <a:pt x="2410" y="629"/>
                  </a:lnTo>
                  <a:lnTo>
                    <a:pt x="1677" y="629"/>
                  </a:lnTo>
                  <a:lnTo>
                    <a:pt x="1362" y="839"/>
                  </a:lnTo>
                  <a:lnTo>
                    <a:pt x="1048" y="1153"/>
                  </a:lnTo>
                  <a:lnTo>
                    <a:pt x="943" y="1468"/>
                  </a:lnTo>
                  <a:lnTo>
                    <a:pt x="524" y="1468"/>
                  </a:lnTo>
                  <a:lnTo>
                    <a:pt x="210" y="1677"/>
                  </a:lnTo>
                  <a:lnTo>
                    <a:pt x="105" y="1887"/>
                  </a:lnTo>
                  <a:lnTo>
                    <a:pt x="0" y="2201"/>
                  </a:lnTo>
                  <a:lnTo>
                    <a:pt x="105" y="2411"/>
                  </a:lnTo>
                  <a:lnTo>
                    <a:pt x="8697" y="2411"/>
                  </a:lnTo>
                  <a:lnTo>
                    <a:pt x="8801" y="2201"/>
                  </a:lnTo>
                  <a:lnTo>
                    <a:pt x="8801" y="1887"/>
                  </a:lnTo>
                  <a:lnTo>
                    <a:pt x="8697" y="1468"/>
                  </a:lnTo>
                  <a:lnTo>
                    <a:pt x="8487" y="1049"/>
                  </a:lnTo>
                  <a:lnTo>
                    <a:pt x="8173" y="839"/>
                  </a:lnTo>
                  <a:lnTo>
                    <a:pt x="7649" y="734"/>
                  </a:lnTo>
                  <a:lnTo>
                    <a:pt x="7649" y="525"/>
                  </a:lnTo>
                  <a:lnTo>
                    <a:pt x="7544" y="420"/>
                  </a:lnTo>
                  <a:lnTo>
                    <a:pt x="7439" y="315"/>
                  </a:lnTo>
                  <a:lnTo>
                    <a:pt x="7230" y="210"/>
                  </a:lnTo>
                  <a:lnTo>
                    <a:pt x="7020" y="315"/>
                  </a:lnTo>
                  <a:lnTo>
                    <a:pt x="6811" y="525"/>
                  </a:lnTo>
                  <a:lnTo>
                    <a:pt x="6601" y="420"/>
                  </a:lnTo>
                  <a:lnTo>
                    <a:pt x="6392" y="315"/>
                  </a:lnTo>
                  <a:lnTo>
                    <a:pt x="6182" y="315"/>
                  </a:lnTo>
                  <a:lnTo>
                    <a:pt x="5972" y="106"/>
                  </a:lnTo>
                  <a:lnTo>
                    <a:pt x="5658" y="1"/>
                  </a:lnTo>
                  <a:lnTo>
                    <a:pt x="5449" y="106"/>
                  </a:lnTo>
                  <a:lnTo>
                    <a:pt x="5239" y="315"/>
                  </a:lnTo>
                  <a:lnTo>
                    <a:pt x="4820" y="106"/>
                  </a:lnTo>
                  <a:lnTo>
                    <a:pt x="42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684;p56">
              <a:extLst>
                <a:ext uri="{FF2B5EF4-FFF2-40B4-BE49-F238E27FC236}">
                  <a16:creationId xmlns:a16="http://schemas.microsoft.com/office/drawing/2014/main" id="{E4F30E8F-BB44-330F-6F65-4FCBB7F25996}"/>
                </a:ext>
              </a:extLst>
            </p:cNvPr>
            <p:cNvSpPr/>
            <p:nvPr/>
          </p:nvSpPr>
          <p:spPr>
            <a:xfrm>
              <a:off x="2010246" y="3021056"/>
              <a:ext cx="485319" cy="39582"/>
            </a:xfrm>
            <a:custGeom>
              <a:avLst/>
              <a:gdLst/>
              <a:ahLst/>
              <a:cxnLst/>
              <a:rect l="l" t="t" r="r" b="b"/>
              <a:pathLst>
                <a:path w="9012" h="735" extrusionOk="0">
                  <a:moveTo>
                    <a:pt x="1" y="1"/>
                  </a:moveTo>
                  <a:lnTo>
                    <a:pt x="1" y="734"/>
                  </a:lnTo>
                  <a:lnTo>
                    <a:pt x="9011" y="734"/>
                  </a:lnTo>
                  <a:lnTo>
                    <a:pt x="9011" y="1"/>
                  </a:ln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685;p56">
              <a:extLst>
                <a:ext uri="{FF2B5EF4-FFF2-40B4-BE49-F238E27FC236}">
                  <a16:creationId xmlns:a16="http://schemas.microsoft.com/office/drawing/2014/main" id="{E403859B-4F67-80FA-8D21-253036CC0F32}"/>
                </a:ext>
              </a:extLst>
            </p:cNvPr>
            <p:cNvSpPr/>
            <p:nvPr/>
          </p:nvSpPr>
          <p:spPr>
            <a:xfrm>
              <a:off x="2021555" y="3060584"/>
              <a:ext cx="457046" cy="107220"/>
            </a:xfrm>
            <a:custGeom>
              <a:avLst/>
              <a:gdLst/>
              <a:ahLst/>
              <a:cxnLst/>
              <a:rect l="l" t="t" r="r" b="b"/>
              <a:pathLst>
                <a:path w="8487" h="1991" extrusionOk="0">
                  <a:moveTo>
                    <a:pt x="0" y="0"/>
                  </a:moveTo>
                  <a:lnTo>
                    <a:pt x="629" y="1991"/>
                  </a:lnTo>
                  <a:lnTo>
                    <a:pt x="7963" y="1991"/>
                  </a:lnTo>
                  <a:lnTo>
                    <a:pt x="8487" y="0"/>
                  </a:lnTo>
                  <a:close/>
                </a:path>
              </a:pathLst>
            </a:custGeom>
            <a:solidFill>
              <a:srgbClr val="C69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686;p56">
              <a:extLst>
                <a:ext uri="{FF2B5EF4-FFF2-40B4-BE49-F238E27FC236}">
                  <a16:creationId xmlns:a16="http://schemas.microsoft.com/office/drawing/2014/main" id="{1FA98CB8-E03F-07DC-F509-0CF6F8A22F5E}"/>
                </a:ext>
              </a:extLst>
            </p:cNvPr>
            <p:cNvSpPr/>
            <p:nvPr/>
          </p:nvSpPr>
          <p:spPr>
            <a:xfrm>
              <a:off x="2546298" y="2885670"/>
              <a:ext cx="474010" cy="141094"/>
            </a:xfrm>
            <a:custGeom>
              <a:avLst/>
              <a:gdLst/>
              <a:ahLst/>
              <a:cxnLst/>
              <a:rect l="l" t="t" r="r" b="b"/>
              <a:pathLst>
                <a:path w="8802" h="2620" extrusionOk="0">
                  <a:moveTo>
                    <a:pt x="6077" y="0"/>
                  </a:moveTo>
                  <a:lnTo>
                    <a:pt x="5658" y="105"/>
                  </a:lnTo>
                  <a:lnTo>
                    <a:pt x="5344" y="419"/>
                  </a:lnTo>
                  <a:lnTo>
                    <a:pt x="5029" y="210"/>
                  </a:lnTo>
                  <a:lnTo>
                    <a:pt x="4610" y="210"/>
                  </a:lnTo>
                  <a:lnTo>
                    <a:pt x="4086" y="315"/>
                  </a:lnTo>
                  <a:lnTo>
                    <a:pt x="3563" y="524"/>
                  </a:lnTo>
                  <a:lnTo>
                    <a:pt x="3353" y="315"/>
                  </a:lnTo>
                  <a:lnTo>
                    <a:pt x="3143" y="210"/>
                  </a:lnTo>
                  <a:lnTo>
                    <a:pt x="2829" y="315"/>
                  </a:lnTo>
                  <a:lnTo>
                    <a:pt x="2620" y="524"/>
                  </a:lnTo>
                  <a:lnTo>
                    <a:pt x="2515" y="524"/>
                  </a:lnTo>
                  <a:lnTo>
                    <a:pt x="2200" y="629"/>
                  </a:lnTo>
                  <a:lnTo>
                    <a:pt x="1991" y="734"/>
                  </a:lnTo>
                  <a:lnTo>
                    <a:pt x="1781" y="524"/>
                  </a:lnTo>
                  <a:lnTo>
                    <a:pt x="1572" y="419"/>
                  </a:lnTo>
                  <a:lnTo>
                    <a:pt x="1467" y="524"/>
                  </a:lnTo>
                  <a:lnTo>
                    <a:pt x="1257" y="629"/>
                  </a:lnTo>
                  <a:lnTo>
                    <a:pt x="1153" y="734"/>
                  </a:lnTo>
                  <a:lnTo>
                    <a:pt x="1153" y="943"/>
                  </a:lnTo>
                  <a:lnTo>
                    <a:pt x="734" y="1048"/>
                  </a:lnTo>
                  <a:lnTo>
                    <a:pt x="314" y="1258"/>
                  </a:lnTo>
                  <a:lnTo>
                    <a:pt x="105" y="1677"/>
                  </a:lnTo>
                  <a:lnTo>
                    <a:pt x="0" y="2096"/>
                  </a:lnTo>
                  <a:lnTo>
                    <a:pt x="105" y="2410"/>
                  </a:lnTo>
                  <a:lnTo>
                    <a:pt x="210" y="2620"/>
                  </a:lnTo>
                  <a:lnTo>
                    <a:pt x="8801" y="2620"/>
                  </a:lnTo>
                  <a:lnTo>
                    <a:pt x="8801" y="2410"/>
                  </a:lnTo>
                  <a:lnTo>
                    <a:pt x="8696" y="1991"/>
                  </a:lnTo>
                  <a:lnTo>
                    <a:pt x="8487" y="1781"/>
                  </a:lnTo>
                  <a:lnTo>
                    <a:pt x="8487" y="1467"/>
                  </a:lnTo>
                  <a:lnTo>
                    <a:pt x="8382" y="1153"/>
                  </a:lnTo>
                  <a:lnTo>
                    <a:pt x="8173" y="943"/>
                  </a:lnTo>
                  <a:lnTo>
                    <a:pt x="7858" y="734"/>
                  </a:lnTo>
                  <a:lnTo>
                    <a:pt x="7754" y="524"/>
                  </a:lnTo>
                  <a:lnTo>
                    <a:pt x="7544" y="419"/>
                  </a:lnTo>
                  <a:lnTo>
                    <a:pt x="7334" y="315"/>
                  </a:lnTo>
                  <a:lnTo>
                    <a:pt x="7125" y="210"/>
                  </a:lnTo>
                  <a:lnTo>
                    <a:pt x="6811" y="315"/>
                  </a:lnTo>
                  <a:lnTo>
                    <a:pt x="6706" y="419"/>
                  </a:lnTo>
                  <a:lnTo>
                    <a:pt x="6391" y="105"/>
                  </a:lnTo>
                  <a:lnTo>
                    <a:pt x="60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687;p56">
              <a:extLst>
                <a:ext uri="{FF2B5EF4-FFF2-40B4-BE49-F238E27FC236}">
                  <a16:creationId xmlns:a16="http://schemas.microsoft.com/office/drawing/2014/main" id="{5C5F31D5-FFA2-77C4-61D5-9F3D31EB79B0}"/>
                </a:ext>
              </a:extLst>
            </p:cNvPr>
            <p:cNvSpPr/>
            <p:nvPr/>
          </p:nvSpPr>
          <p:spPr>
            <a:xfrm>
              <a:off x="2540643" y="3021056"/>
              <a:ext cx="485319" cy="39582"/>
            </a:xfrm>
            <a:custGeom>
              <a:avLst/>
              <a:gdLst/>
              <a:ahLst/>
              <a:cxnLst/>
              <a:rect l="l" t="t" r="r" b="b"/>
              <a:pathLst>
                <a:path w="9012" h="735" extrusionOk="0">
                  <a:moveTo>
                    <a:pt x="0" y="1"/>
                  </a:moveTo>
                  <a:lnTo>
                    <a:pt x="0" y="734"/>
                  </a:lnTo>
                  <a:lnTo>
                    <a:pt x="9011" y="734"/>
                  </a:lnTo>
                  <a:lnTo>
                    <a:pt x="9011" y="1"/>
                  </a:ln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688;p56">
              <a:extLst>
                <a:ext uri="{FF2B5EF4-FFF2-40B4-BE49-F238E27FC236}">
                  <a16:creationId xmlns:a16="http://schemas.microsoft.com/office/drawing/2014/main" id="{79B921BD-C3AD-0F4C-C298-8D0A1DDC1D98}"/>
                </a:ext>
              </a:extLst>
            </p:cNvPr>
            <p:cNvSpPr/>
            <p:nvPr/>
          </p:nvSpPr>
          <p:spPr>
            <a:xfrm>
              <a:off x="2557553" y="3060584"/>
              <a:ext cx="451446" cy="107220"/>
            </a:xfrm>
            <a:custGeom>
              <a:avLst/>
              <a:gdLst/>
              <a:ahLst/>
              <a:cxnLst/>
              <a:rect l="l" t="t" r="r" b="b"/>
              <a:pathLst>
                <a:path w="8383" h="1991" extrusionOk="0">
                  <a:moveTo>
                    <a:pt x="1" y="0"/>
                  </a:moveTo>
                  <a:lnTo>
                    <a:pt x="525" y="1991"/>
                  </a:lnTo>
                  <a:lnTo>
                    <a:pt x="7859" y="1991"/>
                  </a:lnTo>
                  <a:lnTo>
                    <a:pt x="8383" y="0"/>
                  </a:lnTo>
                  <a:close/>
                </a:path>
              </a:pathLst>
            </a:custGeom>
            <a:solidFill>
              <a:srgbClr val="C69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4461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6FE9-D2E3-3A3E-E6B9-CC30D1048766}"/>
              </a:ext>
            </a:extLst>
          </p:cNvPr>
          <p:cNvSpPr>
            <a:spLocks noGrp="1"/>
          </p:cNvSpPr>
          <p:nvPr>
            <p:ph type="title"/>
          </p:nvPr>
        </p:nvSpPr>
        <p:spPr/>
        <p:txBody>
          <a:bodyPr/>
          <a:lstStyle/>
          <a:p>
            <a:r>
              <a:rPr lang="en-US" dirty="0"/>
              <a:t>Data Selection and Clean up Process</a:t>
            </a:r>
          </a:p>
        </p:txBody>
      </p:sp>
      <p:sp>
        <p:nvSpPr>
          <p:cNvPr id="4" name="TextBox 3">
            <a:extLst>
              <a:ext uri="{FF2B5EF4-FFF2-40B4-BE49-F238E27FC236}">
                <a16:creationId xmlns:a16="http://schemas.microsoft.com/office/drawing/2014/main" id="{F4A7F40A-681E-CC42-1B8E-ED4F0E74BF4A}"/>
              </a:ext>
            </a:extLst>
          </p:cNvPr>
          <p:cNvSpPr txBox="1"/>
          <p:nvPr/>
        </p:nvSpPr>
        <p:spPr>
          <a:xfrm>
            <a:off x="457199" y="1224643"/>
            <a:ext cx="7747908" cy="2677656"/>
          </a:xfrm>
          <a:prstGeom prst="rect">
            <a:avLst/>
          </a:prstGeom>
          <a:noFill/>
        </p:spPr>
        <p:txBody>
          <a:bodyPr wrap="square">
            <a:spAutoFit/>
          </a:bodyPr>
          <a:lstStyle/>
          <a:p>
            <a:r>
              <a:rPr lang="en-US" dirty="0"/>
              <a:t>Data found using the Census with API to find median household income and the housing data was found on realtor.com which provided the data for the median listing prices from 2016 to 2023. </a:t>
            </a:r>
          </a:p>
          <a:p>
            <a:endParaRPr lang="en-US" dirty="0"/>
          </a:p>
          <a:p>
            <a:r>
              <a:rPr lang="en-US" dirty="0"/>
              <a:t>Clean up process:</a:t>
            </a:r>
          </a:p>
          <a:p>
            <a:pPr marL="285750" indent="-285750">
              <a:buFont typeface="Arial" panose="020B0604020202020204" pitchFamily="34" charset="0"/>
              <a:buChar char="•"/>
            </a:pPr>
            <a:r>
              <a:rPr lang="en-US" dirty="0"/>
              <a:t>Reduce housing data to 2019 to 2021</a:t>
            </a:r>
          </a:p>
          <a:p>
            <a:pPr marL="285750" indent="-285750">
              <a:buFont typeface="Arial" panose="020B0604020202020204" pitchFamily="34" charset="0"/>
              <a:buChar char="•"/>
            </a:pPr>
            <a:r>
              <a:rPr lang="en-US" dirty="0"/>
              <a:t>Combined housing to the income data</a:t>
            </a:r>
          </a:p>
          <a:p>
            <a:pPr marL="285750" indent="-285750">
              <a:buFont typeface="Arial" panose="020B0604020202020204" pitchFamily="34" charset="0"/>
              <a:buChar char="•"/>
            </a:pPr>
            <a:r>
              <a:rPr lang="en-US" dirty="0"/>
              <a:t>Graphed out our data by comparing hosing</a:t>
            </a:r>
          </a:p>
          <a:p>
            <a:r>
              <a:rPr lang="en-US" dirty="0"/>
              <a:t>      data to specific demographics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07293AD2-5813-81C5-904E-A082E42254C9}"/>
              </a:ext>
            </a:extLst>
          </p:cNvPr>
          <p:cNvPicPr>
            <a:picLocks noChangeAspect="1"/>
          </p:cNvPicPr>
          <p:nvPr/>
        </p:nvPicPr>
        <p:blipFill>
          <a:blip r:embed="rId2"/>
          <a:stretch>
            <a:fillRect/>
          </a:stretch>
        </p:blipFill>
        <p:spPr>
          <a:xfrm>
            <a:off x="4571999" y="1735141"/>
            <a:ext cx="4114801" cy="3261402"/>
          </a:xfrm>
          <a:prstGeom prst="rect">
            <a:avLst/>
          </a:prstGeom>
        </p:spPr>
      </p:pic>
    </p:spTree>
    <p:extLst>
      <p:ext uri="{BB962C8B-B14F-4D97-AF65-F5344CB8AC3E}">
        <p14:creationId xmlns:p14="http://schemas.microsoft.com/office/powerpoint/2010/main" val="340745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4"/>
        <p:cNvGrpSpPr/>
        <p:nvPr/>
      </p:nvGrpSpPr>
      <p:grpSpPr>
        <a:xfrm>
          <a:off x="0" y="0"/>
          <a:ext cx="0" cy="0"/>
          <a:chOff x="0" y="0"/>
          <a:chExt cx="0" cy="0"/>
        </a:xfrm>
      </p:grpSpPr>
      <p:sp>
        <p:nvSpPr>
          <p:cNvPr id="490" name="Google Shape;490;p35"/>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Data Visualization</a:t>
            </a:r>
            <a:endParaRPr dirty="0"/>
          </a:p>
        </p:txBody>
      </p:sp>
      <p:sp>
        <p:nvSpPr>
          <p:cNvPr id="496" name="Google Shape;496;p35"/>
          <p:cNvSpPr/>
          <p:nvPr/>
        </p:nvSpPr>
        <p:spPr>
          <a:xfrm flipH="1">
            <a:off x="6094556" y="1738857"/>
            <a:ext cx="1442310" cy="2004952"/>
          </a:xfrm>
          <a:custGeom>
            <a:avLst/>
            <a:gdLst/>
            <a:ahLst/>
            <a:cxnLst/>
            <a:rect l="l" t="t" r="r" b="b"/>
            <a:pathLst>
              <a:path w="84284" h="117163" fill="none" extrusionOk="0">
                <a:moveTo>
                  <a:pt x="84284" y="0"/>
                </a:moveTo>
                <a:lnTo>
                  <a:pt x="84284" y="12504"/>
                </a:lnTo>
                <a:lnTo>
                  <a:pt x="84052" y="68307"/>
                </a:lnTo>
                <a:lnTo>
                  <a:pt x="1" y="117163"/>
                </a:lnTo>
                <a:lnTo>
                  <a:pt x="1" y="61360"/>
                </a:lnTo>
                <a:lnTo>
                  <a:pt x="1" y="48857"/>
                </a:lnTo>
                <a:lnTo>
                  <a:pt x="842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flipH="1">
            <a:off x="8309495" y="2368871"/>
            <a:ext cx="530984" cy="697386"/>
          </a:xfrm>
          <a:custGeom>
            <a:avLst/>
            <a:gdLst/>
            <a:ahLst/>
            <a:cxnLst/>
            <a:rect l="l" t="t" r="r" b="b"/>
            <a:pathLst>
              <a:path w="31029" h="40753" extrusionOk="0">
                <a:moveTo>
                  <a:pt x="1" y="0"/>
                </a:moveTo>
                <a:lnTo>
                  <a:pt x="1" y="11346"/>
                </a:lnTo>
                <a:lnTo>
                  <a:pt x="1" y="12504"/>
                </a:lnTo>
                <a:lnTo>
                  <a:pt x="1" y="22923"/>
                </a:lnTo>
                <a:lnTo>
                  <a:pt x="14125" y="31027"/>
                </a:lnTo>
                <a:lnTo>
                  <a:pt x="15051" y="31491"/>
                </a:lnTo>
                <a:lnTo>
                  <a:pt x="31028" y="40752"/>
                </a:lnTo>
                <a:lnTo>
                  <a:pt x="31028" y="38437"/>
                </a:lnTo>
                <a:lnTo>
                  <a:pt x="31028" y="30333"/>
                </a:lnTo>
                <a:lnTo>
                  <a:pt x="31028" y="29407"/>
                </a:lnTo>
                <a:lnTo>
                  <a:pt x="31028" y="17829"/>
                </a:lnTo>
                <a:lnTo>
                  <a:pt x="15051" y="8567"/>
                </a:lnTo>
                <a:lnTo>
                  <a:pt x="14125" y="8104"/>
                </a:lnTo>
                <a:lnTo>
                  <a:pt x="1853" y="92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flipH="1">
            <a:off x="8309495" y="2507551"/>
            <a:ext cx="530984" cy="400210"/>
          </a:xfrm>
          <a:custGeom>
            <a:avLst/>
            <a:gdLst/>
            <a:ahLst/>
            <a:cxnLst/>
            <a:rect l="l" t="t" r="r" b="b"/>
            <a:pathLst>
              <a:path w="31029" h="23387" extrusionOk="0">
                <a:moveTo>
                  <a:pt x="14125" y="0"/>
                </a:moveTo>
                <a:lnTo>
                  <a:pt x="14125" y="11578"/>
                </a:lnTo>
                <a:lnTo>
                  <a:pt x="1" y="3242"/>
                </a:lnTo>
                <a:lnTo>
                  <a:pt x="1" y="4400"/>
                </a:lnTo>
                <a:lnTo>
                  <a:pt x="14125" y="12504"/>
                </a:lnTo>
                <a:lnTo>
                  <a:pt x="14125" y="22923"/>
                </a:lnTo>
                <a:lnTo>
                  <a:pt x="15051" y="23387"/>
                </a:lnTo>
                <a:lnTo>
                  <a:pt x="15051" y="12967"/>
                </a:lnTo>
                <a:lnTo>
                  <a:pt x="31028" y="22229"/>
                </a:lnTo>
                <a:lnTo>
                  <a:pt x="31028" y="21303"/>
                </a:lnTo>
                <a:lnTo>
                  <a:pt x="15051" y="12041"/>
                </a:lnTo>
                <a:lnTo>
                  <a:pt x="15051" y="463"/>
                </a:lnTo>
                <a:lnTo>
                  <a:pt x="14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C4FA6610-592B-36E5-1422-E13BA28DE64F}"/>
              </a:ext>
            </a:extLst>
          </p:cNvPr>
          <p:cNvSpPr txBox="1"/>
          <p:nvPr/>
        </p:nvSpPr>
        <p:spPr>
          <a:xfrm>
            <a:off x="617908" y="1236621"/>
            <a:ext cx="4027571" cy="3231654"/>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Housing Price vs. Income: Through intuitive visuals, we've showcased the relationship between housing prices and average family incomes, highlighting the affordability gap.</a:t>
            </a:r>
          </a:p>
          <a:p>
            <a:pPr marL="285750" indent="-2857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Trend Over Time: Our visualizations depict how income and housing affordability have evolved from 2019 to 2021, providing valuable insights into the trajectory of the issue.</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Comparative Analysis: Visual comparisons between states help identify patterns, enabling us to pinpoint where interventions might have the most impact.</a:t>
            </a:r>
          </a:p>
          <a:p>
            <a:pPr marL="285750" indent="-2857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Engaging Stakeholders: Visualizing data empowers stakeholders to grasp the complexities and make informed decisions to address housing affordability.</a:t>
            </a:r>
          </a:p>
        </p:txBody>
      </p:sp>
      <p:grpSp>
        <p:nvGrpSpPr>
          <p:cNvPr id="2" name="Google Shape;1592;p40">
            <a:extLst>
              <a:ext uri="{FF2B5EF4-FFF2-40B4-BE49-F238E27FC236}">
                <a16:creationId xmlns:a16="http://schemas.microsoft.com/office/drawing/2014/main" id="{D31EA9E6-D149-BFB6-B3B2-1034E9B6C4D3}"/>
              </a:ext>
            </a:extLst>
          </p:cNvPr>
          <p:cNvGrpSpPr/>
          <p:nvPr/>
        </p:nvGrpSpPr>
        <p:grpSpPr>
          <a:xfrm>
            <a:off x="4895199" y="869004"/>
            <a:ext cx="3414296" cy="3744658"/>
            <a:chOff x="465187" y="998729"/>
            <a:chExt cx="3414296" cy="3744658"/>
          </a:xfrm>
        </p:grpSpPr>
        <p:sp>
          <p:nvSpPr>
            <p:cNvPr id="4" name="Google Shape;1593;p40">
              <a:extLst>
                <a:ext uri="{FF2B5EF4-FFF2-40B4-BE49-F238E27FC236}">
                  <a16:creationId xmlns:a16="http://schemas.microsoft.com/office/drawing/2014/main" id="{E46A8F1A-7865-3914-728E-DFDE9329371D}"/>
                </a:ext>
              </a:extLst>
            </p:cNvPr>
            <p:cNvSpPr/>
            <p:nvPr/>
          </p:nvSpPr>
          <p:spPr>
            <a:xfrm>
              <a:off x="543421" y="998729"/>
              <a:ext cx="3336061" cy="3505594"/>
            </a:xfrm>
            <a:custGeom>
              <a:avLst/>
              <a:gdLst/>
              <a:ahLst/>
              <a:cxnLst/>
              <a:rect l="l" t="t" r="r" b="b"/>
              <a:pathLst>
                <a:path w="186685" h="196172" extrusionOk="0">
                  <a:moveTo>
                    <a:pt x="79904" y="0"/>
                  </a:moveTo>
                  <a:lnTo>
                    <a:pt x="76377" y="122"/>
                  </a:lnTo>
                  <a:lnTo>
                    <a:pt x="72850" y="365"/>
                  </a:lnTo>
                  <a:lnTo>
                    <a:pt x="69445" y="851"/>
                  </a:lnTo>
                  <a:lnTo>
                    <a:pt x="66161" y="1459"/>
                  </a:lnTo>
                  <a:lnTo>
                    <a:pt x="62877" y="2189"/>
                  </a:lnTo>
                  <a:lnTo>
                    <a:pt x="59715" y="3162"/>
                  </a:lnTo>
                  <a:lnTo>
                    <a:pt x="56553" y="4257"/>
                  </a:lnTo>
                  <a:lnTo>
                    <a:pt x="53391" y="5594"/>
                  </a:lnTo>
                  <a:lnTo>
                    <a:pt x="50350" y="7054"/>
                  </a:lnTo>
                  <a:lnTo>
                    <a:pt x="47432" y="8635"/>
                  </a:lnTo>
                  <a:lnTo>
                    <a:pt x="44634" y="10338"/>
                  </a:lnTo>
                  <a:lnTo>
                    <a:pt x="41837" y="12162"/>
                  </a:lnTo>
                  <a:lnTo>
                    <a:pt x="39040" y="14108"/>
                  </a:lnTo>
                  <a:lnTo>
                    <a:pt x="36364" y="16297"/>
                  </a:lnTo>
                  <a:lnTo>
                    <a:pt x="33810" y="18486"/>
                  </a:lnTo>
                  <a:lnTo>
                    <a:pt x="31378" y="20919"/>
                  </a:lnTo>
                  <a:lnTo>
                    <a:pt x="28946" y="23351"/>
                  </a:lnTo>
                  <a:lnTo>
                    <a:pt x="26635" y="25905"/>
                  </a:lnTo>
                  <a:lnTo>
                    <a:pt x="24324" y="28581"/>
                  </a:lnTo>
                  <a:lnTo>
                    <a:pt x="22257" y="31378"/>
                  </a:lnTo>
                  <a:lnTo>
                    <a:pt x="20189" y="34297"/>
                  </a:lnTo>
                  <a:lnTo>
                    <a:pt x="18121" y="37215"/>
                  </a:lnTo>
                  <a:lnTo>
                    <a:pt x="16297" y="40256"/>
                  </a:lnTo>
                  <a:lnTo>
                    <a:pt x="14473" y="43418"/>
                  </a:lnTo>
                  <a:lnTo>
                    <a:pt x="12770" y="46702"/>
                  </a:lnTo>
                  <a:lnTo>
                    <a:pt x="11189" y="49986"/>
                  </a:lnTo>
                  <a:lnTo>
                    <a:pt x="9730" y="53269"/>
                  </a:lnTo>
                  <a:lnTo>
                    <a:pt x="8392" y="56675"/>
                  </a:lnTo>
                  <a:lnTo>
                    <a:pt x="7054" y="60202"/>
                  </a:lnTo>
                  <a:lnTo>
                    <a:pt x="5838" y="63729"/>
                  </a:lnTo>
                  <a:lnTo>
                    <a:pt x="4743" y="67255"/>
                  </a:lnTo>
                  <a:lnTo>
                    <a:pt x="3770" y="70904"/>
                  </a:lnTo>
                  <a:lnTo>
                    <a:pt x="2554" y="76377"/>
                  </a:lnTo>
                  <a:lnTo>
                    <a:pt x="1581" y="81971"/>
                  </a:lnTo>
                  <a:lnTo>
                    <a:pt x="852" y="87444"/>
                  </a:lnTo>
                  <a:lnTo>
                    <a:pt x="365" y="92917"/>
                  </a:lnTo>
                  <a:lnTo>
                    <a:pt x="122" y="98268"/>
                  </a:lnTo>
                  <a:lnTo>
                    <a:pt x="0" y="103620"/>
                  </a:lnTo>
                  <a:lnTo>
                    <a:pt x="122" y="108849"/>
                  </a:lnTo>
                  <a:lnTo>
                    <a:pt x="487" y="113957"/>
                  </a:lnTo>
                  <a:lnTo>
                    <a:pt x="973" y="118944"/>
                  </a:lnTo>
                  <a:lnTo>
                    <a:pt x="1581" y="123930"/>
                  </a:lnTo>
                  <a:lnTo>
                    <a:pt x="2311" y="128795"/>
                  </a:lnTo>
                  <a:lnTo>
                    <a:pt x="3162" y="133538"/>
                  </a:lnTo>
                  <a:lnTo>
                    <a:pt x="4135" y="138038"/>
                  </a:lnTo>
                  <a:lnTo>
                    <a:pt x="5230" y="142538"/>
                  </a:lnTo>
                  <a:lnTo>
                    <a:pt x="6446" y="146794"/>
                  </a:lnTo>
                  <a:lnTo>
                    <a:pt x="7541" y="150930"/>
                  </a:lnTo>
                  <a:lnTo>
                    <a:pt x="8878" y="154821"/>
                  </a:lnTo>
                  <a:lnTo>
                    <a:pt x="10095" y="158592"/>
                  </a:lnTo>
                  <a:lnTo>
                    <a:pt x="12649" y="165524"/>
                  </a:lnTo>
                  <a:lnTo>
                    <a:pt x="15203" y="171605"/>
                  </a:lnTo>
                  <a:lnTo>
                    <a:pt x="17513" y="176713"/>
                  </a:lnTo>
                  <a:lnTo>
                    <a:pt x="19459" y="180848"/>
                  </a:lnTo>
                  <a:lnTo>
                    <a:pt x="21162" y="184010"/>
                  </a:lnTo>
                  <a:lnTo>
                    <a:pt x="22500" y="186442"/>
                  </a:lnTo>
                  <a:lnTo>
                    <a:pt x="28702" y="188510"/>
                  </a:lnTo>
                  <a:lnTo>
                    <a:pt x="35878" y="190821"/>
                  </a:lnTo>
                  <a:lnTo>
                    <a:pt x="45242" y="193496"/>
                  </a:lnTo>
                  <a:lnTo>
                    <a:pt x="55702" y="193131"/>
                  </a:lnTo>
                  <a:lnTo>
                    <a:pt x="66769" y="192767"/>
                  </a:lnTo>
                  <a:lnTo>
                    <a:pt x="78323" y="192645"/>
                  </a:lnTo>
                  <a:lnTo>
                    <a:pt x="90485" y="192523"/>
                  </a:lnTo>
                  <a:lnTo>
                    <a:pt x="106782" y="192645"/>
                  </a:lnTo>
                  <a:lnTo>
                    <a:pt x="106782" y="188510"/>
                  </a:lnTo>
                  <a:lnTo>
                    <a:pt x="92795" y="188510"/>
                  </a:lnTo>
                  <a:lnTo>
                    <a:pt x="92795" y="188631"/>
                  </a:lnTo>
                  <a:lnTo>
                    <a:pt x="83917" y="188631"/>
                  </a:lnTo>
                  <a:lnTo>
                    <a:pt x="83917" y="188510"/>
                  </a:lnTo>
                  <a:lnTo>
                    <a:pt x="29189" y="188510"/>
                  </a:lnTo>
                  <a:lnTo>
                    <a:pt x="29189" y="125146"/>
                  </a:lnTo>
                  <a:lnTo>
                    <a:pt x="28946" y="125146"/>
                  </a:lnTo>
                  <a:lnTo>
                    <a:pt x="28946" y="88174"/>
                  </a:lnTo>
                  <a:lnTo>
                    <a:pt x="29189" y="88174"/>
                  </a:lnTo>
                  <a:lnTo>
                    <a:pt x="29189" y="30283"/>
                  </a:lnTo>
                  <a:lnTo>
                    <a:pt x="28094" y="30283"/>
                  </a:lnTo>
                  <a:lnTo>
                    <a:pt x="28094" y="25175"/>
                  </a:lnTo>
                  <a:lnTo>
                    <a:pt x="83552" y="25175"/>
                  </a:lnTo>
                  <a:lnTo>
                    <a:pt x="83552" y="24081"/>
                  </a:lnTo>
                  <a:lnTo>
                    <a:pt x="106903" y="24081"/>
                  </a:lnTo>
                  <a:lnTo>
                    <a:pt x="106903" y="25175"/>
                  </a:lnTo>
                  <a:lnTo>
                    <a:pt x="133781" y="25175"/>
                  </a:lnTo>
                  <a:lnTo>
                    <a:pt x="131835" y="22500"/>
                  </a:lnTo>
                  <a:lnTo>
                    <a:pt x="129524" y="19824"/>
                  </a:lnTo>
                  <a:lnTo>
                    <a:pt x="126970" y="17270"/>
                  </a:lnTo>
                  <a:lnTo>
                    <a:pt x="124295" y="14959"/>
                  </a:lnTo>
                  <a:lnTo>
                    <a:pt x="121254" y="12648"/>
                  </a:lnTo>
                  <a:lnTo>
                    <a:pt x="117849" y="10459"/>
                  </a:lnTo>
                  <a:lnTo>
                    <a:pt x="114322" y="8513"/>
                  </a:lnTo>
                  <a:lnTo>
                    <a:pt x="110430" y="6689"/>
                  </a:lnTo>
                  <a:lnTo>
                    <a:pt x="106417" y="5108"/>
                  </a:lnTo>
                  <a:lnTo>
                    <a:pt x="102403" y="3649"/>
                  </a:lnTo>
                  <a:lnTo>
                    <a:pt x="98511" y="2554"/>
                  </a:lnTo>
                  <a:lnTo>
                    <a:pt x="94741" y="1581"/>
                  </a:lnTo>
                  <a:lnTo>
                    <a:pt x="90971" y="851"/>
                  </a:lnTo>
                  <a:lnTo>
                    <a:pt x="87201" y="365"/>
                  </a:lnTo>
                  <a:lnTo>
                    <a:pt x="83431" y="122"/>
                  </a:lnTo>
                  <a:lnTo>
                    <a:pt x="79904" y="0"/>
                  </a:lnTo>
                  <a:close/>
                  <a:moveTo>
                    <a:pt x="154578" y="108241"/>
                  </a:moveTo>
                  <a:lnTo>
                    <a:pt x="154578" y="114079"/>
                  </a:lnTo>
                  <a:lnTo>
                    <a:pt x="154578" y="120768"/>
                  </a:lnTo>
                  <a:lnTo>
                    <a:pt x="154578" y="188267"/>
                  </a:lnTo>
                  <a:lnTo>
                    <a:pt x="158226" y="188267"/>
                  </a:lnTo>
                  <a:lnTo>
                    <a:pt x="158226" y="190213"/>
                  </a:lnTo>
                  <a:lnTo>
                    <a:pt x="158226" y="194104"/>
                  </a:lnTo>
                  <a:lnTo>
                    <a:pt x="160780" y="194104"/>
                  </a:lnTo>
                  <a:lnTo>
                    <a:pt x="160780" y="195321"/>
                  </a:lnTo>
                  <a:lnTo>
                    <a:pt x="168321" y="196172"/>
                  </a:lnTo>
                  <a:lnTo>
                    <a:pt x="170753" y="193375"/>
                  </a:lnTo>
                  <a:lnTo>
                    <a:pt x="172820" y="190334"/>
                  </a:lnTo>
                  <a:lnTo>
                    <a:pt x="174888" y="187294"/>
                  </a:lnTo>
                  <a:lnTo>
                    <a:pt x="176834" y="184132"/>
                  </a:lnTo>
                  <a:lnTo>
                    <a:pt x="178537" y="180969"/>
                  </a:lnTo>
                  <a:lnTo>
                    <a:pt x="179996" y="177564"/>
                  </a:lnTo>
                  <a:lnTo>
                    <a:pt x="181455" y="174280"/>
                  </a:lnTo>
                  <a:lnTo>
                    <a:pt x="182672" y="170875"/>
                  </a:lnTo>
                  <a:lnTo>
                    <a:pt x="183766" y="167470"/>
                  </a:lnTo>
                  <a:lnTo>
                    <a:pt x="184617" y="163943"/>
                  </a:lnTo>
                  <a:lnTo>
                    <a:pt x="185469" y="160537"/>
                  </a:lnTo>
                  <a:lnTo>
                    <a:pt x="185955" y="157132"/>
                  </a:lnTo>
                  <a:lnTo>
                    <a:pt x="186442" y="153727"/>
                  </a:lnTo>
                  <a:lnTo>
                    <a:pt x="186685" y="150321"/>
                  </a:lnTo>
                  <a:lnTo>
                    <a:pt x="186685" y="147038"/>
                  </a:lnTo>
                  <a:lnTo>
                    <a:pt x="186563" y="143754"/>
                  </a:lnTo>
                  <a:lnTo>
                    <a:pt x="186320" y="140470"/>
                  </a:lnTo>
                  <a:lnTo>
                    <a:pt x="185834" y="137430"/>
                  </a:lnTo>
                  <a:lnTo>
                    <a:pt x="185104" y="134389"/>
                  </a:lnTo>
                  <a:lnTo>
                    <a:pt x="184253" y="131470"/>
                  </a:lnTo>
                  <a:lnTo>
                    <a:pt x="183280" y="128673"/>
                  </a:lnTo>
                  <a:lnTo>
                    <a:pt x="182063" y="125998"/>
                  </a:lnTo>
                  <a:lnTo>
                    <a:pt x="180726" y="123565"/>
                  </a:lnTo>
                  <a:lnTo>
                    <a:pt x="179023" y="121254"/>
                  </a:lnTo>
                  <a:lnTo>
                    <a:pt x="177320" y="119065"/>
                  </a:lnTo>
                  <a:lnTo>
                    <a:pt x="175374" y="117119"/>
                  </a:lnTo>
                  <a:lnTo>
                    <a:pt x="173185" y="115295"/>
                  </a:lnTo>
                  <a:lnTo>
                    <a:pt x="171969" y="114444"/>
                  </a:lnTo>
                  <a:lnTo>
                    <a:pt x="170753" y="113714"/>
                  </a:lnTo>
                  <a:lnTo>
                    <a:pt x="169537" y="112984"/>
                  </a:lnTo>
                  <a:lnTo>
                    <a:pt x="168199" y="112376"/>
                  </a:lnTo>
                  <a:lnTo>
                    <a:pt x="166861" y="111768"/>
                  </a:lnTo>
                  <a:lnTo>
                    <a:pt x="165523" y="111282"/>
                  </a:lnTo>
                  <a:lnTo>
                    <a:pt x="164064" y="110795"/>
                  </a:lnTo>
                  <a:lnTo>
                    <a:pt x="162483" y="110430"/>
                  </a:lnTo>
                  <a:lnTo>
                    <a:pt x="160902" y="110065"/>
                  </a:lnTo>
                  <a:lnTo>
                    <a:pt x="159321" y="109822"/>
                  </a:lnTo>
                  <a:lnTo>
                    <a:pt x="157983" y="109579"/>
                  </a:lnTo>
                  <a:lnTo>
                    <a:pt x="156767" y="109214"/>
                  </a:lnTo>
                  <a:lnTo>
                    <a:pt x="155672" y="108728"/>
                  </a:lnTo>
                  <a:lnTo>
                    <a:pt x="154578" y="10824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94;p40">
              <a:extLst>
                <a:ext uri="{FF2B5EF4-FFF2-40B4-BE49-F238E27FC236}">
                  <a16:creationId xmlns:a16="http://schemas.microsoft.com/office/drawing/2014/main" id="{2D564133-90EA-D837-7046-0AC5920DC147}"/>
                </a:ext>
              </a:extLst>
            </p:cNvPr>
            <p:cNvSpPr/>
            <p:nvPr/>
          </p:nvSpPr>
          <p:spPr>
            <a:xfrm>
              <a:off x="1063961" y="1468281"/>
              <a:ext cx="978025" cy="2899247"/>
            </a:xfrm>
            <a:custGeom>
              <a:avLst/>
              <a:gdLst/>
              <a:ahLst/>
              <a:cxnLst/>
              <a:rect l="l" t="t" r="r" b="b"/>
              <a:pathLst>
                <a:path w="54730" h="162241" extrusionOk="0">
                  <a:moveTo>
                    <a:pt x="1" y="1"/>
                  </a:moveTo>
                  <a:lnTo>
                    <a:pt x="1" y="162241"/>
                  </a:lnTo>
                  <a:lnTo>
                    <a:pt x="54729" y="162241"/>
                  </a:lnTo>
                  <a:lnTo>
                    <a:pt x="54729"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95;p40">
              <a:extLst>
                <a:ext uri="{FF2B5EF4-FFF2-40B4-BE49-F238E27FC236}">
                  <a16:creationId xmlns:a16="http://schemas.microsoft.com/office/drawing/2014/main" id="{96549547-7133-D11F-6599-A3088AF2D04A}"/>
                </a:ext>
              </a:extLst>
            </p:cNvPr>
            <p:cNvSpPr/>
            <p:nvPr/>
          </p:nvSpPr>
          <p:spPr>
            <a:xfrm>
              <a:off x="1293175" y="3305700"/>
              <a:ext cx="721500" cy="738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96;p40">
              <a:extLst>
                <a:ext uri="{FF2B5EF4-FFF2-40B4-BE49-F238E27FC236}">
                  <a16:creationId xmlns:a16="http://schemas.microsoft.com/office/drawing/2014/main" id="{F462D4E2-F955-8A18-B911-25EF2386690D}"/>
                </a:ext>
              </a:extLst>
            </p:cNvPr>
            <p:cNvSpPr/>
            <p:nvPr/>
          </p:nvSpPr>
          <p:spPr>
            <a:xfrm>
              <a:off x="3305712" y="2932995"/>
              <a:ext cx="573770" cy="1571327"/>
            </a:xfrm>
            <a:custGeom>
              <a:avLst/>
              <a:gdLst/>
              <a:ahLst/>
              <a:cxnLst/>
              <a:rect l="l" t="t" r="r" b="b"/>
              <a:pathLst>
                <a:path w="32108" h="87931" fill="none" extrusionOk="0">
                  <a:moveTo>
                    <a:pt x="1" y="0"/>
                  </a:moveTo>
                  <a:lnTo>
                    <a:pt x="1" y="5838"/>
                  </a:lnTo>
                  <a:lnTo>
                    <a:pt x="1" y="12527"/>
                  </a:lnTo>
                  <a:lnTo>
                    <a:pt x="1" y="80026"/>
                  </a:lnTo>
                  <a:lnTo>
                    <a:pt x="3649" y="80026"/>
                  </a:lnTo>
                  <a:lnTo>
                    <a:pt x="3649" y="81972"/>
                  </a:lnTo>
                  <a:lnTo>
                    <a:pt x="3649" y="85863"/>
                  </a:lnTo>
                  <a:lnTo>
                    <a:pt x="6203" y="85863"/>
                  </a:lnTo>
                  <a:lnTo>
                    <a:pt x="6203" y="87080"/>
                  </a:lnTo>
                  <a:lnTo>
                    <a:pt x="6203" y="87080"/>
                  </a:lnTo>
                  <a:lnTo>
                    <a:pt x="13744" y="87931"/>
                  </a:lnTo>
                  <a:lnTo>
                    <a:pt x="13744" y="87931"/>
                  </a:lnTo>
                  <a:lnTo>
                    <a:pt x="13744" y="87931"/>
                  </a:lnTo>
                  <a:lnTo>
                    <a:pt x="13744" y="87931"/>
                  </a:lnTo>
                  <a:lnTo>
                    <a:pt x="16176" y="85134"/>
                  </a:lnTo>
                  <a:lnTo>
                    <a:pt x="18243" y="82093"/>
                  </a:lnTo>
                  <a:lnTo>
                    <a:pt x="20311" y="79053"/>
                  </a:lnTo>
                  <a:lnTo>
                    <a:pt x="22257" y="75891"/>
                  </a:lnTo>
                  <a:lnTo>
                    <a:pt x="23960" y="72728"/>
                  </a:lnTo>
                  <a:lnTo>
                    <a:pt x="25419" y="69323"/>
                  </a:lnTo>
                  <a:lnTo>
                    <a:pt x="26878" y="66039"/>
                  </a:lnTo>
                  <a:lnTo>
                    <a:pt x="28095" y="62634"/>
                  </a:lnTo>
                  <a:lnTo>
                    <a:pt x="29189" y="59229"/>
                  </a:lnTo>
                  <a:lnTo>
                    <a:pt x="30040" y="55702"/>
                  </a:lnTo>
                  <a:lnTo>
                    <a:pt x="30892" y="52296"/>
                  </a:lnTo>
                  <a:lnTo>
                    <a:pt x="31378" y="48891"/>
                  </a:lnTo>
                  <a:lnTo>
                    <a:pt x="31865" y="45486"/>
                  </a:lnTo>
                  <a:lnTo>
                    <a:pt x="32108" y="42080"/>
                  </a:lnTo>
                  <a:lnTo>
                    <a:pt x="32108" y="38797"/>
                  </a:lnTo>
                  <a:lnTo>
                    <a:pt x="31986" y="35513"/>
                  </a:lnTo>
                  <a:lnTo>
                    <a:pt x="31743" y="32229"/>
                  </a:lnTo>
                  <a:lnTo>
                    <a:pt x="31257" y="29189"/>
                  </a:lnTo>
                  <a:lnTo>
                    <a:pt x="30527" y="26148"/>
                  </a:lnTo>
                  <a:lnTo>
                    <a:pt x="29676" y="23229"/>
                  </a:lnTo>
                  <a:lnTo>
                    <a:pt x="28703" y="20432"/>
                  </a:lnTo>
                  <a:lnTo>
                    <a:pt x="27486" y="17757"/>
                  </a:lnTo>
                  <a:lnTo>
                    <a:pt x="26149" y="15324"/>
                  </a:lnTo>
                  <a:lnTo>
                    <a:pt x="24446" y="13013"/>
                  </a:lnTo>
                  <a:lnTo>
                    <a:pt x="22743" y="10824"/>
                  </a:lnTo>
                  <a:lnTo>
                    <a:pt x="20797" y="8878"/>
                  </a:lnTo>
                  <a:lnTo>
                    <a:pt x="18608" y="7054"/>
                  </a:lnTo>
                  <a:lnTo>
                    <a:pt x="17392" y="6203"/>
                  </a:lnTo>
                  <a:lnTo>
                    <a:pt x="16176" y="5473"/>
                  </a:lnTo>
                  <a:lnTo>
                    <a:pt x="14960" y="4743"/>
                  </a:lnTo>
                  <a:lnTo>
                    <a:pt x="13622" y="4135"/>
                  </a:lnTo>
                  <a:lnTo>
                    <a:pt x="12284" y="3527"/>
                  </a:lnTo>
                  <a:lnTo>
                    <a:pt x="10946" y="3041"/>
                  </a:lnTo>
                  <a:lnTo>
                    <a:pt x="9487" y="2554"/>
                  </a:lnTo>
                  <a:lnTo>
                    <a:pt x="7906" y="2189"/>
                  </a:lnTo>
                  <a:lnTo>
                    <a:pt x="6325" y="1824"/>
                  </a:lnTo>
                  <a:lnTo>
                    <a:pt x="4744" y="1581"/>
                  </a:lnTo>
                  <a:lnTo>
                    <a:pt x="4744" y="1581"/>
                  </a:lnTo>
                  <a:lnTo>
                    <a:pt x="3406" y="1338"/>
                  </a:lnTo>
                  <a:lnTo>
                    <a:pt x="2190" y="973"/>
                  </a:lnTo>
                  <a:lnTo>
                    <a:pt x="1095" y="48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97;p40">
              <a:extLst>
                <a:ext uri="{FF2B5EF4-FFF2-40B4-BE49-F238E27FC236}">
                  <a16:creationId xmlns:a16="http://schemas.microsoft.com/office/drawing/2014/main" id="{3286DCEA-BD82-2C0A-E89F-8A700914C34B}"/>
                </a:ext>
              </a:extLst>
            </p:cNvPr>
            <p:cNvSpPr/>
            <p:nvPr/>
          </p:nvSpPr>
          <p:spPr>
            <a:xfrm>
              <a:off x="543421" y="998729"/>
              <a:ext cx="2390666" cy="3457791"/>
            </a:xfrm>
            <a:custGeom>
              <a:avLst/>
              <a:gdLst/>
              <a:ahLst/>
              <a:cxnLst/>
              <a:rect l="l" t="t" r="r" b="b"/>
              <a:pathLst>
                <a:path w="133781" h="193497" fill="none" extrusionOk="0">
                  <a:moveTo>
                    <a:pt x="79904" y="0"/>
                  </a:moveTo>
                  <a:lnTo>
                    <a:pt x="79904" y="0"/>
                  </a:lnTo>
                  <a:lnTo>
                    <a:pt x="76377" y="122"/>
                  </a:lnTo>
                  <a:lnTo>
                    <a:pt x="72850" y="365"/>
                  </a:lnTo>
                  <a:lnTo>
                    <a:pt x="69445" y="851"/>
                  </a:lnTo>
                  <a:lnTo>
                    <a:pt x="66161" y="1459"/>
                  </a:lnTo>
                  <a:lnTo>
                    <a:pt x="62877" y="2189"/>
                  </a:lnTo>
                  <a:lnTo>
                    <a:pt x="59715" y="3162"/>
                  </a:lnTo>
                  <a:lnTo>
                    <a:pt x="56553" y="4257"/>
                  </a:lnTo>
                  <a:lnTo>
                    <a:pt x="53391" y="5594"/>
                  </a:lnTo>
                  <a:lnTo>
                    <a:pt x="50350" y="7054"/>
                  </a:lnTo>
                  <a:lnTo>
                    <a:pt x="47432" y="8635"/>
                  </a:lnTo>
                  <a:lnTo>
                    <a:pt x="44634" y="10338"/>
                  </a:lnTo>
                  <a:lnTo>
                    <a:pt x="41837" y="12162"/>
                  </a:lnTo>
                  <a:lnTo>
                    <a:pt x="39040" y="14108"/>
                  </a:lnTo>
                  <a:lnTo>
                    <a:pt x="36364" y="16297"/>
                  </a:lnTo>
                  <a:lnTo>
                    <a:pt x="33810" y="18486"/>
                  </a:lnTo>
                  <a:lnTo>
                    <a:pt x="31378" y="20919"/>
                  </a:lnTo>
                  <a:lnTo>
                    <a:pt x="28946" y="23351"/>
                  </a:lnTo>
                  <a:lnTo>
                    <a:pt x="26635" y="25905"/>
                  </a:lnTo>
                  <a:lnTo>
                    <a:pt x="24324" y="28581"/>
                  </a:lnTo>
                  <a:lnTo>
                    <a:pt x="22257" y="31378"/>
                  </a:lnTo>
                  <a:lnTo>
                    <a:pt x="20189" y="34297"/>
                  </a:lnTo>
                  <a:lnTo>
                    <a:pt x="18121" y="37215"/>
                  </a:lnTo>
                  <a:lnTo>
                    <a:pt x="16297" y="40256"/>
                  </a:lnTo>
                  <a:lnTo>
                    <a:pt x="14473" y="43418"/>
                  </a:lnTo>
                  <a:lnTo>
                    <a:pt x="12770" y="46702"/>
                  </a:lnTo>
                  <a:lnTo>
                    <a:pt x="11189" y="49986"/>
                  </a:lnTo>
                  <a:lnTo>
                    <a:pt x="9730" y="53269"/>
                  </a:lnTo>
                  <a:lnTo>
                    <a:pt x="8392" y="56675"/>
                  </a:lnTo>
                  <a:lnTo>
                    <a:pt x="7054" y="60202"/>
                  </a:lnTo>
                  <a:lnTo>
                    <a:pt x="5838" y="63729"/>
                  </a:lnTo>
                  <a:lnTo>
                    <a:pt x="4743" y="67255"/>
                  </a:lnTo>
                  <a:lnTo>
                    <a:pt x="3770" y="70904"/>
                  </a:lnTo>
                  <a:lnTo>
                    <a:pt x="3770" y="70904"/>
                  </a:lnTo>
                  <a:lnTo>
                    <a:pt x="2554" y="76377"/>
                  </a:lnTo>
                  <a:lnTo>
                    <a:pt x="1581" y="81971"/>
                  </a:lnTo>
                  <a:lnTo>
                    <a:pt x="852" y="87444"/>
                  </a:lnTo>
                  <a:lnTo>
                    <a:pt x="365" y="92917"/>
                  </a:lnTo>
                  <a:lnTo>
                    <a:pt x="122" y="98268"/>
                  </a:lnTo>
                  <a:lnTo>
                    <a:pt x="0" y="103620"/>
                  </a:lnTo>
                  <a:lnTo>
                    <a:pt x="122" y="108849"/>
                  </a:lnTo>
                  <a:lnTo>
                    <a:pt x="487" y="113957"/>
                  </a:lnTo>
                  <a:lnTo>
                    <a:pt x="973" y="118944"/>
                  </a:lnTo>
                  <a:lnTo>
                    <a:pt x="1581" y="123930"/>
                  </a:lnTo>
                  <a:lnTo>
                    <a:pt x="2311" y="128795"/>
                  </a:lnTo>
                  <a:lnTo>
                    <a:pt x="3162" y="133538"/>
                  </a:lnTo>
                  <a:lnTo>
                    <a:pt x="4135" y="138038"/>
                  </a:lnTo>
                  <a:lnTo>
                    <a:pt x="5230" y="142538"/>
                  </a:lnTo>
                  <a:lnTo>
                    <a:pt x="6446" y="146794"/>
                  </a:lnTo>
                  <a:lnTo>
                    <a:pt x="7541" y="150930"/>
                  </a:lnTo>
                  <a:lnTo>
                    <a:pt x="8878" y="154821"/>
                  </a:lnTo>
                  <a:lnTo>
                    <a:pt x="10095" y="158592"/>
                  </a:lnTo>
                  <a:lnTo>
                    <a:pt x="12649" y="165524"/>
                  </a:lnTo>
                  <a:lnTo>
                    <a:pt x="15203" y="171605"/>
                  </a:lnTo>
                  <a:lnTo>
                    <a:pt x="17513" y="176713"/>
                  </a:lnTo>
                  <a:lnTo>
                    <a:pt x="19459" y="180848"/>
                  </a:lnTo>
                  <a:lnTo>
                    <a:pt x="21162" y="184010"/>
                  </a:lnTo>
                  <a:lnTo>
                    <a:pt x="22500" y="186442"/>
                  </a:lnTo>
                  <a:lnTo>
                    <a:pt x="22500" y="186442"/>
                  </a:lnTo>
                  <a:lnTo>
                    <a:pt x="28702" y="188510"/>
                  </a:lnTo>
                  <a:lnTo>
                    <a:pt x="35878" y="190821"/>
                  </a:lnTo>
                  <a:lnTo>
                    <a:pt x="45242" y="193496"/>
                  </a:lnTo>
                  <a:lnTo>
                    <a:pt x="45242" y="193496"/>
                  </a:lnTo>
                  <a:lnTo>
                    <a:pt x="55702" y="193131"/>
                  </a:lnTo>
                  <a:lnTo>
                    <a:pt x="66769" y="192767"/>
                  </a:lnTo>
                  <a:lnTo>
                    <a:pt x="78323" y="192645"/>
                  </a:lnTo>
                  <a:lnTo>
                    <a:pt x="90485" y="192523"/>
                  </a:lnTo>
                  <a:lnTo>
                    <a:pt x="90485" y="192523"/>
                  </a:lnTo>
                  <a:lnTo>
                    <a:pt x="106782" y="192645"/>
                  </a:lnTo>
                  <a:lnTo>
                    <a:pt x="106782" y="188510"/>
                  </a:lnTo>
                  <a:lnTo>
                    <a:pt x="99728" y="188510"/>
                  </a:lnTo>
                  <a:lnTo>
                    <a:pt x="92795" y="188510"/>
                  </a:lnTo>
                  <a:lnTo>
                    <a:pt x="92795" y="188631"/>
                  </a:lnTo>
                  <a:lnTo>
                    <a:pt x="83917" y="188631"/>
                  </a:lnTo>
                  <a:lnTo>
                    <a:pt x="83917" y="188510"/>
                  </a:lnTo>
                  <a:lnTo>
                    <a:pt x="78079" y="188510"/>
                  </a:lnTo>
                  <a:lnTo>
                    <a:pt x="78079" y="188510"/>
                  </a:lnTo>
                  <a:lnTo>
                    <a:pt x="29189" y="188510"/>
                  </a:lnTo>
                  <a:lnTo>
                    <a:pt x="29189" y="125146"/>
                  </a:lnTo>
                  <a:lnTo>
                    <a:pt x="28946" y="125146"/>
                  </a:lnTo>
                  <a:lnTo>
                    <a:pt x="28946" y="88174"/>
                  </a:lnTo>
                  <a:lnTo>
                    <a:pt x="29189" y="88174"/>
                  </a:lnTo>
                  <a:lnTo>
                    <a:pt x="29189" y="30283"/>
                  </a:lnTo>
                  <a:lnTo>
                    <a:pt x="28094" y="30283"/>
                  </a:lnTo>
                  <a:lnTo>
                    <a:pt x="28094" y="25175"/>
                  </a:lnTo>
                  <a:lnTo>
                    <a:pt x="76620" y="25175"/>
                  </a:lnTo>
                  <a:lnTo>
                    <a:pt x="83552" y="25175"/>
                  </a:lnTo>
                  <a:lnTo>
                    <a:pt x="83552" y="24081"/>
                  </a:lnTo>
                  <a:lnTo>
                    <a:pt x="106903" y="24081"/>
                  </a:lnTo>
                  <a:lnTo>
                    <a:pt x="106903" y="25175"/>
                  </a:lnTo>
                  <a:lnTo>
                    <a:pt x="115538" y="25175"/>
                  </a:lnTo>
                  <a:lnTo>
                    <a:pt x="133781" y="25175"/>
                  </a:lnTo>
                  <a:lnTo>
                    <a:pt x="133781" y="25175"/>
                  </a:lnTo>
                  <a:lnTo>
                    <a:pt x="131835" y="22500"/>
                  </a:lnTo>
                  <a:lnTo>
                    <a:pt x="129524" y="19824"/>
                  </a:lnTo>
                  <a:lnTo>
                    <a:pt x="126970" y="17270"/>
                  </a:lnTo>
                  <a:lnTo>
                    <a:pt x="124295" y="14959"/>
                  </a:lnTo>
                  <a:lnTo>
                    <a:pt x="121254" y="12648"/>
                  </a:lnTo>
                  <a:lnTo>
                    <a:pt x="117849" y="10459"/>
                  </a:lnTo>
                  <a:lnTo>
                    <a:pt x="114322" y="8513"/>
                  </a:lnTo>
                  <a:lnTo>
                    <a:pt x="110430" y="6689"/>
                  </a:lnTo>
                  <a:lnTo>
                    <a:pt x="110430" y="6689"/>
                  </a:lnTo>
                  <a:lnTo>
                    <a:pt x="106417" y="5108"/>
                  </a:lnTo>
                  <a:lnTo>
                    <a:pt x="102403" y="3649"/>
                  </a:lnTo>
                  <a:lnTo>
                    <a:pt x="98511" y="2554"/>
                  </a:lnTo>
                  <a:lnTo>
                    <a:pt x="94741" y="1581"/>
                  </a:lnTo>
                  <a:lnTo>
                    <a:pt x="90971" y="851"/>
                  </a:lnTo>
                  <a:lnTo>
                    <a:pt x="87201" y="365"/>
                  </a:lnTo>
                  <a:lnTo>
                    <a:pt x="83431" y="122"/>
                  </a:lnTo>
                  <a:lnTo>
                    <a:pt x="799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98;p40">
              <a:extLst>
                <a:ext uri="{FF2B5EF4-FFF2-40B4-BE49-F238E27FC236}">
                  <a16:creationId xmlns:a16="http://schemas.microsoft.com/office/drawing/2014/main" id="{7C00CFE6-097F-3292-00E2-87A5F32F4185}"/>
                </a:ext>
              </a:extLst>
            </p:cNvPr>
            <p:cNvSpPr/>
            <p:nvPr/>
          </p:nvSpPr>
          <p:spPr>
            <a:xfrm>
              <a:off x="465187" y="4439115"/>
              <a:ext cx="3388223" cy="304272"/>
            </a:xfrm>
            <a:custGeom>
              <a:avLst/>
              <a:gdLst/>
              <a:ahLst/>
              <a:cxnLst/>
              <a:rect l="l" t="t" r="r" b="b"/>
              <a:pathLst>
                <a:path w="189604" h="17027" extrusionOk="0">
                  <a:moveTo>
                    <a:pt x="85133" y="0"/>
                  </a:moveTo>
                  <a:lnTo>
                    <a:pt x="75768" y="122"/>
                  </a:lnTo>
                  <a:lnTo>
                    <a:pt x="66647" y="365"/>
                  </a:lnTo>
                  <a:lnTo>
                    <a:pt x="57891" y="730"/>
                  </a:lnTo>
                  <a:lnTo>
                    <a:pt x="49620" y="973"/>
                  </a:lnTo>
                  <a:lnTo>
                    <a:pt x="41837" y="1460"/>
                  </a:lnTo>
                  <a:lnTo>
                    <a:pt x="34540" y="1946"/>
                  </a:lnTo>
                  <a:lnTo>
                    <a:pt x="27851" y="2554"/>
                  </a:lnTo>
                  <a:lnTo>
                    <a:pt x="21648" y="3041"/>
                  </a:lnTo>
                  <a:lnTo>
                    <a:pt x="16175" y="3771"/>
                  </a:lnTo>
                  <a:lnTo>
                    <a:pt x="11432" y="4500"/>
                  </a:lnTo>
                  <a:lnTo>
                    <a:pt x="7540" y="5230"/>
                  </a:lnTo>
                  <a:lnTo>
                    <a:pt x="4257" y="5960"/>
                  </a:lnTo>
                  <a:lnTo>
                    <a:pt x="3040" y="6446"/>
                  </a:lnTo>
                  <a:lnTo>
                    <a:pt x="1946" y="6811"/>
                  </a:lnTo>
                  <a:lnTo>
                    <a:pt x="1095" y="7176"/>
                  </a:lnTo>
                  <a:lnTo>
                    <a:pt x="486" y="7662"/>
                  </a:lnTo>
                  <a:lnTo>
                    <a:pt x="122" y="8027"/>
                  </a:lnTo>
                  <a:lnTo>
                    <a:pt x="0" y="8514"/>
                  </a:lnTo>
                  <a:lnTo>
                    <a:pt x="122" y="9000"/>
                  </a:lnTo>
                  <a:lnTo>
                    <a:pt x="486" y="9365"/>
                  </a:lnTo>
                  <a:lnTo>
                    <a:pt x="1095" y="9851"/>
                  </a:lnTo>
                  <a:lnTo>
                    <a:pt x="1946" y="10216"/>
                  </a:lnTo>
                  <a:lnTo>
                    <a:pt x="3040" y="10581"/>
                  </a:lnTo>
                  <a:lnTo>
                    <a:pt x="4257" y="11068"/>
                  </a:lnTo>
                  <a:lnTo>
                    <a:pt x="7540" y="11797"/>
                  </a:lnTo>
                  <a:lnTo>
                    <a:pt x="11432" y="12527"/>
                  </a:lnTo>
                  <a:lnTo>
                    <a:pt x="16175" y="13257"/>
                  </a:lnTo>
                  <a:lnTo>
                    <a:pt x="21648" y="13987"/>
                  </a:lnTo>
                  <a:lnTo>
                    <a:pt x="27851" y="14473"/>
                  </a:lnTo>
                  <a:lnTo>
                    <a:pt x="34540" y="15081"/>
                  </a:lnTo>
                  <a:lnTo>
                    <a:pt x="41837" y="15568"/>
                  </a:lnTo>
                  <a:lnTo>
                    <a:pt x="49620" y="16054"/>
                  </a:lnTo>
                  <a:lnTo>
                    <a:pt x="57891" y="16297"/>
                  </a:lnTo>
                  <a:lnTo>
                    <a:pt x="66647" y="16662"/>
                  </a:lnTo>
                  <a:lnTo>
                    <a:pt x="75768" y="16905"/>
                  </a:lnTo>
                  <a:lnTo>
                    <a:pt x="85133" y="17027"/>
                  </a:lnTo>
                  <a:lnTo>
                    <a:pt x="104470" y="17027"/>
                  </a:lnTo>
                  <a:lnTo>
                    <a:pt x="113957" y="16905"/>
                  </a:lnTo>
                  <a:lnTo>
                    <a:pt x="122957" y="16662"/>
                  </a:lnTo>
                  <a:lnTo>
                    <a:pt x="131713" y="16297"/>
                  </a:lnTo>
                  <a:lnTo>
                    <a:pt x="139983" y="16054"/>
                  </a:lnTo>
                  <a:lnTo>
                    <a:pt x="147767" y="15568"/>
                  </a:lnTo>
                  <a:lnTo>
                    <a:pt x="155064" y="15081"/>
                  </a:lnTo>
                  <a:lnTo>
                    <a:pt x="161875" y="14473"/>
                  </a:lnTo>
                  <a:lnTo>
                    <a:pt x="167955" y="13987"/>
                  </a:lnTo>
                  <a:lnTo>
                    <a:pt x="173428" y="13257"/>
                  </a:lnTo>
                  <a:lnTo>
                    <a:pt x="178171" y="12527"/>
                  </a:lnTo>
                  <a:lnTo>
                    <a:pt x="182185" y="11797"/>
                  </a:lnTo>
                  <a:lnTo>
                    <a:pt x="185347" y="11068"/>
                  </a:lnTo>
                  <a:lnTo>
                    <a:pt x="186563" y="10581"/>
                  </a:lnTo>
                  <a:lnTo>
                    <a:pt x="187658" y="10216"/>
                  </a:lnTo>
                  <a:lnTo>
                    <a:pt x="188509" y="9851"/>
                  </a:lnTo>
                  <a:lnTo>
                    <a:pt x="189117" y="9365"/>
                  </a:lnTo>
                  <a:lnTo>
                    <a:pt x="189482" y="9000"/>
                  </a:lnTo>
                  <a:lnTo>
                    <a:pt x="189604" y="8514"/>
                  </a:lnTo>
                  <a:lnTo>
                    <a:pt x="189482" y="8027"/>
                  </a:lnTo>
                  <a:lnTo>
                    <a:pt x="189117" y="7662"/>
                  </a:lnTo>
                  <a:lnTo>
                    <a:pt x="188509" y="7176"/>
                  </a:lnTo>
                  <a:lnTo>
                    <a:pt x="187658" y="6811"/>
                  </a:lnTo>
                  <a:lnTo>
                    <a:pt x="186563" y="6446"/>
                  </a:lnTo>
                  <a:lnTo>
                    <a:pt x="185347" y="5960"/>
                  </a:lnTo>
                  <a:lnTo>
                    <a:pt x="182185" y="5230"/>
                  </a:lnTo>
                  <a:lnTo>
                    <a:pt x="178171" y="4500"/>
                  </a:lnTo>
                  <a:lnTo>
                    <a:pt x="173428" y="3771"/>
                  </a:lnTo>
                  <a:lnTo>
                    <a:pt x="167955" y="3041"/>
                  </a:lnTo>
                  <a:lnTo>
                    <a:pt x="161875" y="2554"/>
                  </a:lnTo>
                  <a:lnTo>
                    <a:pt x="155064" y="1946"/>
                  </a:lnTo>
                  <a:lnTo>
                    <a:pt x="147767" y="1460"/>
                  </a:lnTo>
                  <a:lnTo>
                    <a:pt x="139983" y="973"/>
                  </a:lnTo>
                  <a:lnTo>
                    <a:pt x="131713" y="730"/>
                  </a:lnTo>
                  <a:lnTo>
                    <a:pt x="122957" y="365"/>
                  </a:lnTo>
                  <a:lnTo>
                    <a:pt x="113957" y="122"/>
                  </a:lnTo>
                  <a:lnTo>
                    <a:pt x="10447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99;p40">
              <a:extLst>
                <a:ext uri="{FF2B5EF4-FFF2-40B4-BE49-F238E27FC236}">
                  <a16:creationId xmlns:a16="http://schemas.microsoft.com/office/drawing/2014/main" id="{17095937-A772-AB7A-6925-70B19A42A118}"/>
                </a:ext>
              </a:extLst>
            </p:cNvPr>
            <p:cNvSpPr/>
            <p:nvPr/>
          </p:nvSpPr>
          <p:spPr>
            <a:xfrm>
              <a:off x="1065011" y="1468156"/>
              <a:ext cx="978025" cy="2899247"/>
            </a:xfrm>
            <a:custGeom>
              <a:avLst/>
              <a:gdLst/>
              <a:ahLst/>
              <a:cxnLst/>
              <a:rect l="l" t="t" r="r" b="b"/>
              <a:pathLst>
                <a:path w="54730" h="162241" fill="none" extrusionOk="0">
                  <a:moveTo>
                    <a:pt x="54729" y="162241"/>
                  </a:moveTo>
                  <a:lnTo>
                    <a:pt x="1" y="162241"/>
                  </a:lnTo>
                  <a:lnTo>
                    <a:pt x="1" y="1"/>
                  </a:lnTo>
                  <a:lnTo>
                    <a:pt x="54729" y="1"/>
                  </a:lnTo>
                  <a:lnTo>
                    <a:pt x="54729" y="1622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00;p40">
              <a:extLst>
                <a:ext uri="{FF2B5EF4-FFF2-40B4-BE49-F238E27FC236}">
                  <a16:creationId xmlns:a16="http://schemas.microsoft.com/office/drawing/2014/main" id="{AE3BD54D-36FB-276F-BC26-AA01EC610382}"/>
                </a:ext>
              </a:extLst>
            </p:cNvPr>
            <p:cNvSpPr/>
            <p:nvPr/>
          </p:nvSpPr>
          <p:spPr>
            <a:xfrm>
              <a:off x="2325543" y="1468156"/>
              <a:ext cx="980187" cy="2899247"/>
            </a:xfrm>
            <a:custGeom>
              <a:avLst/>
              <a:gdLst/>
              <a:ahLst/>
              <a:cxnLst/>
              <a:rect l="l" t="t" r="r" b="b"/>
              <a:pathLst>
                <a:path w="54851" h="162241" extrusionOk="0">
                  <a:moveTo>
                    <a:pt x="1" y="1"/>
                  </a:moveTo>
                  <a:lnTo>
                    <a:pt x="1" y="162241"/>
                  </a:lnTo>
                  <a:lnTo>
                    <a:pt x="54851" y="162241"/>
                  </a:lnTo>
                  <a:lnTo>
                    <a:pt x="5485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01;p40">
              <a:extLst>
                <a:ext uri="{FF2B5EF4-FFF2-40B4-BE49-F238E27FC236}">
                  <a16:creationId xmlns:a16="http://schemas.microsoft.com/office/drawing/2014/main" id="{9DE14380-831D-65EB-C902-3BEFFF64B6B9}"/>
                </a:ext>
              </a:extLst>
            </p:cNvPr>
            <p:cNvSpPr/>
            <p:nvPr/>
          </p:nvSpPr>
          <p:spPr>
            <a:xfrm>
              <a:off x="2325543" y="1468156"/>
              <a:ext cx="980187" cy="2899247"/>
            </a:xfrm>
            <a:custGeom>
              <a:avLst/>
              <a:gdLst/>
              <a:ahLst/>
              <a:cxnLst/>
              <a:rect l="l" t="t" r="r" b="b"/>
              <a:pathLst>
                <a:path w="54851" h="162241" fill="none" extrusionOk="0">
                  <a:moveTo>
                    <a:pt x="54851" y="162241"/>
                  </a:moveTo>
                  <a:lnTo>
                    <a:pt x="1" y="162241"/>
                  </a:lnTo>
                  <a:lnTo>
                    <a:pt x="1" y="1"/>
                  </a:lnTo>
                  <a:lnTo>
                    <a:pt x="54851" y="1"/>
                  </a:lnTo>
                  <a:lnTo>
                    <a:pt x="54851" y="162241"/>
                  </a:lnTo>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02;p40">
              <a:extLst>
                <a:ext uri="{FF2B5EF4-FFF2-40B4-BE49-F238E27FC236}">
                  <a16:creationId xmlns:a16="http://schemas.microsoft.com/office/drawing/2014/main" id="{B397FD2B-7A2A-A068-221E-2A31E3E6A99F}"/>
                </a:ext>
              </a:extLst>
            </p:cNvPr>
            <p:cNvSpPr/>
            <p:nvPr/>
          </p:nvSpPr>
          <p:spPr>
            <a:xfrm>
              <a:off x="2453778" y="1539886"/>
              <a:ext cx="851952" cy="2823174"/>
            </a:xfrm>
            <a:custGeom>
              <a:avLst/>
              <a:gdLst/>
              <a:ahLst/>
              <a:cxnLst/>
              <a:rect l="l" t="t" r="r" b="b"/>
              <a:pathLst>
                <a:path w="47675" h="157984" extrusionOk="0">
                  <a:moveTo>
                    <a:pt x="122" y="0"/>
                  </a:moveTo>
                  <a:lnTo>
                    <a:pt x="122" y="2189"/>
                  </a:lnTo>
                  <a:lnTo>
                    <a:pt x="0" y="2189"/>
                  </a:lnTo>
                  <a:lnTo>
                    <a:pt x="0" y="55945"/>
                  </a:lnTo>
                  <a:lnTo>
                    <a:pt x="122" y="55945"/>
                  </a:lnTo>
                  <a:lnTo>
                    <a:pt x="122" y="57648"/>
                  </a:lnTo>
                  <a:lnTo>
                    <a:pt x="41715" y="57648"/>
                  </a:lnTo>
                  <a:lnTo>
                    <a:pt x="41715" y="83796"/>
                  </a:lnTo>
                  <a:lnTo>
                    <a:pt x="122" y="83796"/>
                  </a:lnTo>
                  <a:lnTo>
                    <a:pt x="122" y="85620"/>
                  </a:lnTo>
                  <a:lnTo>
                    <a:pt x="122" y="88296"/>
                  </a:lnTo>
                  <a:lnTo>
                    <a:pt x="122" y="90971"/>
                  </a:lnTo>
                  <a:lnTo>
                    <a:pt x="0" y="90971"/>
                  </a:lnTo>
                  <a:lnTo>
                    <a:pt x="0" y="157984"/>
                  </a:lnTo>
                  <a:lnTo>
                    <a:pt x="4865" y="157984"/>
                  </a:lnTo>
                  <a:lnTo>
                    <a:pt x="5108" y="90485"/>
                  </a:lnTo>
                  <a:lnTo>
                    <a:pt x="47675" y="90485"/>
                  </a:lnTo>
                  <a:lnTo>
                    <a:pt x="47675" y="55459"/>
                  </a:lnTo>
                  <a:lnTo>
                    <a:pt x="4865" y="55459"/>
                  </a:lnTo>
                  <a:lnTo>
                    <a:pt x="5108" y="4135"/>
                  </a:lnTo>
                  <a:lnTo>
                    <a:pt x="47675" y="4135"/>
                  </a:lnTo>
                  <a:lnTo>
                    <a:pt x="47675" y="0"/>
                  </a:lnTo>
                  <a:close/>
                </a:path>
              </a:pathLst>
            </a:custGeom>
            <a:solidFill>
              <a:srgbClr val="ADA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03;p40">
              <a:extLst>
                <a:ext uri="{FF2B5EF4-FFF2-40B4-BE49-F238E27FC236}">
                  <a16:creationId xmlns:a16="http://schemas.microsoft.com/office/drawing/2014/main" id="{0344493E-0586-0B31-CA7C-D5E616EFB9B3}"/>
                </a:ext>
              </a:extLst>
            </p:cNvPr>
            <p:cNvSpPr/>
            <p:nvPr/>
          </p:nvSpPr>
          <p:spPr>
            <a:xfrm>
              <a:off x="2453778" y="1539886"/>
              <a:ext cx="851952" cy="2823174"/>
            </a:xfrm>
            <a:custGeom>
              <a:avLst/>
              <a:gdLst/>
              <a:ahLst/>
              <a:cxnLst/>
              <a:rect l="l" t="t" r="r" b="b"/>
              <a:pathLst>
                <a:path w="47675" h="157984" fill="none" extrusionOk="0">
                  <a:moveTo>
                    <a:pt x="47675" y="0"/>
                  </a:moveTo>
                  <a:lnTo>
                    <a:pt x="122" y="0"/>
                  </a:lnTo>
                  <a:lnTo>
                    <a:pt x="122" y="2189"/>
                  </a:lnTo>
                  <a:lnTo>
                    <a:pt x="0" y="2189"/>
                  </a:lnTo>
                  <a:lnTo>
                    <a:pt x="0" y="55945"/>
                  </a:lnTo>
                  <a:lnTo>
                    <a:pt x="122" y="55945"/>
                  </a:lnTo>
                  <a:lnTo>
                    <a:pt x="122" y="57648"/>
                  </a:lnTo>
                  <a:lnTo>
                    <a:pt x="41715" y="57648"/>
                  </a:lnTo>
                  <a:lnTo>
                    <a:pt x="41715" y="83796"/>
                  </a:lnTo>
                  <a:lnTo>
                    <a:pt x="122" y="83796"/>
                  </a:lnTo>
                  <a:lnTo>
                    <a:pt x="122" y="85620"/>
                  </a:lnTo>
                  <a:lnTo>
                    <a:pt x="122" y="88296"/>
                  </a:lnTo>
                  <a:lnTo>
                    <a:pt x="122" y="90971"/>
                  </a:lnTo>
                  <a:lnTo>
                    <a:pt x="0" y="90971"/>
                  </a:lnTo>
                  <a:lnTo>
                    <a:pt x="0" y="157984"/>
                  </a:lnTo>
                  <a:lnTo>
                    <a:pt x="4865" y="157984"/>
                  </a:lnTo>
                  <a:lnTo>
                    <a:pt x="5108" y="90485"/>
                  </a:lnTo>
                  <a:lnTo>
                    <a:pt x="47675" y="90485"/>
                  </a:lnTo>
                  <a:lnTo>
                    <a:pt x="47675" y="55459"/>
                  </a:lnTo>
                  <a:lnTo>
                    <a:pt x="4865" y="55459"/>
                  </a:lnTo>
                  <a:lnTo>
                    <a:pt x="5108" y="4135"/>
                  </a:lnTo>
                  <a:lnTo>
                    <a:pt x="47675" y="4135"/>
                  </a:lnTo>
                  <a:lnTo>
                    <a:pt x="476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04;p40">
              <a:extLst>
                <a:ext uri="{FF2B5EF4-FFF2-40B4-BE49-F238E27FC236}">
                  <a16:creationId xmlns:a16="http://schemas.microsoft.com/office/drawing/2014/main" id="{B69DA1A4-C76D-B4CF-EBF7-A4AD1DF48599}"/>
                </a:ext>
              </a:extLst>
            </p:cNvPr>
            <p:cNvSpPr/>
            <p:nvPr/>
          </p:nvSpPr>
          <p:spPr>
            <a:xfrm>
              <a:off x="2305993" y="1448606"/>
              <a:ext cx="1080152" cy="91298"/>
            </a:xfrm>
            <a:custGeom>
              <a:avLst/>
              <a:gdLst/>
              <a:ahLst/>
              <a:cxnLst/>
              <a:rect l="l" t="t" r="r" b="b"/>
              <a:pathLst>
                <a:path w="60445" h="5109" extrusionOk="0">
                  <a:moveTo>
                    <a:pt x="0" y="0"/>
                  </a:moveTo>
                  <a:lnTo>
                    <a:pt x="0" y="5108"/>
                  </a:lnTo>
                  <a:lnTo>
                    <a:pt x="60445" y="5108"/>
                  </a:lnTo>
                  <a:lnTo>
                    <a:pt x="6044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05;p40">
              <a:extLst>
                <a:ext uri="{FF2B5EF4-FFF2-40B4-BE49-F238E27FC236}">
                  <a16:creationId xmlns:a16="http://schemas.microsoft.com/office/drawing/2014/main" id="{9B908682-AD22-AEBC-294A-D45F88A7D9F2}"/>
                </a:ext>
              </a:extLst>
            </p:cNvPr>
            <p:cNvSpPr/>
            <p:nvPr/>
          </p:nvSpPr>
          <p:spPr>
            <a:xfrm>
              <a:off x="2305993" y="1448606"/>
              <a:ext cx="1080152" cy="91298"/>
            </a:xfrm>
            <a:custGeom>
              <a:avLst/>
              <a:gdLst/>
              <a:ahLst/>
              <a:cxnLst/>
              <a:rect l="l" t="t" r="r" b="b"/>
              <a:pathLst>
                <a:path w="60445" h="5109" fill="none" extrusionOk="0">
                  <a:moveTo>
                    <a:pt x="60445" y="5108"/>
                  </a:moveTo>
                  <a:lnTo>
                    <a:pt x="0" y="5108"/>
                  </a:lnTo>
                  <a:lnTo>
                    <a:pt x="0" y="0"/>
                  </a:lnTo>
                  <a:lnTo>
                    <a:pt x="60445" y="0"/>
                  </a:lnTo>
                  <a:lnTo>
                    <a:pt x="60445" y="5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06;p40">
              <a:extLst>
                <a:ext uri="{FF2B5EF4-FFF2-40B4-BE49-F238E27FC236}">
                  <a16:creationId xmlns:a16="http://schemas.microsoft.com/office/drawing/2014/main" id="{52BE59A0-CCB2-7306-FDBA-FC4F9A363C64}"/>
                </a:ext>
              </a:extLst>
            </p:cNvPr>
            <p:cNvSpPr/>
            <p:nvPr/>
          </p:nvSpPr>
          <p:spPr>
            <a:xfrm>
              <a:off x="2305993" y="1448606"/>
              <a:ext cx="302110" cy="91298"/>
            </a:xfrm>
            <a:custGeom>
              <a:avLst/>
              <a:gdLst/>
              <a:ahLst/>
              <a:cxnLst/>
              <a:rect l="l" t="t" r="r" b="b"/>
              <a:pathLst>
                <a:path w="16906" h="5109" extrusionOk="0">
                  <a:moveTo>
                    <a:pt x="0" y="0"/>
                  </a:moveTo>
                  <a:lnTo>
                    <a:pt x="0" y="5108"/>
                  </a:lnTo>
                  <a:lnTo>
                    <a:pt x="16905" y="5108"/>
                  </a:lnTo>
                  <a:lnTo>
                    <a:pt x="1690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07;p40">
              <a:extLst>
                <a:ext uri="{FF2B5EF4-FFF2-40B4-BE49-F238E27FC236}">
                  <a16:creationId xmlns:a16="http://schemas.microsoft.com/office/drawing/2014/main" id="{EA4CE537-47C2-DAA1-472B-D868016F3327}"/>
                </a:ext>
              </a:extLst>
            </p:cNvPr>
            <p:cNvSpPr/>
            <p:nvPr/>
          </p:nvSpPr>
          <p:spPr>
            <a:xfrm>
              <a:off x="2305993" y="1448606"/>
              <a:ext cx="302110" cy="91298"/>
            </a:xfrm>
            <a:custGeom>
              <a:avLst/>
              <a:gdLst/>
              <a:ahLst/>
              <a:cxnLst/>
              <a:rect l="l" t="t" r="r" b="b"/>
              <a:pathLst>
                <a:path w="16906" h="5109" fill="none" extrusionOk="0">
                  <a:moveTo>
                    <a:pt x="16905" y="5108"/>
                  </a:moveTo>
                  <a:lnTo>
                    <a:pt x="0" y="5108"/>
                  </a:lnTo>
                  <a:lnTo>
                    <a:pt x="0" y="0"/>
                  </a:lnTo>
                  <a:lnTo>
                    <a:pt x="16905" y="0"/>
                  </a:lnTo>
                  <a:lnTo>
                    <a:pt x="16905" y="5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08;p40">
              <a:extLst>
                <a:ext uri="{FF2B5EF4-FFF2-40B4-BE49-F238E27FC236}">
                  <a16:creationId xmlns:a16="http://schemas.microsoft.com/office/drawing/2014/main" id="{C7587C10-C003-707D-B820-83BB0E41324D}"/>
                </a:ext>
              </a:extLst>
            </p:cNvPr>
            <p:cNvSpPr/>
            <p:nvPr/>
          </p:nvSpPr>
          <p:spPr>
            <a:xfrm>
              <a:off x="1045461" y="1448606"/>
              <a:ext cx="1077990" cy="91298"/>
            </a:xfrm>
            <a:custGeom>
              <a:avLst/>
              <a:gdLst/>
              <a:ahLst/>
              <a:cxnLst/>
              <a:rect l="l" t="t" r="r" b="b"/>
              <a:pathLst>
                <a:path w="60324" h="5109" extrusionOk="0">
                  <a:moveTo>
                    <a:pt x="0" y="0"/>
                  </a:moveTo>
                  <a:lnTo>
                    <a:pt x="0" y="5108"/>
                  </a:lnTo>
                  <a:lnTo>
                    <a:pt x="60323" y="5108"/>
                  </a:lnTo>
                  <a:lnTo>
                    <a:pt x="6032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09;p40">
              <a:extLst>
                <a:ext uri="{FF2B5EF4-FFF2-40B4-BE49-F238E27FC236}">
                  <a16:creationId xmlns:a16="http://schemas.microsoft.com/office/drawing/2014/main" id="{B4985E1C-C378-D22C-B9EE-954C214E74D5}"/>
                </a:ext>
              </a:extLst>
            </p:cNvPr>
            <p:cNvSpPr/>
            <p:nvPr/>
          </p:nvSpPr>
          <p:spPr>
            <a:xfrm>
              <a:off x="1045461" y="1448606"/>
              <a:ext cx="1077990" cy="91298"/>
            </a:xfrm>
            <a:custGeom>
              <a:avLst/>
              <a:gdLst/>
              <a:ahLst/>
              <a:cxnLst/>
              <a:rect l="l" t="t" r="r" b="b"/>
              <a:pathLst>
                <a:path w="60324" h="5109" fill="none" extrusionOk="0">
                  <a:moveTo>
                    <a:pt x="60323" y="5108"/>
                  </a:moveTo>
                  <a:lnTo>
                    <a:pt x="0" y="5108"/>
                  </a:lnTo>
                  <a:lnTo>
                    <a:pt x="0" y="0"/>
                  </a:lnTo>
                  <a:lnTo>
                    <a:pt x="60323" y="0"/>
                  </a:lnTo>
                  <a:lnTo>
                    <a:pt x="60323" y="5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10;p40">
              <a:extLst>
                <a:ext uri="{FF2B5EF4-FFF2-40B4-BE49-F238E27FC236}">
                  <a16:creationId xmlns:a16="http://schemas.microsoft.com/office/drawing/2014/main" id="{7ED9B57B-F656-FACA-3560-13AA88F8F244}"/>
                </a:ext>
              </a:extLst>
            </p:cNvPr>
            <p:cNvSpPr/>
            <p:nvPr/>
          </p:nvSpPr>
          <p:spPr>
            <a:xfrm>
              <a:off x="1912621" y="1448606"/>
              <a:ext cx="210830" cy="91298"/>
            </a:xfrm>
            <a:custGeom>
              <a:avLst/>
              <a:gdLst/>
              <a:ahLst/>
              <a:cxnLst/>
              <a:rect l="l" t="t" r="r" b="b"/>
              <a:pathLst>
                <a:path w="11798" h="5109" extrusionOk="0">
                  <a:moveTo>
                    <a:pt x="0" y="0"/>
                  </a:moveTo>
                  <a:lnTo>
                    <a:pt x="0" y="5108"/>
                  </a:lnTo>
                  <a:lnTo>
                    <a:pt x="11797" y="5108"/>
                  </a:lnTo>
                  <a:lnTo>
                    <a:pt x="117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11;p40">
              <a:extLst>
                <a:ext uri="{FF2B5EF4-FFF2-40B4-BE49-F238E27FC236}">
                  <a16:creationId xmlns:a16="http://schemas.microsoft.com/office/drawing/2014/main" id="{FE14C046-C889-28AC-7F79-7A6CAE21FFB5}"/>
                </a:ext>
              </a:extLst>
            </p:cNvPr>
            <p:cNvSpPr/>
            <p:nvPr/>
          </p:nvSpPr>
          <p:spPr>
            <a:xfrm>
              <a:off x="1912621" y="1448606"/>
              <a:ext cx="210830" cy="91298"/>
            </a:xfrm>
            <a:custGeom>
              <a:avLst/>
              <a:gdLst/>
              <a:ahLst/>
              <a:cxnLst/>
              <a:rect l="l" t="t" r="r" b="b"/>
              <a:pathLst>
                <a:path w="11798" h="5109" fill="none" extrusionOk="0">
                  <a:moveTo>
                    <a:pt x="11797" y="5108"/>
                  </a:moveTo>
                  <a:lnTo>
                    <a:pt x="0" y="5108"/>
                  </a:lnTo>
                  <a:lnTo>
                    <a:pt x="0" y="0"/>
                  </a:lnTo>
                  <a:lnTo>
                    <a:pt x="11797" y="0"/>
                  </a:lnTo>
                  <a:lnTo>
                    <a:pt x="11797" y="5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12;p40">
              <a:extLst>
                <a:ext uri="{FF2B5EF4-FFF2-40B4-BE49-F238E27FC236}">
                  <a16:creationId xmlns:a16="http://schemas.microsoft.com/office/drawing/2014/main" id="{28164B58-6174-30BB-75C0-E2C772AC3F87}"/>
                </a:ext>
              </a:extLst>
            </p:cNvPr>
            <p:cNvSpPr/>
            <p:nvPr/>
          </p:nvSpPr>
          <p:spPr>
            <a:xfrm>
              <a:off x="2451598" y="4363042"/>
              <a:ext cx="919340" cy="110865"/>
            </a:xfrm>
            <a:custGeom>
              <a:avLst/>
              <a:gdLst/>
              <a:ahLst/>
              <a:cxnLst/>
              <a:rect l="l" t="t" r="r" b="b"/>
              <a:pathLst>
                <a:path w="51446" h="6204" extrusionOk="0">
                  <a:moveTo>
                    <a:pt x="1" y="1"/>
                  </a:moveTo>
                  <a:lnTo>
                    <a:pt x="1" y="6203"/>
                  </a:lnTo>
                  <a:lnTo>
                    <a:pt x="51445" y="6203"/>
                  </a:lnTo>
                  <a:lnTo>
                    <a:pt x="5144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13;p40">
              <a:extLst>
                <a:ext uri="{FF2B5EF4-FFF2-40B4-BE49-F238E27FC236}">
                  <a16:creationId xmlns:a16="http://schemas.microsoft.com/office/drawing/2014/main" id="{7CA4FB3F-588A-AE4E-8237-6D985BB3F056}"/>
                </a:ext>
              </a:extLst>
            </p:cNvPr>
            <p:cNvSpPr/>
            <p:nvPr/>
          </p:nvSpPr>
          <p:spPr>
            <a:xfrm>
              <a:off x="2451598" y="4397817"/>
              <a:ext cx="919340" cy="69568"/>
            </a:xfrm>
            <a:custGeom>
              <a:avLst/>
              <a:gdLst/>
              <a:ahLst/>
              <a:cxnLst/>
              <a:rect l="l" t="t" r="r" b="b"/>
              <a:pathLst>
                <a:path w="51446" h="3893" extrusionOk="0">
                  <a:moveTo>
                    <a:pt x="1" y="1"/>
                  </a:moveTo>
                  <a:lnTo>
                    <a:pt x="1" y="3892"/>
                  </a:lnTo>
                  <a:lnTo>
                    <a:pt x="51445" y="3892"/>
                  </a:lnTo>
                  <a:lnTo>
                    <a:pt x="51445"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14;p40">
              <a:extLst>
                <a:ext uri="{FF2B5EF4-FFF2-40B4-BE49-F238E27FC236}">
                  <a16:creationId xmlns:a16="http://schemas.microsoft.com/office/drawing/2014/main" id="{B87A30C1-60B0-5500-A834-14672C77CCD3}"/>
                </a:ext>
              </a:extLst>
            </p:cNvPr>
            <p:cNvSpPr/>
            <p:nvPr/>
          </p:nvSpPr>
          <p:spPr>
            <a:xfrm>
              <a:off x="2451598" y="4397817"/>
              <a:ext cx="919340" cy="76090"/>
            </a:xfrm>
            <a:custGeom>
              <a:avLst/>
              <a:gdLst/>
              <a:ahLst/>
              <a:cxnLst/>
              <a:rect l="l" t="t" r="r" b="b"/>
              <a:pathLst>
                <a:path w="51446" h="4258" fill="none" extrusionOk="0">
                  <a:moveTo>
                    <a:pt x="51445" y="1"/>
                  </a:moveTo>
                  <a:lnTo>
                    <a:pt x="1" y="1"/>
                  </a:lnTo>
                  <a:lnTo>
                    <a:pt x="1" y="4257"/>
                  </a:lnTo>
                  <a:lnTo>
                    <a:pt x="1" y="3892"/>
                  </a:lnTo>
                  <a:lnTo>
                    <a:pt x="51445" y="3892"/>
                  </a:lnTo>
                  <a:lnTo>
                    <a:pt x="514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15;p40">
              <a:extLst>
                <a:ext uri="{FF2B5EF4-FFF2-40B4-BE49-F238E27FC236}">
                  <a16:creationId xmlns:a16="http://schemas.microsoft.com/office/drawing/2014/main" id="{01C7CA89-5859-C91A-6EF9-CE3D4428C902}"/>
                </a:ext>
              </a:extLst>
            </p:cNvPr>
            <p:cNvSpPr/>
            <p:nvPr/>
          </p:nvSpPr>
          <p:spPr>
            <a:xfrm>
              <a:off x="2451598" y="4467367"/>
              <a:ext cx="964980" cy="108685"/>
            </a:xfrm>
            <a:custGeom>
              <a:avLst/>
              <a:gdLst/>
              <a:ahLst/>
              <a:cxnLst/>
              <a:rect l="l" t="t" r="r" b="b"/>
              <a:pathLst>
                <a:path w="54000" h="6082" extrusionOk="0">
                  <a:moveTo>
                    <a:pt x="1" y="0"/>
                  </a:moveTo>
                  <a:lnTo>
                    <a:pt x="1" y="6081"/>
                  </a:lnTo>
                  <a:lnTo>
                    <a:pt x="53999" y="6081"/>
                  </a:lnTo>
                  <a:lnTo>
                    <a:pt x="53999"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16;p40">
              <a:extLst>
                <a:ext uri="{FF2B5EF4-FFF2-40B4-BE49-F238E27FC236}">
                  <a16:creationId xmlns:a16="http://schemas.microsoft.com/office/drawing/2014/main" id="{6301998A-5FC2-A5EB-7802-25701CED6A4C}"/>
                </a:ext>
              </a:extLst>
            </p:cNvPr>
            <p:cNvSpPr/>
            <p:nvPr/>
          </p:nvSpPr>
          <p:spPr>
            <a:xfrm>
              <a:off x="2451598" y="4502142"/>
              <a:ext cx="964980" cy="73910"/>
            </a:xfrm>
            <a:custGeom>
              <a:avLst/>
              <a:gdLst/>
              <a:ahLst/>
              <a:cxnLst/>
              <a:rect l="l" t="t" r="r" b="b"/>
              <a:pathLst>
                <a:path w="54000" h="4136" extrusionOk="0">
                  <a:moveTo>
                    <a:pt x="1" y="0"/>
                  </a:moveTo>
                  <a:lnTo>
                    <a:pt x="1" y="4135"/>
                  </a:lnTo>
                  <a:lnTo>
                    <a:pt x="53999" y="4135"/>
                  </a:lnTo>
                  <a:lnTo>
                    <a:pt x="53999"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17;p40">
              <a:extLst>
                <a:ext uri="{FF2B5EF4-FFF2-40B4-BE49-F238E27FC236}">
                  <a16:creationId xmlns:a16="http://schemas.microsoft.com/office/drawing/2014/main" id="{C51A3476-7F78-A70B-CCAC-D49F129CBD5E}"/>
                </a:ext>
              </a:extLst>
            </p:cNvPr>
            <p:cNvSpPr/>
            <p:nvPr/>
          </p:nvSpPr>
          <p:spPr>
            <a:xfrm>
              <a:off x="2451598" y="4502142"/>
              <a:ext cx="964980" cy="73910"/>
            </a:xfrm>
            <a:custGeom>
              <a:avLst/>
              <a:gdLst/>
              <a:ahLst/>
              <a:cxnLst/>
              <a:rect l="l" t="t" r="r" b="b"/>
              <a:pathLst>
                <a:path w="54000" h="4136" fill="none" extrusionOk="0">
                  <a:moveTo>
                    <a:pt x="53999" y="0"/>
                  </a:moveTo>
                  <a:lnTo>
                    <a:pt x="1" y="0"/>
                  </a:lnTo>
                  <a:lnTo>
                    <a:pt x="1" y="4135"/>
                  </a:lnTo>
                  <a:lnTo>
                    <a:pt x="53999" y="4135"/>
                  </a:lnTo>
                  <a:lnTo>
                    <a:pt x="539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18;p40">
              <a:extLst>
                <a:ext uri="{FF2B5EF4-FFF2-40B4-BE49-F238E27FC236}">
                  <a16:creationId xmlns:a16="http://schemas.microsoft.com/office/drawing/2014/main" id="{DC02FA7D-AC36-3BD1-E263-54610AE076FF}"/>
                </a:ext>
              </a:extLst>
            </p:cNvPr>
            <p:cNvSpPr/>
            <p:nvPr/>
          </p:nvSpPr>
          <p:spPr>
            <a:xfrm>
              <a:off x="1312779" y="3315503"/>
              <a:ext cx="625932" cy="728077"/>
            </a:xfrm>
            <a:custGeom>
              <a:avLst/>
              <a:gdLst/>
              <a:ahLst/>
              <a:cxnLst/>
              <a:rect l="l" t="t" r="r" b="b"/>
              <a:pathLst>
                <a:path w="35027" h="40743" extrusionOk="0">
                  <a:moveTo>
                    <a:pt x="0" y="0"/>
                  </a:moveTo>
                  <a:lnTo>
                    <a:pt x="0" y="3041"/>
                  </a:lnTo>
                  <a:lnTo>
                    <a:pt x="122" y="3162"/>
                  </a:lnTo>
                  <a:lnTo>
                    <a:pt x="9608" y="3162"/>
                  </a:lnTo>
                  <a:lnTo>
                    <a:pt x="6446" y="0"/>
                  </a:lnTo>
                  <a:close/>
                  <a:moveTo>
                    <a:pt x="23229" y="0"/>
                  </a:moveTo>
                  <a:lnTo>
                    <a:pt x="26392" y="3162"/>
                  </a:lnTo>
                  <a:lnTo>
                    <a:pt x="27608" y="3162"/>
                  </a:lnTo>
                  <a:lnTo>
                    <a:pt x="24446" y="0"/>
                  </a:lnTo>
                  <a:close/>
                  <a:moveTo>
                    <a:pt x="26027" y="0"/>
                  </a:moveTo>
                  <a:lnTo>
                    <a:pt x="29189" y="3162"/>
                  </a:lnTo>
                  <a:lnTo>
                    <a:pt x="35026" y="3162"/>
                  </a:lnTo>
                  <a:lnTo>
                    <a:pt x="35026" y="0"/>
                  </a:lnTo>
                  <a:close/>
                  <a:moveTo>
                    <a:pt x="30648" y="4622"/>
                  </a:moveTo>
                  <a:lnTo>
                    <a:pt x="35026" y="8878"/>
                  </a:lnTo>
                  <a:lnTo>
                    <a:pt x="35026" y="4622"/>
                  </a:lnTo>
                  <a:close/>
                  <a:moveTo>
                    <a:pt x="27851" y="4622"/>
                  </a:moveTo>
                  <a:lnTo>
                    <a:pt x="35026" y="11676"/>
                  </a:lnTo>
                  <a:lnTo>
                    <a:pt x="35026" y="10459"/>
                  </a:lnTo>
                  <a:lnTo>
                    <a:pt x="29067" y="4622"/>
                  </a:lnTo>
                  <a:close/>
                  <a:moveTo>
                    <a:pt x="1581" y="4622"/>
                  </a:moveTo>
                  <a:lnTo>
                    <a:pt x="18730" y="21770"/>
                  </a:lnTo>
                  <a:lnTo>
                    <a:pt x="18730" y="12284"/>
                  </a:lnTo>
                  <a:lnTo>
                    <a:pt x="11068" y="4622"/>
                  </a:lnTo>
                  <a:close/>
                  <a:moveTo>
                    <a:pt x="20189" y="13743"/>
                  </a:moveTo>
                  <a:lnTo>
                    <a:pt x="20189" y="23229"/>
                  </a:lnTo>
                  <a:lnTo>
                    <a:pt x="35026" y="38067"/>
                  </a:lnTo>
                  <a:lnTo>
                    <a:pt x="35026" y="28459"/>
                  </a:lnTo>
                  <a:lnTo>
                    <a:pt x="20189" y="13743"/>
                  </a:lnTo>
                  <a:close/>
                  <a:moveTo>
                    <a:pt x="0" y="4622"/>
                  </a:moveTo>
                  <a:lnTo>
                    <a:pt x="0" y="40743"/>
                  </a:lnTo>
                  <a:lnTo>
                    <a:pt x="18730" y="40743"/>
                  </a:lnTo>
                  <a:lnTo>
                    <a:pt x="18730" y="23351"/>
                  </a:lnTo>
                  <a:lnTo>
                    <a:pt x="0" y="4622"/>
                  </a:lnTo>
                  <a:close/>
                  <a:moveTo>
                    <a:pt x="20189" y="24810"/>
                  </a:moveTo>
                  <a:lnTo>
                    <a:pt x="20189" y="40743"/>
                  </a:lnTo>
                  <a:lnTo>
                    <a:pt x="35026" y="40743"/>
                  </a:lnTo>
                  <a:lnTo>
                    <a:pt x="35026" y="39526"/>
                  </a:lnTo>
                  <a:lnTo>
                    <a:pt x="20189" y="24810"/>
                  </a:lnTo>
                  <a:close/>
                </a:path>
              </a:pathLst>
            </a:custGeom>
            <a:solidFill>
              <a:srgbClr val="EDD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19;p40">
              <a:extLst>
                <a:ext uri="{FF2B5EF4-FFF2-40B4-BE49-F238E27FC236}">
                  <a16:creationId xmlns:a16="http://schemas.microsoft.com/office/drawing/2014/main" id="{9B435BB8-F389-C310-97F4-185F06308737}"/>
                </a:ext>
              </a:extLst>
            </p:cNvPr>
            <p:cNvSpPr/>
            <p:nvPr/>
          </p:nvSpPr>
          <p:spPr>
            <a:xfrm>
              <a:off x="1673556" y="3758857"/>
              <a:ext cx="265155" cy="284723"/>
            </a:xfrm>
            <a:custGeom>
              <a:avLst/>
              <a:gdLst/>
              <a:ahLst/>
              <a:cxnLst/>
              <a:rect l="l" t="t" r="r" b="b"/>
              <a:pathLst>
                <a:path w="14838" h="15933" fill="none" extrusionOk="0">
                  <a:moveTo>
                    <a:pt x="0" y="0"/>
                  </a:moveTo>
                  <a:lnTo>
                    <a:pt x="0" y="15933"/>
                  </a:lnTo>
                  <a:lnTo>
                    <a:pt x="14837" y="15933"/>
                  </a:lnTo>
                  <a:lnTo>
                    <a:pt x="14837" y="1471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20;p40">
              <a:extLst>
                <a:ext uri="{FF2B5EF4-FFF2-40B4-BE49-F238E27FC236}">
                  <a16:creationId xmlns:a16="http://schemas.microsoft.com/office/drawing/2014/main" id="{5D9C4986-9533-1848-AE08-18E186DE4548}"/>
                </a:ext>
              </a:extLst>
            </p:cNvPr>
            <p:cNvSpPr/>
            <p:nvPr/>
          </p:nvSpPr>
          <p:spPr>
            <a:xfrm>
              <a:off x="1673556" y="3561090"/>
              <a:ext cx="265155" cy="434670"/>
            </a:xfrm>
            <a:custGeom>
              <a:avLst/>
              <a:gdLst/>
              <a:ahLst/>
              <a:cxnLst/>
              <a:rect l="l" t="t" r="r" b="b"/>
              <a:pathLst>
                <a:path w="14838" h="24324" fill="none" extrusionOk="0">
                  <a:moveTo>
                    <a:pt x="0" y="0"/>
                  </a:moveTo>
                  <a:lnTo>
                    <a:pt x="0" y="9486"/>
                  </a:lnTo>
                  <a:lnTo>
                    <a:pt x="14837" y="24324"/>
                  </a:lnTo>
                  <a:lnTo>
                    <a:pt x="14837" y="1471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21;p40">
              <a:extLst>
                <a:ext uri="{FF2B5EF4-FFF2-40B4-BE49-F238E27FC236}">
                  <a16:creationId xmlns:a16="http://schemas.microsoft.com/office/drawing/2014/main" id="{B6A6D55C-0941-7F76-26E2-397A824B127E}"/>
                </a:ext>
              </a:extLst>
            </p:cNvPr>
            <p:cNvSpPr/>
            <p:nvPr/>
          </p:nvSpPr>
          <p:spPr>
            <a:xfrm>
              <a:off x="1312779" y="3398080"/>
              <a:ext cx="334705" cy="645500"/>
            </a:xfrm>
            <a:custGeom>
              <a:avLst/>
              <a:gdLst/>
              <a:ahLst/>
              <a:cxnLst/>
              <a:rect l="l" t="t" r="r" b="b"/>
              <a:pathLst>
                <a:path w="18730" h="36122" fill="none" extrusionOk="0">
                  <a:moveTo>
                    <a:pt x="0" y="1"/>
                  </a:moveTo>
                  <a:lnTo>
                    <a:pt x="0" y="1"/>
                  </a:lnTo>
                  <a:lnTo>
                    <a:pt x="0" y="36122"/>
                  </a:lnTo>
                  <a:lnTo>
                    <a:pt x="18730" y="36122"/>
                  </a:lnTo>
                  <a:lnTo>
                    <a:pt x="18730" y="1873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22;p40">
              <a:extLst>
                <a:ext uri="{FF2B5EF4-FFF2-40B4-BE49-F238E27FC236}">
                  <a16:creationId xmlns:a16="http://schemas.microsoft.com/office/drawing/2014/main" id="{79820054-BB2C-9A34-9019-A4650386F4E2}"/>
                </a:ext>
              </a:extLst>
            </p:cNvPr>
            <p:cNvSpPr/>
            <p:nvPr/>
          </p:nvSpPr>
          <p:spPr>
            <a:xfrm>
              <a:off x="1341031" y="3398080"/>
              <a:ext cx="306453" cy="306453"/>
            </a:xfrm>
            <a:custGeom>
              <a:avLst/>
              <a:gdLst/>
              <a:ahLst/>
              <a:cxnLst/>
              <a:rect l="l" t="t" r="r" b="b"/>
              <a:pathLst>
                <a:path w="17149" h="17149" fill="none" extrusionOk="0">
                  <a:moveTo>
                    <a:pt x="9487" y="1"/>
                  </a:moveTo>
                  <a:lnTo>
                    <a:pt x="0" y="1"/>
                  </a:lnTo>
                  <a:lnTo>
                    <a:pt x="17149" y="17149"/>
                  </a:lnTo>
                  <a:lnTo>
                    <a:pt x="17149" y="7663"/>
                  </a:lnTo>
                  <a:lnTo>
                    <a:pt x="94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23;p40">
              <a:extLst>
                <a:ext uri="{FF2B5EF4-FFF2-40B4-BE49-F238E27FC236}">
                  <a16:creationId xmlns:a16="http://schemas.microsoft.com/office/drawing/2014/main" id="{7C0B0752-D205-900F-998D-E97BEE577F14}"/>
                </a:ext>
              </a:extLst>
            </p:cNvPr>
            <p:cNvSpPr/>
            <p:nvPr/>
          </p:nvSpPr>
          <p:spPr>
            <a:xfrm>
              <a:off x="1810458" y="3398080"/>
              <a:ext cx="128253" cy="126073"/>
            </a:xfrm>
            <a:custGeom>
              <a:avLst/>
              <a:gdLst/>
              <a:ahLst/>
              <a:cxnLst/>
              <a:rect l="l" t="t" r="r" b="b"/>
              <a:pathLst>
                <a:path w="7177" h="7055" fill="none" extrusionOk="0">
                  <a:moveTo>
                    <a:pt x="1217" y="1"/>
                  </a:moveTo>
                  <a:lnTo>
                    <a:pt x="1" y="1"/>
                  </a:lnTo>
                  <a:lnTo>
                    <a:pt x="7176" y="7055"/>
                  </a:lnTo>
                  <a:lnTo>
                    <a:pt x="7176" y="5838"/>
                  </a:lnTo>
                  <a:lnTo>
                    <a:pt x="12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24;p40">
              <a:extLst>
                <a:ext uri="{FF2B5EF4-FFF2-40B4-BE49-F238E27FC236}">
                  <a16:creationId xmlns:a16="http://schemas.microsoft.com/office/drawing/2014/main" id="{2D9A2C2B-7E58-EBBE-88C0-7C47C4E2D359}"/>
                </a:ext>
              </a:extLst>
            </p:cNvPr>
            <p:cNvSpPr/>
            <p:nvPr/>
          </p:nvSpPr>
          <p:spPr>
            <a:xfrm>
              <a:off x="1860458" y="3398080"/>
              <a:ext cx="78253" cy="76090"/>
            </a:xfrm>
            <a:custGeom>
              <a:avLst/>
              <a:gdLst/>
              <a:ahLst/>
              <a:cxnLst/>
              <a:rect l="l" t="t" r="r" b="b"/>
              <a:pathLst>
                <a:path w="4379" h="4258" fill="none" extrusionOk="0">
                  <a:moveTo>
                    <a:pt x="4378" y="1"/>
                  </a:moveTo>
                  <a:lnTo>
                    <a:pt x="0" y="1"/>
                  </a:lnTo>
                  <a:lnTo>
                    <a:pt x="4378" y="4257"/>
                  </a:lnTo>
                  <a:lnTo>
                    <a:pt x="43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25;p40">
              <a:extLst>
                <a:ext uri="{FF2B5EF4-FFF2-40B4-BE49-F238E27FC236}">
                  <a16:creationId xmlns:a16="http://schemas.microsoft.com/office/drawing/2014/main" id="{77072495-2B8C-0B6C-ACDC-427550DE1A53}"/>
                </a:ext>
              </a:extLst>
            </p:cNvPr>
            <p:cNvSpPr/>
            <p:nvPr/>
          </p:nvSpPr>
          <p:spPr>
            <a:xfrm>
              <a:off x="1312779" y="3315503"/>
              <a:ext cx="171713" cy="56523"/>
            </a:xfrm>
            <a:custGeom>
              <a:avLst/>
              <a:gdLst/>
              <a:ahLst/>
              <a:cxnLst/>
              <a:rect l="l" t="t" r="r" b="b"/>
              <a:pathLst>
                <a:path w="9609" h="3163" fill="none" extrusionOk="0">
                  <a:moveTo>
                    <a:pt x="6446" y="0"/>
                  </a:moveTo>
                  <a:lnTo>
                    <a:pt x="0" y="0"/>
                  </a:lnTo>
                  <a:lnTo>
                    <a:pt x="0" y="3041"/>
                  </a:lnTo>
                  <a:lnTo>
                    <a:pt x="122" y="3162"/>
                  </a:lnTo>
                  <a:lnTo>
                    <a:pt x="9608" y="3162"/>
                  </a:lnTo>
                  <a:lnTo>
                    <a:pt x="64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26;p40">
              <a:extLst>
                <a:ext uri="{FF2B5EF4-FFF2-40B4-BE49-F238E27FC236}">
                  <a16:creationId xmlns:a16="http://schemas.microsoft.com/office/drawing/2014/main" id="{BD65956F-B4E7-6B53-E580-3EB782306C7F}"/>
                </a:ext>
              </a:extLst>
            </p:cNvPr>
            <p:cNvSpPr/>
            <p:nvPr/>
          </p:nvSpPr>
          <p:spPr>
            <a:xfrm>
              <a:off x="1727881" y="3315503"/>
              <a:ext cx="78253" cy="56523"/>
            </a:xfrm>
            <a:custGeom>
              <a:avLst/>
              <a:gdLst/>
              <a:ahLst/>
              <a:cxnLst/>
              <a:rect l="l" t="t" r="r" b="b"/>
              <a:pathLst>
                <a:path w="4379" h="3163" fill="none" extrusionOk="0">
                  <a:moveTo>
                    <a:pt x="1217" y="0"/>
                  </a:moveTo>
                  <a:lnTo>
                    <a:pt x="0" y="0"/>
                  </a:lnTo>
                  <a:lnTo>
                    <a:pt x="3163" y="3162"/>
                  </a:lnTo>
                  <a:lnTo>
                    <a:pt x="4379" y="3162"/>
                  </a:lnTo>
                  <a:lnTo>
                    <a:pt x="12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27;p40">
              <a:extLst>
                <a:ext uri="{FF2B5EF4-FFF2-40B4-BE49-F238E27FC236}">
                  <a16:creationId xmlns:a16="http://schemas.microsoft.com/office/drawing/2014/main" id="{BDFB1869-A5AC-7846-2276-E636685CA13D}"/>
                </a:ext>
              </a:extLst>
            </p:cNvPr>
            <p:cNvSpPr/>
            <p:nvPr/>
          </p:nvSpPr>
          <p:spPr>
            <a:xfrm>
              <a:off x="1777863" y="3315503"/>
              <a:ext cx="160848" cy="56523"/>
            </a:xfrm>
            <a:custGeom>
              <a:avLst/>
              <a:gdLst/>
              <a:ahLst/>
              <a:cxnLst/>
              <a:rect l="l" t="t" r="r" b="b"/>
              <a:pathLst>
                <a:path w="9001" h="3163" fill="none" extrusionOk="0">
                  <a:moveTo>
                    <a:pt x="9000" y="0"/>
                  </a:moveTo>
                  <a:lnTo>
                    <a:pt x="1" y="0"/>
                  </a:lnTo>
                  <a:lnTo>
                    <a:pt x="3163" y="3162"/>
                  </a:lnTo>
                  <a:lnTo>
                    <a:pt x="9000" y="3162"/>
                  </a:lnTo>
                  <a:lnTo>
                    <a:pt x="90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28;p40">
              <a:extLst>
                <a:ext uri="{FF2B5EF4-FFF2-40B4-BE49-F238E27FC236}">
                  <a16:creationId xmlns:a16="http://schemas.microsoft.com/office/drawing/2014/main" id="{F953FE42-B808-A41F-7A39-67B5A80A6240}"/>
                </a:ext>
              </a:extLst>
            </p:cNvPr>
            <p:cNvSpPr/>
            <p:nvPr/>
          </p:nvSpPr>
          <p:spPr>
            <a:xfrm>
              <a:off x="1286688" y="3289412"/>
              <a:ext cx="747645" cy="780258"/>
            </a:xfrm>
            <a:custGeom>
              <a:avLst/>
              <a:gdLst/>
              <a:ahLst/>
              <a:cxnLst/>
              <a:rect l="l" t="t" r="r" b="b"/>
              <a:pathLst>
                <a:path w="41838" h="43663" extrusionOk="0">
                  <a:moveTo>
                    <a:pt x="20190" y="1460"/>
                  </a:moveTo>
                  <a:lnTo>
                    <a:pt x="20190" y="4622"/>
                  </a:lnTo>
                  <a:lnTo>
                    <a:pt x="1460" y="4622"/>
                  </a:lnTo>
                  <a:lnTo>
                    <a:pt x="1460" y="1460"/>
                  </a:lnTo>
                  <a:close/>
                  <a:moveTo>
                    <a:pt x="40378" y="1460"/>
                  </a:moveTo>
                  <a:lnTo>
                    <a:pt x="40378" y="4622"/>
                  </a:lnTo>
                  <a:lnTo>
                    <a:pt x="21649" y="4622"/>
                  </a:lnTo>
                  <a:lnTo>
                    <a:pt x="21649" y="1460"/>
                  </a:lnTo>
                  <a:close/>
                  <a:moveTo>
                    <a:pt x="20190" y="6082"/>
                  </a:moveTo>
                  <a:lnTo>
                    <a:pt x="20190" y="42203"/>
                  </a:lnTo>
                  <a:lnTo>
                    <a:pt x="1460" y="42203"/>
                  </a:lnTo>
                  <a:lnTo>
                    <a:pt x="1460" y="6082"/>
                  </a:lnTo>
                  <a:close/>
                  <a:moveTo>
                    <a:pt x="40378" y="6082"/>
                  </a:moveTo>
                  <a:lnTo>
                    <a:pt x="40378" y="42203"/>
                  </a:lnTo>
                  <a:lnTo>
                    <a:pt x="21649" y="42203"/>
                  </a:lnTo>
                  <a:lnTo>
                    <a:pt x="21649" y="6082"/>
                  </a:lnTo>
                  <a:close/>
                  <a:moveTo>
                    <a:pt x="1" y="1"/>
                  </a:moveTo>
                  <a:lnTo>
                    <a:pt x="1" y="43662"/>
                  </a:lnTo>
                  <a:lnTo>
                    <a:pt x="41838" y="43662"/>
                  </a:lnTo>
                  <a:lnTo>
                    <a:pt x="4183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29;p40">
              <a:extLst>
                <a:ext uri="{FF2B5EF4-FFF2-40B4-BE49-F238E27FC236}">
                  <a16:creationId xmlns:a16="http://schemas.microsoft.com/office/drawing/2014/main" id="{5A9AF0F1-0150-A90C-AB2C-8A65974B9354}"/>
                </a:ext>
              </a:extLst>
            </p:cNvPr>
            <p:cNvSpPr/>
            <p:nvPr/>
          </p:nvSpPr>
          <p:spPr>
            <a:xfrm>
              <a:off x="1286688" y="3289412"/>
              <a:ext cx="747645" cy="780258"/>
            </a:xfrm>
            <a:custGeom>
              <a:avLst/>
              <a:gdLst/>
              <a:ahLst/>
              <a:cxnLst/>
              <a:rect l="l" t="t" r="r" b="b"/>
              <a:pathLst>
                <a:path w="41838" h="43663" fill="none" extrusionOk="0">
                  <a:moveTo>
                    <a:pt x="1" y="1"/>
                  </a:moveTo>
                  <a:lnTo>
                    <a:pt x="1" y="43662"/>
                  </a:lnTo>
                  <a:lnTo>
                    <a:pt x="41838" y="43662"/>
                  </a:lnTo>
                  <a:lnTo>
                    <a:pt x="41838"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30;p40">
              <a:extLst>
                <a:ext uri="{FF2B5EF4-FFF2-40B4-BE49-F238E27FC236}">
                  <a16:creationId xmlns:a16="http://schemas.microsoft.com/office/drawing/2014/main" id="{58103E3A-8CA2-6234-46F3-9AC1B72452F2}"/>
                </a:ext>
              </a:extLst>
            </p:cNvPr>
            <p:cNvSpPr/>
            <p:nvPr/>
          </p:nvSpPr>
          <p:spPr>
            <a:xfrm>
              <a:off x="1673556" y="3315503"/>
              <a:ext cx="334705" cy="56523"/>
            </a:xfrm>
            <a:custGeom>
              <a:avLst/>
              <a:gdLst/>
              <a:ahLst/>
              <a:cxnLst/>
              <a:rect l="l" t="t" r="r" b="b"/>
              <a:pathLst>
                <a:path w="18730" h="3163" fill="none" extrusionOk="0">
                  <a:moveTo>
                    <a:pt x="18729" y="3162"/>
                  </a:moveTo>
                  <a:lnTo>
                    <a:pt x="0" y="3162"/>
                  </a:lnTo>
                  <a:lnTo>
                    <a:pt x="0" y="0"/>
                  </a:lnTo>
                  <a:lnTo>
                    <a:pt x="18729" y="0"/>
                  </a:lnTo>
                  <a:lnTo>
                    <a:pt x="18729" y="31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31;p40">
              <a:extLst>
                <a:ext uri="{FF2B5EF4-FFF2-40B4-BE49-F238E27FC236}">
                  <a16:creationId xmlns:a16="http://schemas.microsoft.com/office/drawing/2014/main" id="{D5216915-69EA-EAD5-8604-AD4D132E9D7D}"/>
                </a:ext>
              </a:extLst>
            </p:cNvPr>
            <p:cNvSpPr/>
            <p:nvPr/>
          </p:nvSpPr>
          <p:spPr>
            <a:xfrm>
              <a:off x="1312779" y="3315503"/>
              <a:ext cx="334705" cy="56523"/>
            </a:xfrm>
            <a:custGeom>
              <a:avLst/>
              <a:gdLst/>
              <a:ahLst/>
              <a:cxnLst/>
              <a:rect l="l" t="t" r="r" b="b"/>
              <a:pathLst>
                <a:path w="18730" h="3163" fill="none" extrusionOk="0">
                  <a:moveTo>
                    <a:pt x="18730" y="0"/>
                  </a:moveTo>
                  <a:lnTo>
                    <a:pt x="18730" y="3162"/>
                  </a:lnTo>
                  <a:lnTo>
                    <a:pt x="0" y="3162"/>
                  </a:lnTo>
                  <a:lnTo>
                    <a:pt x="0" y="0"/>
                  </a:lnTo>
                  <a:lnTo>
                    <a:pt x="187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32;p40">
              <a:extLst>
                <a:ext uri="{FF2B5EF4-FFF2-40B4-BE49-F238E27FC236}">
                  <a16:creationId xmlns:a16="http://schemas.microsoft.com/office/drawing/2014/main" id="{8F76E9A4-5088-8CC5-87A4-8F6A05CA4A38}"/>
                </a:ext>
              </a:extLst>
            </p:cNvPr>
            <p:cNvSpPr/>
            <p:nvPr/>
          </p:nvSpPr>
          <p:spPr>
            <a:xfrm>
              <a:off x="1312779" y="3398080"/>
              <a:ext cx="334705" cy="645500"/>
            </a:xfrm>
            <a:custGeom>
              <a:avLst/>
              <a:gdLst/>
              <a:ahLst/>
              <a:cxnLst/>
              <a:rect l="l" t="t" r="r" b="b"/>
              <a:pathLst>
                <a:path w="18730" h="36122" fill="none" extrusionOk="0">
                  <a:moveTo>
                    <a:pt x="0" y="1"/>
                  </a:moveTo>
                  <a:lnTo>
                    <a:pt x="18730" y="1"/>
                  </a:lnTo>
                  <a:lnTo>
                    <a:pt x="18730" y="36122"/>
                  </a:lnTo>
                  <a:lnTo>
                    <a:pt x="0" y="3612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33;p40">
              <a:extLst>
                <a:ext uri="{FF2B5EF4-FFF2-40B4-BE49-F238E27FC236}">
                  <a16:creationId xmlns:a16="http://schemas.microsoft.com/office/drawing/2014/main" id="{DB3C9107-5AF2-31E1-326E-476E580BD201}"/>
                </a:ext>
              </a:extLst>
            </p:cNvPr>
            <p:cNvSpPr/>
            <p:nvPr/>
          </p:nvSpPr>
          <p:spPr>
            <a:xfrm>
              <a:off x="1673556" y="3398080"/>
              <a:ext cx="334705" cy="645500"/>
            </a:xfrm>
            <a:custGeom>
              <a:avLst/>
              <a:gdLst/>
              <a:ahLst/>
              <a:cxnLst/>
              <a:rect l="l" t="t" r="r" b="b"/>
              <a:pathLst>
                <a:path w="18730" h="36122" fill="none" extrusionOk="0">
                  <a:moveTo>
                    <a:pt x="0" y="36122"/>
                  </a:moveTo>
                  <a:lnTo>
                    <a:pt x="0" y="1"/>
                  </a:lnTo>
                  <a:lnTo>
                    <a:pt x="18729" y="1"/>
                  </a:lnTo>
                  <a:lnTo>
                    <a:pt x="18729" y="36122"/>
                  </a:lnTo>
                  <a:lnTo>
                    <a:pt x="0" y="361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34;p40">
              <a:extLst>
                <a:ext uri="{FF2B5EF4-FFF2-40B4-BE49-F238E27FC236}">
                  <a16:creationId xmlns:a16="http://schemas.microsoft.com/office/drawing/2014/main" id="{C6794CCD-C659-6141-57F8-A91E6590C9CC}"/>
                </a:ext>
              </a:extLst>
            </p:cNvPr>
            <p:cNvSpPr/>
            <p:nvPr/>
          </p:nvSpPr>
          <p:spPr>
            <a:xfrm>
              <a:off x="1308436" y="1726788"/>
              <a:ext cx="721555" cy="754168"/>
            </a:xfrm>
            <a:custGeom>
              <a:avLst/>
              <a:gdLst/>
              <a:ahLst/>
              <a:cxnLst/>
              <a:rect l="l" t="t" r="r" b="b"/>
              <a:pathLst>
                <a:path w="40378" h="42203" extrusionOk="0">
                  <a:moveTo>
                    <a:pt x="0" y="0"/>
                  </a:moveTo>
                  <a:lnTo>
                    <a:pt x="0" y="42202"/>
                  </a:lnTo>
                  <a:lnTo>
                    <a:pt x="40377" y="42202"/>
                  </a:lnTo>
                  <a:lnTo>
                    <a:pt x="403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35;p40">
              <a:extLst>
                <a:ext uri="{FF2B5EF4-FFF2-40B4-BE49-F238E27FC236}">
                  <a16:creationId xmlns:a16="http://schemas.microsoft.com/office/drawing/2014/main" id="{5BD814D2-0B80-5335-2D0A-70AD8DC3CD8E}"/>
                </a:ext>
              </a:extLst>
            </p:cNvPr>
            <p:cNvSpPr/>
            <p:nvPr/>
          </p:nvSpPr>
          <p:spPr>
            <a:xfrm>
              <a:off x="1308436" y="1726788"/>
              <a:ext cx="721555" cy="754168"/>
            </a:xfrm>
            <a:custGeom>
              <a:avLst/>
              <a:gdLst/>
              <a:ahLst/>
              <a:cxnLst/>
              <a:rect l="l" t="t" r="r" b="b"/>
              <a:pathLst>
                <a:path w="40378" h="42203" fill="none" extrusionOk="0">
                  <a:moveTo>
                    <a:pt x="40377" y="42202"/>
                  </a:moveTo>
                  <a:lnTo>
                    <a:pt x="0" y="42202"/>
                  </a:lnTo>
                  <a:lnTo>
                    <a:pt x="0" y="0"/>
                  </a:lnTo>
                  <a:lnTo>
                    <a:pt x="40377" y="0"/>
                  </a:lnTo>
                  <a:lnTo>
                    <a:pt x="40377" y="422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36;p40">
              <a:extLst>
                <a:ext uri="{FF2B5EF4-FFF2-40B4-BE49-F238E27FC236}">
                  <a16:creationId xmlns:a16="http://schemas.microsoft.com/office/drawing/2014/main" id="{BE907870-F17E-A0D9-C54E-4867256CCD96}"/>
                </a:ext>
              </a:extLst>
            </p:cNvPr>
            <p:cNvSpPr/>
            <p:nvPr/>
          </p:nvSpPr>
          <p:spPr>
            <a:xfrm>
              <a:off x="1312779" y="2480938"/>
              <a:ext cx="625932" cy="2180"/>
            </a:xfrm>
            <a:custGeom>
              <a:avLst/>
              <a:gdLst/>
              <a:ahLst/>
              <a:cxnLst/>
              <a:rect l="l" t="t" r="r" b="b"/>
              <a:pathLst>
                <a:path w="35027" h="122" extrusionOk="0">
                  <a:moveTo>
                    <a:pt x="0" y="0"/>
                  </a:moveTo>
                  <a:lnTo>
                    <a:pt x="0" y="122"/>
                  </a:lnTo>
                  <a:lnTo>
                    <a:pt x="18730" y="122"/>
                  </a:lnTo>
                  <a:lnTo>
                    <a:pt x="18730" y="0"/>
                  </a:lnTo>
                  <a:close/>
                  <a:moveTo>
                    <a:pt x="20189" y="0"/>
                  </a:moveTo>
                  <a:lnTo>
                    <a:pt x="20189" y="122"/>
                  </a:lnTo>
                  <a:lnTo>
                    <a:pt x="35026" y="122"/>
                  </a:lnTo>
                  <a:lnTo>
                    <a:pt x="35026" y="0"/>
                  </a:lnTo>
                  <a:close/>
                </a:path>
              </a:pathLst>
            </a:custGeom>
            <a:solidFill>
              <a:srgbClr val="EDD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37;p40">
              <a:extLst>
                <a:ext uri="{FF2B5EF4-FFF2-40B4-BE49-F238E27FC236}">
                  <a16:creationId xmlns:a16="http://schemas.microsoft.com/office/drawing/2014/main" id="{FC4958FD-BDCD-78D5-002B-DA9CF119F859}"/>
                </a:ext>
              </a:extLst>
            </p:cNvPr>
            <p:cNvSpPr/>
            <p:nvPr/>
          </p:nvSpPr>
          <p:spPr>
            <a:xfrm>
              <a:off x="1312779" y="2480938"/>
              <a:ext cx="334705" cy="2180"/>
            </a:xfrm>
            <a:custGeom>
              <a:avLst/>
              <a:gdLst/>
              <a:ahLst/>
              <a:cxnLst/>
              <a:rect l="l" t="t" r="r" b="b"/>
              <a:pathLst>
                <a:path w="18730" h="122" fill="none" extrusionOk="0">
                  <a:moveTo>
                    <a:pt x="18730" y="0"/>
                  </a:moveTo>
                  <a:lnTo>
                    <a:pt x="0" y="0"/>
                  </a:lnTo>
                  <a:lnTo>
                    <a:pt x="0" y="122"/>
                  </a:lnTo>
                  <a:lnTo>
                    <a:pt x="18730" y="122"/>
                  </a:lnTo>
                  <a:lnTo>
                    <a:pt x="187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38;p40">
              <a:extLst>
                <a:ext uri="{FF2B5EF4-FFF2-40B4-BE49-F238E27FC236}">
                  <a16:creationId xmlns:a16="http://schemas.microsoft.com/office/drawing/2014/main" id="{C9F7DC47-4F8D-ADB2-6A2C-C5544FA92F3F}"/>
                </a:ext>
              </a:extLst>
            </p:cNvPr>
            <p:cNvSpPr/>
            <p:nvPr/>
          </p:nvSpPr>
          <p:spPr>
            <a:xfrm>
              <a:off x="1673556" y="2480938"/>
              <a:ext cx="265155" cy="2180"/>
            </a:xfrm>
            <a:custGeom>
              <a:avLst/>
              <a:gdLst/>
              <a:ahLst/>
              <a:cxnLst/>
              <a:rect l="l" t="t" r="r" b="b"/>
              <a:pathLst>
                <a:path w="14838" h="122" fill="none" extrusionOk="0">
                  <a:moveTo>
                    <a:pt x="14837" y="0"/>
                  </a:moveTo>
                  <a:lnTo>
                    <a:pt x="0" y="0"/>
                  </a:lnTo>
                  <a:lnTo>
                    <a:pt x="0" y="122"/>
                  </a:lnTo>
                  <a:lnTo>
                    <a:pt x="14837" y="122"/>
                  </a:lnTo>
                  <a:lnTo>
                    <a:pt x="1483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39;p40">
              <a:extLst>
                <a:ext uri="{FF2B5EF4-FFF2-40B4-BE49-F238E27FC236}">
                  <a16:creationId xmlns:a16="http://schemas.microsoft.com/office/drawing/2014/main" id="{2E18351D-1062-C189-4274-B66575094D01}"/>
                </a:ext>
              </a:extLst>
            </p:cNvPr>
            <p:cNvSpPr/>
            <p:nvPr/>
          </p:nvSpPr>
          <p:spPr>
            <a:xfrm>
              <a:off x="1312779" y="1755041"/>
              <a:ext cx="625932" cy="725915"/>
            </a:xfrm>
            <a:custGeom>
              <a:avLst/>
              <a:gdLst/>
              <a:ahLst/>
              <a:cxnLst/>
              <a:rect l="l" t="t" r="r" b="b"/>
              <a:pathLst>
                <a:path w="35027" h="40622" extrusionOk="0">
                  <a:moveTo>
                    <a:pt x="0" y="1"/>
                  </a:moveTo>
                  <a:lnTo>
                    <a:pt x="0" y="3041"/>
                  </a:lnTo>
                  <a:lnTo>
                    <a:pt x="122" y="3163"/>
                  </a:lnTo>
                  <a:lnTo>
                    <a:pt x="9608" y="3163"/>
                  </a:lnTo>
                  <a:lnTo>
                    <a:pt x="6446" y="1"/>
                  </a:lnTo>
                  <a:close/>
                  <a:moveTo>
                    <a:pt x="23229" y="1"/>
                  </a:moveTo>
                  <a:lnTo>
                    <a:pt x="26392" y="3163"/>
                  </a:lnTo>
                  <a:lnTo>
                    <a:pt x="27608" y="3163"/>
                  </a:lnTo>
                  <a:lnTo>
                    <a:pt x="24446" y="1"/>
                  </a:lnTo>
                  <a:close/>
                  <a:moveTo>
                    <a:pt x="26027" y="1"/>
                  </a:moveTo>
                  <a:lnTo>
                    <a:pt x="29189" y="3163"/>
                  </a:lnTo>
                  <a:lnTo>
                    <a:pt x="35026" y="3163"/>
                  </a:lnTo>
                  <a:lnTo>
                    <a:pt x="35026" y="1"/>
                  </a:lnTo>
                  <a:close/>
                  <a:moveTo>
                    <a:pt x="30648" y="4622"/>
                  </a:moveTo>
                  <a:lnTo>
                    <a:pt x="35026" y="9000"/>
                  </a:lnTo>
                  <a:lnTo>
                    <a:pt x="35026" y="4622"/>
                  </a:lnTo>
                  <a:close/>
                  <a:moveTo>
                    <a:pt x="27851" y="4622"/>
                  </a:moveTo>
                  <a:lnTo>
                    <a:pt x="35026" y="11798"/>
                  </a:lnTo>
                  <a:lnTo>
                    <a:pt x="35026" y="10460"/>
                  </a:lnTo>
                  <a:lnTo>
                    <a:pt x="29067" y="4622"/>
                  </a:lnTo>
                  <a:close/>
                  <a:moveTo>
                    <a:pt x="1581" y="4622"/>
                  </a:moveTo>
                  <a:lnTo>
                    <a:pt x="18730" y="21770"/>
                  </a:lnTo>
                  <a:lnTo>
                    <a:pt x="18730" y="12284"/>
                  </a:lnTo>
                  <a:lnTo>
                    <a:pt x="11068" y="4622"/>
                  </a:lnTo>
                  <a:close/>
                  <a:moveTo>
                    <a:pt x="20189" y="13743"/>
                  </a:moveTo>
                  <a:lnTo>
                    <a:pt x="20189" y="23230"/>
                  </a:lnTo>
                  <a:lnTo>
                    <a:pt x="35026" y="38067"/>
                  </a:lnTo>
                  <a:lnTo>
                    <a:pt x="35026" y="28459"/>
                  </a:lnTo>
                  <a:lnTo>
                    <a:pt x="20189" y="13743"/>
                  </a:lnTo>
                  <a:close/>
                  <a:moveTo>
                    <a:pt x="0" y="4622"/>
                  </a:moveTo>
                  <a:lnTo>
                    <a:pt x="0" y="40621"/>
                  </a:lnTo>
                  <a:lnTo>
                    <a:pt x="18730" y="40621"/>
                  </a:lnTo>
                  <a:lnTo>
                    <a:pt x="18730" y="23351"/>
                  </a:lnTo>
                  <a:lnTo>
                    <a:pt x="0" y="4622"/>
                  </a:lnTo>
                  <a:close/>
                  <a:moveTo>
                    <a:pt x="20189" y="24811"/>
                  </a:moveTo>
                  <a:lnTo>
                    <a:pt x="20189" y="40621"/>
                  </a:lnTo>
                  <a:lnTo>
                    <a:pt x="35026" y="40621"/>
                  </a:lnTo>
                  <a:lnTo>
                    <a:pt x="35026" y="39527"/>
                  </a:lnTo>
                  <a:lnTo>
                    <a:pt x="20189" y="24811"/>
                  </a:lnTo>
                  <a:close/>
                </a:path>
              </a:pathLst>
            </a:custGeom>
            <a:solidFill>
              <a:srgbClr val="FF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40;p40">
              <a:extLst>
                <a:ext uri="{FF2B5EF4-FFF2-40B4-BE49-F238E27FC236}">
                  <a16:creationId xmlns:a16="http://schemas.microsoft.com/office/drawing/2014/main" id="{66B5209D-580A-5381-C3BB-5E4C3161A050}"/>
                </a:ext>
              </a:extLst>
            </p:cNvPr>
            <p:cNvSpPr/>
            <p:nvPr/>
          </p:nvSpPr>
          <p:spPr>
            <a:xfrm>
              <a:off x="1673556" y="2198395"/>
              <a:ext cx="265155" cy="282560"/>
            </a:xfrm>
            <a:custGeom>
              <a:avLst/>
              <a:gdLst/>
              <a:ahLst/>
              <a:cxnLst/>
              <a:rect l="l" t="t" r="r" b="b"/>
              <a:pathLst>
                <a:path w="14838" h="15812" fill="none" extrusionOk="0">
                  <a:moveTo>
                    <a:pt x="0" y="1"/>
                  </a:moveTo>
                  <a:lnTo>
                    <a:pt x="0" y="15811"/>
                  </a:lnTo>
                  <a:lnTo>
                    <a:pt x="14837" y="15811"/>
                  </a:lnTo>
                  <a:lnTo>
                    <a:pt x="14837" y="1471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41;p40">
              <a:extLst>
                <a:ext uri="{FF2B5EF4-FFF2-40B4-BE49-F238E27FC236}">
                  <a16:creationId xmlns:a16="http://schemas.microsoft.com/office/drawing/2014/main" id="{E37C59B5-AE5C-C8EE-320D-72FD6386DD00}"/>
                </a:ext>
              </a:extLst>
            </p:cNvPr>
            <p:cNvSpPr/>
            <p:nvPr/>
          </p:nvSpPr>
          <p:spPr>
            <a:xfrm>
              <a:off x="1673556" y="2000628"/>
              <a:ext cx="265155" cy="434688"/>
            </a:xfrm>
            <a:custGeom>
              <a:avLst/>
              <a:gdLst/>
              <a:ahLst/>
              <a:cxnLst/>
              <a:rect l="l" t="t" r="r" b="b"/>
              <a:pathLst>
                <a:path w="14838" h="24325" fill="none" extrusionOk="0">
                  <a:moveTo>
                    <a:pt x="0" y="0"/>
                  </a:moveTo>
                  <a:lnTo>
                    <a:pt x="0" y="9487"/>
                  </a:lnTo>
                  <a:lnTo>
                    <a:pt x="14837" y="24324"/>
                  </a:lnTo>
                  <a:lnTo>
                    <a:pt x="14837" y="1471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42;p40">
              <a:extLst>
                <a:ext uri="{FF2B5EF4-FFF2-40B4-BE49-F238E27FC236}">
                  <a16:creationId xmlns:a16="http://schemas.microsoft.com/office/drawing/2014/main" id="{52A85047-6F4C-880D-5067-2C81830A206D}"/>
                </a:ext>
              </a:extLst>
            </p:cNvPr>
            <p:cNvSpPr/>
            <p:nvPr/>
          </p:nvSpPr>
          <p:spPr>
            <a:xfrm>
              <a:off x="1312779" y="1837636"/>
              <a:ext cx="334705" cy="643320"/>
            </a:xfrm>
            <a:custGeom>
              <a:avLst/>
              <a:gdLst/>
              <a:ahLst/>
              <a:cxnLst/>
              <a:rect l="l" t="t" r="r" b="b"/>
              <a:pathLst>
                <a:path w="18730" h="36000" fill="none" extrusionOk="0">
                  <a:moveTo>
                    <a:pt x="0" y="0"/>
                  </a:moveTo>
                  <a:lnTo>
                    <a:pt x="0" y="0"/>
                  </a:lnTo>
                  <a:lnTo>
                    <a:pt x="0" y="35999"/>
                  </a:lnTo>
                  <a:lnTo>
                    <a:pt x="18730" y="35999"/>
                  </a:lnTo>
                  <a:lnTo>
                    <a:pt x="18730" y="1872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43;p40">
              <a:extLst>
                <a:ext uri="{FF2B5EF4-FFF2-40B4-BE49-F238E27FC236}">
                  <a16:creationId xmlns:a16="http://schemas.microsoft.com/office/drawing/2014/main" id="{E3721CD7-8DEA-B1CD-7377-6E71C6829F77}"/>
                </a:ext>
              </a:extLst>
            </p:cNvPr>
            <p:cNvSpPr/>
            <p:nvPr/>
          </p:nvSpPr>
          <p:spPr>
            <a:xfrm>
              <a:off x="1341031" y="1837636"/>
              <a:ext cx="306453" cy="306453"/>
            </a:xfrm>
            <a:custGeom>
              <a:avLst/>
              <a:gdLst/>
              <a:ahLst/>
              <a:cxnLst/>
              <a:rect l="l" t="t" r="r" b="b"/>
              <a:pathLst>
                <a:path w="17149" h="17149" fill="none" extrusionOk="0">
                  <a:moveTo>
                    <a:pt x="9487" y="0"/>
                  </a:moveTo>
                  <a:lnTo>
                    <a:pt x="0" y="0"/>
                  </a:lnTo>
                  <a:lnTo>
                    <a:pt x="17149" y="17148"/>
                  </a:lnTo>
                  <a:lnTo>
                    <a:pt x="17149" y="7662"/>
                  </a:lnTo>
                  <a:lnTo>
                    <a:pt x="94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44;p40">
              <a:extLst>
                <a:ext uri="{FF2B5EF4-FFF2-40B4-BE49-F238E27FC236}">
                  <a16:creationId xmlns:a16="http://schemas.microsoft.com/office/drawing/2014/main" id="{CD8D9079-EDDF-6F25-03DB-BC8771A814EC}"/>
                </a:ext>
              </a:extLst>
            </p:cNvPr>
            <p:cNvSpPr/>
            <p:nvPr/>
          </p:nvSpPr>
          <p:spPr>
            <a:xfrm>
              <a:off x="1810458" y="1837636"/>
              <a:ext cx="128253" cy="128235"/>
            </a:xfrm>
            <a:custGeom>
              <a:avLst/>
              <a:gdLst/>
              <a:ahLst/>
              <a:cxnLst/>
              <a:rect l="l" t="t" r="r" b="b"/>
              <a:pathLst>
                <a:path w="7177" h="7176" fill="none" extrusionOk="0">
                  <a:moveTo>
                    <a:pt x="1217" y="0"/>
                  </a:moveTo>
                  <a:lnTo>
                    <a:pt x="1" y="0"/>
                  </a:lnTo>
                  <a:lnTo>
                    <a:pt x="7176" y="7176"/>
                  </a:lnTo>
                  <a:lnTo>
                    <a:pt x="7176" y="5838"/>
                  </a:lnTo>
                  <a:lnTo>
                    <a:pt x="12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45;p40">
              <a:extLst>
                <a:ext uri="{FF2B5EF4-FFF2-40B4-BE49-F238E27FC236}">
                  <a16:creationId xmlns:a16="http://schemas.microsoft.com/office/drawing/2014/main" id="{95103249-7201-6185-030E-1CF13893C21D}"/>
                </a:ext>
              </a:extLst>
            </p:cNvPr>
            <p:cNvSpPr/>
            <p:nvPr/>
          </p:nvSpPr>
          <p:spPr>
            <a:xfrm>
              <a:off x="1860458" y="1837636"/>
              <a:ext cx="78253" cy="78253"/>
            </a:xfrm>
            <a:custGeom>
              <a:avLst/>
              <a:gdLst/>
              <a:ahLst/>
              <a:cxnLst/>
              <a:rect l="l" t="t" r="r" b="b"/>
              <a:pathLst>
                <a:path w="4379" h="4379" fill="none" extrusionOk="0">
                  <a:moveTo>
                    <a:pt x="4378" y="0"/>
                  </a:moveTo>
                  <a:lnTo>
                    <a:pt x="0" y="0"/>
                  </a:lnTo>
                  <a:lnTo>
                    <a:pt x="4378" y="4378"/>
                  </a:lnTo>
                  <a:lnTo>
                    <a:pt x="43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46;p40">
              <a:extLst>
                <a:ext uri="{FF2B5EF4-FFF2-40B4-BE49-F238E27FC236}">
                  <a16:creationId xmlns:a16="http://schemas.microsoft.com/office/drawing/2014/main" id="{922BAB44-CB2A-1F31-5E69-F9D830A85E22}"/>
                </a:ext>
              </a:extLst>
            </p:cNvPr>
            <p:cNvSpPr/>
            <p:nvPr/>
          </p:nvSpPr>
          <p:spPr>
            <a:xfrm>
              <a:off x="1312779" y="1755041"/>
              <a:ext cx="171713" cy="56523"/>
            </a:xfrm>
            <a:custGeom>
              <a:avLst/>
              <a:gdLst/>
              <a:ahLst/>
              <a:cxnLst/>
              <a:rect l="l" t="t" r="r" b="b"/>
              <a:pathLst>
                <a:path w="9609" h="3163" fill="none" extrusionOk="0">
                  <a:moveTo>
                    <a:pt x="6446" y="1"/>
                  </a:moveTo>
                  <a:lnTo>
                    <a:pt x="0" y="1"/>
                  </a:lnTo>
                  <a:lnTo>
                    <a:pt x="0" y="3041"/>
                  </a:lnTo>
                  <a:lnTo>
                    <a:pt x="122" y="3163"/>
                  </a:lnTo>
                  <a:lnTo>
                    <a:pt x="9608" y="3163"/>
                  </a:lnTo>
                  <a:lnTo>
                    <a:pt x="64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47;p40">
              <a:extLst>
                <a:ext uri="{FF2B5EF4-FFF2-40B4-BE49-F238E27FC236}">
                  <a16:creationId xmlns:a16="http://schemas.microsoft.com/office/drawing/2014/main" id="{AFE0C7BA-A54C-99ED-EC2A-09C438212729}"/>
                </a:ext>
              </a:extLst>
            </p:cNvPr>
            <p:cNvSpPr/>
            <p:nvPr/>
          </p:nvSpPr>
          <p:spPr>
            <a:xfrm>
              <a:off x="1727881" y="1755041"/>
              <a:ext cx="78253" cy="56523"/>
            </a:xfrm>
            <a:custGeom>
              <a:avLst/>
              <a:gdLst/>
              <a:ahLst/>
              <a:cxnLst/>
              <a:rect l="l" t="t" r="r" b="b"/>
              <a:pathLst>
                <a:path w="4379" h="3163" fill="none" extrusionOk="0">
                  <a:moveTo>
                    <a:pt x="1217" y="1"/>
                  </a:moveTo>
                  <a:lnTo>
                    <a:pt x="0" y="1"/>
                  </a:lnTo>
                  <a:lnTo>
                    <a:pt x="3163" y="3163"/>
                  </a:lnTo>
                  <a:lnTo>
                    <a:pt x="4379" y="3163"/>
                  </a:lnTo>
                  <a:lnTo>
                    <a:pt x="12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48;p40">
              <a:extLst>
                <a:ext uri="{FF2B5EF4-FFF2-40B4-BE49-F238E27FC236}">
                  <a16:creationId xmlns:a16="http://schemas.microsoft.com/office/drawing/2014/main" id="{3C9F7AAE-97D9-894B-1DE6-A2B76F054818}"/>
                </a:ext>
              </a:extLst>
            </p:cNvPr>
            <p:cNvSpPr/>
            <p:nvPr/>
          </p:nvSpPr>
          <p:spPr>
            <a:xfrm>
              <a:off x="1777863" y="1755041"/>
              <a:ext cx="160848" cy="56523"/>
            </a:xfrm>
            <a:custGeom>
              <a:avLst/>
              <a:gdLst/>
              <a:ahLst/>
              <a:cxnLst/>
              <a:rect l="l" t="t" r="r" b="b"/>
              <a:pathLst>
                <a:path w="9001" h="3163" fill="none" extrusionOk="0">
                  <a:moveTo>
                    <a:pt x="9000" y="1"/>
                  </a:moveTo>
                  <a:lnTo>
                    <a:pt x="1" y="1"/>
                  </a:lnTo>
                  <a:lnTo>
                    <a:pt x="3163" y="3163"/>
                  </a:lnTo>
                  <a:lnTo>
                    <a:pt x="9000" y="3163"/>
                  </a:lnTo>
                  <a:lnTo>
                    <a:pt x="90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49;p40">
              <a:extLst>
                <a:ext uri="{FF2B5EF4-FFF2-40B4-BE49-F238E27FC236}">
                  <a16:creationId xmlns:a16="http://schemas.microsoft.com/office/drawing/2014/main" id="{A4539DCA-769D-A6AA-1723-D5B30294325E}"/>
                </a:ext>
              </a:extLst>
            </p:cNvPr>
            <p:cNvSpPr/>
            <p:nvPr/>
          </p:nvSpPr>
          <p:spPr>
            <a:xfrm>
              <a:off x="1286688" y="1728968"/>
              <a:ext cx="747645" cy="780240"/>
            </a:xfrm>
            <a:custGeom>
              <a:avLst/>
              <a:gdLst/>
              <a:ahLst/>
              <a:cxnLst/>
              <a:rect l="l" t="t" r="r" b="b"/>
              <a:pathLst>
                <a:path w="41838" h="43662" extrusionOk="0">
                  <a:moveTo>
                    <a:pt x="20190" y="1460"/>
                  </a:moveTo>
                  <a:lnTo>
                    <a:pt x="20190" y="4622"/>
                  </a:lnTo>
                  <a:lnTo>
                    <a:pt x="1460" y="4622"/>
                  </a:lnTo>
                  <a:lnTo>
                    <a:pt x="1460" y="1460"/>
                  </a:lnTo>
                  <a:close/>
                  <a:moveTo>
                    <a:pt x="40378" y="1460"/>
                  </a:moveTo>
                  <a:lnTo>
                    <a:pt x="40378" y="4622"/>
                  </a:lnTo>
                  <a:lnTo>
                    <a:pt x="21649" y="4622"/>
                  </a:lnTo>
                  <a:lnTo>
                    <a:pt x="21649" y="1460"/>
                  </a:lnTo>
                  <a:close/>
                  <a:moveTo>
                    <a:pt x="20190" y="6081"/>
                  </a:moveTo>
                  <a:lnTo>
                    <a:pt x="20190" y="42202"/>
                  </a:lnTo>
                  <a:lnTo>
                    <a:pt x="1460" y="42202"/>
                  </a:lnTo>
                  <a:lnTo>
                    <a:pt x="1460" y="6081"/>
                  </a:lnTo>
                  <a:close/>
                  <a:moveTo>
                    <a:pt x="40378" y="6081"/>
                  </a:moveTo>
                  <a:lnTo>
                    <a:pt x="40378" y="42202"/>
                  </a:lnTo>
                  <a:lnTo>
                    <a:pt x="21649" y="42202"/>
                  </a:lnTo>
                  <a:lnTo>
                    <a:pt x="21649" y="6081"/>
                  </a:lnTo>
                  <a:close/>
                  <a:moveTo>
                    <a:pt x="1" y="0"/>
                  </a:moveTo>
                  <a:lnTo>
                    <a:pt x="1" y="43661"/>
                  </a:lnTo>
                  <a:lnTo>
                    <a:pt x="41838" y="43661"/>
                  </a:lnTo>
                  <a:lnTo>
                    <a:pt x="4183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50;p40">
              <a:extLst>
                <a:ext uri="{FF2B5EF4-FFF2-40B4-BE49-F238E27FC236}">
                  <a16:creationId xmlns:a16="http://schemas.microsoft.com/office/drawing/2014/main" id="{57B52F8D-1A60-1A65-85E9-4DA52601F5D1}"/>
                </a:ext>
              </a:extLst>
            </p:cNvPr>
            <p:cNvSpPr/>
            <p:nvPr/>
          </p:nvSpPr>
          <p:spPr>
            <a:xfrm>
              <a:off x="1286688" y="1728968"/>
              <a:ext cx="747645" cy="780240"/>
            </a:xfrm>
            <a:custGeom>
              <a:avLst/>
              <a:gdLst/>
              <a:ahLst/>
              <a:cxnLst/>
              <a:rect l="l" t="t" r="r" b="b"/>
              <a:pathLst>
                <a:path w="41838" h="43662" fill="none" extrusionOk="0">
                  <a:moveTo>
                    <a:pt x="1" y="0"/>
                  </a:moveTo>
                  <a:lnTo>
                    <a:pt x="1" y="43661"/>
                  </a:lnTo>
                  <a:lnTo>
                    <a:pt x="41838" y="43661"/>
                  </a:lnTo>
                  <a:lnTo>
                    <a:pt x="41838"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51;p40">
              <a:extLst>
                <a:ext uri="{FF2B5EF4-FFF2-40B4-BE49-F238E27FC236}">
                  <a16:creationId xmlns:a16="http://schemas.microsoft.com/office/drawing/2014/main" id="{C0F4AE1A-E701-692F-B4B3-70712DEF9C97}"/>
                </a:ext>
              </a:extLst>
            </p:cNvPr>
            <p:cNvSpPr/>
            <p:nvPr/>
          </p:nvSpPr>
          <p:spPr>
            <a:xfrm>
              <a:off x="1673556" y="1755041"/>
              <a:ext cx="334705" cy="56523"/>
            </a:xfrm>
            <a:custGeom>
              <a:avLst/>
              <a:gdLst/>
              <a:ahLst/>
              <a:cxnLst/>
              <a:rect l="l" t="t" r="r" b="b"/>
              <a:pathLst>
                <a:path w="18730" h="3163" fill="none" extrusionOk="0">
                  <a:moveTo>
                    <a:pt x="18729" y="3163"/>
                  </a:moveTo>
                  <a:lnTo>
                    <a:pt x="0" y="3163"/>
                  </a:lnTo>
                  <a:lnTo>
                    <a:pt x="0" y="1"/>
                  </a:lnTo>
                  <a:lnTo>
                    <a:pt x="18729" y="1"/>
                  </a:lnTo>
                  <a:lnTo>
                    <a:pt x="18729" y="31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652;p40">
              <a:extLst>
                <a:ext uri="{FF2B5EF4-FFF2-40B4-BE49-F238E27FC236}">
                  <a16:creationId xmlns:a16="http://schemas.microsoft.com/office/drawing/2014/main" id="{73496438-89D4-07F3-B2C1-39FA01AF5C15}"/>
                </a:ext>
              </a:extLst>
            </p:cNvPr>
            <p:cNvSpPr/>
            <p:nvPr/>
          </p:nvSpPr>
          <p:spPr>
            <a:xfrm>
              <a:off x="1312779" y="1755041"/>
              <a:ext cx="334705" cy="56523"/>
            </a:xfrm>
            <a:custGeom>
              <a:avLst/>
              <a:gdLst/>
              <a:ahLst/>
              <a:cxnLst/>
              <a:rect l="l" t="t" r="r" b="b"/>
              <a:pathLst>
                <a:path w="18730" h="3163" fill="none" extrusionOk="0">
                  <a:moveTo>
                    <a:pt x="18730" y="1"/>
                  </a:moveTo>
                  <a:lnTo>
                    <a:pt x="18730" y="3163"/>
                  </a:lnTo>
                  <a:lnTo>
                    <a:pt x="0" y="3163"/>
                  </a:lnTo>
                  <a:lnTo>
                    <a:pt x="0" y="1"/>
                  </a:lnTo>
                  <a:lnTo>
                    <a:pt x="187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653;p40">
              <a:extLst>
                <a:ext uri="{FF2B5EF4-FFF2-40B4-BE49-F238E27FC236}">
                  <a16:creationId xmlns:a16="http://schemas.microsoft.com/office/drawing/2014/main" id="{B8F38AA9-E630-F07F-635F-6E2BD7144610}"/>
                </a:ext>
              </a:extLst>
            </p:cNvPr>
            <p:cNvSpPr/>
            <p:nvPr/>
          </p:nvSpPr>
          <p:spPr>
            <a:xfrm>
              <a:off x="1312779" y="1837636"/>
              <a:ext cx="334705" cy="645482"/>
            </a:xfrm>
            <a:custGeom>
              <a:avLst/>
              <a:gdLst/>
              <a:ahLst/>
              <a:cxnLst/>
              <a:rect l="l" t="t" r="r" b="b"/>
              <a:pathLst>
                <a:path w="18730" h="36121" fill="none" extrusionOk="0">
                  <a:moveTo>
                    <a:pt x="0" y="0"/>
                  </a:moveTo>
                  <a:lnTo>
                    <a:pt x="18730" y="0"/>
                  </a:lnTo>
                  <a:lnTo>
                    <a:pt x="18730" y="36121"/>
                  </a:lnTo>
                  <a:lnTo>
                    <a:pt x="0" y="361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654;p40">
              <a:extLst>
                <a:ext uri="{FF2B5EF4-FFF2-40B4-BE49-F238E27FC236}">
                  <a16:creationId xmlns:a16="http://schemas.microsoft.com/office/drawing/2014/main" id="{1A422A6C-CBA0-40A7-4C28-378532D5EF4A}"/>
                </a:ext>
              </a:extLst>
            </p:cNvPr>
            <p:cNvSpPr/>
            <p:nvPr/>
          </p:nvSpPr>
          <p:spPr>
            <a:xfrm>
              <a:off x="1673556" y="1837636"/>
              <a:ext cx="334705" cy="645482"/>
            </a:xfrm>
            <a:custGeom>
              <a:avLst/>
              <a:gdLst/>
              <a:ahLst/>
              <a:cxnLst/>
              <a:rect l="l" t="t" r="r" b="b"/>
              <a:pathLst>
                <a:path w="18730" h="36121" fill="none" extrusionOk="0">
                  <a:moveTo>
                    <a:pt x="0" y="36121"/>
                  </a:moveTo>
                  <a:lnTo>
                    <a:pt x="0" y="0"/>
                  </a:lnTo>
                  <a:lnTo>
                    <a:pt x="18729" y="0"/>
                  </a:lnTo>
                  <a:lnTo>
                    <a:pt x="18729" y="36121"/>
                  </a:lnTo>
                  <a:lnTo>
                    <a:pt x="0" y="361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655;p40">
              <a:extLst>
                <a:ext uri="{FF2B5EF4-FFF2-40B4-BE49-F238E27FC236}">
                  <a16:creationId xmlns:a16="http://schemas.microsoft.com/office/drawing/2014/main" id="{716B4B0F-9756-0824-FD7F-4AF23FA17D31}"/>
                </a:ext>
              </a:extLst>
            </p:cNvPr>
            <p:cNvSpPr/>
            <p:nvPr/>
          </p:nvSpPr>
          <p:spPr>
            <a:xfrm>
              <a:off x="2729780" y="1726788"/>
              <a:ext cx="356453" cy="754168"/>
            </a:xfrm>
            <a:custGeom>
              <a:avLst/>
              <a:gdLst/>
              <a:ahLst/>
              <a:cxnLst/>
              <a:rect l="l" t="t" r="r" b="b"/>
              <a:pathLst>
                <a:path w="19947" h="42203" extrusionOk="0">
                  <a:moveTo>
                    <a:pt x="1" y="0"/>
                  </a:moveTo>
                  <a:lnTo>
                    <a:pt x="1" y="42202"/>
                  </a:lnTo>
                  <a:lnTo>
                    <a:pt x="19946" y="42202"/>
                  </a:lnTo>
                  <a:lnTo>
                    <a:pt x="19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656;p40">
              <a:extLst>
                <a:ext uri="{FF2B5EF4-FFF2-40B4-BE49-F238E27FC236}">
                  <a16:creationId xmlns:a16="http://schemas.microsoft.com/office/drawing/2014/main" id="{5082EFDC-F3E3-40F3-75E7-7050F9F9025D}"/>
                </a:ext>
              </a:extLst>
            </p:cNvPr>
            <p:cNvSpPr/>
            <p:nvPr/>
          </p:nvSpPr>
          <p:spPr>
            <a:xfrm>
              <a:off x="2729780" y="1726788"/>
              <a:ext cx="356453" cy="754168"/>
            </a:xfrm>
            <a:custGeom>
              <a:avLst/>
              <a:gdLst/>
              <a:ahLst/>
              <a:cxnLst/>
              <a:rect l="l" t="t" r="r" b="b"/>
              <a:pathLst>
                <a:path w="19947" h="42203" fill="none" extrusionOk="0">
                  <a:moveTo>
                    <a:pt x="19946" y="42202"/>
                  </a:moveTo>
                  <a:lnTo>
                    <a:pt x="1" y="42202"/>
                  </a:lnTo>
                  <a:lnTo>
                    <a:pt x="1" y="0"/>
                  </a:lnTo>
                  <a:lnTo>
                    <a:pt x="19946" y="0"/>
                  </a:lnTo>
                  <a:lnTo>
                    <a:pt x="19946" y="422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657;p40">
              <a:extLst>
                <a:ext uri="{FF2B5EF4-FFF2-40B4-BE49-F238E27FC236}">
                  <a16:creationId xmlns:a16="http://schemas.microsoft.com/office/drawing/2014/main" id="{ABF82FBB-1685-69AF-40AA-F3846E20D8F7}"/>
                </a:ext>
              </a:extLst>
            </p:cNvPr>
            <p:cNvSpPr/>
            <p:nvPr/>
          </p:nvSpPr>
          <p:spPr>
            <a:xfrm>
              <a:off x="2721095" y="1741996"/>
              <a:ext cx="356435" cy="754168"/>
            </a:xfrm>
            <a:custGeom>
              <a:avLst/>
              <a:gdLst/>
              <a:ahLst/>
              <a:cxnLst/>
              <a:rect l="l" t="t" r="r" b="b"/>
              <a:pathLst>
                <a:path w="19946" h="42203" extrusionOk="0">
                  <a:moveTo>
                    <a:pt x="0" y="1"/>
                  </a:moveTo>
                  <a:lnTo>
                    <a:pt x="0" y="42203"/>
                  </a:lnTo>
                  <a:lnTo>
                    <a:pt x="19946" y="42203"/>
                  </a:lnTo>
                  <a:lnTo>
                    <a:pt x="19946" y="41351"/>
                  </a:lnTo>
                  <a:lnTo>
                    <a:pt x="487" y="41351"/>
                  </a:lnTo>
                  <a:lnTo>
                    <a:pt x="487" y="1"/>
                  </a:lnTo>
                  <a:close/>
                </a:path>
              </a:pathLst>
            </a:custGeom>
            <a:solidFill>
              <a:srgbClr val="EDD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658;p40">
              <a:extLst>
                <a:ext uri="{FF2B5EF4-FFF2-40B4-BE49-F238E27FC236}">
                  <a16:creationId xmlns:a16="http://schemas.microsoft.com/office/drawing/2014/main" id="{ECD51D33-6DD7-B3BE-5D42-99A61617AF34}"/>
                </a:ext>
              </a:extLst>
            </p:cNvPr>
            <p:cNvSpPr/>
            <p:nvPr/>
          </p:nvSpPr>
          <p:spPr>
            <a:xfrm>
              <a:off x="2721095" y="1741996"/>
              <a:ext cx="356435" cy="754168"/>
            </a:xfrm>
            <a:custGeom>
              <a:avLst/>
              <a:gdLst/>
              <a:ahLst/>
              <a:cxnLst/>
              <a:rect l="l" t="t" r="r" b="b"/>
              <a:pathLst>
                <a:path w="19946" h="42203" fill="none" extrusionOk="0">
                  <a:moveTo>
                    <a:pt x="487" y="1"/>
                  </a:moveTo>
                  <a:lnTo>
                    <a:pt x="0" y="1"/>
                  </a:lnTo>
                  <a:lnTo>
                    <a:pt x="0" y="42203"/>
                  </a:lnTo>
                  <a:lnTo>
                    <a:pt x="19946" y="42203"/>
                  </a:lnTo>
                  <a:lnTo>
                    <a:pt x="19946" y="41351"/>
                  </a:lnTo>
                  <a:lnTo>
                    <a:pt x="487" y="41351"/>
                  </a:lnTo>
                  <a:lnTo>
                    <a:pt x="4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659;p40">
              <a:extLst>
                <a:ext uri="{FF2B5EF4-FFF2-40B4-BE49-F238E27FC236}">
                  <a16:creationId xmlns:a16="http://schemas.microsoft.com/office/drawing/2014/main" id="{80EB9AB4-4757-1261-48D8-E53165F056FB}"/>
                </a:ext>
              </a:extLst>
            </p:cNvPr>
            <p:cNvSpPr/>
            <p:nvPr/>
          </p:nvSpPr>
          <p:spPr>
            <a:xfrm>
              <a:off x="2729780" y="1741996"/>
              <a:ext cx="347750" cy="738960"/>
            </a:xfrm>
            <a:custGeom>
              <a:avLst/>
              <a:gdLst/>
              <a:ahLst/>
              <a:cxnLst/>
              <a:rect l="l" t="t" r="r" b="b"/>
              <a:pathLst>
                <a:path w="19460" h="41352" extrusionOk="0">
                  <a:moveTo>
                    <a:pt x="1" y="1"/>
                  </a:moveTo>
                  <a:lnTo>
                    <a:pt x="1" y="41351"/>
                  </a:lnTo>
                  <a:lnTo>
                    <a:pt x="19460" y="41351"/>
                  </a:lnTo>
                  <a:lnTo>
                    <a:pt x="19460" y="1"/>
                  </a:lnTo>
                  <a:close/>
                </a:path>
              </a:pathLst>
            </a:custGeom>
            <a:solidFill>
              <a:srgbClr val="FFE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660;p40">
              <a:extLst>
                <a:ext uri="{FF2B5EF4-FFF2-40B4-BE49-F238E27FC236}">
                  <a16:creationId xmlns:a16="http://schemas.microsoft.com/office/drawing/2014/main" id="{B0E163C7-A8D6-3D60-C97A-69D3265362F0}"/>
                </a:ext>
              </a:extLst>
            </p:cNvPr>
            <p:cNvSpPr/>
            <p:nvPr/>
          </p:nvSpPr>
          <p:spPr>
            <a:xfrm>
              <a:off x="2729780" y="1741996"/>
              <a:ext cx="347750" cy="738960"/>
            </a:xfrm>
            <a:custGeom>
              <a:avLst/>
              <a:gdLst/>
              <a:ahLst/>
              <a:cxnLst/>
              <a:rect l="l" t="t" r="r" b="b"/>
              <a:pathLst>
                <a:path w="19460" h="41352" fill="none" extrusionOk="0">
                  <a:moveTo>
                    <a:pt x="19460" y="1"/>
                  </a:moveTo>
                  <a:lnTo>
                    <a:pt x="1" y="1"/>
                  </a:lnTo>
                  <a:lnTo>
                    <a:pt x="1" y="41351"/>
                  </a:lnTo>
                  <a:lnTo>
                    <a:pt x="19460" y="41351"/>
                  </a:lnTo>
                  <a:lnTo>
                    <a:pt x="194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661;p40">
              <a:extLst>
                <a:ext uri="{FF2B5EF4-FFF2-40B4-BE49-F238E27FC236}">
                  <a16:creationId xmlns:a16="http://schemas.microsoft.com/office/drawing/2014/main" id="{446207EE-2255-75E4-3A3A-700B393ACE3E}"/>
                </a:ext>
              </a:extLst>
            </p:cNvPr>
            <p:cNvSpPr/>
            <p:nvPr/>
          </p:nvSpPr>
          <p:spPr>
            <a:xfrm>
              <a:off x="2708050" y="1728968"/>
              <a:ext cx="382525" cy="780240"/>
            </a:xfrm>
            <a:custGeom>
              <a:avLst/>
              <a:gdLst/>
              <a:ahLst/>
              <a:cxnLst/>
              <a:rect l="l" t="t" r="r" b="b"/>
              <a:pathLst>
                <a:path w="21406" h="43662" extrusionOk="0">
                  <a:moveTo>
                    <a:pt x="20189" y="1460"/>
                  </a:moveTo>
                  <a:lnTo>
                    <a:pt x="20189" y="4622"/>
                  </a:lnTo>
                  <a:lnTo>
                    <a:pt x="1460" y="4622"/>
                  </a:lnTo>
                  <a:lnTo>
                    <a:pt x="1460" y="1460"/>
                  </a:lnTo>
                  <a:close/>
                  <a:moveTo>
                    <a:pt x="20189" y="6081"/>
                  </a:moveTo>
                  <a:lnTo>
                    <a:pt x="20189" y="42202"/>
                  </a:lnTo>
                  <a:lnTo>
                    <a:pt x="1460" y="42202"/>
                  </a:lnTo>
                  <a:lnTo>
                    <a:pt x="1460" y="6081"/>
                  </a:lnTo>
                  <a:close/>
                  <a:moveTo>
                    <a:pt x="1" y="0"/>
                  </a:moveTo>
                  <a:lnTo>
                    <a:pt x="1" y="43661"/>
                  </a:lnTo>
                  <a:lnTo>
                    <a:pt x="21405" y="43661"/>
                  </a:lnTo>
                  <a:lnTo>
                    <a:pt x="2140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662;p40">
              <a:extLst>
                <a:ext uri="{FF2B5EF4-FFF2-40B4-BE49-F238E27FC236}">
                  <a16:creationId xmlns:a16="http://schemas.microsoft.com/office/drawing/2014/main" id="{5FBA1E8B-D808-0FF8-9D10-A8C7C0408BAE}"/>
                </a:ext>
              </a:extLst>
            </p:cNvPr>
            <p:cNvSpPr/>
            <p:nvPr/>
          </p:nvSpPr>
          <p:spPr>
            <a:xfrm>
              <a:off x="2716735" y="3287250"/>
              <a:ext cx="360795" cy="239083"/>
            </a:xfrm>
            <a:custGeom>
              <a:avLst/>
              <a:gdLst/>
              <a:ahLst/>
              <a:cxnLst/>
              <a:rect l="l" t="t" r="r" b="b"/>
              <a:pathLst>
                <a:path w="20190" h="13379" extrusionOk="0">
                  <a:moveTo>
                    <a:pt x="1" y="0"/>
                  </a:moveTo>
                  <a:lnTo>
                    <a:pt x="1" y="13378"/>
                  </a:lnTo>
                  <a:lnTo>
                    <a:pt x="20190" y="13378"/>
                  </a:lnTo>
                  <a:lnTo>
                    <a:pt x="20190" y="0"/>
                  </a:lnTo>
                  <a:close/>
                </a:path>
              </a:pathLst>
            </a:custGeom>
            <a:solidFill>
              <a:srgbClr val="EDD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663;p40">
              <a:extLst>
                <a:ext uri="{FF2B5EF4-FFF2-40B4-BE49-F238E27FC236}">
                  <a16:creationId xmlns:a16="http://schemas.microsoft.com/office/drawing/2014/main" id="{635AE2F8-4A1F-04D5-EBF5-6424E8870004}"/>
                </a:ext>
              </a:extLst>
            </p:cNvPr>
            <p:cNvSpPr/>
            <p:nvPr/>
          </p:nvSpPr>
          <p:spPr>
            <a:xfrm>
              <a:off x="2716735" y="3287250"/>
              <a:ext cx="360795" cy="239083"/>
            </a:xfrm>
            <a:custGeom>
              <a:avLst/>
              <a:gdLst/>
              <a:ahLst/>
              <a:cxnLst/>
              <a:rect l="l" t="t" r="r" b="b"/>
              <a:pathLst>
                <a:path w="20190" h="13379" fill="none" extrusionOk="0">
                  <a:moveTo>
                    <a:pt x="20190" y="0"/>
                  </a:moveTo>
                  <a:lnTo>
                    <a:pt x="1" y="0"/>
                  </a:lnTo>
                  <a:lnTo>
                    <a:pt x="1" y="13378"/>
                  </a:lnTo>
                  <a:lnTo>
                    <a:pt x="20190" y="13378"/>
                  </a:lnTo>
                  <a:lnTo>
                    <a:pt x="201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664;p40">
              <a:extLst>
                <a:ext uri="{FF2B5EF4-FFF2-40B4-BE49-F238E27FC236}">
                  <a16:creationId xmlns:a16="http://schemas.microsoft.com/office/drawing/2014/main" id="{60B6DF9E-95C3-800D-6510-16270E82DB8D}"/>
                </a:ext>
              </a:extLst>
            </p:cNvPr>
            <p:cNvSpPr/>
            <p:nvPr/>
          </p:nvSpPr>
          <p:spPr>
            <a:xfrm>
              <a:off x="2708050" y="3289412"/>
              <a:ext cx="382525" cy="1073647"/>
            </a:xfrm>
            <a:custGeom>
              <a:avLst/>
              <a:gdLst/>
              <a:ahLst/>
              <a:cxnLst/>
              <a:rect l="l" t="t" r="r" b="b"/>
              <a:pathLst>
                <a:path w="21406" h="60081" extrusionOk="0">
                  <a:moveTo>
                    <a:pt x="20189" y="1582"/>
                  </a:moveTo>
                  <a:lnTo>
                    <a:pt x="20189" y="8149"/>
                  </a:lnTo>
                  <a:lnTo>
                    <a:pt x="1460" y="8149"/>
                  </a:lnTo>
                  <a:lnTo>
                    <a:pt x="1460" y="1582"/>
                  </a:lnTo>
                  <a:close/>
                  <a:moveTo>
                    <a:pt x="1" y="1"/>
                  </a:moveTo>
                  <a:lnTo>
                    <a:pt x="1" y="60081"/>
                  </a:lnTo>
                  <a:lnTo>
                    <a:pt x="21405" y="60081"/>
                  </a:lnTo>
                  <a:lnTo>
                    <a:pt x="2140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665;p40">
              <a:extLst>
                <a:ext uri="{FF2B5EF4-FFF2-40B4-BE49-F238E27FC236}">
                  <a16:creationId xmlns:a16="http://schemas.microsoft.com/office/drawing/2014/main" id="{2DC9D6D3-63FC-A4F8-77A2-CBD83BD1414A}"/>
                </a:ext>
              </a:extLst>
            </p:cNvPr>
            <p:cNvSpPr/>
            <p:nvPr/>
          </p:nvSpPr>
          <p:spPr>
            <a:xfrm>
              <a:off x="1060669" y="1429038"/>
              <a:ext cx="1393127" cy="2938364"/>
            </a:xfrm>
            <a:custGeom>
              <a:avLst/>
              <a:gdLst/>
              <a:ahLst/>
              <a:cxnLst/>
              <a:rect l="l" t="t" r="r" b="b"/>
              <a:pathLst>
                <a:path w="77959" h="164430" extrusionOk="0">
                  <a:moveTo>
                    <a:pt x="54607" y="1"/>
                  </a:moveTo>
                  <a:lnTo>
                    <a:pt x="54607" y="64216"/>
                  </a:lnTo>
                  <a:lnTo>
                    <a:pt x="1" y="64094"/>
                  </a:lnTo>
                  <a:lnTo>
                    <a:pt x="1" y="101066"/>
                  </a:lnTo>
                  <a:lnTo>
                    <a:pt x="54607" y="100945"/>
                  </a:lnTo>
                  <a:lnTo>
                    <a:pt x="54607" y="164430"/>
                  </a:lnTo>
                  <a:lnTo>
                    <a:pt x="77958" y="164430"/>
                  </a:lnTo>
                  <a:lnTo>
                    <a:pt x="77958" y="1"/>
                  </a:lnTo>
                  <a:close/>
                </a:path>
              </a:pathLst>
            </a:custGeom>
            <a:solidFill>
              <a:srgbClr val="CD4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666;p40">
              <a:extLst>
                <a:ext uri="{FF2B5EF4-FFF2-40B4-BE49-F238E27FC236}">
                  <a16:creationId xmlns:a16="http://schemas.microsoft.com/office/drawing/2014/main" id="{28952E9D-E775-44BF-8619-621BDE710C0C}"/>
                </a:ext>
              </a:extLst>
            </p:cNvPr>
            <p:cNvSpPr/>
            <p:nvPr/>
          </p:nvSpPr>
          <p:spPr>
            <a:xfrm>
              <a:off x="1060669" y="1429038"/>
              <a:ext cx="1393127" cy="2938364"/>
            </a:xfrm>
            <a:custGeom>
              <a:avLst/>
              <a:gdLst/>
              <a:ahLst/>
              <a:cxnLst/>
              <a:rect l="l" t="t" r="r" b="b"/>
              <a:pathLst>
                <a:path w="77959" h="164430" fill="none" extrusionOk="0">
                  <a:moveTo>
                    <a:pt x="77958" y="164430"/>
                  </a:moveTo>
                  <a:lnTo>
                    <a:pt x="54607" y="164430"/>
                  </a:lnTo>
                  <a:lnTo>
                    <a:pt x="54607" y="100945"/>
                  </a:lnTo>
                  <a:lnTo>
                    <a:pt x="1" y="101066"/>
                  </a:lnTo>
                  <a:lnTo>
                    <a:pt x="1" y="64094"/>
                  </a:lnTo>
                  <a:lnTo>
                    <a:pt x="54607" y="64216"/>
                  </a:lnTo>
                  <a:lnTo>
                    <a:pt x="54607" y="1"/>
                  </a:lnTo>
                  <a:lnTo>
                    <a:pt x="77958" y="1"/>
                  </a:lnTo>
                  <a:lnTo>
                    <a:pt x="77958" y="1644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667;p40">
              <a:extLst>
                <a:ext uri="{FF2B5EF4-FFF2-40B4-BE49-F238E27FC236}">
                  <a16:creationId xmlns:a16="http://schemas.microsoft.com/office/drawing/2014/main" id="{288FF3DF-19F7-17A2-A3BF-CF8258A0D9CD}"/>
                </a:ext>
              </a:extLst>
            </p:cNvPr>
            <p:cNvSpPr/>
            <p:nvPr/>
          </p:nvSpPr>
          <p:spPr>
            <a:xfrm>
              <a:off x="2034316" y="1483381"/>
              <a:ext cx="104343" cy="50000"/>
            </a:xfrm>
            <a:custGeom>
              <a:avLst/>
              <a:gdLst/>
              <a:ahLst/>
              <a:cxnLst/>
              <a:rect l="l" t="t" r="r" b="b"/>
              <a:pathLst>
                <a:path w="5839" h="2798" extrusionOk="0">
                  <a:moveTo>
                    <a:pt x="5474" y="243"/>
                  </a:moveTo>
                  <a:lnTo>
                    <a:pt x="5474" y="2554"/>
                  </a:lnTo>
                  <a:lnTo>
                    <a:pt x="244" y="2554"/>
                  </a:lnTo>
                  <a:lnTo>
                    <a:pt x="244" y="243"/>
                  </a:lnTo>
                  <a:close/>
                  <a:moveTo>
                    <a:pt x="1" y="0"/>
                  </a:moveTo>
                  <a:lnTo>
                    <a:pt x="1" y="2797"/>
                  </a:lnTo>
                  <a:lnTo>
                    <a:pt x="5838" y="2797"/>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668;p40">
              <a:extLst>
                <a:ext uri="{FF2B5EF4-FFF2-40B4-BE49-F238E27FC236}">
                  <a16:creationId xmlns:a16="http://schemas.microsoft.com/office/drawing/2014/main" id="{4BDD4FE7-695D-A582-2D54-5B52224579AD}"/>
                </a:ext>
              </a:extLst>
            </p:cNvPr>
            <p:cNvSpPr/>
            <p:nvPr/>
          </p:nvSpPr>
          <p:spPr>
            <a:xfrm>
              <a:off x="2034316" y="1483381"/>
              <a:ext cx="104343" cy="50000"/>
            </a:xfrm>
            <a:custGeom>
              <a:avLst/>
              <a:gdLst/>
              <a:ahLst/>
              <a:cxnLst/>
              <a:rect l="l" t="t" r="r" b="b"/>
              <a:pathLst>
                <a:path w="5839" h="2798" fill="none" extrusionOk="0">
                  <a:moveTo>
                    <a:pt x="852" y="2797"/>
                  </a:moveTo>
                  <a:lnTo>
                    <a:pt x="1" y="2797"/>
                  </a:lnTo>
                  <a:lnTo>
                    <a:pt x="1" y="0"/>
                  </a:lnTo>
                  <a:lnTo>
                    <a:pt x="5838" y="0"/>
                  </a:lnTo>
                  <a:lnTo>
                    <a:pt x="5838" y="2797"/>
                  </a:lnTo>
                  <a:lnTo>
                    <a:pt x="852" y="2797"/>
                  </a:lnTo>
                  <a:lnTo>
                    <a:pt x="852"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669;p40">
              <a:extLst>
                <a:ext uri="{FF2B5EF4-FFF2-40B4-BE49-F238E27FC236}">
                  <a16:creationId xmlns:a16="http://schemas.microsoft.com/office/drawing/2014/main" id="{49EE93EE-F845-2207-09B9-331F334B77A7}"/>
                </a:ext>
              </a:extLst>
            </p:cNvPr>
            <p:cNvSpPr/>
            <p:nvPr/>
          </p:nvSpPr>
          <p:spPr>
            <a:xfrm>
              <a:off x="2038658" y="1487723"/>
              <a:ext cx="93478" cy="41315"/>
            </a:xfrm>
            <a:custGeom>
              <a:avLst/>
              <a:gdLst/>
              <a:ahLst/>
              <a:cxnLst/>
              <a:rect l="l" t="t" r="r" b="b"/>
              <a:pathLst>
                <a:path w="5231" h="2312" fill="none" extrusionOk="0">
                  <a:moveTo>
                    <a:pt x="1" y="2311"/>
                  </a:moveTo>
                  <a:lnTo>
                    <a:pt x="244" y="2311"/>
                  </a:lnTo>
                  <a:lnTo>
                    <a:pt x="366" y="2311"/>
                  </a:lnTo>
                  <a:lnTo>
                    <a:pt x="5231" y="2311"/>
                  </a:lnTo>
                  <a:lnTo>
                    <a:pt x="5231" y="0"/>
                  </a:lnTo>
                  <a:lnTo>
                    <a:pt x="1" y="0"/>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670;p40">
              <a:extLst>
                <a:ext uri="{FF2B5EF4-FFF2-40B4-BE49-F238E27FC236}">
                  <a16:creationId xmlns:a16="http://schemas.microsoft.com/office/drawing/2014/main" id="{3BBD5FE6-941E-6356-08C7-ED96B2DA669C}"/>
                </a:ext>
              </a:extLst>
            </p:cNvPr>
            <p:cNvSpPr/>
            <p:nvPr/>
          </p:nvSpPr>
          <p:spPr>
            <a:xfrm>
              <a:off x="2132118" y="1483381"/>
              <a:ext cx="158668" cy="50000"/>
            </a:xfrm>
            <a:custGeom>
              <a:avLst/>
              <a:gdLst/>
              <a:ahLst/>
              <a:cxnLst/>
              <a:rect l="l" t="t" r="r" b="b"/>
              <a:pathLst>
                <a:path w="8879" h="2798" extrusionOk="0">
                  <a:moveTo>
                    <a:pt x="8635" y="243"/>
                  </a:moveTo>
                  <a:lnTo>
                    <a:pt x="8635" y="2554"/>
                  </a:lnTo>
                  <a:lnTo>
                    <a:pt x="365" y="2554"/>
                  </a:lnTo>
                  <a:lnTo>
                    <a:pt x="365" y="243"/>
                  </a:lnTo>
                  <a:close/>
                  <a:moveTo>
                    <a:pt x="1" y="0"/>
                  </a:moveTo>
                  <a:lnTo>
                    <a:pt x="1"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671;p40">
              <a:extLst>
                <a:ext uri="{FF2B5EF4-FFF2-40B4-BE49-F238E27FC236}">
                  <a16:creationId xmlns:a16="http://schemas.microsoft.com/office/drawing/2014/main" id="{4025862E-5DAF-BFB9-4A9B-8F03363102A5}"/>
                </a:ext>
              </a:extLst>
            </p:cNvPr>
            <p:cNvSpPr/>
            <p:nvPr/>
          </p:nvSpPr>
          <p:spPr>
            <a:xfrm>
              <a:off x="2132118" y="1483381"/>
              <a:ext cx="158668" cy="50000"/>
            </a:xfrm>
            <a:custGeom>
              <a:avLst/>
              <a:gdLst/>
              <a:ahLst/>
              <a:cxnLst/>
              <a:rect l="l" t="t" r="r" b="b"/>
              <a:pathLst>
                <a:path w="8879" h="2798" fill="none" extrusionOk="0">
                  <a:moveTo>
                    <a:pt x="8879" y="2797"/>
                  </a:moveTo>
                  <a:lnTo>
                    <a:pt x="1" y="2797"/>
                  </a:lnTo>
                  <a:lnTo>
                    <a:pt x="1" y="0"/>
                  </a:lnTo>
                  <a:lnTo>
                    <a:pt x="8879" y="0"/>
                  </a:lnTo>
                  <a:lnTo>
                    <a:pt x="8879"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672;p40">
              <a:extLst>
                <a:ext uri="{FF2B5EF4-FFF2-40B4-BE49-F238E27FC236}">
                  <a16:creationId xmlns:a16="http://schemas.microsoft.com/office/drawing/2014/main" id="{1099AB16-7655-781C-4D30-E6937AE5B7E7}"/>
                </a:ext>
              </a:extLst>
            </p:cNvPr>
            <p:cNvSpPr/>
            <p:nvPr/>
          </p:nvSpPr>
          <p:spPr>
            <a:xfrm>
              <a:off x="2138641" y="1487723"/>
              <a:ext cx="147803" cy="41315"/>
            </a:xfrm>
            <a:custGeom>
              <a:avLst/>
              <a:gdLst/>
              <a:ahLst/>
              <a:cxnLst/>
              <a:rect l="l" t="t" r="r" b="b"/>
              <a:pathLst>
                <a:path w="8271" h="2312" fill="none" extrusionOk="0">
                  <a:moveTo>
                    <a:pt x="0" y="2311"/>
                  </a:moveTo>
                  <a:lnTo>
                    <a:pt x="8270" y="2311"/>
                  </a:lnTo>
                  <a:lnTo>
                    <a:pt x="8270"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673;p40">
              <a:extLst>
                <a:ext uri="{FF2B5EF4-FFF2-40B4-BE49-F238E27FC236}">
                  <a16:creationId xmlns:a16="http://schemas.microsoft.com/office/drawing/2014/main" id="{6AF890F7-0765-9BE6-E015-1DA6FCB83CF6}"/>
                </a:ext>
              </a:extLst>
            </p:cNvPr>
            <p:cNvSpPr/>
            <p:nvPr/>
          </p:nvSpPr>
          <p:spPr>
            <a:xfrm>
              <a:off x="2286426" y="1483381"/>
              <a:ext cx="158668" cy="50000"/>
            </a:xfrm>
            <a:custGeom>
              <a:avLst/>
              <a:gdLst/>
              <a:ahLst/>
              <a:cxnLst/>
              <a:rect l="l" t="t" r="r" b="b"/>
              <a:pathLst>
                <a:path w="8879" h="2798" extrusionOk="0">
                  <a:moveTo>
                    <a:pt x="8635" y="243"/>
                  </a:moveTo>
                  <a:lnTo>
                    <a:pt x="8635" y="2554"/>
                  </a:lnTo>
                  <a:lnTo>
                    <a:pt x="244" y="2554"/>
                  </a:lnTo>
                  <a:lnTo>
                    <a:pt x="244" y="243"/>
                  </a:lnTo>
                  <a:close/>
                  <a:moveTo>
                    <a:pt x="0" y="0"/>
                  </a:moveTo>
                  <a:lnTo>
                    <a:pt x="0"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674;p40">
              <a:extLst>
                <a:ext uri="{FF2B5EF4-FFF2-40B4-BE49-F238E27FC236}">
                  <a16:creationId xmlns:a16="http://schemas.microsoft.com/office/drawing/2014/main" id="{E9D97972-8E39-C703-F5DB-7C226DF6E5BE}"/>
                </a:ext>
              </a:extLst>
            </p:cNvPr>
            <p:cNvSpPr/>
            <p:nvPr/>
          </p:nvSpPr>
          <p:spPr>
            <a:xfrm>
              <a:off x="2286426" y="1483381"/>
              <a:ext cx="158668" cy="50000"/>
            </a:xfrm>
            <a:custGeom>
              <a:avLst/>
              <a:gdLst/>
              <a:ahLst/>
              <a:cxnLst/>
              <a:rect l="l" t="t" r="r" b="b"/>
              <a:pathLst>
                <a:path w="8879" h="2798" fill="none" extrusionOk="0">
                  <a:moveTo>
                    <a:pt x="3771" y="2797"/>
                  </a:moveTo>
                  <a:lnTo>
                    <a:pt x="3527" y="2797"/>
                  </a:lnTo>
                  <a:lnTo>
                    <a:pt x="3527" y="2797"/>
                  </a:lnTo>
                  <a:lnTo>
                    <a:pt x="0" y="2797"/>
                  </a:lnTo>
                  <a:lnTo>
                    <a:pt x="0" y="0"/>
                  </a:lnTo>
                  <a:lnTo>
                    <a:pt x="8879" y="0"/>
                  </a:lnTo>
                  <a:lnTo>
                    <a:pt x="8879" y="2797"/>
                  </a:lnTo>
                  <a:lnTo>
                    <a:pt x="3892" y="2797"/>
                  </a:lnTo>
                  <a:lnTo>
                    <a:pt x="3771"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675;p40">
              <a:extLst>
                <a:ext uri="{FF2B5EF4-FFF2-40B4-BE49-F238E27FC236}">
                  <a16:creationId xmlns:a16="http://schemas.microsoft.com/office/drawing/2014/main" id="{2673500B-55DA-1700-2E16-F6B5D3D1BCE0}"/>
                </a:ext>
              </a:extLst>
            </p:cNvPr>
            <p:cNvSpPr/>
            <p:nvPr/>
          </p:nvSpPr>
          <p:spPr>
            <a:xfrm>
              <a:off x="2290768" y="1487723"/>
              <a:ext cx="149983" cy="41315"/>
            </a:xfrm>
            <a:custGeom>
              <a:avLst/>
              <a:gdLst/>
              <a:ahLst/>
              <a:cxnLst/>
              <a:rect l="l" t="t" r="r" b="b"/>
              <a:pathLst>
                <a:path w="8393" h="2312" fill="none" extrusionOk="0">
                  <a:moveTo>
                    <a:pt x="3528" y="2311"/>
                  </a:moveTo>
                  <a:lnTo>
                    <a:pt x="8392" y="2311"/>
                  </a:lnTo>
                  <a:lnTo>
                    <a:pt x="8392" y="0"/>
                  </a:lnTo>
                  <a:lnTo>
                    <a:pt x="1" y="0"/>
                  </a:lnTo>
                  <a:lnTo>
                    <a:pt x="1" y="2311"/>
                  </a:lnTo>
                  <a:lnTo>
                    <a:pt x="3528"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676;p40">
              <a:extLst>
                <a:ext uri="{FF2B5EF4-FFF2-40B4-BE49-F238E27FC236}">
                  <a16:creationId xmlns:a16="http://schemas.microsoft.com/office/drawing/2014/main" id="{9FA3C772-9EEC-CDDA-5663-F4740AD67166}"/>
                </a:ext>
              </a:extLst>
            </p:cNvPr>
            <p:cNvSpPr/>
            <p:nvPr/>
          </p:nvSpPr>
          <p:spPr>
            <a:xfrm>
              <a:off x="2440733" y="1483381"/>
              <a:ext cx="15225" cy="50000"/>
            </a:xfrm>
            <a:custGeom>
              <a:avLst/>
              <a:gdLst/>
              <a:ahLst/>
              <a:cxnLst/>
              <a:rect l="l" t="t" r="r" b="b"/>
              <a:pathLst>
                <a:path w="852" h="2798" extrusionOk="0">
                  <a:moveTo>
                    <a:pt x="609" y="243"/>
                  </a:moveTo>
                  <a:lnTo>
                    <a:pt x="609" y="2554"/>
                  </a:lnTo>
                  <a:lnTo>
                    <a:pt x="244" y="2554"/>
                  </a:lnTo>
                  <a:lnTo>
                    <a:pt x="244" y="243"/>
                  </a:lnTo>
                  <a:close/>
                  <a:moveTo>
                    <a:pt x="0" y="0"/>
                  </a:moveTo>
                  <a:lnTo>
                    <a:pt x="0" y="2797"/>
                  </a:lnTo>
                  <a:lnTo>
                    <a:pt x="852" y="2797"/>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677;p40">
              <a:extLst>
                <a:ext uri="{FF2B5EF4-FFF2-40B4-BE49-F238E27FC236}">
                  <a16:creationId xmlns:a16="http://schemas.microsoft.com/office/drawing/2014/main" id="{DFACC293-0BC9-EE6F-5834-F7E2ECB1B1D5}"/>
                </a:ext>
              </a:extLst>
            </p:cNvPr>
            <p:cNvSpPr/>
            <p:nvPr/>
          </p:nvSpPr>
          <p:spPr>
            <a:xfrm>
              <a:off x="2440733" y="1483381"/>
              <a:ext cx="15225" cy="50000"/>
            </a:xfrm>
            <a:custGeom>
              <a:avLst/>
              <a:gdLst/>
              <a:ahLst/>
              <a:cxnLst/>
              <a:rect l="l" t="t" r="r" b="b"/>
              <a:pathLst>
                <a:path w="852" h="2798" fill="none" extrusionOk="0">
                  <a:moveTo>
                    <a:pt x="852" y="2797"/>
                  </a:moveTo>
                  <a:lnTo>
                    <a:pt x="0" y="2797"/>
                  </a:lnTo>
                  <a:lnTo>
                    <a:pt x="0" y="0"/>
                  </a:lnTo>
                  <a:lnTo>
                    <a:pt x="852" y="0"/>
                  </a:lnTo>
                  <a:lnTo>
                    <a:pt x="852"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678;p40">
              <a:extLst>
                <a:ext uri="{FF2B5EF4-FFF2-40B4-BE49-F238E27FC236}">
                  <a16:creationId xmlns:a16="http://schemas.microsoft.com/office/drawing/2014/main" id="{F811F2D1-012D-BC85-8C57-2E81207615E8}"/>
                </a:ext>
              </a:extLst>
            </p:cNvPr>
            <p:cNvSpPr/>
            <p:nvPr/>
          </p:nvSpPr>
          <p:spPr>
            <a:xfrm>
              <a:off x="2445075" y="1487723"/>
              <a:ext cx="6540" cy="41315"/>
            </a:xfrm>
            <a:custGeom>
              <a:avLst/>
              <a:gdLst/>
              <a:ahLst/>
              <a:cxnLst/>
              <a:rect l="l" t="t" r="r" b="b"/>
              <a:pathLst>
                <a:path w="366" h="2312" fill="none" extrusionOk="0">
                  <a:moveTo>
                    <a:pt x="1" y="2311"/>
                  </a:moveTo>
                  <a:lnTo>
                    <a:pt x="366" y="2311"/>
                  </a:lnTo>
                  <a:lnTo>
                    <a:pt x="366" y="0"/>
                  </a:lnTo>
                  <a:lnTo>
                    <a:pt x="1" y="0"/>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679;p40">
              <a:extLst>
                <a:ext uri="{FF2B5EF4-FFF2-40B4-BE49-F238E27FC236}">
                  <a16:creationId xmlns:a16="http://schemas.microsoft.com/office/drawing/2014/main" id="{FA6F683B-A8BD-0C6A-8193-FB93B7160C28}"/>
                </a:ext>
              </a:extLst>
            </p:cNvPr>
            <p:cNvSpPr/>
            <p:nvPr/>
          </p:nvSpPr>
          <p:spPr>
            <a:xfrm>
              <a:off x="2043018" y="1529021"/>
              <a:ext cx="158668" cy="50000"/>
            </a:xfrm>
            <a:custGeom>
              <a:avLst/>
              <a:gdLst/>
              <a:ahLst/>
              <a:cxnLst/>
              <a:rect l="l" t="t" r="r" b="b"/>
              <a:pathLst>
                <a:path w="8879" h="2798" extrusionOk="0">
                  <a:moveTo>
                    <a:pt x="8635" y="243"/>
                  </a:moveTo>
                  <a:lnTo>
                    <a:pt x="8635" y="2432"/>
                  </a:lnTo>
                  <a:lnTo>
                    <a:pt x="365" y="2432"/>
                  </a:lnTo>
                  <a:lnTo>
                    <a:pt x="365" y="243"/>
                  </a:lnTo>
                  <a:close/>
                  <a:moveTo>
                    <a:pt x="0" y="0"/>
                  </a:moveTo>
                  <a:lnTo>
                    <a:pt x="0" y="2797"/>
                  </a:lnTo>
                  <a:lnTo>
                    <a:pt x="8878" y="2797"/>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680;p40">
              <a:extLst>
                <a:ext uri="{FF2B5EF4-FFF2-40B4-BE49-F238E27FC236}">
                  <a16:creationId xmlns:a16="http://schemas.microsoft.com/office/drawing/2014/main" id="{720D4B8F-7641-13CA-CAF2-CF40A4511615}"/>
                </a:ext>
              </a:extLst>
            </p:cNvPr>
            <p:cNvSpPr/>
            <p:nvPr/>
          </p:nvSpPr>
          <p:spPr>
            <a:xfrm>
              <a:off x="2043018" y="1529021"/>
              <a:ext cx="158668" cy="50000"/>
            </a:xfrm>
            <a:custGeom>
              <a:avLst/>
              <a:gdLst/>
              <a:ahLst/>
              <a:cxnLst/>
              <a:rect l="l" t="t" r="r" b="b"/>
              <a:pathLst>
                <a:path w="8879" h="2798" fill="none" extrusionOk="0">
                  <a:moveTo>
                    <a:pt x="8878" y="2797"/>
                  </a:moveTo>
                  <a:lnTo>
                    <a:pt x="0" y="2797"/>
                  </a:lnTo>
                  <a:lnTo>
                    <a:pt x="0" y="0"/>
                  </a:lnTo>
                  <a:lnTo>
                    <a:pt x="8878" y="0"/>
                  </a:lnTo>
                  <a:lnTo>
                    <a:pt x="8878"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681;p40">
              <a:extLst>
                <a:ext uri="{FF2B5EF4-FFF2-40B4-BE49-F238E27FC236}">
                  <a16:creationId xmlns:a16="http://schemas.microsoft.com/office/drawing/2014/main" id="{7C77D0E0-F477-EAEB-9B06-846F786AB356}"/>
                </a:ext>
              </a:extLst>
            </p:cNvPr>
            <p:cNvSpPr/>
            <p:nvPr/>
          </p:nvSpPr>
          <p:spPr>
            <a:xfrm>
              <a:off x="2049541" y="1533363"/>
              <a:ext cx="147803" cy="39135"/>
            </a:xfrm>
            <a:custGeom>
              <a:avLst/>
              <a:gdLst/>
              <a:ahLst/>
              <a:cxnLst/>
              <a:rect l="l" t="t" r="r" b="b"/>
              <a:pathLst>
                <a:path w="8271" h="2190" fill="none" extrusionOk="0">
                  <a:moveTo>
                    <a:pt x="0" y="2189"/>
                  </a:moveTo>
                  <a:lnTo>
                    <a:pt x="8270" y="2189"/>
                  </a:lnTo>
                  <a:lnTo>
                    <a:pt x="8270" y="0"/>
                  </a:lnTo>
                  <a:lnTo>
                    <a:pt x="0" y="0"/>
                  </a:lnTo>
                  <a:lnTo>
                    <a:pt x="0"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682;p40">
              <a:extLst>
                <a:ext uri="{FF2B5EF4-FFF2-40B4-BE49-F238E27FC236}">
                  <a16:creationId xmlns:a16="http://schemas.microsoft.com/office/drawing/2014/main" id="{483E5900-B38D-F31C-EFE2-D588108FE383}"/>
                </a:ext>
              </a:extLst>
            </p:cNvPr>
            <p:cNvSpPr/>
            <p:nvPr/>
          </p:nvSpPr>
          <p:spPr>
            <a:xfrm>
              <a:off x="2043018" y="1529021"/>
              <a:ext cx="95640" cy="4360"/>
            </a:xfrm>
            <a:custGeom>
              <a:avLst/>
              <a:gdLst/>
              <a:ahLst/>
              <a:cxnLst/>
              <a:rect l="l" t="t" r="r" b="b"/>
              <a:pathLst>
                <a:path w="5352" h="244" extrusionOk="0">
                  <a:moveTo>
                    <a:pt x="0" y="0"/>
                  </a:moveTo>
                  <a:lnTo>
                    <a:pt x="0" y="243"/>
                  </a:lnTo>
                  <a:lnTo>
                    <a:pt x="5351" y="243"/>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683;p40">
              <a:extLst>
                <a:ext uri="{FF2B5EF4-FFF2-40B4-BE49-F238E27FC236}">
                  <a16:creationId xmlns:a16="http://schemas.microsoft.com/office/drawing/2014/main" id="{3116D8FE-4CFF-A464-2900-6E4F94C948F5}"/>
                </a:ext>
              </a:extLst>
            </p:cNvPr>
            <p:cNvSpPr/>
            <p:nvPr/>
          </p:nvSpPr>
          <p:spPr>
            <a:xfrm>
              <a:off x="2043018" y="1529021"/>
              <a:ext cx="95640" cy="4360"/>
            </a:xfrm>
            <a:custGeom>
              <a:avLst/>
              <a:gdLst/>
              <a:ahLst/>
              <a:cxnLst/>
              <a:rect l="l" t="t" r="r" b="b"/>
              <a:pathLst>
                <a:path w="5352" h="244" fill="none" extrusionOk="0">
                  <a:moveTo>
                    <a:pt x="5351" y="243"/>
                  </a:moveTo>
                  <a:lnTo>
                    <a:pt x="0" y="243"/>
                  </a:lnTo>
                  <a:lnTo>
                    <a:pt x="0" y="0"/>
                  </a:lnTo>
                  <a:lnTo>
                    <a:pt x="122" y="0"/>
                  </a:lnTo>
                  <a:lnTo>
                    <a:pt x="5351" y="0"/>
                  </a:lnTo>
                  <a:lnTo>
                    <a:pt x="5351"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684;p40">
              <a:extLst>
                <a:ext uri="{FF2B5EF4-FFF2-40B4-BE49-F238E27FC236}">
                  <a16:creationId xmlns:a16="http://schemas.microsoft.com/office/drawing/2014/main" id="{8613457E-D3C1-E8BE-7591-96657662475F}"/>
                </a:ext>
              </a:extLst>
            </p:cNvPr>
            <p:cNvSpPr/>
            <p:nvPr/>
          </p:nvSpPr>
          <p:spPr>
            <a:xfrm>
              <a:off x="2132118" y="1529021"/>
              <a:ext cx="69568" cy="4360"/>
            </a:xfrm>
            <a:custGeom>
              <a:avLst/>
              <a:gdLst/>
              <a:ahLst/>
              <a:cxnLst/>
              <a:rect l="l" t="t" r="r" b="b"/>
              <a:pathLst>
                <a:path w="3893" h="244" extrusionOk="0">
                  <a:moveTo>
                    <a:pt x="1" y="0"/>
                  </a:moveTo>
                  <a:lnTo>
                    <a:pt x="1" y="243"/>
                  </a:lnTo>
                  <a:lnTo>
                    <a:pt x="3892" y="243"/>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685;p40">
              <a:extLst>
                <a:ext uri="{FF2B5EF4-FFF2-40B4-BE49-F238E27FC236}">
                  <a16:creationId xmlns:a16="http://schemas.microsoft.com/office/drawing/2014/main" id="{0470D73B-C98C-F15E-1B7A-4662C2F8BDF0}"/>
                </a:ext>
              </a:extLst>
            </p:cNvPr>
            <p:cNvSpPr/>
            <p:nvPr/>
          </p:nvSpPr>
          <p:spPr>
            <a:xfrm>
              <a:off x="2132118" y="1529021"/>
              <a:ext cx="69568" cy="4360"/>
            </a:xfrm>
            <a:custGeom>
              <a:avLst/>
              <a:gdLst/>
              <a:ahLst/>
              <a:cxnLst/>
              <a:rect l="l" t="t" r="r" b="b"/>
              <a:pathLst>
                <a:path w="3893" h="244" fill="none" extrusionOk="0">
                  <a:moveTo>
                    <a:pt x="3771" y="243"/>
                  </a:moveTo>
                  <a:lnTo>
                    <a:pt x="1" y="243"/>
                  </a:lnTo>
                  <a:lnTo>
                    <a:pt x="1" y="0"/>
                  </a:lnTo>
                  <a:lnTo>
                    <a:pt x="122" y="0"/>
                  </a:lnTo>
                  <a:lnTo>
                    <a:pt x="3892" y="0"/>
                  </a:lnTo>
                  <a:lnTo>
                    <a:pt x="3892" y="243"/>
                  </a:lnTo>
                  <a:lnTo>
                    <a:pt x="3771"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686;p40">
              <a:extLst>
                <a:ext uri="{FF2B5EF4-FFF2-40B4-BE49-F238E27FC236}">
                  <a16:creationId xmlns:a16="http://schemas.microsoft.com/office/drawing/2014/main" id="{43F7C0A4-8823-6596-2131-D508099E538F}"/>
                </a:ext>
              </a:extLst>
            </p:cNvPr>
            <p:cNvSpPr/>
            <p:nvPr/>
          </p:nvSpPr>
          <p:spPr>
            <a:xfrm>
              <a:off x="2197326" y="1529021"/>
              <a:ext cx="156488" cy="50000"/>
            </a:xfrm>
            <a:custGeom>
              <a:avLst/>
              <a:gdLst/>
              <a:ahLst/>
              <a:cxnLst/>
              <a:rect l="l" t="t" r="r" b="b"/>
              <a:pathLst>
                <a:path w="8757" h="2798" extrusionOk="0">
                  <a:moveTo>
                    <a:pt x="8513" y="243"/>
                  </a:moveTo>
                  <a:lnTo>
                    <a:pt x="8513" y="2432"/>
                  </a:lnTo>
                  <a:lnTo>
                    <a:pt x="243" y="2432"/>
                  </a:lnTo>
                  <a:lnTo>
                    <a:pt x="243" y="243"/>
                  </a:lnTo>
                  <a:close/>
                  <a:moveTo>
                    <a:pt x="0" y="0"/>
                  </a:moveTo>
                  <a:lnTo>
                    <a:pt x="0"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687;p40">
              <a:extLst>
                <a:ext uri="{FF2B5EF4-FFF2-40B4-BE49-F238E27FC236}">
                  <a16:creationId xmlns:a16="http://schemas.microsoft.com/office/drawing/2014/main" id="{1B30963A-26CA-6929-5DFF-B24CA37E1602}"/>
                </a:ext>
              </a:extLst>
            </p:cNvPr>
            <p:cNvSpPr/>
            <p:nvPr/>
          </p:nvSpPr>
          <p:spPr>
            <a:xfrm>
              <a:off x="2197326" y="1529021"/>
              <a:ext cx="156488" cy="50000"/>
            </a:xfrm>
            <a:custGeom>
              <a:avLst/>
              <a:gdLst/>
              <a:ahLst/>
              <a:cxnLst/>
              <a:rect l="l" t="t" r="r" b="b"/>
              <a:pathLst>
                <a:path w="8757" h="2798" fill="none" extrusionOk="0">
                  <a:moveTo>
                    <a:pt x="5108" y="2797"/>
                  </a:moveTo>
                  <a:lnTo>
                    <a:pt x="0" y="2797"/>
                  </a:lnTo>
                  <a:lnTo>
                    <a:pt x="0" y="0"/>
                  </a:lnTo>
                  <a:lnTo>
                    <a:pt x="4986" y="0"/>
                  </a:lnTo>
                  <a:lnTo>
                    <a:pt x="5108" y="0"/>
                  </a:lnTo>
                  <a:lnTo>
                    <a:pt x="5230" y="0"/>
                  </a:lnTo>
                  <a:lnTo>
                    <a:pt x="5230" y="0"/>
                  </a:lnTo>
                  <a:lnTo>
                    <a:pt x="8757" y="0"/>
                  </a:lnTo>
                  <a:lnTo>
                    <a:pt x="8757" y="2797"/>
                  </a:lnTo>
                  <a:lnTo>
                    <a:pt x="5108"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688;p40">
              <a:extLst>
                <a:ext uri="{FF2B5EF4-FFF2-40B4-BE49-F238E27FC236}">
                  <a16:creationId xmlns:a16="http://schemas.microsoft.com/office/drawing/2014/main" id="{F0865ABF-9F26-A2FC-8659-E11172E7293E}"/>
                </a:ext>
              </a:extLst>
            </p:cNvPr>
            <p:cNvSpPr/>
            <p:nvPr/>
          </p:nvSpPr>
          <p:spPr>
            <a:xfrm>
              <a:off x="2201668" y="1533363"/>
              <a:ext cx="147803" cy="39135"/>
            </a:xfrm>
            <a:custGeom>
              <a:avLst/>
              <a:gdLst/>
              <a:ahLst/>
              <a:cxnLst/>
              <a:rect l="l" t="t" r="r" b="b"/>
              <a:pathLst>
                <a:path w="8271" h="2190" fill="none" extrusionOk="0">
                  <a:moveTo>
                    <a:pt x="4987" y="2189"/>
                  </a:moveTo>
                  <a:lnTo>
                    <a:pt x="8270" y="2189"/>
                  </a:lnTo>
                  <a:lnTo>
                    <a:pt x="8270" y="0"/>
                  </a:lnTo>
                  <a:lnTo>
                    <a:pt x="0" y="0"/>
                  </a:lnTo>
                  <a:lnTo>
                    <a:pt x="0" y="2189"/>
                  </a:lnTo>
                  <a:lnTo>
                    <a:pt x="4987"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689;p40">
              <a:extLst>
                <a:ext uri="{FF2B5EF4-FFF2-40B4-BE49-F238E27FC236}">
                  <a16:creationId xmlns:a16="http://schemas.microsoft.com/office/drawing/2014/main" id="{132A4A2D-F846-F644-DD53-E1DA2BEAAE7E}"/>
                </a:ext>
              </a:extLst>
            </p:cNvPr>
            <p:cNvSpPr/>
            <p:nvPr/>
          </p:nvSpPr>
          <p:spPr>
            <a:xfrm>
              <a:off x="2197326" y="1529021"/>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690;p40">
              <a:extLst>
                <a:ext uri="{FF2B5EF4-FFF2-40B4-BE49-F238E27FC236}">
                  <a16:creationId xmlns:a16="http://schemas.microsoft.com/office/drawing/2014/main" id="{22E57E9E-34F3-1FEA-6BA4-56ED7DDBDF4B}"/>
                </a:ext>
              </a:extLst>
            </p:cNvPr>
            <p:cNvSpPr/>
            <p:nvPr/>
          </p:nvSpPr>
          <p:spPr>
            <a:xfrm>
              <a:off x="2197326" y="1529021"/>
              <a:ext cx="93460" cy="4360"/>
            </a:xfrm>
            <a:custGeom>
              <a:avLst/>
              <a:gdLst/>
              <a:ahLst/>
              <a:cxnLst/>
              <a:rect l="l" t="t" r="r" b="b"/>
              <a:pathLst>
                <a:path w="5230" h="244" fill="none" extrusionOk="0">
                  <a:moveTo>
                    <a:pt x="5108" y="243"/>
                  </a:moveTo>
                  <a:lnTo>
                    <a:pt x="0" y="243"/>
                  </a:lnTo>
                  <a:lnTo>
                    <a:pt x="0" y="0"/>
                  </a:lnTo>
                  <a:lnTo>
                    <a:pt x="5230" y="0"/>
                  </a:lnTo>
                  <a:lnTo>
                    <a:pt x="5230" y="243"/>
                  </a:lnTo>
                  <a:lnTo>
                    <a:pt x="5108"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691;p40">
              <a:extLst>
                <a:ext uri="{FF2B5EF4-FFF2-40B4-BE49-F238E27FC236}">
                  <a16:creationId xmlns:a16="http://schemas.microsoft.com/office/drawing/2014/main" id="{8A0E36F3-02C2-4A61-1D14-89742B52D11B}"/>
                </a:ext>
              </a:extLst>
            </p:cNvPr>
            <p:cNvSpPr/>
            <p:nvPr/>
          </p:nvSpPr>
          <p:spPr>
            <a:xfrm>
              <a:off x="2286426" y="1529021"/>
              <a:ext cx="67388" cy="4360"/>
            </a:xfrm>
            <a:custGeom>
              <a:avLst/>
              <a:gdLst/>
              <a:ahLst/>
              <a:cxnLst/>
              <a:rect l="l" t="t" r="r" b="b"/>
              <a:pathLst>
                <a:path w="3771" h="244" extrusionOk="0">
                  <a:moveTo>
                    <a:pt x="0" y="0"/>
                  </a:moveTo>
                  <a:lnTo>
                    <a:pt x="0"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692;p40">
              <a:extLst>
                <a:ext uri="{FF2B5EF4-FFF2-40B4-BE49-F238E27FC236}">
                  <a16:creationId xmlns:a16="http://schemas.microsoft.com/office/drawing/2014/main" id="{B53A95C5-E0D7-8765-C387-936EA063AC4F}"/>
                </a:ext>
              </a:extLst>
            </p:cNvPr>
            <p:cNvSpPr/>
            <p:nvPr/>
          </p:nvSpPr>
          <p:spPr>
            <a:xfrm>
              <a:off x="2286426" y="1529021"/>
              <a:ext cx="67388" cy="4360"/>
            </a:xfrm>
            <a:custGeom>
              <a:avLst/>
              <a:gdLst/>
              <a:ahLst/>
              <a:cxnLst/>
              <a:rect l="l" t="t" r="r" b="b"/>
              <a:pathLst>
                <a:path w="3771" h="244" fill="none" extrusionOk="0">
                  <a:moveTo>
                    <a:pt x="3649" y="243"/>
                  </a:moveTo>
                  <a:lnTo>
                    <a:pt x="0" y="243"/>
                  </a:lnTo>
                  <a:lnTo>
                    <a:pt x="0" y="0"/>
                  </a:lnTo>
                  <a:lnTo>
                    <a:pt x="122" y="0"/>
                  </a:lnTo>
                  <a:lnTo>
                    <a:pt x="3771" y="0"/>
                  </a:lnTo>
                  <a:lnTo>
                    <a:pt x="3771" y="243"/>
                  </a:lnTo>
                  <a:lnTo>
                    <a:pt x="3649"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693;p40">
              <a:extLst>
                <a:ext uri="{FF2B5EF4-FFF2-40B4-BE49-F238E27FC236}">
                  <a16:creationId xmlns:a16="http://schemas.microsoft.com/office/drawing/2014/main" id="{9FDFC382-CFAE-9BC3-E5A6-1339D4FE2317}"/>
                </a:ext>
              </a:extLst>
            </p:cNvPr>
            <p:cNvSpPr/>
            <p:nvPr/>
          </p:nvSpPr>
          <p:spPr>
            <a:xfrm>
              <a:off x="2351633" y="1529021"/>
              <a:ext cx="104325" cy="50000"/>
            </a:xfrm>
            <a:custGeom>
              <a:avLst/>
              <a:gdLst/>
              <a:ahLst/>
              <a:cxnLst/>
              <a:rect l="l" t="t" r="r" b="b"/>
              <a:pathLst>
                <a:path w="5838" h="2798" extrusionOk="0">
                  <a:moveTo>
                    <a:pt x="5595" y="243"/>
                  </a:moveTo>
                  <a:lnTo>
                    <a:pt x="5595" y="2432"/>
                  </a:lnTo>
                  <a:lnTo>
                    <a:pt x="243" y="2432"/>
                  </a:lnTo>
                  <a:lnTo>
                    <a:pt x="243" y="243"/>
                  </a:lnTo>
                  <a:close/>
                  <a:moveTo>
                    <a:pt x="0" y="0"/>
                  </a:moveTo>
                  <a:lnTo>
                    <a:pt x="0" y="2797"/>
                  </a:lnTo>
                  <a:lnTo>
                    <a:pt x="5838" y="2797"/>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694;p40">
              <a:extLst>
                <a:ext uri="{FF2B5EF4-FFF2-40B4-BE49-F238E27FC236}">
                  <a16:creationId xmlns:a16="http://schemas.microsoft.com/office/drawing/2014/main" id="{C019ECB3-7829-C0E8-7BB5-00E8C4D63C6B}"/>
                </a:ext>
              </a:extLst>
            </p:cNvPr>
            <p:cNvSpPr/>
            <p:nvPr/>
          </p:nvSpPr>
          <p:spPr>
            <a:xfrm>
              <a:off x="2351633" y="1529021"/>
              <a:ext cx="104325" cy="50000"/>
            </a:xfrm>
            <a:custGeom>
              <a:avLst/>
              <a:gdLst/>
              <a:ahLst/>
              <a:cxnLst/>
              <a:rect l="l" t="t" r="r" b="b"/>
              <a:pathLst>
                <a:path w="5838" h="2798" fill="none" extrusionOk="0">
                  <a:moveTo>
                    <a:pt x="5838" y="2797"/>
                  </a:moveTo>
                  <a:lnTo>
                    <a:pt x="0" y="2797"/>
                  </a:lnTo>
                  <a:lnTo>
                    <a:pt x="0" y="0"/>
                  </a:lnTo>
                  <a:lnTo>
                    <a:pt x="5838" y="0"/>
                  </a:lnTo>
                  <a:lnTo>
                    <a:pt x="5838"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695;p40">
              <a:extLst>
                <a:ext uri="{FF2B5EF4-FFF2-40B4-BE49-F238E27FC236}">
                  <a16:creationId xmlns:a16="http://schemas.microsoft.com/office/drawing/2014/main" id="{F8F09C77-6D04-3936-E420-09903E7D6051}"/>
                </a:ext>
              </a:extLst>
            </p:cNvPr>
            <p:cNvSpPr/>
            <p:nvPr/>
          </p:nvSpPr>
          <p:spPr>
            <a:xfrm>
              <a:off x="2355976" y="1533363"/>
              <a:ext cx="95640" cy="39135"/>
            </a:xfrm>
            <a:custGeom>
              <a:avLst/>
              <a:gdLst/>
              <a:ahLst/>
              <a:cxnLst/>
              <a:rect l="l" t="t" r="r" b="b"/>
              <a:pathLst>
                <a:path w="5352" h="2190" fill="none" extrusionOk="0">
                  <a:moveTo>
                    <a:pt x="0" y="2189"/>
                  </a:moveTo>
                  <a:lnTo>
                    <a:pt x="5352" y="2189"/>
                  </a:lnTo>
                  <a:lnTo>
                    <a:pt x="5352" y="0"/>
                  </a:lnTo>
                  <a:lnTo>
                    <a:pt x="0" y="0"/>
                  </a:lnTo>
                  <a:lnTo>
                    <a:pt x="0"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696;p40">
              <a:extLst>
                <a:ext uri="{FF2B5EF4-FFF2-40B4-BE49-F238E27FC236}">
                  <a16:creationId xmlns:a16="http://schemas.microsoft.com/office/drawing/2014/main" id="{9A4AC896-3D11-81A6-F336-D2C75F8215DE}"/>
                </a:ext>
              </a:extLst>
            </p:cNvPr>
            <p:cNvSpPr/>
            <p:nvPr/>
          </p:nvSpPr>
          <p:spPr>
            <a:xfrm>
              <a:off x="2351633" y="1529021"/>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697;p40">
              <a:extLst>
                <a:ext uri="{FF2B5EF4-FFF2-40B4-BE49-F238E27FC236}">
                  <a16:creationId xmlns:a16="http://schemas.microsoft.com/office/drawing/2014/main" id="{E4964DE2-CDA8-637F-0904-12B5FBFCB2AA}"/>
                </a:ext>
              </a:extLst>
            </p:cNvPr>
            <p:cNvSpPr/>
            <p:nvPr/>
          </p:nvSpPr>
          <p:spPr>
            <a:xfrm>
              <a:off x="2351633" y="1529021"/>
              <a:ext cx="93460" cy="4360"/>
            </a:xfrm>
            <a:custGeom>
              <a:avLst/>
              <a:gdLst/>
              <a:ahLst/>
              <a:cxnLst/>
              <a:rect l="l" t="t" r="r" b="b"/>
              <a:pathLst>
                <a:path w="5230" h="244" fill="none" extrusionOk="0">
                  <a:moveTo>
                    <a:pt x="5108" y="243"/>
                  </a:moveTo>
                  <a:lnTo>
                    <a:pt x="0" y="243"/>
                  </a:lnTo>
                  <a:lnTo>
                    <a:pt x="0" y="0"/>
                  </a:lnTo>
                  <a:lnTo>
                    <a:pt x="5230" y="0"/>
                  </a:lnTo>
                  <a:lnTo>
                    <a:pt x="5230" y="243"/>
                  </a:lnTo>
                  <a:lnTo>
                    <a:pt x="5108"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698;p40">
              <a:extLst>
                <a:ext uri="{FF2B5EF4-FFF2-40B4-BE49-F238E27FC236}">
                  <a16:creationId xmlns:a16="http://schemas.microsoft.com/office/drawing/2014/main" id="{213B0E90-3F4C-9216-EFE3-F9FB49D54758}"/>
                </a:ext>
              </a:extLst>
            </p:cNvPr>
            <p:cNvSpPr/>
            <p:nvPr/>
          </p:nvSpPr>
          <p:spPr>
            <a:xfrm>
              <a:off x="2440733" y="1529021"/>
              <a:ext cx="15225" cy="4360"/>
            </a:xfrm>
            <a:custGeom>
              <a:avLst/>
              <a:gdLst/>
              <a:ahLst/>
              <a:cxnLst/>
              <a:rect l="l" t="t" r="r" b="b"/>
              <a:pathLst>
                <a:path w="852" h="244" extrusionOk="0">
                  <a:moveTo>
                    <a:pt x="0" y="0"/>
                  </a:moveTo>
                  <a:lnTo>
                    <a:pt x="0" y="243"/>
                  </a:lnTo>
                  <a:lnTo>
                    <a:pt x="852" y="243"/>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699;p40">
              <a:extLst>
                <a:ext uri="{FF2B5EF4-FFF2-40B4-BE49-F238E27FC236}">
                  <a16:creationId xmlns:a16="http://schemas.microsoft.com/office/drawing/2014/main" id="{B97006F9-2288-A4DD-9D2D-57562AD3B486}"/>
                </a:ext>
              </a:extLst>
            </p:cNvPr>
            <p:cNvSpPr/>
            <p:nvPr/>
          </p:nvSpPr>
          <p:spPr>
            <a:xfrm>
              <a:off x="2440733" y="1529021"/>
              <a:ext cx="15225" cy="4360"/>
            </a:xfrm>
            <a:custGeom>
              <a:avLst/>
              <a:gdLst/>
              <a:ahLst/>
              <a:cxnLst/>
              <a:rect l="l" t="t" r="r" b="b"/>
              <a:pathLst>
                <a:path w="852" h="244" fill="none" extrusionOk="0">
                  <a:moveTo>
                    <a:pt x="730" y="243"/>
                  </a:moveTo>
                  <a:lnTo>
                    <a:pt x="0" y="243"/>
                  </a:lnTo>
                  <a:lnTo>
                    <a:pt x="0" y="0"/>
                  </a:lnTo>
                  <a:lnTo>
                    <a:pt x="852" y="0"/>
                  </a:lnTo>
                  <a:lnTo>
                    <a:pt x="852" y="243"/>
                  </a:lnTo>
                  <a:lnTo>
                    <a:pt x="730"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700;p40">
              <a:extLst>
                <a:ext uri="{FF2B5EF4-FFF2-40B4-BE49-F238E27FC236}">
                  <a16:creationId xmlns:a16="http://schemas.microsoft.com/office/drawing/2014/main" id="{E125EFBB-71C8-0EA2-D8BB-8C9B6D7B0283}"/>
                </a:ext>
              </a:extLst>
            </p:cNvPr>
            <p:cNvSpPr/>
            <p:nvPr/>
          </p:nvSpPr>
          <p:spPr>
            <a:xfrm>
              <a:off x="2034316" y="1572481"/>
              <a:ext cx="104343" cy="50000"/>
            </a:xfrm>
            <a:custGeom>
              <a:avLst/>
              <a:gdLst/>
              <a:ahLst/>
              <a:cxnLst/>
              <a:rect l="l" t="t" r="r" b="b"/>
              <a:pathLst>
                <a:path w="5839" h="2798" extrusionOk="0">
                  <a:moveTo>
                    <a:pt x="5474" y="365"/>
                  </a:moveTo>
                  <a:lnTo>
                    <a:pt x="5474" y="2554"/>
                  </a:lnTo>
                  <a:lnTo>
                    <a:pt x="244" y="2554"/>
                  </a:lnTo>
                  <a:lnTo>
                    <a:pt x="244" y="365"/>
                  </a:lnTo>
                  <a:close/>
                  <a:moveTo>
                    <a:pt x="1" y="0"/>
                  </a:moveTo>
                  <a:lnTo>
                    <a:pt x="1" y="2798"/>
                  </a:lnTo>
                  <a:lnTo>
                    <a:pt x="5838" y="2798"/>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701;p40">
              <a:extLst>
                <a:ext uri="{FF2B5EF4-FFF2-40B4-BE49-F238E27FC236}">
                  <a16:creationId xmlns:a16="http://schemas.microsoft.com/office/drawing/2014/main" id="{1C881A26-04C0-FCF9-3BF3-DC063FD71490}"/>
                </a:ext>
              </a:extLst>
            </p:cNvPr>
            <p:cNvSpPr/>
            <p:nvPr/>
          </p:nvSpPr>
          <p:spPr>
            <a:xfrm>
              <a:off x="2034316" y="1572481"/>
              <a:ext cx="104343" cy="50000"/>
            </a:xfrm>
            <a:custGeom>
              <a:avLst/>
              <a:gdLst/>
              <a:ahLst/>
              <a:cxnLst/>
              <a:rect l="l" t="t" r="r" b="b"/>
              <a:pathLst>
                <a:path w="5839" h="2798" fill="none" extrusionOk="0">
                  <a:moveTo>
                    <a:pt x="5838" y="2798"/>
                  </a:moveTo>
                  <a:lnTo>
                    <a:pt x="1" y="2798"/>
                  </a:lnTo>
                  <a:lnTo>
                    <a:pt x="1" y="0"/>
                  </a:lnTo>
                  <a:lnTo>
                    <a:pt x="5838" y="0"/>
                  </a:lnTo>
                  <a:lnTo>
                    <a:pt x="583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702;p40">
              <a:extLst>
                <a:ext uri="{FF2B5EF4-FFF2-40B4-BE49-F238E27FC236}">
                  <a16:creationId xmlns:a16="http://schemas.microsoft.com/office/drawing/2014/main" id="{1FA365AB-6992-C701-DC7C-0A8BA3DFFF6D}"/>
                </a:ext>
              </a:extLst>
            </p:cNvPr>
            <p:cNvSpPr/>
            <p:nvPr/>
          </p:nvSpPr>
          <p:spPr>
            <a:xfrm>
              <a:off x="2038658" y="1579003"/>
              <a:ext cx="93478" cy="39135"/>
            </a:xfrm>
            <a:custGeom>
              <a:avLst/>
              <a:gdLst/>
              <a:ahLst/>
              <a:cxnLst/>
              <a:rect l="l" t="t" r="r" b="b"/>
              <a:pathLst>
                <a:path w="5231" h="2190" fill="none" extrusionOk="0">
                  <a:moveTo>
                    <a:pt x="1" y="2189"/>
                  </a:moveTo>
                  <a:lnTo>
                    <a:pt x="5231" y="2189"/>
                  </a:lnTo>
                  <a:lnTo>
                    <a:pt x="5231" y="0"/>
                  </a:lnTo>
                  <a:lnTo>
                    <a:pt x="1" y="0"/>
                  </a:lnTo>
                  <a:lnTo>
                    <a:pt x="1"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703;p40">
              <a:extLst>
                <a:ext uri="{FF2B5EF4-FFF2-40B4-BE49-F238E27FC236}">
                  <a16:creationId xmlns:a16="http://schemas.microsoft.com/office/drawing/2014/main" id="{8CE5232B-5C99-8CE8-E3DE-ACFEDB81EFEE}"/>
                </a:ext>
              </a:extLst>
            </p:cNvPr>
            <p:cNvSpPr/>
            <p:nvPr/>
          </p:nvSpPr>
          <p:spPr>
            <a:xfrm>
              <a:off x="2043018" y="1572481"/>
              <a:ext cx="95640" cy="6540"/>
            </a:xfrm>
            <a:custGeom>
              <a:avLst/>
              <a:gdLst/>
              <a:ahLst/>
              <a:cxnLst/>
              <a:rect l="l" t="t" r="r" b="b"/>
              <a:pathLst>
                <a:path w="5352" h="366" extrusionOk="0">
                  <a:moveTo>
                    <a:pt x="0" y="0"/>
                  </a:moveTo>
                  <a:lnTo>
                    <a:pt x="0" y="365"/>
                  </a:lnTo>
                  <a:lnTo>
                    <a:pt x="5351" y="365"/>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704;p40">
              <a:extLst>
                <a:ext uri="{FF2B5EF4-FFF2-40B4-BE49-F238E27FC236}">
                  <a16:creationId xmlns:a16="http://schemas.microsoft.com/office/drawing/2014/main" id="{55789A74-87CF-588E-8C3D-237631546197}"/>
                </a:ext>
              </a:extLst>
            </p:cNvPr>
            <p:cNvSpPr/>
            <p:nvPr/>
          </p:nvSpPr>
          <p:spPr>
            <a:xfrm>
              <a:off x="2043018" y="1572481"/>
              <a:ext cx="95640" cy="6540"/>
            </a:xfrm>
            <a:custGeom>
              <a:avLst/>
              <a:gdLst/>
              <a:ahLst/>
              <a:cxnLst/>
              <a:rect l="l" t="t" r="r" b="b"/>
              <a:pathLst>
                <a:path w="5352" h="366" fill="none" extrusionOk="0">
                  <a:moveTo>
                    <a:pt x="5108" y="365"/>
                  </a:moveTo>
                  <a:lnTo>
                    <a:pt x="0" y="365"/>
                  </a:lnTo>
                  <a:lnTo>
                    <a:pt x="0" y="0"/>
                  </a:lnTo>
                  <a:lnTo>
                    <a:pt x="122" y="0"/>
                  </a:lnTo>
                  <a:lnTo>
                    <a:pt x="5351" y="0"/>
                  </a:lnTo>
                  <a:lnTo>
                    <a:pt x="5351" y="365"/>
                  </a:lnTo>
                  <a:lnTo>
                    <a:pt x="5108" y="3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705;p40">
              <a:extLst>
                <a:ext uri="{FF2B5EF4-FFF2-40B4-BE49-F238E27FC236}">
                  <a16:creationId xmlns:a16="http://schemas.microsoft.com/office/drawing/2014/main" id="{5BE0B3ED-059F-6C62-F574-045038B74966}"/>
                </a:ext>
              </a:extLst>
            </p:cNvPr>
            <p:cNvSpPr/>
            <p:nvPr/>
          </p:nvSpPr>
          <p:spPr>
            <a:xfrm>
              <a:off x="2132118" y="1572481"/>
              <a:ext cx="158668" cy="50000"/>
            </a:xfrm>
            <a:custGeom>
              <a:avLst/>
              <a:gdLst/>
              <a:ahLst/>
              <a:cxnLst/>
              <a:rect l="l" t="t" r="r" b="b"/>
              <a:pathLst>
                <a:path w="8879" h="2798" extrusionOk="0">
                  <a:moveTo>
                    <a:pt x="8635" y="365"/>
                  </a:moveTo>
                  <a:lnTo>
                    <a:pt x="8635" y="2554"/>
                  </a:lnTo>
                  <a:lnTo>
                    <a:pt x="365" y="2554"/>
                  </a:lnTo>
                  <a:lnTo>
                    <a:pt x="365" y="365"/>
                  </a:lnTo>
                  <a:close/>
                  <a:moveTo>
                    <a:pt x="1" y="0"/>
                  </a:moveTo>
                  <a:lnTo>
                    <a:pt x="1" y="2798"/>
                  </a:lnTo>
                  <a:lnTo>
                    <a:pt x="8879" y="2798"/>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706;p40">
              <a:extLst>
                <a:ext uri="{FF2B5EF4-FFF2-40B4-BE49-F238E27FC236}">
                  <a16:creationId xmlns:a16="http://schemas.microsoft.com/office/drawing/2014/main" id="{3CE4873C-89A7-48C0-A332-293A0273E39F}"/>
                </a:ext>
              </a:extLst>
            </p:cNvPr>
            <p:cNvSpPr/>
            <p:nvPr/>
          </p:nvSpPr>
          <p:spPr>
            <a:xfrm>
              <a:off x="2132118" y="1572481"/>
              <a:ext cx="69568" cy="6540"/>
            </a:xfrm>
            <a:custGeom>
              <a:avLst/>
              <a:gdLst/>
              <a:ahLst/>
              <a:cxnLst/>
              <a:rect l="l" t="t" r="r" b="b"/>
              <a:pathLst>
                <a:path w="3893" h="366" extrusionOk="0">
                  <a:moveTo>
                    <a:pt x="1" y="0"/>
                  </a:moveTo>
                  <a:lnTo>
                    <a:pt x="1" y="365"/>
                  </a:lnTo>
                  <a:lnTo>
                    <a:pt x="3892" y="365"/>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707;p40">
              <a:extLst>
                <a:ext uri="{FF2B5EF4-FFF2-40B4-BE49-F238E27FC236}">
                  <a16:creationId xmlns:a16="http://schemas.microsoft.com/office/drawing/2014/main" id="{0DE9434C-E963-EC1B-A827-5340E41D2E31}"/>
                </a:ext>
              </a:extLst>
            </p:cNvPr>
            <p:cNvSpPr/>
            <p:nvPr/>
          </p:nvSpPr>
          <p:spPr>
            <a:xfrm>
              <a:off x="2197326" y="1572481"/>
              <a:ext cx="93460" cy="6540"/>
            </a:xfrm>
            <a:custGeom>
              <a:avLst/>
              <a:gdLst/>
              <a:ahLst/>
              <a:cxnLst/>
              <a:rect l="l" t="t" r="r" b="b"/>
              <a:pathLst>
                <a:path w="5230" h="366" extrusionOk="0">
                  <a:moveTo>
                    <a:pt x="0" y="0"/>
                  </a:moveTo>
                  <a:lnTo>
                    <a:pt x="0" y="365"/>
                  </a:lnTo>
                  <a:lnTo>
                    <a:pt x="5230" y="365"/>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708;p40">
              <a:extLst>
                <a:ext uri="{FF2B5EF4-FFF2-40B4-BE49-F238E27FC236}">
                  <a16:creationId xmlns:a16="http://schemas.microsoft.com/office/drawing/2014/main" id="{17C32FC4-9639-8657-9ABC-C85BF38D9091}"/>
                </a:ext>
              </a:extLst>
            </p:cNvPr>
            <p:cNvSpPr/>
            <p:nvPr/>
          </p:nvSpPr>
          <p:spPr>
            <a:xfrm>
              <a:off x="2286426" y="1572481"/>
              <a:ext cx="158668" cy="50000"/>
            </a:xfrm>
            <a:custGeom>
              <a:avLst/>
              <a:gdLst/>
              <a:ahLst/>
              <a:cxnLst/>
              <a:rect l="l" t="t" r="r" b="b"/>
              <a:pathLst>
                <a:path w="8879" h="2798" extrusionOk="0">
                  <a:moveTo>
                    <a:pt x="8635" y="365"/>
                  </a:moveTo>
                  <a:lnTo>
                    <a:pt x="8635" y="2554"/>
                  </a:lnTo>
                  <a:lnTo>
                    <a:pt x="244" y="2554"/>
                  </a:lnTo>
                  <a:lnTo>
                    <a:pt x="244" y="365"/>
                  </a:lnTo>
                  <a:close/>
                  <a:moveTo>
                    <a:pt x="0" y="0"/>
                  </a:moveTo>
                  <a:lnTo>
                    <a:pt x="0" y="2798"/>
                  </a:lnTo>
                  <a:lnTo>
                    <a:pt x="8879" y="2798"/>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709;p40">
              <a:extLst>
                <a:ext uri="{FF2B5EF4-FFF2-40B4-BE49-F238E27FC236}">
                  <a16:creationId xmlns:a16="http://schemas.microsoft.com/office/drawing/2014/main" id="{8E168A3F-B1A1-5DDB-4509-E5AADC51493E}"/>
                </a:ext>
              </a:extLst>
            </p:cNvPr>
            <p:cNvSpPr/>
            <p:nvPr/>
          </p:nvSpPr>
          <p:spPr>
            <a:xfrm>
              <a:off x="2286426" y="1572481"/>
              <a:ext cx="67388" cy="6540"/>
            </a:xfrm>
            <a:custGeom>
              <a:avLst/>
              <a:gdLst/>
              <a:ahLst/>
              <a:cxnLst/>
              <a:rect l="l" t="t" r="r" b="b"/>
              <a:pathLst>
                <a:path w="3771" h="366" extrusionOk="0">
                  <a:moveTo>
                    <a:pt x="0" y="0"/>
                  </a:moveTo>
                  <a:lnTo>
                    <a:pt x="0" y="365"/>
                  </a:lnTo>
                  <a:lnTo>
                    <a:pt x="3771" y="365"/>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710;p40">
              <a:extLst>
                <a:ext uri="{FF2B5EF4-FFF2-40B4-BE49-F238E27FC236}">
                  <a16:creationId xmlns:a16="http://schemas.microsoft.com/office/drawing/2014/main" id="{737BF325-4F44-4C54-EBBE-86FC7897FB54}"/>
                </a:ext>
              </a:extLst>
            </p:cNvPr>
            <p:cNvSpPr/>
            <p:nvPr/>
          </p:nvSpPr>
          <p:spPr>
            <a:xfrm>
              <a:off x="2351633" y="1572481"/>
              <a:ext cx="93460" cy="6540"/>
            </a:xfrm>
            <a:custGeom>
              <a:avLst/>
              <a:gdLst/>
              <a:ahLst/>
              <a:cxnLst/>
              <a:rect l="l" t="t" r="r" b="b"/>
              <a:pathLst>
                <a:path w="5230" h="366" extrusionOk="0">
                  <a:moveTo>
                    <a:pt x="0" y="0"/>
                  </a:moveTo>
                  <a:lnTo>
                    <a:pt x="0" y="365"/>
                  </a:lnTo>
                  <a:lnTo>
                    <a:pt x="5230" y="365"/>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711;p40">
              <a:extLst>
                <a:ext uri="{FF2B5EF4-FFF2-40B4-BE49-F238E27FC236}">
                  <a16:creationId xmlns:a16="http://schemas.microsoft.com/office/drawing/2014/main" id="{55B355AE-66E8-AFA7-F93F-4947819D7525}"/>
                </a:ext>
              </a:extLst>
            </p:cNvPr>
            <p:cNvSpPr/>
            <p:nvPr/>
          </p:nvSpPr>
          <p:spPr>
            <a:xfrm>
              <a:off x="2440733" y="1572481"/>
              <a:ext cx="15225" cy="50000"/>
            </a:xfrm>
            <a:custGeom>
              <a:avLst/>
              <a:gdLst/>
              <a:ahLst/>
              <a:cxnLst/>
              <a:rect l="l" t="t" r="r" b="b"/>
              <a:pathLst>
                <a:path w="852" h="2798" extrusionOk="0">
                  <a:moveTo>
                    <a:pt x="609" y="365"/>
                  </a:moveTo>
                  <a:lnTo>
                    <a:pt x="609" y="2554"/>
                  </a:lnTo>
                  <a:lnTo>
                    <a:pt x="244" y="2554"/>
                  </a:lnTo>
                  <a:lnTo>
                    <a:pt x="244" y="365"/>
                  </a:lnTo>
                  <a:close/>
                  <a:moveTo>
                    <a:pt x="0" y="0"/>
                  </a:moveTo>
                  <a:lnTo>
                    <a:pt x="0" y="2798"/>
                  </a:lnTo>
                  <a:lnTo>
                    <a:pt x="852" y="2798"/>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712;p40">
              <a:extLst>
                <a:ext uri="{FF2B5EF4-FFF2-40B4-BE49-F238E27FC236}">
                  <a16:creationId xmlns:a16="http://schemas.microsoft.com/office/drawing/2014/main" id="{43906739-B624-AA1C-FEA9-A6BFC437369D}"/>
                </a:ext>
              </a:extLst>
            </p:cNvPr>
            <p:cNvSpPr/>
            <p:nvPr/>
          </p:nvSpPr>
          <p:spPr>
            <a:xfrm>
              <a:off x="2440733" y="1572481"/>
              <a:ext cx="15225" cy="6540"/>
            </a:xfrm>
            <a:custGeom>
              <a:avLst/>
              <a:gdLst/>
              <a:ahLst/>
              <a:cxnLst/>
              <a:rect l="l" t="t" r="r" b="b"/>
              <a:pathLst>
                <a:path w="852" h="366" extrusionOk="0">
                  <a:moveTo>
                    <a:pt x="0" y="0"/>
                  </a:moveTo>
                  <a:lnTo>
                    <a:pt x="0" y="365"/>
                  </a:lnTo>
                  <a:lnTo>
                    <a:pt x="852" y="365"/>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713;p40">
              <a:extLst>
                <a:ext uri="{FF2B5EF4-FFF2-40B4-BE49-F238E27FC236}">
                  <a16:creationId xmlns:a16="http://schemas.microsoft.com/office/drawing/2014/main" id="{6D4A9CE8-7EBE-C05A-F5C2-3705291D622B}"/>
                </a:ext>
              </a:extLst>
            </p:cNvPr>
            <p:cNvSpPr/>
            <p:nvPr/>
          </p:nvSpPr>
          <p:spPr>
            <a:xfrm>
              <a:off x="2043018" y="1618121"/>
              <a:ext cx="158668" cy="50000"/>
            </a:xfrm>
            <a:custGeom>
              <a:avLst/>
              <a:gdLst/>
              <a:ahLst/>
              <a:cxnLst/>
              <a:rect l="l" t="t" r="r" b="b"/>
              <a:pathLst>
                <a:path w="8879" h="2798" extrusionOk="0">
                  <a:moveTo>
                    <a:pt x="8635" y="244"/>
                  </a:moveTo>
                  <a:lnTo>
                    <a:pt x="8635" y="2554"/>
                  </a:lnTo>
                  <a:lnTo>
                    <a:pt x="365" y="2554"/>
                  </a:lnTo>
                  <a:lnTo>
                    <a:pt x="365" y="244"/>
                  </a:lnTo>
                  <a:close/>
                  <a:moveTo>
                    <a:pt x="0" y="0"/>
                  </a:moveTo>
                  <a:lnTo>
                    <a:pt x="0" y="2798"/>
                  </a:lnTo>
                  <a:lnTo>
                    <a:pt x="8878" y="2798"/>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714;p40">
              <a:extLst>
                <a:ext uri="{FF2B5EF4-FFF2-40B4-BE49-F238E27FC236}">
                  <a16:creationId xmlns:a16="http://schemas.microsoft.com/office/drawing/2014/main" id="{1939E19E-CFD0-5887-C5E2-9A3881C9E250}"/>
                </a:ext>
              </a:extLst>
            </p:cNvPr>
            <p:cNvSpPr/>
            <p:nvPr/>
          </p:nvSpPr>
          <p:spPr>
            <a:xfrm>
              <a:off x="2043018" y="1618121"/>
              <a:ext cx="158668" cy="50000"/>
            </a:xfrm>
            <a:custGeom>
              <a:avLst/>
              <a:gdLst/>
              <a:ahLst/>
              <a:cxnLst/>
              <a:rect l="l" t="t" r="r" b="b"/>
              <a:pathLst>
                <a:path w="8879" h="2798" fill="none" extrusionOk="0">
                  <a:moveTo>
                    <a:pt x="8878" y="2798"/>
                  </a:moveTo>
                  <a:lnTo>
                    <a:pt x="0" y="2798"/>
                  </a:lnTo>
                  <a:lnTo>
                    <a:pt x="0" y="0"/>
                  </a:lnTo>
                  <a:lnTo>
                    <a:pt x="8878" y="0"/>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715;p40">
              <a:extLst>
                <a:ext uri="{FF2B5EF4-FFF2-40B4-BE49-F238E27FC236}">
                  <a16:creationId xmlns:a16="http://schemas.microsoft.com/office/drawing/2014/main" id="{7C4D3A8C-2895-E038-49DB-B76161769867}"/>
                </a:ext>
              </a:extLst>
            </p:cNvPr>
            <p:cNvSpPr/>
            <p:nvPr/>
          </p:nvSpPr>
          <p:spPr>
            <a:xfrm>
              <a:off x="2049541" y="1622463"/>
              <a:ext cx="147803" cy="41315"/>
            </a:xfrm>
            <a:custGeom>
              <a:avLst/>
              <a:gdLst/>
              <a:ahLst/>
              <a:cxnLst/>
              <a:rect l="l" t="t" r="r" b="b"/>
              <a:pathLst>
                <a:path w="8271" h="2312" fill="none" extrusionOk="0">
                  <a:moveTo>
                    <a:pt x="0" y="2311"/>
                  </a:moveTo>
                  <a:lnTo>
                    <a:pt x="8270" y="2311"/>
                  </a:lnTo>
                  <a:lnTo>
                    <a:pt x="8270" y="1"/>
                  </a:lnTo>
                  <a:lnTo>
                    <a:pt x="0" y="1"/>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716;p40">
              <a:extLst>
                <a:ext uri="{FF2B5EF4-FFF2-40B4-BE49-F238E27FC236}">
                  <a16:creationId xmlns:a16="http://schemas.microsoft.com/office/drawing/2014/main" id="{11B237AE-461A-F73E-DB9F-5FF32DF7224E}"/>
                </a:ext>
              </a:extLst>
            </p:cNvPr>
            <p:cNvSpPr/>
            <p:nvPr/>
          </p:nvSpPr>
          <p:spPr>
            <a:xfrm>
              <a:off x="2197326" y="1618121"/>
              <a:ext cx="156488" cy="50000"/>
            </a:xfrm>
            <a:custGeom>
              <a:avLst/>
              <a:gdLst/>
              <a:ahLst/>
              <a:cxnLst/>
              <a:rect l="l" t="t" r="r" b="b"/>
              <a:pathLst>
                <a:path w="8757" h="2798" extrusionOk="0">
                  <a:moveTo>
                    <a:pt x="8513" y="244"/>
                  </a:moveTo>
                  <a:lnTo>
                    <a:pt x="8513" y="2554"/>
                  </a:lnTo>
                  <a:lnTo>
                    <a:pt x="243" y="2554"/>
                  </a:lnTo>
                  <a:lnTo>
                    <a:pt x="243" y="244"/>
                  </a:lnTo>
                  <a:close/>
                  <a:moveTo>
                    <a:pt x="0" y="0"/>
                  </a:moveTo>
                  <a:lnTo>
                    <a:pt x="0" y="2798"/>
                  </a:lnTo>
                  <a:lnTo>
                    <a:pt x="8757" y="2798"/>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717;p40">
              <a:extLst>
                <a:ext uri="{FF2B5EF4-FFF2-40B4-BE49-F238E27FC236}">
                  <a16:creationId xmlns:a16="http://schemas.microsoft.com/office/drawing/2014/main" id="{2D86A466-920A-7FD1-1AC7-73EF9512289E}"/>
                </a:ext>
              </a:extLst>
            </p:cNvPr>
            <p:cNvSpPr/>
            <p:nvPr/>
          </p:nvSpPr>
          <p:spPr>
            <a:xfrm>
              <a:off x="2351633" y="1618121"/>
              <a:ext cx="104325" cy="50000"/>
            </a:xfrm>
            <a:custGeom>
              <a:avLst/>
              <a:gdLst/>
              <a:ahLst/>
              <a:cxnLst/>
              <a:rect l="l" t="t" r="r" b="b"/>
              <a:pathLst>
                <a:path w="5838" h="2798" extrusionOk="0">
                  <a:moveTo>
                    <a:pt x="5595" y="244"/>
                  </a:moveTo>
                  <a:lnTo>
                    <a:pt x="5595" y="2554"/>
                  </a:lnTo>
                  <a:lnTo>
                    <a:pt x="243" y="2554"/>
                  </a:lnTo>
                  <a:lnTo>
                    <a:pt x="243" y="244"/>
                  </a:lnTo>
                  <a:close/>
                  <a:moveTo>
                    <a:pt x="0" y="0"/>
                  </a:moveTo>
                  <a:lnTo>
                    <a:pt x="0" y="2798"/>
                  </a:lnTo>
                  <a:lnTo>
                    <a:pt x="5838" y="2798"/>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718;p40">
              <a:extLst>
                <a:ext uri="{FF2B5EF4-FFF2-40B4-BE49-F238E27FC236}">
                  <a16:creationId xmlns:a16="http://schemas.microsoft.com/office/drawing/2014/main" id="{C11DCAB3-C957-524D-F0DC-1683AA4897C1}"/>
                </a:ext>
              </a:extLst>
            </p:cNvPr>
            <p:cNvSpPr/>
            <p:nvPr/>
          </p:nvSpPr>
          <p:spPr>
            <a:xfrm>
              <a:off x="2034316" y="1665941"/>
              <a:ext cx="104343" cy="50000"/>
            </a:xfrm>
            <a:custGeom>
              <a:avLst/>
              <a:gdLst/>
              <a:ahLst/>
              <a:cxnLst/>
              <a:rect l="l" t="t" r="r" b="b"/>
              <a:pathLst>
                <a:path w="5839" h="2798" extrusionOk="0">
                  <a:moveTo>
                    <a:pt x="5474" y="243"/>
                  </a:moveTo>
                  <a:lnTo>
                    <a:pt x="5474" y="2554"/>
                  </a:lnTo>
                  <a:lnTo>
                    <a:pt x="244" y="2554"/>
                  </a:lnTo>
                  <a:lnTo>
                    <a:pt x="244" y="243"/>
                  </a:lnTo>
                  <a:close/>
                  <a:moveTo>
                    <a:pt x="1" y="0"/>
                  </a:moveTo>
                  <a:lnTo>
                    <a:pt x="1" y="2797"/>
                  </a:lnTo>
                  <a:lnTo>
                    <a:pt x="5838" y="2797"/>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719;p40">
              <a:extLst>
                <a:ext uri="{FF2B5EF4-FFF2-40B4-BE49-F238E27FC236}">
                  <a16:creationId xmlns:a16="http://schemas.microsoft.com/office/drawing/2014/main" id="{DB4B0DD9-8DA0-8C5F-6F9E-01381FE62CCE}"/>
                </a:ext>
              </a:extLst>
            </p:cNvPr>
            <p:cNvSpPr/>
            <p:nvPr/>
          </p:nvSpPr>
          <p:spPr>
            <a:xfrm>
              <a:off x="2034316" y="1665941"/>
              <a:ext cx="104343" cy="50000"/>
            </a:xfrm>
            <a:custGeom>
              <a:avLst/>
              <a:gdLst/>
              <a:ahLst/>
              <a:cxnLst/>
              <a:rect l="l" t="t" r="r" b="b"/>
              <a:pathLst>
                <a:path w="5839" h="2798" fill="none" extrusionOk="0">
                  <a:moveTo>
                    <a:pt x="852" y="2797"/>
                  </a:moveTo>
                  <a:lnTo>
                    <a:pt x="1" y="2797"/>
                  </a:lnTo>
                  <a:lnTo>
                    <a:pt x="1" y="0"/>
                  </a:lnTo>
                  <a:lnTo>
                    <a:pt x="5838" y="0"/>
                  </a:lnTo>
                  <a:lnTo>
                    <a:pt x="5838" y="2797"/>
                  </a:lnTo>
                  <a:lnTo>
                    <a:pt x="852" y="2797"/>
                  </a:lnTo>
                  <a:lnTo>
                    <a:pt x="852"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720;p40">
              <a:extLst>
                <a:ext uri="{FF2B5EF4-FFF2-40B4-BE49-F238E27FC236}">
                  <a16:creationId xmlns:a16="http://schemas.microsoft.com/office/drawing/2014/main" id="{B43CE3CD-4003-43EC-43DE-7F38CCEF0926}"/>
                </a:ext>
              </a:extLst>
            </p:cNvPr>
            <p:cNvSpPr/>
            <p:nvPr/>
          </p:nvSpPr>
          <p:spPr>
            <a:xfrm>
              <a:off x="2038658" y="1670283"/>
              <a:ext cx="93478" cy="41315"/>
            </a:xfrm>
            <a:custGeom>
              <a:avLst/>
              <a:gdLst/>
              <a:ahLst/>
              <a:cxnLst/>
              <a:rect l="l" t="t" r="r" b="b"/>
              <a:pathLst>
                <a:path w="5231" h="2312" fill="none" extrusionOk="0">
                  <a:moveTo>
                    <a:pt x="1" y="2311"/>
                  </a:moveTo>
                  <a:lnTo>
                    <a:pt x="244" y="2311"/>
                  </a:lnTo>
                  <a:lnTo>
                    <a:pt x="366" y="2311"/>
                  </a:lnTo>
                  <a:lnTo>
                    <a:pt x="5231" y="2311"/>
                  </a:lnTo>
                  <a:lnTo>
                    <a:pt x="5231" y="0"/>
                  </a:lnTo>
                  <a:lnTo>
                    <a:pt x="1" y="0"/>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721;p40">
              <a:extLst>
                <a:ext uri="{FF2B5EF4-FFF2-40B4-BE49-F238E27FC236}">
                  <a16:creationId xmlns:a16="http://schemas.microsoft.com/office/drawing/2014/main" id="{50DFEF21-C6C9-6B34-8F54-12448AC209C6}"/>
                </a:ext>
              </a:extLst>
            </p:cNvPr>
            <p:cNvSpPr/>
            <p:nvPr/>
          </p:nvSpPr>
          <p:spPr>
            <a:xfrm>
              <a:off x="2132118" y="1665941"/>
              <a:ext cx="158668" cy="50000"/>
            </a:xfrm>
            <a:custGeom>
              <a:avLst/>
              <a:gdLst/>
              <a:ahLst/>
              <a:cxnLst/>
              <a:rect l="l" t="t" r="r" b="b"/>
              <a:pathLst>
                <a:path w="8879" h="2798" extrusionOk="0">
                  <a:moveTo>
                    <a:pt x="8635" y="243"/>
                  </a:moveTo>
                  <a:lnTo>
                    <a:pt x="8635" y="2554"/>
                  </a:lnTo>
                  <a:lnTo>
                    <a:pt x="365" y="2554"/>
                  </a:lnTo>
                  <a:lnTo>
                    <a:pt x="365" y="243"/>
                  </a:lnTo>
                  <a:close/>
                  <a:moveTo>
                    <a:pt x="1" y="0"/>
                  </a:moveTo>
                  <a:lnTo>
                    <a:pt x="1"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722;p40">
              <a:extLst>
                <a:ext uri="{FF2B5EF4-FFF2-40B4-BE49-F238E27FC236}">
                  <a16:creationId xmlns:a16="http://schemas.microsoft.com/office/drawing/2014/main" id="{4FC4E5F3-E245-F885-5D8D-1C64C3A8102B}"/>
                </a:ext>
              </a:extLst>
            </p:cNvPr>
            <p:cNvSpPr/>
            <p:nvPr/>
          </p:nvSpPr>
          <p:spPr>
            <a:xfrm>
              <a:off x="2286426" y="1665941"/>
              <a:ext cx="158668" cy="50000"/>
            </a:xfrm>
            <a:custGeom>
              <a:avLst/>
              <a:gdLst/>
              <a:ahLst/>
              <a:cxnLst/>
              <a:rect l="l" t="t" r="r" b="b"/>
              <a:pathLst>
                <a:path w="8879" h="2798" extrusionOk="0">
                  <a:moveTo>
                    <a:pt x="8635" y="243"/>
                  </a:moveTo>
                  <a:lnTo>
                    <a:pt x="8635" y="2554"/>
                  </a:lnTo>
                  <a:lnTo>
                    <a:pt x="244" y="2554"/>
                  </a:lnTo>
                  <a:lnTo>
                    <a:pt x="244" y="243"/>
                  </a:lnTo>
                  <a:close/>
                  <a:moveTo>
                    <a:pt x="0" y="0"/>
                  </a:moveTo>
                  <a:lnTo>
                    <a:pt x="0"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723;p40">
              <a:extLst>
                <a:ext uri="{FF2B5EF4-FFF2-40B4-BE49-F238E27FC236}">
                  <a16:creationId xmlns:a16="http://schemas.microsoft.com/office/drawing/2014/main" id="{095D52D1-0ACA-89D7-C0FD-BF167A72B5C4}"/>
                </a:ext>
              </a:extLst>
            </p:cNvPr>
            <p:cNvSpPr/>
            <p:nvPr/>
          </p:nvSpPr>
          <p:spPr>
            <a:xfrm>
              <a:off x="2440733" y="1665941"/>
              <a:ext cx="15225" cy="50000"/>
            </a:xfrm>
            <a:custGeom>
              <a:avLst/>
              <a:gdLst/>
              <a:ahLst/>
              <a:cxnLst/>
              <a:rect l="l" t="t" r="r" b="b"/>
              <a:pathLst>
                <a:path w="852" h="2798" extrusionOk="0">
                  <a:moveTo>
                    <a:pt x="609" y="243"/>
                  </a:moveTo>
                  <a:lnTo>
                    <a:pt x="609" y="2554"/>
                  </a:lnTo>
                  <a:lnTo>
                    <a:pt x="244" y="2554"/>
                  </a:lnTo>
                  <a:lnTo>
                    <a:pt x="244" y="243"/>
                  </a:lnTo>
                  <a:close/>
                  <a:moveTo>
                    <a:pt x="0" y="0"/>
                  </a:moveTo>
                  <a:lnTo>
                    <a:pt x="0" y="2797"/>
                  </a:lnTo>
                  <a:lnTo>
                    <a:pt x="852" y="2797"/>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724;p40">
              <a:extLst>
                <a:ext uri="{FF2B5EF4-FFF2-40B4-BE49-F238E27FC236}">
                  <a16:creationId xmlns:a16="http://schemas.microsoft.com/office/drawing/2014/main" id="{974FCE6C-F82B-BAF2-9101-993EF0D53FD9}"/>
                </a:ext>
              </a:extLst>
            </p:cNvPr>
            <p:cNvSpPr/>
            <p:nvPr/>
          </p:nvSpPr>
          <p:spPr>
            <a:xfrm>
              <a:off x="2043018" y="1711581"/>
              <a:ext cx="158668" cy="47820"/>
            </a:xfrm>
            <a:custGeom>
              <a:avLst/>
              <a:gdLst/>
              <a:ahLst/>
              <a:cxnLst/>
              <a:rect l="l" t="t" r="r" b="b"/>
              <a:pathLst>
                <a:path w="8879" h="2676" extrusionOk="0">
                  <a:moveTo>
                    <a:pt x="8635" y="243"/>
                  </a:moveTo>
                  <a:lnTo>
                    <a:pt x="8635" y="2433"/>
                  </a:lnTo>
                  <a:lnTo>
                    <a:pt x="365" y="2433"/>
                  </a:lnTo>
                  <a:lnTo>
                    <a:pt x="365" y="243"/>
                  </a:lnTo>
                  <a:close/>
                  <a:moveTo>
                    <a:pt x="0" y="0"/>
                  </a:moveTo>
                  <a:lnTo>
                    <a:pt x="0" y="2676"/>
                  </a:lnTo>
                  <a:lnTo>
                    <a:pt x="8878" y="2676"/>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725;p40">
              <a:extLst>
                <a:ext uri="{FF2B5EF4-FFF2-40B4-BE49-F238E27FC236}">
                  <a16:creationId xmlns:a16="http://schemas.microsoft.com/office/drawing/2014/main" id="{7835110E-4896-197C-1450-3146AEA3E18A}"/>
                </a:ext>
              </a:extLst>
            </p:cNvPr>
            <p:cNvSpPr/>
            <p:nvPr/>
          </p:nvSpPr>
          <p:spPr>
            <a:xfrm>
              <a:off x="2043018" y="1711581"/>
              <a:ext cx="158668" cy="47820"/>
            </a:xfrm>
            <a:custGeom>
              <a:avLst/>
              <a:gdLst/>
              <a:ahLst/>
              <a:cxnLst/>
              <a:rect l="l" t="t" r="r" b="b"/>
              <a:pathLst>
                <a:path w="8879" h="2676" fill="none" extrusionOk="0">
                  <a:moveTo>
                    <a:pt x="8878" y="2676"/>
                  </a:moveTo>
                  <a:lnTo>
                    <a:pt x="0" y="2676"/>
                  </a:lnTo>
                  <a:lnTo>
                    <a:pt x="0" y="0"/>
                  </a:lnTo>
                  <a:lnTo>
                    <a:pt x="8878" y="0"/>
                  </a:lnTo>
                  <a:lnTo>
                    <a:pt x="8878"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726;p40">
              <a:extLst>
                <a:ext uri="{FF2B5EF4-FFF2-40B4-BE49-F238E27FC236}">
                  <a16:creationId xmlns:a16="http://schemas.microsoft.com/office/drawing/2014/main" id="{4C7C3442-86E4-CF0C-5D3C-CC283C853912}"/>
                </a:ext>
              </a:extLst>
            </p:cNvPr>
            <p:cNvSpPr/>
            <p:nvPr/>
          </p:nvSpPr>
          <p:spPr>
            <a:xfrm>
              <a:off x="2049541" y="1715923"/>
              <a:ext cx="147803" cy="39135"/>
            </a:xfrm>
            <a:custGeom>
              <a:avLst/>
              <a:gdLst/>
              <a:ahLst/>
              <a:cxnLst/>
              <a:rect l="l" t="t" r="r" b="b"/>
              <a:pathLst>
                <a:path w="8271" h="2190" fill="none" extrusionOk="0">
                  <a:moveTo>
                    <a:pt x="0" y="2190"/>
                  </a:moveTo>
                  <a:lnTo>
                    <a:pt x="8270" y="2190"/>
                  </a:lnTo>
                  <a:lnTo>
                    <a:pt x="8270" y="0"/>
                  </a:lnTo>
                  <a:lnTo>
                    <a:pt x="0" y="0"/>
                  </a:lnTo>
                  <a:lnTo>
                    <a:pt x="0" y="2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727;p40">
              <a:extLst>
                <a:ext uri="{FF2B5EF4-FFF2-40B4-BE49-F238E27FC236}">
                  <a16:creationId xmlns:a16="http://schemas.microsoft.com/office/drawing/2014/main" id="{576EDFD7-41C8-9075-9843-12CC3030AE61}"/>
                </a:ext>
              </a:extLst>
            </p:cNvPr>
            <p:cNvSpPr/>
            <p:nvPr/>
          </p:nvSpPr>
          <p:spPr>
            <a:xfrm>
              <a:off x="2043018" y="1711581"/>
              <a:ext cx="95640" cy="4360"/>
            </a:xfrm>
            <a:custGeom>
              <a:avLst/>
              <a:gdLst/>
              <a:ahLst/>
              <a:cxnLst/>
              <a:rect l="l" t="t" r="r" b="b"/>
              <a:pathLst>
                <a:path w="5352" h="244" extrusionOk="0">
                  <a:moveTo>
                    <a:pt x="0" y="0"/>
                  </a:moveTo>
                  <a:lnTo>
                    <a:pt x="0" y="243"/>
                  </a:lnTo>
                  <a:lnTo>
                    <a:pt x="5351" y="243"/>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728;p40">
              <a:extLst>
                <a:ext uri="{FF2B5EF4-FFF2-40B4-BE49-F238E27FC236}">
                  <a16:creationId xmlns:a16="http://schemas.microsoft.com/office/drawing/2014/main" id="{614DAAB0-E485-8E7A-A30A-40DFE8ED73E4}"/>
                </a:ext>
              </a:extLst>
            </p:cNvPr>
            <p:cNvSpPr/>
            <p:nvPr/>
          </p:nvSpPr>
          <p:spPr>
            <a:xfrm>
              <a:off x="2043018" y="1711581"/>
              <a:ext cx="95640" cy="4360"/>
            </a:xfrm>
            <a:custGeom>
              <a:avLst/>
              <a:gdLst/>
              <a:ahLst/>
              <a:cxnLst/>
              <a:rect l="l" t="t" r="r" b="b"/>
              <a:pathLst>
                <a:path w="5352" h="244" fill="none" extrusionOk="0">
                  <a:moveTo>
                    <a:pt x="5351" y="243"/>
                  </a:moveTo>
                  <a:lnTo>
                    <a:pt x="0" y="243"/>
                  </a:lnTo>
                  <a:lnTo>
                    <a:pt x="0" y="0"/>
                  </a:lnTo>
                  <a:lnTo>
                    <a:pt x="122" y="0"/>
                  </a:lnTo>
                  <a:lnTo>
                    <a:pt x="5351" y="0"/>
                  </a:lnTo>
                  <a:lnTo>
                    <a:pt x="5351"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729;p40">
              <a:extLst>
                <a:ext uri="{FF2B5EF4-FFF2-40B4-BE49-F238E27FC236}">
                  <a16:creationId xmlns:a16="http://schemas.microsoft.com/office/drawing/2014/main" id="{FBDB8FD0-91E5-460C-6F89-63912B243F81}"/>
                </a:ext>
              </a:extLst>
            </p:cNvPr>
            <p:cNvSpPr/>
            <p:nvPr/>
          </p:nvSpPr>
          <p:spPr>
            <a:xfrm>
              <a:off x="2132118" y="1711581"/>
              <a:ext cx="69568" cy="4360"/>
            </a:xfrm>
            <a:custGeom>
              <a:avLst/>
              <a:gdLst/>
              <a:ahLst/>
              <a:cxnLst/>
              <a:rect l="l" t="t" r="r" b="b"/>
              <a:pathLst>
                <a:path w="3893" h="244" extrusionOk="0">
                  <a:moveTo>
                    <a:pt x="1" y="0"/>
                  </a:moveTo>
                  <a:lnTo>
                    <a:pt x="1" y="243"/>
                  </a:lnTo>
                  <a:lnTo>
                    <a:pt x="3892" y="243"/>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730;p40">
              <a:extLst>
                <a:ext uri="{FF2B5EF4-FFF2-40B4-BE49-F238E27FC236}">
                  <a16:creationId xmlns:a16="http://schemas.microsoft.com/office/drawing/2014/main" id="{05EBDA56-CB4D-5219-4986-248E770BC1AE}"/>
                </a:ext>
              </a:extLst>
            </p:cNvPr>
            <p:cNvSpPr/>
            <p:nvPr/>
          </p:nvSpPr>
          <p:spPr>
            <a:xfrm>
              <a:off x="2197326" y="1711581"/>
              <a:ext cx="156488" cy="47820"/>
            </a:xfrm>
            <a:custGeom>
              <a:avLst/>
              <a:gdLst/>
              <a:ahLst/>
              <a:cxnLst/>
              <a:rect l="l" t="t" r="r" b="b"/>
              <a:pathLst>
                <a:path w="8757" h="2676" extrusionOk="0">
                  <a:moveTo>
                    <a:pt x="8513" y="243"/>
                  </a:moveTo>
                  <a:lnTo>
                    <a:pt x="8513" y="2433"/>
                  </a:lnTo>
                  <a:lnTo>
                    <a:pt x="243" y="2433"/>
                  </a:lnTo>
                  <a:lnTo>
                    <a:pt x="243" y="243"/>
                  </a:lnTo>
                  <a:close/>
                  <a:moveTo>
                    <a:pt x="0" y="0"/>
                  </a:moveTo>
                  <a:lnTo>
                    <a:pt x="0" y="2676"/>
                  </a:lnTo>
                  <a:lnTo>
                    <a:pt x="8757" y="2676"/>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731;p40">
              <a:extLst>
                <a:ext uri="{FF2B5EF4-FFF2-40B4-BE49-F238E27FC236}">
                  <a16:creationId xmlns:a16="http://schemas.microsoft.com/office/drawing/2014/main" id="{5981F7EB-1AEC-1102-2FED-20E824A9D74A}"/>
                </a:ext>
              </a:extLst>
            </p:cNvPr>
            <p:cNvSpPr/>
            <p:nvPr/>
          </p:nvSpPr>
          <p:spPr>
            <a:xfrm>
              <a:off x="2197326" y="1711581"/>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32;p40">
              <a:extLst>
                <a:ext uri="{FF2B5EF4-FFF2-40B4-BE49-F238E27FC236}">
                  <a16:creationId xmlns:a16="http://schemas.microsoft.com/office/drawing/2014/main" id="{6E72D0C3-FDBB-E9AC-C840-0937C8E09F57}"/>
                </a:ext>
              </a:extLst>
            </p:cNvPr>
            <p:cNvSpPr/>
            <p:nvPr/>
          </p:nvSpPr>
          <p:spPr>
            <a:xfrm>
              <a:off x="2286426" y="1711581"/>
              <a:ext cx="67388" cy="4360"/>
            </a:xfrm>
            <a:custGeom>
              <a:avLst/>
              <a:gdLst/>
              <a:ahLst/>
              <a:cxnLst/>
              <a:rect l="l" t="t" r="r" b="b"/>
              <a:pathLst>
                <a:path w="3771" h="244" extrusionOk="0">
                  <a:moveTo>
                    <a:pt x="0" y="0"/>
                  </a:moveTo>
                  <a:lnTo>
                    <a:pt x="0"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33;p40">
              <a:extLst>
                <a:ext uri="{FF2B5EF4-FFF2-40B4-BE49-F238E27FC236}">
                  <a16:creationId xmlns:a16="http://schemas.microsoft.com/office/drawing/2014/main" id="{4153E356-0FC0-3CEE-D9D7-FB7180E0210A}"/>
                </a:ext>
              </a:extLst>
            </p:cNvPr>
            <p:cNvSpPr/>
            <p:nvPr/>
          </p:nvSpPr>
          <p:spPr>
            <a:xfrm>
              <a:off x="2351633" y="1711581"/>
              <a:ext cx="104325" cy="47820"/>
            </a:xfrm>
            <a:custGeom>
              <a:avLst/>
              <a:gdLst/>
              <a:ahLst/>
              <a:cxnLst/>
              <a:rect l="l" t="t" r="r" b="b"/>
              <a:pathLst>
                <a:path w="5838" h="2676" extrusionOk="0">
                  <a:moveTo>
                    <a:pt x="5595" y="243"/>
                  </a:moveTo>
                  <a:lnTo>
                    <a:pt x="5595" y="2433"/>
                  </a:lnTo>
                  <a:lnTo>
                    <a:pt x="243" y="2433"/>
                  </a:lnTo>
                  <a:lnTo>
                    <a:pt x="243" y="243"/>
                  </a:lnTo>
                  <a:close/>
                  <a:moveTo>
                    <a:pt x="0" y="0"/>
                  </a:moveTo>
                  <a:lnTo>
                    <a:pt x="0" y="2676"/>
                  </a:lnTo>
                  <a:lnTo>
                    <a:pt x="5838" y="2676"/>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34;p40">
              <a:extLst>
                <a:ext uri="{FF2B5EF4-FFF2-40B4-BE49-F238E27FC236}">
                  <a16:creationId xmlns:a16="http://schemas.microsoft.com/office/drawing/2014/main" id="{645F693B-6212-5484-6C32-0884EA130E53}"/>
                </a:ext>
              </a:extLst>
            </p:cNvPr>
            <p:cNvSpPr/>
            <p:nvPr/>
          </p:nvSpPr>
          <p:spPr>
            <a:xfrm>
              <a:off x="2351633" y="1711581"/>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35;p40">
              <a:extLst>
                <a:ext uri="{FF2B5EF4-FFF2-40B4-BE49-F238E27FC236}">
                  <a16:creationId xmlns:a16="http://schemas.microsoft.com/office/drawing/2014/main" id="{04BD4ED0-55C4-308A-9087-12E0CFD98F1C}"/>
                </a:ext>
              </a:extLst>
            </p:cNvPr>
            <p:cNvSpPr/>
            <p:nvPr/>
          </p:nvSpPr>
          <p:spPr>
            <a:xfrm>
              <a:off x="2440733" y="1711581"/>
              <a:ext cx="15225" cy="4360"/>
            </a:xfrm>
            <a:custGeom>
              <a:avLst/>
              <a:gdLst/>
              <a:ahLst/>
              <a:cxnLst/>
              <a:rect l="l" t="t" r="r" b="b"/>
              <a:pathLst>
                <a:path w="852" h="244" extrusionOk="0">
                  <a:moveTo>
                    <a:pt x="0" y="0"/>
                  </a:moveTo>
                  <a:lnTo>
                    <a:pt x="0" y="243"/>
                  </a:lnTo>
                  <a:lnTo>
                    <a:pt x="852" y="243"/>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36;p40">
              <a:extLst>
                <a:ext uri="{FF2B5EF4-FFF2-40B4-BE49-F238E27FC236}">
                  <a16:creationId xmlns:a16="http://schemas.microsoft.com/office/drawing/2014/main" id="{C13D071C-E0DD-F7BB-24A5-1D52D1D3E704}"/>
                </a:ext>
              </a:extLst>
            </p:cNvPr>
            <p:cNvSpPr/>
            <p:nvPr/>
          </p:nvSpPr>
          <p:spPr>
            <a:xfrm>
              <a:off x="2034316" y="1755041"/>
              <a:ext cx="104343" cy="50000"/>
            </a:xfrm>
            <a:custGeom>
              <a:avLst/>
              <a:gdLst/>
              <a:ahLst/>
              <a:cxnLst/>
              <a:rect l="l" t="t" r="r" b="b"/>
              <a:pathLst>
                <a:path w="5839" h="2798" extrusionOk="0">
                  <a:moveTo>
                    <a:pt x="5474" y="244"/>
                  </a:moveTo>
                  <a:lnTo>
                    <a:pt x="5474" y="2555"/>
                  </a:lnTo>
                  <a:lnTo>
                    <a:pt x="244" y="2555"/>
                  </a:lnTo>
                  <a:lnTo>
                    <a:pt x="244" y="244"/>
                  </a:lnTo>
                  <a:close/>
                  <a:moveTo>
                    <a:pt x="1" y="1"/>
                  </a:moveTo>
                  <a:lnTo>
                    <a:pt x="1"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37;p40">
              <a:extLst>
                <a:ext uri="{FF2B5EF4-FFF2-40B4-BE49-F238E27FC236}">
                  <a16:creationId xmlns:a16="http://schemas.microsoft.com/office/drawing/2014/main" id="{9CE56C29-113E-C07C-528C-92909E51596C}"/>
                </a:ext>
              </a:extLst>
            </p:cNvPr>
            <p:cNvSpPr/>
            <p:nvPr/>
          </p:nvSpPr>
          <p:spPr>
            <a:xfrm>
              <a:off x="2034316" y="1755041"/>
              <a:ext cx="104343" cy="50000"/>
            </a:xfrm>
            <a:custGeom>
              <a:avLst/>
              <a:gdLst/>
              <a:ahLst/>
              <a:cxnLst/>
              <a:rect l="l" t="t" r="r" b="b"/>
              <a:pathLst>
                <a:path w="5839" h="2798" fill="none" extrusionOk="0">
                  <a:moveTo>
                    <a:pt x="5838" y="2798"/>
                  </a:moveTo>
                  <a:lnTo>
                    <a:pt x="1" y="2798"/>
                  </a:lnTo>
                  <a:lnTo>
                    <a:pt x="1" y="1"/>
                  </a:lnTo>
                  <a:lnTo>
                    <a:pt x="5838" y="1"/>
                  </a:lnTo>
                  <a:lnTo>
                    <a:pt x="583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38;p40">
              <a:extLst>
                <a:ext uri="{FF2B5EF4-FFF2-40B4-BE49-F238E27FC236}">
                  <a16:creationId xmlns:a16="http://schemas.microsoft.com/office/drawing/2014/main" id="{6B2512C2-EDD1-7537-0CA8-DFC459BF60E2}"/>
                </a:ext>
              </a:extLst>
            </p:cNvPr>
            <p:cNvSpPr/>
            <p:nvPr/>
          </p:nvSpPr>
          <p:spPr>
            <a:xfrm>
              <a:off x="2038658" y="1759383"/>
              <a:ext cx="93478" cy="41315"/>
            </a:xfrm>
            <a:custGeom>
              <a:avLst/>
              <a:gdLst/>
              <a:ahLst/>
              <a:cxnLst/>
              <a:rect l="l" t="t" r="r" b="b"/>
              <a:pathLst>
                <a:path w="5231" h="2312" fill="none" extrusionOk="0">
                  <a:moveTo>
                    <a:pt x="1" y="2312"/>
                  </a:moveTo>
                  <a:lnTo>
                    <a:pt x="5231" y="2312"/>
                  </a:lnTo>
                  <a:lnTo>
                    <a:pt x="5231" y="1"/>
                  </a:lnTo>
                  <a:lnTo>
                    <a:pt x="1" y="1"/>
                  </a:lnTo>
                  <a:lnTo>
                    <a:pt x="1" y="2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39;p40">
              <a:extLst>
                <a:ext uri="{FF2B5EF4-FFF2-40B4-BE49-F238E27FC236}">
                  <a16:creationId xmlns:a16="http://schemas.microsoft.com/office/drawing/2014/main" id="{E3BC632F-AB40-3057-B623-ED16199858D7}"/>
                </a:ext>
              </a:extLst>
            </p:cNvPr>
            <p:cNvSpPr/>
            <p:nvPr/>
          </p:nvSpPr>
          <p:spPr>
            <a:xfrm>
              <a:off x="2043018" y="1755041"/>
              <a:ext cx="95640" cy="4360"/>
            </a:xfrm>
            <a:custGeom>
              <a:avLst/>
              <a:gdLst/>
              <a:ahLst/>
              <a:cxnLst/>
              <a:rect l="l" t="t" r="r" b="b"/>
              <a:pathLst>
                <a:path w="5352" h="244" extrusionOk="0">
                  <a:moveTo>
                    <a:pt x="0" y="1"/>
                  </a:moveTo>
                  <a:lnTo>
                    <a:pt x="0" y="244"/>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40;p40">
              <a:extLst>
                <a:ext uri="{FF2B5EF4-FFF2-40B4-BE49-F238E27FC236}">
                  <a16:creationId xmlns:a16="http://schemas.microsoft.com/office/drawing/2014/main" id="{D96D6BF4-01BD-DB2F-0D3F-207BD2AFC530}"/>
                </a:ext>
              </a:extLst>
            </p:cNvPr>
            <p:cNvSpPr/>
            <p:nvPr/>
          </p:nvSpPr>
          <p:spPr>
            <a:xfrm>
              <a:off x="2043018" y="1755041"/>
              <a:ext cx="95640" cy="4360"/>
            </a:xfrm>
            <a:custGeom>
              <a:avLst/>
              <a:gdLst/>
              <a:ahLst/>
              <a:cxnLst/>
              <a:rect l="l" t="t" r="r" b="b"/>
              <a:pathLst>
                <a:path w="5352" h="244" fill="none" extrusionOk="0">
                  <a:moveTo>
                    <a:pt x="5108" y="244"/>
                  </a:moveTo>
                  <a:lnTo>
                    <a:pt x="0" y="244"/>
                  </a:lnTo>
                  <a:lnTo>
                    <a:pt x="0" y="1"/>
                  </a:lnTo>
                  <a:lnTo>
                    <a:pt x="122" y="1"/>
                  </a:lnTo>
                  <a:lnTo>
                    <a:pt x="5351" y="1"/>
                  </a:lnTo>
                  <a:lnTo>
                    <a:pt x="5351"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41;p40">
              <a:extLst>
                <a:ext uri="{FF2B5EF4-FFF2-40B4-BE49-F238E27FC236}">
                  <a16:creationId xmlns:a16="http://schemas.microsoft.com/office/drawing/2014/main" id="{1962599D-AD44-0C87-3B0C-C8771CFA93A1}"/>
                </a:ext>
              </a:extLst>
            </p:cNvPr>
            <p:cNvSpPr/>
            <p:nvPr/>
          </p:nvSpPr>
          <p:spPr>
            <a:xfrm>
              <a:off x="2132118" y="1755041"/>
              <a:ext cx="158668" cy="50000"/>
            </a:xfrm>
            <a:custGeom>
              <a:avLst/>
              <a:gdLst/>
              <a:ahLst/>
              <a:cxnLst/>
              <a:rect l="l" t="t" r="r" b="b"/>
              <a:pathLst>
                <a:path w="8879" h="2798" extrusionOk="0">
                  <a:moveTo>
                    <a:pt x="8635" y="244"/>
                  </a:moveTo>
                  <a:lnTo>
                    <a:pt x="8635" y="2555"/>
                  </a:lnTo>
                  <a:lnTo>
                    <a:pt x="365" y="2555"/>
                  </a:lnTo>
                  <a:lnTo>
                    <a:pt x="365" y="244"/>
                  </a:lnTo>
                  <a:close/>
                  <a:moveTo>
                    <a:pt x="1" y="1"/>
                  </a:moveTo>
                  <a:lnTo>
                    <a:pt x="1"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42;p40">
              <a:extLst>
                <a:ext uri="{FF2B5EF4-FFF2-40B4-BE49-F238E27FC236}">
                  <a16:creationId xmlns:a16="http://schemas.microsoft.com/office/drawing/2014/main" id="{86E808C2-F2F7-6CE1-92B1-D2E2E013D76A}"/>
                </a:ext>
              </a:extLst>
            </p:cNvPr>
            <p:cNvSpPr/>
            <p:nvPr/>
          </p:nvSpPr>
          <p:spPr>
            <a:xfrm>
              <a:off x="2132118" y="1755041"/>
              <a:ext cx="69568" cy="4360"/>
            </a:xfrm>
            <a:custGeom>
              <a:avLst/>
              <a:gdLst/>
              <a:ahLst/>
              <a:cxnLst/>
              <a:rect l="l" t="t" r="r" b="b"/>
              <a:pathLst>
                <a:path w="3893" h="244" extrusionOk="0">
                  <a:moveTo>
                    <a:pt x="1" y="1"/>
                  </a:moveTo>
                  <a:lnTo>
                    <a:pt x="1"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43;p40">
              <a:extLst>
                <a:ext uri="{FF2B5EF4-FFF2-40B4-BE49-F238E27FC236}">
                  <a16:creationId xmlns:a16="http://schemas.microsoft.com/office/drawing/2014/main" id="{4A443E3F-58E6-799A-34EA-C6DF33070A3D}"/>
                </a:ext>
              </a:extLst>
            </p:cNvPr>
            <p:cNvSpPr/>
            <p:nvPr/>
          </p:nvSpPr>
          <p:spPr>
            <a:xfrm>
              <a:off x="2197326" y="1755041"/>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44;p40">
              <a:extLst>
                <a:ext uri="{FF2B5EF4-FFF2-40B4-BE49-F238E27FC236}">
                  <a16:creationId xmlns:a16="http://schemas.microsoft.com/office/drawing/2014/main" id="{AE484DE7-4345-AF79-133F-7D14EE0C5FF4}"/>
                </a:ext>
              </a:extLst>
            </p:cNvPr>
            <p:cNvSpPr/>
            <p:nvPr/>
          </p:nvSpPr>
          <p:spPr>
            <a:xfrm>
              <a:off x="2286426" y="1755041"/>
              <a:ext cx="158668" cy="50000"/>
            </a:xfrm>
            <a:custGeom>
              <a:avLst/>
              <a:gdLst/>
              <a:ahLst/>
              <a:cxnLst/>
              <a:rect l="l" t="t" r="r" b="b"/>
              <a:pathLst>
                <a:path w="8879" h="2798" extrusionOk="0">
                  <a:moveTo>
                    <a:pt x="8635" y="244"/>
                  </a:moveTo>
                  <a:lnTo>
                    <a:pt x="8635" y="2555"/>
                  </a:lnTo>
                  <a:lnTo>
                    <a:pt x="244" y="2555"/>
                  </a:lnTo>
                  <a:lnTo>
                    <a:pt x="244" y="244"/>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45;p40">
              <a:extLst>
                <a:ext uri="{FF2B5EF4-FFF2-40B4-BE49-F238E27FC236}">
                  <a16:creationId xmlns:a16="http://schemas.microsoft.com/office/drawing/2014/main" id="{96074758-B2EC-5A7D-7A81-8E184F353718}"/>
                </a:ext>
              </a:extLst>
            </p:cNvPr>
            <p:cNvSpPr/>
            <p:nvPr/>
          </p:nvSpPr>
          <p:spPr>
            <a:xfrm>
              <a:off x="2286426" y="1755041"/>
              <a:ext cx="67388" cy="4360"/>
            </a:xfrm>
            <a:custGeom>
              <a:avLst/>
              <a:gdLst/>
              <a:ahLst/>
              <a:cxnLst/>
              <a:rect l="l" t="t" r="r" b="b"/>
              <a:pathLst>
                <a:path w="3771" h="244"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46;p40">
              <a:extLst>
                <a:ext uri="{FF2B5EF4-FFF2-40B4-BE49-F238E27FC236}">
                  <a16:creationId xmlns:a16="http://schemas.microsoft.com/office/drawing/2014/main" id="{EE0E167F-2C22-E690-A142-A5445B72B2AA}"/>
                </a:ext>
              </a:extLst>
            </p:cNvPr>
            <p:cNvSpPr/>
            <p:nvPr/>
          </p:nvSpPr>
          <p:spPr>
            <a:xfrm>
              <a:off x="2351633" y="1755041"/>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47;p40">
              <a:extLst>
                <a:ext uri="{FF2B5EF4-FFF2-40B4-BE49-F238E27FC236}">
                  <a16:creationId xmlns:a16="http://schemas.microsoft.com/office/drawing/2014/main" id="{4D7A287D-73AE-ED0F-6277-4188502779A9}"/>
                </a:ext>
              </a:extLst>
            </p:cNvPr>
            <p:cNvSpPr/>
            <p:nvPr/>
          </p:nvSpPr>
          <p:spPr>
            <a:xfrm>
              <a:off x="2440733" y="1755041"/>
              <a:ext cx="15225" cy="50000"/>
            </a:xfrm>
            <a:custGeom>
              <a:avLst/>
              <a:gdLst/>
              <a:ahLst/>
              <a:cxnLst/>
              <a:rect l="l" t="t" r="r" b="b"/>
              <a:pathLst>
                <a:path w="852" h="2798" extrusionOk="0">
                  <a:moveTo>
                    <a:pt x="609" y="244"/>
                  </a:moveTo>
                  <a:lnTo>
                    <a:pt x="609" y="2555"/>
                  </a:lnTo>
                  <a:lnTo>
                    <a:pt x="244" y="2555"/>
                  </a:lnTo>
                  <a:lnTo>
                    <a:pt x="244" y="244"/>
                  </a:lnTo>
                  <a:close/>
                  <a:moveTo>
                    <a:pt x="0" y="1"/>
                  </a:moveTo>
                  <a:lnTo>
                    <a:pt x="0" y="2798"/>
                  </a:lnTo>
                  <a:lnTo>
                    <a:pt x="852" y="2798"/>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48;p40">
              <a:extLst>
                <a:ext uri="{FF2B5EF4-FFF2-40B4-BE49-F238E27FC236}">
                  <a16:creationId xmlns:a16="http://schemas.microsoft.com/office/drawing/2014/main" id="{2673CA82-8D49-132E-4B61-BB29F9682B98}"/>
                </a:ext>
              </a:extLst>
            </p:cNvPr>
            <p:cNvSpPr/>
            <p:nvPr/>
          </p:nvSpPr>
          <p:spPr>
            <a:xfrm>
              <a:off x="2440733" y="1755041"/>
              <a:ext cx="15225" cy="4360"/>
            </a:xfrm>
            <a:custGeom>
              <a:avLst/>
              <a:gdLst/>
              <a:ahLst/>
              <a:cxnLst/>
              <a:rect l="l" t="t" r="r" b="b"/>
              <a:pathLst>
                <a:path w="852" h="244" extrusionOk="0">
                  <a:moveTo>
                    <a:pt x="0" y="1"/>
                  </a:moveTo>
                  <a:lnTo>
                    <a:pt x="0" y="244"/>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49;p40">
              <a:extLst>
                <a:ext uri="{FF2B5EF4-FFF2-40B4-BE49-F238E27FC236}">
                  <a16:creationId xmlns:a16="http://schemas.microsoft.com/office/drawing/2014/main" id="{97AFD89E-9B65-2103-7A37-FD6C154F8554}"/>
                </a:ext>
              </a:extLst>
            </p:cNvPr>
            <p:cNvSpPr/>
            <p:nvPr/>
          </p:nvSpPr>
          <p:spPr>
            <a:xfrm>
              <a:off x="2043018" y="1800681"/>
              <a:ext cx="158668" cy="50000"/>
            </a:xfrm>
            <a:custGeom>
              <a:avLst/>
              <a:gdLst/>
              <a:ahLst/>
              <a:cxnLst/>
              <a:rect l="l" t="t" r="r" b="b"/>
              <a:pathLst>
                <a:path w="8879" h="2798" extrusionOk="0">
                  <a:moveTo>
                    <a:pt x="8635" y="244"/>
                  </a:moveTo>
                  <a:lnTo>
                    <a:pt x="8635" y="2555"/>
                  </a:lnTo>
                  <a:lnTo>
                    <a:pt x="365" y="2555"/>
                  </a:lnTo>
                  <a:lnTo>
                    <a:pt x="365" y="244"/>
                  </a:lnTo>
                  <a:close/>
                  <a:moveTo>
                    <a:pt x="0" y="1"/>
                  </a:moveTo>
                  <a:lnTo>
                    <a:pt x="0" y="2798"/>
                  </a:lnTo>
                  <a:lnTo>
                    <a:pt x="8878" y="2798"/>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50;p40">
              <a:extLst>
                <a:ext uri="{FF2B5EF4-FFF2-40B4-BE49-F238E27FC236}">
                  <a16:creationId xmlns:a16="http://schemas.microsoft.com/office/drawing/2014/main" id="{4DAC5C49-AC78-A384-489B-46628B266DA6}"/>
                </a:ext>
              </a:extLst>
            </p:cNvPr>
            <p:cNvSpPr/>
            <p:nvPr/>
          </p:nvSpPr>
          <p:spPr>
            <a:xfrm>
              <a:off x="2043018" y="1800681"/>
              <a:ext cx="158668" cy="50000"/>
            </a:xfrm>
            <a:custGeom>
              <a:avLst/>
              <a:gdLst/>
              <a:ahLst/>
              <a:cxnLst/>
              <a:rect l="l" t="t" r="r" b="b"/>
              <a:pathLst>
                <a:path w="8879" h="2798" fill="none" extrusionOk="0">
                  <a:moveTo>
                    <a:pt x="8878" y="2798"/>
                  </a:moveTo>
                  <a:lnTo>
                    <a:pt x="0" y="2798"/>
                  </a:lnTo>
                  <a:lnTo>
                    <a:pt x="0" y="1"/>
                  </a:lnTo>
                  <a:lnTo>
                    <a:pt x="8878" y="1"/>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51;p40">
              <a:extLst>
                <a:ext uri="{FF2B5EF4-FFF2-40B4-BE49-F238E27FC236}">
                  <a16:creationId xmlns:a16="http://schemas.microsoft.com/office/drawing/2014/main" id="{697007EA-46E1-FDCE-0043-E35CAE0D3EC3}"/>
                </a:ext>
              </a:extLst>
            </p:cNvPr>
            <p:cNvSpPr/>
            <p:nvPr/>
          </p:nvSpPr>
          <p:spPr>
            <a:xfrm>
              <a:off x="2049541" y="1805023"/>
              <a:ext cx="147803" cy="41315"/>
            </a:xfrm>
            <a:custGeom>
              <a:avLst/>
              <a:gdLst/>
              <a:ahLst/>
              <a:cxnLst/>
              <a:rect l="l" t="t" r="r" b="b"/>
              <a:pathLst>
                <a:path w="8271" h="2312" fill="none" extrusionOk="0">
                  <a:moveTo>
                    <a:pt x="0" y="2312"/>
                  </a:moveTo>
                  <a:lnTo>
                    <a:pt x="8270" y="2312"/>
                  </a:lnTo>
                  <a:lnTo>
                    <a:pt x="8270" y="1"/>
                  </a:lnTo>
                  <a:lnTo>
                    <a:pt x="0" y="1"/>
                  </a:lnTo>
                  <a:lnTo>
                    <a:pt x="0" y="2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52;p40">
              <a:extLst>
                <a:ext uri="{FF2B5EF4-FFF2-40B4-BE49-F238E27FC236}">
                  <a16:creationId xmlns:a16="http://schemas.microsoft.com/office/drawing/2014/main" id="{E7D9EBA1-3096-5239-EB52-91753863CC72}"/>
                </a:ext>
              </a:extLst>
            </p:cNvPr>
            <p:cNvSpPr/>
            <p:nvPr/>
          </p:nvSpPr>
          <p:spPr>
            <a:xfrm>
              <a:off x="2197326" y="1800681"/>
              <a:ext cx="156488" cy="50000"/>
            </a:xfrm>
            <a:custGeom>
              <a:avLst/>
              <a:gdLst/>
              <a:ahLst/>
              <a:cxnLst/>
              <a:rect l="l" t="t" r="r" b="b"/>
              <a:pathLst>
                <a:path w="8757" h="2798"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53;p40">
              <a:extLst>
                <a:ext uri="{FF2B5EF4-FFF2-40B4-BE49-F238E27FC236}">
                  <a16:creationId xmlns:a16="http://schemas.microsoft.com/office/drawing/2014/main" id="{F1957B62-463F-5ED0-4A23-14195DC149D8}"/>
                </a:ext>
              </a:extLst>
            </p:cNvPr>
            <p:cNvSpPr/>
            <p:nvPr/>
          </p:nvSpPr>
          <p:spPr>
            <a:xfrm>
              <a:off x="2351633" y="1800681"/>
              <a:ext cx="104325" cy="50000"/>
            </a:xfrm>
            <a:custGeom>
              <a:avLst/>
              <a:gdLst/>
              <a:ahLst/>
              <a:cxnLst/>
              <a:rect l="l" t="t" r="r" b="b"/>
              <a:pathLst>
                <a:path w="5838" h="2798" extrusionOk="0">
                  <a:moveTo>
                    <a:pt x="5595" y="244"/>
                  </a:moveTo>
                  <a:lnTo>
                    <a:pt x="5595" y="2555"/>
                  </a:lnTo>
                  <a:lnTo>
                    <a:pt x="243" y="2555"/>
                  </a:lnTo>
                  <a:lnTo>
                    <a:pt x="243" y="244"/>
                  </a:lnTo>
                  <a:close/>
                  <a:moveTo>
                    <a:pt x="0" y="1"/>
                  </a:moveTo>
                  <a:lnTo>
                    <a:pt x="0"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54;p40">
              <a:extLst>
                <a:ext uri="{FF2B5EF4-FFF2-40B4-BE49-F238E27FC236}">
                  <a16:creationId xmlns:a16="http://schemas.microsoft.com/office/drawing/2014/main" id="{64EDD591-A1BA-8E3C-72CF-8DA4359C70BF}"/>
                </a:ext>
              </a:extLst>
            </p:cNvPr>
            <p:cNvSpPr/>
            <p:nvPr/>
          </p:nvSpPr>
          <p:spPr>
            <a:xfrm>
              <a:off x="2034316" y="1846321"/>
              <a:ext cx="104343" cy="50000"/>
            </a:xfrm>
            <a:custGeom>
              <a:avLst/>
              <a:gdLst/>
              <a:ahLst/>
              <a:cxnLst/>
              <a:rect l="l" t="t" r="r" b="b"/>
              <a:pathLst>
                <a:path w="5839" h="2798" extrusionOk="0">
                  <a:moveTo>
                    <a:pt x="5474" y="244"/>
                  </a:moveTo>
                  <a:lnTo>
                    <a:pt x="5474" y="2433"/>
                  </a:lnTo>
                  <a:lnTo>
                    <a:pt x="609" y="2433"/>
                  </a:lnTo>
                  <a:lnTo>
                    <a:pt x="487" y="2555"/>
                  </a:lnTo>
                  <a:lnTo>
                    <a:pt x="244" y="2555"/>
                  </a:lnTo>
                  <a:lnTo>
                    <a:pt x="244" y="244"/>
                  </a:lnTo>
                  <a:close/>
                  <a:moveTo>
                    <a:pt x="1" y="1"/>
                  </a:moveTo>
                  <a:lnTo>
                    <a:pt x="1" y="2798"/>
                  </a:lnTo>
                  <a:lnTo>
                    <a:pt x="852" y="2798"/>
                  </a:lnTo>
                  <a:lnTo>
                    <a:pt x="852" y="2676"/>
                  </a:lnTo>
                  <a:lnTo>
                    <a:pt x="5838" y="2676"/>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55;p40">
              <a:extLst>
                <a:ext uri="{FF2B5EF4-FFF2-40B4-BE49-F238E27FC236}">
                  <a16:creationId xmlns:a16="http://schemas.microsoft.com/office/drawing/2014/main" id="{6CBD4133-8767-4A3F-1CB2-A3BB8E093724}"/>
                </a:ext>
              </a:extLst>
            </p:cNvPr>
            <p:cNvSpPr/>
            <p:nvPr/>
          </p:nvSpPr>
          <p:spPr>
            <a:xfrm>
              <a:off x="2034316" y="1846321"/>
              <a:ext cx="104343" cy="50000"/>
            </a:xfrm>
            <a:custGeom>
              <a:avLst/>
              <a:gdLst/>
              <a:ahLst/>
              <a:cxnLst/>
              <a:rect l="l" t="t" r="r" b="b"/>
              <a:pathLst>
                <a:path w="5839" h="2798" fill="none" extrusionOk="0">
                  <a:moveTo>
                    <a:pt x="852" y="2798"/>
                  </a:moveTo>
                  <a:lnTo>
                    <a:pt x="1" y="2798"/>
                  </a:lnTo>
                  <a:lnTo>
                    <a:pt x="1" y="1"/>
                  </a:lnTo>
                  <a:lnTo>
                    <a:pt x="5838" y="1"/>
                  </a:lnTo>
                  <a:lnTo>
                    <a:pt x="5838" y="2676"/>
                  </a:lnTo>
                  <a:lnTo>
                    <a:pt x="852" y="2676"/>
                  </a:lnTo>
                  <a:lnTo>
                    <a:pt x="852"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56;p40">
              <a:extLst>
                <a:ext uri="{FF2B5EF4-FFF2-40B4-BE49-F238E27FC236}">
                  <a16:creationId xmlns:a16="http://schemas.microsoft.com/office/drawing/2014/main" id="{91CF5F9C-077A-ACAF-87F4-5C311F2962FE}"/>
                </a:ext>
              </a:extLst>
            </p:cNvPr>
            <p:cNvSpPr/>
            <p:nvPr/>
          </p:nvSpPr>
          <p:spPr>
            <a:xfrm>
              <a:off x="2038658" y="1850663"/>
              <a:ext cx="93478" cy="41315"/>
            </a:xfrm>
            <a:custGeom>
              <a:avLst/>
              <a:gdLst/>
              <a:ahLst/>
              <a:cxnLst/>
              <a:rect l="l" t="t" r="r" b="b"/>
              <a:pathLst>
                <a:path w="5231" h="2312" fill="none" extrusionOk="0">
                  <a:moveTo>
                    <a:pt x="1" y="2312"/>
                  </a:moveTo>
                  <a:lnTo>
                    <a:pt x="244" y="2312"/>
                  </a:lnTo>
                  <a:lnTo>
                    <a:pt x="366" y="2190"/>
                  </a:lnTo>
                  <a:lnTo>
                    <a:pt x="5231" y="2190"/>
                  </a:lnTo>
                  <a:lnTo>
                    <a:pt x="5231" y="1"/>
                  </a:lnTo>
                  <a:lnTo>
                    <a:pt x="1" y="1"/>
                  </a:lnTo>
                  <a:lnTo>
                    <a:pt x="1" y="2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57;p40">
              <a:extLst>
                <a:ext uri="{FF2B5EF4-FFF2-40B4-BE49-F238E27FC236}">
                  <a16:creationId xmlns:a16="http://schemas.microsoft.com/office/drawing/2014/main" id="{309629C2-65F8-82F7-9E24-EE0207A82F7E}"/>
                </a:ext>
              </a:extLst>
            </p:cNvPr>
            <p:cNvSpPr/>
            <p:nvPr/>
          </p:nvSpPr>
          <p:spPr>
            <a:xfrm>
              <a:off x="2043018" y="1846321"/>
              <a:ext cx="95640" cy="4360"/>
            </a:xfrm>
            <a:custGeom>
              <a:avLst/>
              <a:gdLst/>
              <a:ahLst/>
              <a:cxnLst/>
              <a:rect l="l" t="t" r="r" b="b"/>
              <a:pathLst>
                <a:path w="5352" h="244" extrusionOk="0">
                  <a:moveTo>
                    <a:pt x="0" y="1"/>
                  </a:moveTo>
                  <a:lnTo>
                    <a:pt x="0" y="244"/>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58;p40">
              <a:extLst>
                <a:ext uri="{FF2B5EF4-FFF2-40B4-BE49-F238E27FC236}">
                  <a16:creationId xmlns:a16="http://schemas.microsoft.com/office/drawing/2014/main" id="{C8844123-A6F4-9109-D197-82A72A86F2B5}"/>
                </a:ext>
              </a:extLst>
            </p:cNvPr>
            <p:cNvSpPr/>
            <p:nvPr/>
          </p:nvSpPr>
          <p:spPr>
            <a:xfrm>
              <a:off x="2043018" y="1846321"/>
              <a:ext cx="95640" cy="4360"/>
            </a:xfrm>
            <a:custGeom>
              <a:avLst/>
              <a:gdLst/>
              <a:ahLst/>
              <a:cxnLst/>
              <a:rect l="l" t="t" r="r" b="b"/>
              <a:pathLst>
                <a:path w="5352" h="244" fill="none" extrusionOk="0">
                  <a:moveTo>
                    <a:pt x="5108" y="244"/>
                  </a:moveTo>
                  <a:lnTo>
                    <a:pt x="0" y="244"/>
                  </a:lnTo>
                  <a:lnTo>
                    <a:pt x="0" y="1"/>
                  </a:lnTo>
                  <a:lnTo>
                    <a:pt x="122" y="1"/>
                  </a:lnTo>
                  <a:lnTo>
                    <a:pt x="5351" y="1"/>
                  </a:lnTo>
                  <a:lnTo>
                    <a:pt x="5351"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59;p40">
              <a:extLst>
                <a:ext uri="{FF2B5EF4-FFF2-40B4-BE49-F238E27FC236}">
                  <a16:creationId xmlns:a16="http://schemas.microsoft.com/office/drawing/2014/main" id="{069FF924-3202-8AAB-31D6-294A1426F01A}"/>
                </a:ext>
              </a:extLst>
            </p:cNvPr>
            <p:cNvSpPr/>
            <p:nvPr/>
          </p:nvSpPr>
          <p:spPr>
            <a:xfrm>
              <a:off x="2132118" y="1846321"/>
              <a:ext cx="158668" cy="47838"/>
            </a:xfrm>
            <a:custGeom>
              <a:avLst/>
              <a:gdLst/>
              <a:ahLst/>
              <a:cxnLst/>
              <a:rect l="l" t="t" r="r" b="b"/>
              <a:pathLst>
                <a:path w="8879" h="2677" extrusionOk="0">
                  <a:moveTo>
                    <a:pt x="8635" y="244"/>
                  </a:moveTo>
                  <a:lnTo>
                    <a:pt x="8635" y="2433"/>
                  </a:lnTo>
                  <a:lnTo>
                    <a:pt x="365" y="2433"/>
                  </a:lnTo>
                  <a:lnTo>
                    <a:pt x="365" y="244"/>
                  </a:lnTo>
                  <a:close/>
                  <a:moveTo>
                    <a:pt x="1" y="1"/>
                  </a:moveTo>
                  <a:lnTo>
                    <a:pt x="1"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60;p40">
              <a:extLst>
                <a:ext uri="{FF2B5EF4-FFF2-40B4-BE49-F238E27FC236}">
                  <a16:creationId xmlns:a16="http://schemas.microsoft.com/office/drawing/2014/main" id="{245C2977-67CD-4DCA-C77A-9AD818F90F66}"/>
                </a:ext>
              </a:extLst>
            </p:cNvPr>
            <p:cNvSpPr/>
            <p:nvPr/>
          </p:nvSpPr>
          <p:spPr>
            <a:xfrm>
              <a:off x="2132118" y="1846321"/>
              <a:ext cx="69568" cy="4360"/>
            </a:xfrm>
            <a:custGeom>
              <a:avLst/>
              <a:gdLst/>
              <a:ahLst/>
              <a:cxnLst/>
              <a:rect l="l" t="t" r="r" b="b"/>
              <a:pathLst>
                <a:path w="3893" h="244" extrusionOk="0">
                  <a:moveTo>
                    <a:pt x="1" y="1"/>
                  </a:moveTo>
                  <a:lnTo>
                    <a:pt x="1"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61;p40">
              <a:extLst>
                <a:ext uri="{FF2B5EF4-FFF2-40B4-BE49-F238E27FC236}">
                  <a16:creationId xmlns:a16="http://schemas.microsoft.com/office/drawing/2014/main" id="{1254100F-60EB-BC79-8959-C919E4DFB284}"/>
                </a:ext>
              </a:extLst>
            </p:cNvPr>
            <p:cNvSpPr/>
            <p:nvPr/>
          </p:nvSpPr>
          <p:spPr>
            <a:xfrm>
              <a:off x="2197326" y="1846321"/>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62;p40">
              <a:extLst>
                <a:ext uri="{FF2B5EF4-FFF2-40B4-BE49-F238E27FC236}">
                  <a16:creationId xmlns:a16="http://schemas.microsoft.com/office/drawing/2014/main" id="{2B50D4CC-B279-EBE0-C186-89C456697510}"/>
                </a:ext>
              </a:extLst>
            </p:cNvPr>
            <p:cNvSpPr/>
            <p:nvPr/>
          </p:nvSpPr>
          <p:spPr>
            <a:xfrm>
              <a:off x="2286426" y="1846321"/>
              <a:ext cx="158668" cy="50000"/>
            </a:xfrm>
            <a:custGeom>
              <a:avLst/>
              <a:gdLst/>
              <a:ahLst/>
              <a:cxnLst/>
              <a:rect l="l" t="t" r="r" b="b"/>
              <a:pathLst>
                <a:path w="8879" h="2798" extrusionOk="0">
                  <a:moveTo>
                    <a:pt x="8635" y="244"/>
                  </a:moveTo>
                  <a:lnTo>
                    <a:pt x="8635" y="2433"/>
                  </a:lnTo>
                  <a:lnTo>
                    <a:pt x="244" y="2433"/>
                  </a:lnTo>
                  <a:lnTo>
                    <a:pt x="244" y="244"/>
                  </a:lnTo>
                  <a:close/>
                  <a:moveTo>
                    <a:pt x="0" y="1"/>
                  </a:moveTo>
                  <a:lnTo>
                    <a:pt x="0" y="2676"/>
                  </a:lnTo>
                  <a:lnTo>
                    <a:pt x="3527" y="2676"/>
                  </a:lnTo>
                  <a:lnTo>
                    <a:pt x="3527" y="2798"/>
                  </a:lnTo>
                  <a:lnTo>
                    <a:pt x="3771" y="2798"/>
                  </a:lnTo>
                  <a:lnTo>
                    <a:pt x="3892"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63;p40">
              <a:extLst>
                <a:ext uri="{FF2B5EF4-FFF2-40B4-BE49-F238E27FC236}">
                  <a16:creationId xmlns:a16="http://schemas.microsoft.com/office/drawing/2014/main" id="{C251D772-E3A4-E674-F12D-D2455EE2A74F}"/>
                </a:ext>
              </a:extLst>
            </p:cNvPr>
            <p:cNvSpPr/>
            <p:nvPr/>
          </p:nvSpPr>
          <p:spPr>
            <a:xfrm>
              <a:off x="2286426" y="1846321"/>
              <a:ext cx="67388" cy="4360"/>
            </a:xfrm>
            <a:custGeom>
              <a:avLst/>
              <a:gdLst/>
              <a:ahLst/>
              <a:cxnLst/>
              <a:rect l="l" t="t" r="r" b="b"/>
              <a:pathLst>
                <a:path w="3771" h="244"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64;p40">
              <a:extLst>
                <a:ext uri="{FF2B5EF4-FFF2-40B4-BE49-F238E27FC236}">
                  <a16:creationId xmlns:a16="http://schemas.microsoft.com/office/drawing/2014/main" id="{0D722D89-63A4-5085-7A2E-D9EB632D52BC}"/>
                </a:ext>
              </a:extLst>
            </p:cNvPr>
            <p:cNvSpPr/>
            <p:nvPr/>
          </p:nvSpPr>
          <p:spPr>
            <a:xfrm>
              <a:off x="2351633" y="1846321"/>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65;p40">
              <a:extLst>
                <a:ext uri="{FF2B5EF4-FFF2-40B4-BE49-F238E27FC236}">
                  <a16:creationId xmlns:a16="http://schemas.microsoft.com/office/drawing/2014/main" id="{355E68E7-5A1B-8F0F-B748-514EACB2B573}"/>
                </a:ext>
              </a:extLst>
            </p:cNvPr>
            <p:cNvSpPr/>
            <p:nvPr/>
          </p:nvSpPr>
          <p:spPr>
            <a:xfrm>
              <a:off x="2440733" y="1846321"/>
              <a:ext cx="15225" cy="47838"/>
            </a:xfrm>
            <a:custGeom>
              <a:avLst/>
              <a:gdLst/>
              <a:ahLst/>
              <a:cxnLst/>
              <a:rect l="l" t="t" r="r" b="b"/>
              <a:pathLst>
                <a:path w="852" h="2677" extrusionOk="0">
                  <a:moveTo>
                    <a:pt x="609" y="244"/>
                  </a:moveTo>
                  <a:lnTo>
                    <a:pt x="609" y="2433"/>
                  </a:lnTo>
                  <a:lnTo>
                    <a:pt x="244" y="2433"/>
                  </a:lnTo>
                  <a:lnTo>
                    <a:pt x="244" y="244"/>
                  </a:lnTo>
                  <a:close/>
                  <a:moveTo>
                    <a:pt x="0" y="1"/>
                  </a:moveTo>
                  <a:lnTo>
                    <a:pt x="0" y="2676"/>
                  </a:lnTo>
                  <a:lnTo>
                    <a:pt x="852" y="2676"/>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66;p40">
              <a:extLst>
                <a:ext uri="{FF2B5EF4-FFF2-40B4-BE49-F238E27FC236}">
                  <a16:creationId xmlns:a16="http://schemas.microsoft.com/office/drawing/2014/main" id="{956DA2F0-69AC-5313-F3DA-54874C8FCEFE}"/>
                </a:ext>
              </a:extLst>
            </p:cNvPr>
            <p:cNvSpPr/>
            <p:nvPr/>
          </p:nvSpPr>
          <p:spPr>
            <a:xfrm>
              <a:off x="2440733" y="1846321"/>
              <a:ext cx="15225" cy="4360"/>
            </a:xfrm>
            <a:custGeom>
              <a:avLst/>
              <a:gdLst/>
              <a:ahLst/>
              <a:cxnLst/>
              <a:rect l="l" t="t" r="r" b="b"/>
              <a:pathLst>
                <a:path w="852" h="244" extrusionOk="0">
                  <a:moveTo>
                    <a:pt x="0" y="1"/>
                  </a:moveTo>
                  <a:lnTo>
                    <a:pt x="0" y="244"/>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67;p40">
              <a:extLst>
                <a:ext uri="{FF2B5EF4-FFF2-40B4-BE49-F238E27FC236}">
                  <a16:creationId xmlns:a16="http://schemas.microsoft.com/office/drawing/2014/main" id="{0B30AC20-535E-0624-C26A-3E04A451FB9E}"/>
                </a:ext>
              </a:extLst>
            </p:cNvPr>
            <p:cNvSpPr/>
            <p:nvPr/>
          </p:nvSpPr>
          <p:spPr>
            <a:xfrm>
              <a:off x="2043018" y="1891961"/>
              <a:ext cx="158668" cy="47838"/>
            </a:xfrm>
            <a:custGeom>
              <a:avLst/>
              <a:gdLst/>
              <a:ahLst/>
              <a:cxnLst/>
              <a:rect l="l" t="t" r="r" b="b"/>
              <a:pathLst>
                <a:path w="8879" h="2677" extrusionOk="0">
                  <a:moveTo>
                    <a:pt x="8635" y="244"/>
                  </a:moveTo>
                  <a:lnTo>
                    <a:pt x="8635" y="2433"/>
                  </a:lnTo>
                  <a:lnTo>
                    <a:pt x="365" y="2433"/>
                  </a:lnTo>
                  <a:lnTo>
                    <a:pt x="365" y="244"/>
                  </a:lnTo>
                  <a:close/>
                  <a:moveTo>
                    <a:pt x="0" y="1"/>
                  </a:moveTo>
                  <a:lnTo>
                    <a:pt x="0" y="2676"/>
                  </a:lnTo>
                  <a:lnTo>
                    <a:pt x="8878" y="2676"/>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768;p40">
              <a:extLst>
                <a:ext uri="{FF2B5EF4-FFF2-40B4-BE49-F238E27FC236}">
                  <a16:creationId xmlns:a16="http://schemas.microsoft.com/office/drawing/2014/main" id="{5F0A3026-A253-C39C-BC72-5A7AC9F793D3}"/>
                </a:ext>
              </a:extLst>
            </p:cNvPr>
            <p:cNvSpPr/>
            <p:nvPr/>
          </p:nvSpPr>
          <p:spPr>
            <a:xfrm>
              <a:off x="2043018" y="1891961"/>
              <a:ext cx="158668" cy="47838"/>
            </a:xfrm>
            <a:custGeom>
              <a:avLst/>
              <a:gdLst/>
              <a:ahLst/>
              <a:cxnLst/>
              <a:rect l="l" t="t" r="r" b="b"/>
              <a:pathLst>
                <a:path w="8879" h="2677" fill="none" extrusionOk="0">
                  <a:moveTo>
                    <a:pt x="8878" y="2676"/>
                  </a:moveTo>
                  <a:lnTo>
                    <a:pt x="0" y="2676"/>
                  </a:lnTo>
                  <a:lnTo>
                    <a:pt x="0" y="1"/>
                  </a:lnTo>
                  <a:lnTo>
                    <a:pt x="8878" y="1"/>
                  </a:lnTo>
                  <a:lnTo>
                    <a:pt x="8878"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769;p40">
              <a:extLst>
                <a:ext uri="{FF2B5EF4-FFF2-40B4-BE49-F238E27FC236}">
                  <a16:creationId xmlns:a16="http://schemas.microsoft.com/office/drawing/2014/main" id="{B1608AC3-03DC-31A8-9D7C-71104F32E95C}"/>
                </a:ext>
              </a:extLst>
            </p:cNvPr>
            <p:cNvSpPr/>
            <p:nvPr/>
          </p:nvSpPr>
          <p:spPr>
            <a:xfrm>
              <a:off x="2049541" y="1896303"/>
              <a:ext cx="147803" cy="39135"/>
            </a:xfrm>
            <a:custGeom>
              <a:avLst/>
              <a:gdLst/>
              <a:ahLst/>
              <a:cxnLst/>
              <a:rect l="l" t="t" r="r" b="b"/>
              <a:pathLst>
                <a:path w="8271" h="2190" fill="none" extrusionOk="0">
                  <a:moveTo>
                    <a:pt x="0" y="2190"/>
                  </a:moveTo>
                  <a:lnTo>
                    <a:pt x="8270" y="2190"/>
                  </a:lnTo>
                  <a:lnTo>
                    <a:pt x="8270" y="1"/>
                  </a:lnTo>
                  <a:lnTo>
                    <a:pt x="0" y="1"/>
                  </a:lnTo>
                  <a:lnTo>
                    <a:pt x="0" y="2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770;p40">
              <a:extLst>
                <a:ext uri="{FF2B5EF4-FFF2-40B4-BE49-F238E27FC236}">
                  <a16:creationId xmlns:a16="http://schemas.microsoft.com/office/drawing/2014/main" id="{0E934A03-B22C-38E0-699A-083DAF8E6F9D}"/>
                </a:ext>
              </a:extLst>
            </p:cNvPr>
            <p:cNvSpPr/>
            <p:nvPr/>
          </p:nvSpPr>
          <p:spPr>
            <a:xfrm>
              <a:off x="2043018" y="1889780"/>
              <a:ext cx="95640" cy="6540"/>
            </a:xfrm>
            <a:custGeom>
              <a:avLst/>
              <a:gdLst/>
              <a:ahLst/>
              <a:cxnLst/>
              <a:rect l="l" t="t" r="r" b="b"/>
              <a:pathLst>
                <a:path w="5352" h="366" extrusionOk="0">
                  <a:moveTo>
                    <a:pt x="122" y="1"/>
                  </a:moveTo>
                  <a:lnTo>
                    <a:pt x="0" y="123"/>
                  </a:lnTo>
                  <a:lnTo>
                    <a:pt x="0" y="366"/>
                  </a:lnTo>
                  <a:lnTo>
                    <a:pt x="5351" y="366"/>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771;p40">
              <a:extLst>
                <a:ext uri="{FF2B5EF4-FFF2-40B4-BE49-F238E27FC236}">
                  <a16:creationId xmlns:a16="http://schemas.microsoft.com/office/drawing/2014/main" id="{19034286-E23A-1BA5-4A32-C8B2624030BC}"/>
                </a:ext>
              </a:extLst>
            </p:cNvPr>
            <p:cNvSpPr/>
            <p:nvPr/>
          </p:nvSpPr>
          <p:spPr>
            <a:xfrm>
              <a:off x="2043018" y="1889780"/>
              <a:ext cx="95640" cy="6540"/>
            </a:xfrm>
            <a:custGeom>
              <a:avLst/>
              <a:gdLst/>
              <a:ahLst/>
              <a:cxnLst/>
              <a:rect l="l" t="t" r="r" b="b"/>
              <a:pathLst>
                <a:path w="5352" h="366" fill="none" extrusionOk="0">
                  <a:moveTo>
                    <a:pt x="5351" y="366"/>
                  </a:moveTo>
                  <a:lnTo>
                    <a:pt x="0" y="366"/>
                  </a:lnTo>
                  <a:lnTo>
                    <a:pt x="0" y="123"/>
                  </a:lnTo>
                  <a:lnTo>
                    <a:pt x="122" y="1"/>
                  </a:lnTo>
                  <a:lnTo>
                    <a:pt x="5351" y="1"/>
                  </a:lnTo>
                  <a:lnTo>
                    <a:pt x="5351" y="3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772;p40">
              <a:extLst>
                <a:ext uri="{FF2B5EF4-FFF2-40B4-BE49-F238E27FC236}">
                  <a16:creationId xmlns:a16="http://schemas.microsoft.com/office/drawing/2014/main" id="{55CD3064-F2E0-C8A2-DA38-E5FD23835729}"/>
                </a:ext>
              </a:extLst>
            </p:cNvPr>
            <p:cNvSpPr/>
            <p:nvPr/>
          </p:nvSpPr>
          <p:spPr>
            <a:xfrm>
              <a:off x="2132118" y="1889780"/>
              <a:ext cx="69568" cy="6540"/>
            </a:xfrm>
            <a:custGeom>
              <a:avLst/>
              <a:gdLst/>
              <a:ahLst/>
              <a:cxnLst/>
              <a:rect l="l" t="t" r="r" b="b"/>
              <a:pathLst>
                <a:path w="3893" h="366" extrusionOk="0">
                  <a:moveTo>
                    <a:pt x="122" y="1"/>
                  </a:moveTo>
                  <a:lnTo>
                    <a:pt x="1" y="123"/>
                  </a:lnTo>
                  <a:lnTo>
                    <a:pt x="1" y="366"/>
                  </a:lnTo>
                  <a:lnTo>
                    <a:pt x="3771" y="366"/>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773;p40">
              <a:extLst>
                <a:ext uri="{FF2B5EF4-FFF2-40B4-BE49-F238E27FC236}">
                  <a16:creationId xmlns:a16="http://schemas.microsoft.com/office/drawing/2014/main" id="{5E106BB7-B7CE-70A1-56A4-1433F2476CB1}"/>
                </a:ext>
              </a:extLst>
            </p:cNvPr>
            <p:cNvSpPr/>
            <p:nvPr/>
          </p:nvSpPr>
          <p:spPr>
            <a:xfrm>
              <a:off x="2197326" y="1889780"/>
              <a:ext cx="156488" cy="50018"/>
            </a:xfrm>
            <a:custGeom>
              <a:avLst/>
              <a:gdLst/>
              <a:ahLst/>
              <a:cxnLst/>
              <a:rect l="l" t="t" r="r" b="b"/>
              <a:pathLst>
                <a:path w="8757" h="2799" extrusionOk="0">
                  <a:moveTo>
                    <a:pt x="8513" y="366"/>
                  </a:moveTo>
                  <a:lnTo>
                    <a:pt x="8513" y="2555"/>
                  </a:lnTo>
                  <a:lnTo>
                    <a:pt x="243" y="2555"/>
                  </a:lnTo>
                  <a:lnTo>
                    <a:pt x="243" y="366"/>
                  </a:lnTo>
                  <a:close/>
                  <a:moveTo>
                    <a:pt x="5108" y="1"/>
                  </a:moveTo>
                  <a:lnTo>
                    <a:pt x="4986" y="123"/>
                  </a:lnTo>
                  <a:lnTo>
                    <a:pt x="0" y="123"/>
                  </a:lnTo>
                  <a:lnTo>
                    <a:pt x="0" y="2798"/>
                  </a:lnTo>
                  <a:lnTo>
                    <a:pt x="8757" y="2798"/>
                  </a:lnTo>
                  <a:lnTo>
                    <a:pt x="8757" y="123"/>
                  </a:lnTo>
                  <a:lnTo>
                    <a:pt x="5230" y="123"/>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774;p40">
              <a:extLst>
                <a:ext uri="{FF2B5EF4-FFF2-40B4-BE49-F238E27FC236}">
                  <a16:creationId xmlns:a16="http://schemas.microsoft.com/office/drawing/2014/main" id="{66A4BA4C-08E8-3A14-4D69-0E624034E4D8}"/>
                </a:ext>
              </a:extLst>
            </p:cNvPr>
            <p:cNvSpPr/>
            <p:nvPr/>
          </p:nvSpPr>
          <p:spPr>
            <a:xfrm>
              <a:off x="2197326" y="1889780"/>
              <a:ext cx="93460" cy="6540"/>
            </a:xfrm>
            <a:custGeom>
              <a:avLst/>
              <a:gdLst/>
              <a:ahLst/>
              <a:cxnLst/>
              <a:rect l="l" t="t" r="r" b="b"/>
              <a:pathLst>
                <a:path w="5230" h="366" extrusionOk="0">
                  <a:moveTo>
                    <a:pt x="0" y="1"/>
                  </a:moveTo>
                  <a:lnTo>
                    <a:pt x="0" y="366"/>
                  </a:lnTo>
                  <a:lnTo>
                    <a:pt x="5108" y="366"/>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775;p40">
              <a:extLst>
                <a:ext uri="{FF2B5EF4-FFF2-40B4-BE49-F238E27FC236}">
                  <a16:creationId xmlns:a16="http://schemas.microsoft.com/office/drawing/2014/main" id="{9BF161B9-F7C6-B490-9805-72949A951113}"/>
                </a:ext>
              </a:extLst>
            </p:cNvPr>
            <p:cNvSpPr/>
            <p:nvPr/>
          </p:nvSpPr>
          <p:spPr>
            <a:xfrm>
              <a:off x="2286426" y="1889780"/>
              <a:ext cx="67388" cy="6540"/>
            </a:xfrm>
            <a:custGeom>
              <a:avLst/>
              <a:gdLst/>
              <a:ahLst/>
              <a:cxnLst/>
              <a:rect l="l" t="t" r="r" b="b"/>
              <a:pathLst>
                <a:path w="3771" h="366" extrusionOk="0">
                  <a:moveTo>
                    <a:pt x="122" y="1"/>
                  </a:moveTo>
                  <a:lnTo>
                    <a:pt x="0" y="123"/>
                  </a:lnTo>
                  <a:lnTo>
                    <a:pt x="0" y="366"/>
                  </a:lnTo>
                  <a:lnTo>
                    <a:pt x="3649" y="366"/>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776;p40">
              <a:extLst>
                <a:ext uri="{FF2B5EF4-FFF2-40B4-BE49-F238E27FC236}">
                  <a16:creationId xmlns:a16="http://schemas.microsoft.com/office/drawing/2014/main" id="{1E3A3C81-5CEF-C48D-1E8A-571402AC64D1}"/>
                </a:ext>
              </a:extLst>
            </p:cNvPr>
            <p:cNvSpPr/>
            <p:nvPr/>
          </p:nvSpPr>
          <p:spPr>
            <a:xfrm>
              <a:off x="2351633" y="1891961"/>
              <a:ext cx="104325" cy="47838"/>
            </a:xfrm>
            <a:custGeom>
              <a:avLst/>
              <a:gdLst/>
              <a:ahLst/>
              <a:cxnLst/>
              <a:rect l="l" t="t" r="r" b="b"/>
              <a:pathLst>
                <a:path w="5838" h="2677" extrusionOk="0">
                  <a:moveTo>
                    <a:pt x="5595" y="244"/>
                  </a:moveTo>
                  <a:lnTo>
                    <a:pt x="5595" y="2433"/>
                  </a:lnTo>
                  <a:lnTo>
                    <a:pt x="243" y="2433"/>
                  </a:lnTo>
                  <a:lnTo>
                    <a:pt x="243" y="244"/>
                  </a:lnTo>
                  <a:close/>
                  <a:moveTo>
                    <a:pt x="0" y="1"/>
                  </a:moveTo>
                  <a:lnTo>
                    <a:pt x="0" y="2676"/>
                  </a:lnTo>
                  <a:lnTo>
                    <a:pt x="5838" y="2676"/>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777;p40">
              <a:extLst>
                <a:ext uri="{FF2B5EF4-FFF2-40B4-BE49-F238E27FC236}">
                  <a16:creationId xmlns:a16="http://schemas.microsoft.com/office/drawing/2014/main" id="{562503D6-B6F0-D236-6F4B-16A463A583F4}"/>
                </a:ext>
              </a:extLst>
            </p:cNvPr>
            <p:cNvSpPr/>
            <p:nvPr/>
          </p:nvSpPr>
          <p:spPr>
            <a:xfrm>
              <a:off x="2351633" y="1889780"/>
              <a:ext cx="93460" cy="6540"/>
            </a:xfrm>
            <a:custGeom>
              <a:avLst/>
              <a:gdLst/>
              <a:ahLst/>
              <a:cxnLst/>
              <a:rect l="l" t="t" r="r" b="b"/>
              <a:pathLst>
                <a:path w="5230" h="366" extrusionOk="0">
                  <a:moveTo>
                    <a:pt x="0" y="1"/>
                  </a:moveTo>
                  <a:lnTo>
                    <a:pt x="0" y="366"/>
                  </a:lnTo>
                  <a:lnTo>
                    <a:pt x="5108" y="366"/>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78;p40">
              <a:extLst>
                <a:ext uri="{FF2B5EF4-FFF2-40B4-BE49-F238E27FC236}">
                  <a16:creationId xmlns:a16="http://schemas.microsoft.com/office/drawing/2014/main" id="{867F84E5-F0CB-8DBF-91F4-6A553DC343A3}"/>
                </a:ext>
              </a:extLst>
            </p:cNvPr>
            <p:cNvSpPr/>
            <p:nvPr/>
          </p:nvSpPr>
          <p:spPr>
            <a:xfrm>
              <a:off x="2440733" y="1889780"/>
              <a:ext cx="15225" cy="6540"/>
            </a:xfrm>
            <a:custGeom>
              <a:avLst/>
              <a:gdLst/>
              <a:ahLst/>
              <a:cxnLst/>
              <a:rect l="l" t="t" r="r" b="b"/>
              <a:pathLst>
                <a:path w="852" h="366" extrusionOk="0">
                  <a:moveTo>
                    <a:pt x="0" y="1"/>
                  </a:moveTo>
                  <a:lnTo>
                    <a:pt x="0" y="366"/>
                  </a:lnTo>
                  <a:lnTo>
                    <a:pt x="730" y="366"/>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79;p40">
              <a:extLst>
                <a:ext uri="{FF2B5EF4-FFF2-40B4-BE49-F238E27FC236}">
                  <a16:creationId xmlns:a16="http://schemas.microsoft.com/office/drawing/2014/main" id="{4E145D62-71E7-04B1-0583-DA54C969D72C}"/>
                </a:ext>
              </a:extLst>
            </p:cNvPr>
            <p:cNvSpPr/>
            <p:nvPr/>
          </p:nvSpPr>
          <p:spPr>
            <a:xfrm>
              <a:off x="2034316" y="1935420"/>
              <a:ext cx="104343" cy="50018"/>
            </a:xfrm>
            <a:custGeom>
              <a:avLst/>
              <a:gdLst/>
              <a:ahLst/>
              <a:cxnLst/>
              <a:rect l="l" t="t" r="r" b="b"/>
              <a:pathLst>
                <a:path w="5839" h="2799" extrusionOk="0">
                  <a:moveTo>
                    <a:pt x="5474" y="244"/>
                  </a:moveTo>
                  <a:lnTo>
                    <a:pt x="5474" y="2555"/>
                  </a:lnTo>
                  <a:lnTo>
                    <a:pt x="244" y="2555"/>
                  </a:lnTo>
                  <a:lnTo>
                    <a:pt x="244" y="244"/>
                  </a:lnTo>
                  <a:close/>
                  <a:moveTo>
                    <a:pt x="1" y="1"/>
                  </a:moveTo>
                  <a:lnTo>
                    <a:pt x="1"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80;p40">
              <a:extLst>
                <a:ext uri="{FF2B5EF4-FFF2-40B4-BE49-F238E27FC236}">
                  <a16:creationId xmlns:a16="http://schemas.microsoft.com/office/drawing/2014/main" id="{4AA2865B-38FD-FF9D-0704-EA9964562A73}"/>
                </a:ext>
              </a:extLst>
            </p:cNvPr>
            <p:cNvSpPr/>
            <p:nvPr/>
          </p:nvSpPr>
          <p:spPr>
            <a:xfrm>
              <a:off x="2034316" y="1935420"/>
              <a:ext cx="104343" cy="50018"/>
            </a:xfrm>
            <a:custGeom>
              <a:avLst/>
              <a:gdLst/>
              <a:ahLst/>
              <a:cxnLst/>
              <a:rect l="l" t="t" r="r" b="b"/>
              <a:pathLst>
                <a:path w="5839" h="2799" fill="none" extrusionOk="0">
                  <a:moveTo>
                    <a:pt x="5838" y="2798"/>
                  </a:moveTo>
                  <a:lnTo>
                    <a:pt x="1" y="2798"/>
                  </a:lnTo>
                  <a:lnTo>
                    <a:pt x="1" y="1"/>
                  </a:lnTo>
                  <a:lnTo>
                    <a:pt x="5838" y="1"/>
                  </a:lnTo>
                  <a:lnTo>
                    <a:pt x="583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81;p40">
              <a:extLst>
                <a:ext uri="{FF2B5EF4-FFF2-40B4-BE49-F238E27FC236}">
                  <a16:creationId xmlns:a16="http://schemas.microsoft.com/office/drawing/2014/main" id="{551EADA7-74BC-0B45-2E47-2E685422BFF3}"/>
                </a:ext>
              </a:extLst>
            </p:cNvPr>
            <p:cNvSpPr/>
            <p:nvPr/>
          </p:nvSpPr>
          <p:spPr>
            <a:xfrm>
              <a:off x="2038658" y="1939781"/>
              <a:ext cx="93478" cy="41298"/>
            </a:xfrm>
            <a:custGeom>
              <a:avLst/>
              <a:gdLst/>
              <a:ahLst/>
              <a:cxnLst/>
              <a:rect l="l" t="t" r="r" b="b"/>
              <a:pathLst>
                <a:path w="5231" h="2311" fill="none" extrusionOk="0">
                  <a:moveTo>
                    <a:pt x="1" y="2311"/>
                  </a:moveTo>
                  <a:lnTo>
                    <a:pt x="5231" y="2311"/>
                  </a:lnTo>
                  <a:lnTo>
                    <a:pt x="5231" y="0"/>
                  </a:lnTo>
                  <a:lnTo>
                    <a:pt x="1" y="0"/>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82;p40">
              <a:extLst>
                <a:ext uri="{FF2B5EF4-FFF2-40B4-BE49-F238E27FC236}">
                  <a16:creationId xmlns:a16="http://schemas.microsoft.com/office/drawing/2014/main" id="{CC1BD3FD-39BA-DA52-A10F-DD6A2312CAEE}"/>
                </a:ext>
              </a:extLst>
            </p:cNvPr>
            <p:cNvSpPr/>
            <p:nvPr/>
          </p:nvSpPr>
          <p:spPr>
            <a:xfrm>
              <a:off x="2043018" y="1935420"/>
              <a:ext cx="95640" cy="4378"/>
            </a:xfrm>
            <a:custGeom>
              <a:avLst/>
              <a:gdLst/>
              <a:ahLst/>
              <a:cxnLst/>
              <a:rect l="l" t="t" r="r" b="b"/>
              <a:pathLst>
                <a:path w="5352" h="245" extrusionOk="0">
                  <a:moveTo>
                    <a:pt x="0" y="1"/>
                  </a:moveTo>
                  <a:lnTo>
                    <a:pt x="0" y="244"/>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83;p40">
              <a:extLst>
                <a:ext uri="{FF2B5EF4-FFF2-40B4-BE49-F238E27FC236}">
                  <a16:creationId xmlns:a16="http://schemas.microsoft.com/office/drawing/2014/main" id="{9D31F064-DBE6-E111-A1F0-9CF348BBC43A}"/>
                </a:ext>
              </a:extLst>
            </p:cNvPr>
            <p:cNvSpPr/>
            <p:nvPr/>
          </p:nvSpPr>
          <p:spPr>
            <a:xfrm>
              <a:off x="2043018" y="1935420"/>
              <a:ext cx="95640" cy="4378"/>
            </a:xfrm>
            <a:custGeom>
              <a:avLst/>
              <a:gdLst/>
              <a:ahLst/>
              <a:cxnLst/>
              <a:rect l="l" t="t" r="r" b="b"/>
              <a:pathLst>
                <a:path w="5352" h="245" fill="none" extrusionOk="0">
                  <a:moveTo>
                    <a:pt x="5108" y="244"/>
                  </a:moveTo>
                  <a:lnTo>
                    <a:pt x="0" y="244"/>
                  </a:lnTo>
                  <a:lnTo>
                    <a:pt x="0" y="1"/>
                  </a:lnTo>
                  <a:lnTo>
                    <a:pt x="122" y="1"/>
                  </a:lnTo>
                  <a:lnTo>
                    <a:pt x="5351" y="1"/>
                  </a:lnTo>
                  <a:lnTo>
                    <a:pt x="5351"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84;p40">
              <a:extLst>
                <a:ext uri="{FF2B5EF4-FFF2-40B4-BE49-F238E27FC236}">
                  <a16:creationId xmlns:a16="http://schemas.microsoft.com/office/drawing/2014/main" id="{E334D2EE-5F79-515C-BA3E-B29729BAC37F}"/>
                </a:ext>
              </a:extLst>
            </p:cNvPr>
            <p:cNvSpPr/>
            <p:nvPr/>
          </p:nvSpPr>
          <p:spPr>
            <a:xfrm>
              <a:off x="2132118" y="1935420"/>
              <a:ext cx="158668" cy="50018"/>
            </a:xfrm>
            <a:custGeom>
              <a:avLst/>
              <a:gdLst/>
              <a:ahLst/>
              <a:cxnLst/>
              <a:rect l="l" t="t" r="r" b="b"/>
              <a:pathLst>
                <a:path w="8879" h="2799" extrusionOk="0">
                  <a:moveTo>
                    <a:pt x="8635" y="244"/>
                  </a:moveTo>
                  <a:lnTo>
                    <a:pt x="8635" y="2555"/>
                  </a:lnTo>
                  <a:lnTo>
                    <a:pt x="365" y="2555"/>
                  </a:lnTo>
                  <a:lnTo>
                    <a:pt x="365" y="244"/>
                  </a:lnTo>
                  <a:close/>
                  <a:moveTo>
                    <a:pt x="1" y="1"/>
                  </a:moveTo>
                  <a:lnTo>
                    <a:pt x="1"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85;p40">
              <a:extLst>
                <a:ext uri="{FF2B5EF4-FFF2-40B4-BE49-F238E27FC236}">
                  <a16:creationId xmlns:a16="http://schemas.microsoft.com/office/drawing/2014/main" id="{A8BD6015-85C4-53AA-BA1D-F32F83F9AEF7}"/>
                </a:ext>
              </a:extLst>
            </p:cNvPr>
            <p:cNvSpPr/>
            <p:nvPr/>
          </p:nvSpPr>
          <p:spPr>
            <a:xfrm>
              <a:off x="2132118" y="1935420"/>
              <a:ext cx="69568" cy="4378"/>
            </a:xfrm>
            <a:custGeom>
              <a:avLst/>
              <a:gdLst/>
              <a:ahLst/>
              <a:cxnLst/>
              <a:rect l="l" t="t" r="r" b="b"/>
              <a:pathLst>
                <a:path w="3893" h="245" extrusionOk="0">
                  <a:moveTo>
                    <a:pt x="1" y="1"/>
                  </a:moveTo>
                  <a:lnTo>
                    <a:pt x="1"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86;p40">
              <a:extLst>
                <a:ext uri="{FF2B5EF4-FFF2-40B4-BE49-F238E27FC236}">
                  <a16:creationId xmlns:a16="http://schemas.microsoft.com/office/drawing/2014/main" id="{637AAB1C-6D7B-B97C-3AAE-BFF5E9BBA788}"/>
                </a:ext>
              </a:extLst>
            </p:cNvPr>
            <p:cNvSpPr/>
            <p:nvPr/>
          </p:nvSpPr>
          <p:spPr>
            <a:xfrm>
              <a:off x="2197326" y="1935420"/>
              <a:ext cx="93460" cy="4378"/>
            </a:xfrm>
            <a:custGeom>
              <a:avLst/>
              <a:gdLst/>
              <a:ahLst/>
              <a:cxnLst/>
              <a:rect l="l" t="t" r="r" b="b"/>
              <a:pathLst>
                <a:path w="5230" h="245"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87;p40">
              <a:extLst>
                <a:ext uri="{FF2B5EF4-FFF2-40B4-BE49-F238E27FC236}">
                  <a16:creationId xmlns:a16="http://schemas.microsoft.com/office/drawing/2014/main" id="{88F6B786-669D-732B-E198-BCBE55F083FD}"/>
                </a:ext>
              </a:extLst>
            </p:cNvPr>
            <p:cNvSpPr/>
            <p:nvPr/>
          </p:nvSpPr>
          <p:spPr>
            <a:xfrm>
              <a:off x="2286426" y="1935420"/>
              <a:ext cx="158668" cy="50018"/>
            </a:xfrm>
            <a:custGeom>
              <a:avLst/>
              <a:gdLst/>
              <a:ahLst/>
              <a:cxnLst/>
              <a:rect l="l" t="t" r="r" b="b"/>
              <a:pathLst>
                <a:path w="8879" h="2799" extrusionOk="0">
                  <a:moveTo>
                    <a:pt x="8635" y="244"/>
                  </a:moveTo>
                  <a:lnTo>
                    <a:pt x="8635" y="2555"/>
                  </a:lnTo>
                  <a:lnTo>
                    <a:pt x="244" y="2555"/>
                  </a:lnTo>
                  <a:lnTo>
                    <a:pt x="244" y="244"/>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788;p40">
              <a:extLst>
                <a:ext uri="{FF2B5EF4-FFF2-40B4-BE49-F238E27FC236}">
                  <a16:creationId xmlns:a16="http://schemas.microsoft.com/office/drawing/2014/main" id="{475A5CEF-66CD-A0EE-F04C-2405B16F13F7}"/>
                </a:ext>
              </a:extLst>
            </p:cNvPr>
            <p:cNvSpPr/>
            <p:nvPr/>
          </p:nvSpPr>
          <p:spPr>
            <a:xfrm>
              <a:off x="2286426" y="1935420"/>
              <a:ext cx="67388" cy="4378"/>
            </a:xfrm>
            <a:custGeom>
              <a:avLst/>
              <a:gdLst/>
              <a:ahLst/>
              <a:cxnLst/>
              <a:rect l="l" t="t" r="r" b="b"/>
              <a:pathLst>
                <a:path w="3771" h="245"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789;p40">
              <a:extLst>
                <a:ext uri="{FF2B5EF4-FFF2-40B4-BE49-F238E27FC236}">
                  <a16:creationId xmlns:a16="http://schemas.microsoft.com/office/drawing/2014/main" id="{A6382368-60C2-657F-8770-2504784659CA}"/>
                </a:ext>
              </a:extLst>
            </p:cNvPr>
            <p:cNvSpPr/>
            <p:nvPr/>
          </p:nvSpPr>
          <p:spPr>
            <a:xfrm>
              <a:off x="2351633" y="1935420"/>
              <a:ext cx="93460" cy="4378"/>
            </a:xfrm>
            <a:custGeom>
              <a:avLst/>
              <a:gdLst/>
              <a:ahLst/>
              <a:cxnLst/>
              <a:rect l="l" t="t" r="r" b="b"/>
              <a:pathLst>
                <a:path w="5230" h="245"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90;p40">
              <a:extLst>
                <a:ext uri="{FF2B5EF4-FFF2-40B4-BE49-F238E27FC236}">
                  <a16:creationId xmlns:a16="http://schemas.microsoft.com/office/drawing/2014/main" id="{277AD909-D5EB-4361-F0EF-02CB7AF72EB6}"/>
                </a:ext>
              </a:extLst>
            </p:cNvPr>
            <p:cNvSpPr/>
            <p:nvPr/>
          </p:nvSpPr>
          <p:spPr>
            <a:xfrm>
              <a:off x="2440733" y="1935420"/>
              <a:ext cx="15225" cy="50018"/>
            </a:xfrm>
            <a:custGeom>
              <a:avLst/>
              <a:gdLst/>
              <a:ahLst/>
              <a:cxnLst/>
              <a:rect l="l" t="t" r="r" b="b"/>
              <a:pathLst>
                <a:path w="852" h="2799" extrusionOk="0">
                  <a:moveTo>
                    <a:pt x="609" y="244"/>
                  </a:moveTo>
                  <a:lnTo>
                    <a:pt x="609" y="2555"/>
                  </a:lnTo>
                  <a:lnTo>
                    <a:pt x="244" y="2555"/>
                  </a:lnTo>
                  <a:lnTo>
                    <a:pt x="244" y="244"/>
                  </a:lnTo>
                  <a:close/>
                  <a:moveTo>
                    <a:pt x="0" y="1"/>
                  </a:moveTo>
                  <a:lnTo>
                    <a:pt x="0" y="2798"/>
                  </a:lnTo>
                  <a:lnTo>
                    <a:pt x="852" y="2798"/>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91;p40">
              <a:extLst>
                <a:ext uri="{FF2B5EF4-FFF2-40B4-BE49-F238E27FC236}">
                  <a16:creationId xmlns:a16="http://schemas.microsoft.com/office/drawing/2014/main" id="{F4B4DAB1-EC30-52C2-72ED-6CA7E4B2E642}"/>
                </a:ext>
              </a:extLst>
            </p:cNvPr>
            <p:cNvSpPr/>
            <p:nvPr/>
          </p:nvSpPr>
          <p:spPr>
            <a:xfrm>
              <a:off x="2440733" y="1935420"/>
              <a:ext cx="15225" cy="4378"/>
            </a:xfrm>
            <a:custGeom>
              <a:avLst/>
              <a:gdLst/>
              <a:ahLst/>
              <a:cxnLst/>
              <a:rect l="l" t="t" r="r" b="b"/>
              <a:pathLst>
                <a:path w="852" h="245" extrusionOk="0">
                  <a:moveTo>
                    <a:pt x="0" y="1"/>
                  </a:moveTo>
                  <a:lnTo>
                    <a:pt x="0" y="244"/>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92;p40">
              <a:extLst>
                <a:ext uri="{FF2B5EF4-FFF2-40B4-BE49-F238E27FC236}">
                  <a16:creationId xmlns:a16="http://schemas.microsoft.com/office/drawing/2014/main" id="{017294CE-3062-432D-E1F4-ED44EB29257C}"/>
                </a:ext>
              </a:extLst>
            </p:cNvPr>
            <p:cNvSpPr/>
            <p:nvPr/>
          </p:nvSpPr>
          <p:spPr>
            <a:xfrm>
              <a:off x="2043018" y="1981060"/>
              <a:ext cx="158668" cy="50018"/>
            </a:xfrm>
            <a:custGeom>
              <a:avLst/>
              <a:gdLst/>
              <a:ahLst/>
              <a:cxnLst/>
              <a:rect l="l" t="t" r="r" b="b"/>
              <a:pathLst>
                <a:path w="8879" h="2799" extrusionOk="0">
                  <a:moveTo>
                    <a:pt x="8635" y="244"/>
                  </a:moveTo>
                  <a:lnTo>
                    <a:pt x="8635" y="2555"/>
                  </a:lnTo>
                  <a:lnTo>
                    <a:pt x="365" y="2555"/>
                  </a:lnTo>
                  <a:lnTo>
                    <a:pt x="365" y="244"/>
                  </a:lnTo>
                  <a:close/>
                  <a:moveTo>
                    <a:pt x="0" y="1"/>
                  </a:moveTo>
                  <a:lnTo>
                    <a:pt x="0" y="2798"/>
                  </a:lnTo>
                  <a:lnTo>
                    <a:pt x="8878" y="2798"/>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93;p40">
              <a:extLst>
                <a:ext uri="{FF2B5EF4-FFF2-40B4-BE49-F238E27FC236}">
                  <a16:creationId xmlns:a16="http://schemas.microsoft.com/office/drawing/2014/main" id="{B6BDC36C-9E2D-E92D-F186-0417DFE13FCA}"/>
                </a:ext>
              </a:extLst>
            </p:cNvPr>
            <p:cNvSpPr/>
            <p:nvPr/>
          </p:nvSpPr>
          <p:spPr>
            <a:xfrm>
              <a:off x="2043018" y="1981060"/>
              <a:ext cx="158668" cy="50018"/>
            </a:xfrm>
            <a:custGeom>
              <a:avLst/>
              <a:gdLst/>
              <a:ahLst/>
              <a:cxnLst/>
              <a:rect l="l" t="t" r="r" b="b"/>
              <a:pathLst>
                <a:path w="8879" h="2799" fill="none" extrusionOk="0">
                  <a:moveTo>
                    <a:pt x="8878" y="2798"/>
                  </a:moveTo>
                  <a:lnTo>
                    <a:pt x="0" y="2798"/>
                  </a:lnTo>
                  <a:lnTo>
                    <a:pt x="0" y="1"/>
                  </a:lnTo>
                  <a:lnTo>
                    <a:pt x="8878" y="1"/>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94;p40">
              <a:extLst>
                <a:ext uri="{FF2B5EF4-FFF2-40B4-BE49-F238E27FC236}">
                  <a16:creationId xmlns:a16="http://schemas.microsoft.com/office/drawing/2014/main" id="{B907F8C9-CDBE-5007-16A3-7689D0630270}"/>
                </a:ext>
              </a:extLst>
            </p:cNvPr>
            <p:cNvSpPr/>
            <p:nvPr/>
          </p:nvSpPr>
          <p:spPr>
            <a:xfrm>
              <a:off x="2049541" y="1985421"/>
              <a:ext cx="147803" cy="41298"/>
            </a:xfrm>
            <a:custGeom>
              <a:avLst/>
              <a:gdLst/>
              <a:ahLst/>
              <a:cxnLst/>
              <a:rect l="l" t="t" r="r" b="b"/>
              <a:pathLst>
                <a:path w="8271" h="2311" fill="none" extrusionOk="0">
                  <a:moveTo>
                    <a:pt x="0" y="2311"/>
                  </a:moveTo>
                  <a:lnTo>
                    <a:pt x="8270" y="2311"/>
                  </a:lnTo>
                  <a:lnTo>
                    <a:pt x="8270"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95;p40">
              <a:extLst>
                <a:ext uri="{FF2B5EF4-FFF2-40B4-BE49-F238E27FC236}">
                  <a16:creationId xmlns:a16="http://schemas.microsoft.com/office/drawing/2014/main" id="{693790BF-C535-A3E8-17CA-4A72E42CB02E}"/>
                </a:ext>
              </a:extLst>
            </p:cNvPr>
            <p:cNvSpPr/>
            <p:nvPr/>
          </p:nvSpPr>
          <p:spPr>
            <a:xfrm>
              <a:off x="2197326" y="1981060"/>
              <a:ext cx="156488" cy="50018"/>
            </a:xfrm>
            <a:custGeom>
              <a:avLst/>
              <a:gdLst/>
              <a:ahLst/>
              <a:cxnLst/>
              <a:rect l="l" t="t" r="r" b="b"/>
              <a:pathLst>
                <a:path w="8757" h="2799"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96;p40">
              <a:extLst>
                <a:ext uri="{FF2B5EF4-FFF2-40B4-BE49-F238E27FC236}">
                  <a16:creationId xmlns:a16="http://schemas.microsoft.com/office/drawing/2014/main" id="{5ED86590-A0AB-65E0-45B1-A31DD3D4C79E}"/>
                </a:ext>
              </a:extLst>
            </p:cNvPr>
            <p:cNvSpPr/>
            <p:nvPr/>
          </p:nvSpPr>
          <p:spPr>
            <a:xfrm>
              <a:off x="2351633" y="1981060"/>
              <a:ext cx="104325" cy="50018"/>
            </a:xfrm>
            <a:custGeom>
              <a:avLst/>
              <a:gdLst/>
              <a:ahLst/>
              <a:cxnLst/>
              <a:rect l="l" t="t" r="r" b="b"/>
              <a:pathLst>
                <a:path w="5838" h="2799" extrusionOk="0">
                  <a:moveTo>
                    <a:pt x="5595" y="244"/>
                  </a:moveTo>
                  <a:lnTo>
                    <a:pt x="5595" y="2555"/>
                  </a:lnTo>
                  <a:lnTo>
                    <a:pt x="243" y="2555"/>
                  </a:lnTo>
                  <a:lnTo>
                    <a:pt x="243" y="244"/>
                  </a:lnTo>
                  <a:close/>
                  <a:moveTo>
                    <a:pt x="0" y="1"/>
                  </a:moveTo>
                  <a:lnTo>
                    <a:pt x="0"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97;p40">
              <a:extLst>
                <a:ext uri="{FF2B5EF4-FFF2-40B4-BE49-F238E27FC236}">
                  <a16:creationId xmlns:a16="http://schemas.microsoft.com/office/drawing/2014/main" id="{B43F7EA8-4A20-AF54-A4DE-6575B22CC4FC}"/>
                </a:ext>
              </a:extLst>
            </p:cNvPr>
            <p:cNvSpPr/>
            <p:nvPr/>
          </p:nvSpPr>
          <p:spPr>
            <a:xfrm>
              <a:off x="2034316" y="2028881"/>
              <a:ext cx="104343" cy="47838"/>
            </a:xfrm>
            <a:custGeom>
              <a:avLst/>
              <a:gdLst/>
              <a:ahLst/>
              <a:cxnLst/>
              <a:rect l="l" t="t" r="r" b="b"/>
              <a:pathLst>
                <a:path w="5839" h="2677" extrusionOk="0">
                  <a:moveTo>
                    <a:pt x="5474" y="244"/>
                  </a:moveTo>
                  <a:lnTo>
                    <a:pt x="5474" y="2433"/>
                  </a:lnTo>
                  <a:lnTo>
                    <a:pt x="244" y="2433"/>
                  </a:lnTo>
                  <a:lnTo>
                    <a:pt x="244" y="244"/>
                  </a:lnTo>
                  <a:close/>
                  <a:moveTo>
                    <a:pt x="1" y="1"/>
                  </a:moveTo>
                  <a:lnTo>
                    <a:pt x="1" y="2676"/>
                  </a:lnTo>
                  <a:lnTo>
                    <a:pt x="5838" y="2676"/>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98;p40">
              <a:extLst>
                <a:ext uri="{FF2B5EF4-FFF2-40B4-BE49-F238E27FC236}">
                  <a16:creationId xmlns:a16="http://schemas.microsoft.com/office/drawing/2014/main" id="{879EF40E-0436-30FC-23D5-A91093DB3121}"/>
                </a:ext>
              </a:extLst>
            </p:cNvPr>
            <p:cNvSpPr/>
            <p:nvPr/>
          </p:nvSpPr>
          <p:spPr>
            <a:xfrm>
              <a:off x="2034316" y="2028881"/>
              <a:ext cx="104343" cy="47838"/>
            </a:xfrm>
            <a:custGeom>
              <a:avLst/>
              <a:gdLst/>
              <a:ahLst/>
              <a:cxnLst/>
              <a:rect l="l" t="t" r="r" b="b"/>
              <a:pathLst>
                <a:path w="5839" h="2677" fill="none" extrusionOk="0">
                  <a:moveTo>
                    <a:pt x="852" y="2676"/>
                  </a:moveTo>
                  <a:lnTo>
                    <a:pt x="1" y="2676"/>
                  </a:lnTo>
                  <a:lnTo>
                    <a:pt x="1" y="1"/>
                  </a:lnTo>
                  <a:lnTo>
                    <a:pt x="5838" y="1"/>
                  </a:lnTo>
                  <a:lnTo>
                    <a:pt x="5838" y="2676"/>
                  </a:lnTo>
                  <a:lnTo>
                    <a:pt x="852" y="2676"/>
                  </a:lnTo>
                  <a:lnTo>
                    <a:pt x="852"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99;p40">
              <a:extLst>
                <a:ext uri="{FF2B5EF4-FFF2-40B4-BE49-F238E27FC236}">
                  <a16:creationId xmlns:a16="http://schemas.microsoft.com/office/drawing/2014/main" id="{7F6E02D6-0476-6700-09CF-7914A4E428E1}"/>
                </a:ext>
              </a:extLst>
            </p:cNvPr>
            <p:cNvSpPr/>
            <p:nvPr/>
          </p:nvSpPr>
          <p:spPr>
            <a:xfrm>
              <a:off x="2038658" y="2033223"/>
              <a:ext cx="93478" cy="39135"/>
            </a:xfrm>
            <a:custGeom>
              <a:avLst/>
              <a:gdLst/>
              <a:ahLst/>
              <a:cxnLst/>
              <a:rect l="l" t="t" r="r" b="b"/>
              <a:pathLst>
                <a:path w="5231" h="2190" fill="none" extrusionOk="0">
                  <a:moveTo>
                    <a:pt x="1" y="2190"/>
                  </a:moveTo>
                  <a:lnTo>
                    <a:pt x="244" y="2190"/>
                  </a:lnTo>
                  <a:lnTo>
                    <a:pt x="366" y="2190"/>
                  </a:lnTo>
                  <a:lnTo>
                    <a:pt x="5231" y="2190"/>
                  </a:lnTo>
                  <a:lnTo>
                    <a:pt x="5231" y="1"/>
                  </a:lnTo>
                  <a:lnTo>
                    <a:pt x="1" y="1"/>
                  </a:lnTo>
                  <a:lnTo>
                    <a:pt x="1" y="2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800;p40">
              <a:extLst>
                <a:ext uri="{FF2B5EF4-FFF2-40B4-BE49-F238E27FC236}">
                  <a16:creationId xmlns:a16="http://schemas.microsoft.com/office/drawing/2014/main" id="{7D1047A2-CF4C-31D4-6E01-D58E2B5F06AB}"/>
                </a:ext>
              </a:extLst>
            </p:cNvPr>
            <p:cNvSpPr/>
            <p:nvPr/>
          </p:nvSpPr>
          <p:spPr>
            <a:xfrm>
              <a:off x="2132118" y="2028881"/>
              <a:ext cx="158668" cy="47838"/>
            </a:xfrm>
            <a:custGeom>
              <a:avLst/>
              <a:gdLst/>
              <a:ahLst/>
              <a:cxnLst/>
              <a:rect l="l" t="t" r="r" b="b"/>
              <a:pathLst>
                <a:path w="8879" h="2677" extrusionOk="0">
                  <a:moveTo>
                    <a:pt x="8635" y="244"/>
                  </a:moveTo>
                  <a:lnTo>
                    <a:pt x="8635" y="2433"/>
                  </a:lnTo>
                  <a:lnTo>
                    <a:pt x="365" y="2433"/>
                  </a:lnTo>
                  <a:lnTo>
                    <a:pt x="365" y="244"/>
                  </a:lnTo>
                  <a:close/>
                  <a:moveTo>
                    <a:pt x="1" y="1"/>
                  </a:moveTo>
                  <a:lnTo>
                    <a:pt x="1"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801;p40">
              <a:extLst>
                <a:ext uri="{FF2B5EF4-FFF2-40B4-BE49-F238E27FC236}">
                  <a16:creationId xmlns:a16="http://schemas.microsoft.com/office/drawing/2014/main" id="{C24BC198-823E-F5F9-76B6-3EB1AB121AA8}"/>
                </a:ext>
              </a:extLst>
            </p:cNvPr>
            <p:cNvSpPr/>
            <p:nvPr/>
          </p:nvSpPr>
          <p:spPr>
            <a:xfrm>
              <a:off x="2286426" y="2028881"/>
              <a:ext cx="158668" cy="47838"/>
            </a:xfrm>
            <a:custGeom>
              <a:avLst/>
              <a:gdLst/>
              <a:ahLst/>
              <a:cxnLst/>
              <a:rect l="l" t="t" r="r" b="b"/>
              <a:pathLst>
                <a:path w="8879" h="2677" extrusionOk="0">
                  <a:moveTo>
                    <a:pt x="8635" y="244"/>
                  </a:moveTo>
                  <a:lnTo>
                    <a:pt x="8635" y="2433"/>
                  </a:lnTo>
                  <a:lnTo>
                    <a:pt x="244" y="2433"/>
                  </a:lnTo>
                  <a:lnTo>
                    <a:pt x="244" y="244"/>
                  </a:lnTo>
                  <a:close/>
                  <a:moveTo>
                    <a:pt x="0" y="1"/>
                  </a:moveTo>
                  <a:lnTo>
                    <a:pt x="0"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802;p40">
              <a:extLst>
                <a:ext uri="{FF2B5EF4-FFF2-40B4-BE49-F238E27FC236}">
                  <a16:creationId xmlns:a16="http://schemas.microsoft.com/office/drawing/2014/main" id="{5047C177-A10D-323D-0ABB-E396F9520108}"/>
                </a:ext>
              </a:extLst>
            </p:cNvPr>
            <p:cNvSpPr/>
            <p:nvPr/>
          </p:nvSpPr>
          <p:spPr>
            <a:xfrm>
              <a:off x="2440733" y="2028881"/>
              <a:ext cx="15225" cy="47838"/>
            </a:xfrm>
            <a:custGeom>
              <a:avLst/>
              <a:gdLst/>
              <a:ahLst/>
              <a:cxnLst/>
              <a:rect l="l" t="t" r="r" b="b"/>
              <a:pathLst>
                <a:path w="852" h="2677" extrusionOk="0">
                  <a:moveTo>
                    <a:pt x="609" y="244"/>
                  </a:moveTo>
                  <a:lnTo>
                    <a:pt x="609" y="2433"/>
                  </a:lnTo>
                  <a:lnTo>
                    <a:pt x="244" y="2433"/>
                  </a:lnTo>
                  <a:lnTo>
                    <a:pt x="244" y="244"/>
                  </a:lnTo>
                  <a:close/>
                  <a:moveTo>
                    <a:pt x="0" y="1"/>
                  </a:moveTo>
                  <a:lnTo>
                    <a:pt x="0" y="2676"/>
                  </a:lnTo>
                  <a:lnTo>
                    <a:pt x="852" y="2676"/>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803;p40">
              <a:extLst>
                <a:ext uri="{FF2B5EF4-FFF2-40B4-BE49-F238E27FC236}">
                  <a16:creationId xmlns:a16="http://schemas.microsoft.com/office/drawing/2014/main" id="{F1EED451-8CFD-C3FF-F0A2-3B9C66A54606}"/>
                </a:ext>
              </a:extLst>
            </p:cNvPr>
            <p:cNvSpPr/>
            <p:nvPr/>
          </p:nvSpPr>
          <p:spPr>
            <a:xfrm>
              <a:off x="2043018" y="2072340"/>
              <a:ext cx="158668" cy="50018"/>
            </a:xfrm>
            <a:custGeom>
              <a:avLst/>
              <a:gdLst/>
              <a:ahLst/>
              <a:cxnLst/>
              <a:rect l="l" t="t" r="r" b="b"/>
              <a:pathLst>
                <a:path w="8879" h="2799" extrusionOk="0">
                  <a:moveTo>
                    <a:pt x="8635" y="244"/>
                  </a:moveTo>
                  <a:lnTo>
                    <a:pt x="8635" y="2555"/>
                  </a:lnTo>
                  <a:lnTo>
                    <a:pt x="365" y="2555"/>
                  </a:lnTo>
                  <a:lnTo>
                    <a:pt x="365" y="244"/>
                  </a:lnTo>
                  <a:close/>
                  <a:moveTo>
                    <a:pt x="0" y="1"/>
                  </a:moveTo>
                  <a:lnTo>
                    <a:pt x="0" y="2798"/>
                  </a:lnTo>
                  <a:lnTo>
                    <a:pt x="8878" y="2798"/>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804;p40">
              <a:extLst>
                <a:ext uri="{FF2B5EF4-FFF2-40B4-BE49-F238E27FC236}">
                  <a16:creationId xmlns:a16="http://schemas.microsoft.com/office/drawing/2014/main" id="{7A0DCA38-7CE1-AC6F-3B7C-BE8CDB8C6A84}"/>
                </a:ext>
              </a:extLst>
            </p:cNvPr>
            <p:cNvSpPr/>
            <p:nvPr/>
          </p:nvSpPr>
          <p:spPr>
            <a:xfrm>
              <a:off x="2043018" y="2072340"/>
              <a:ext cx="158668" cy="50018"/>
            </a:xfrm>
            <a:custGeom>
              <a:avLst/>
              <a:gdLst/>
              <a:ahLst/>
              <a:cxnLst/>
              <a:rect l="l" t="t" r="r" b="b"/>
              <a:pathLst>
                <a:path w="8879" h="2799" fill="none" extrusionOk="0">
                  <a:moveTo>
                    <a:pt x="8878" y="2798"/>
                  </a:moveTo>
                  <a:lnTo>
                    <a:pt x="0" y="2798"/>
                  </a:lnTo>
                  <a:lnTo>
                    <a:pt x="0" y="1"/>
                  </a:lnTo>
                  <a:lnTo>
                    <a:pt x="8878" y="1"/>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805;p40">
              <a:extLst>
                <a:ext uri="{FF2B5EF4-FFF2-40B4-BE49-F238E27FC236}">
                  <a16:creationId xmlns:a16="http://schemas.microsoft.com/office/drawing/2014/main" id="{4E09AB25-18D9-58F7-C385-968EF913D294}"/>
                </a:ext>
              </a:extLst>
            </p:cNvPr>
            <p:cNvSpPr/>
            <p:nvPr/>
          </p:nvSpPr>
          <p:spPr>
            <a:xfrm>
              <a:off x="2049541" y="2076701"/>
              <a:ext cx="147803" cy="41298"/>
            </a:xfrm>
            <a:custGeom>
              <a:avLst/>
              <a:gdLst/>
              <a:ahLst/>
              <a:cxnLst/>
              <a:rect l="l" t="t" r="r" b="b"/>
              <a:pathLst>
                <a:path w="8271" h="2311" fill="none" extrusionOk="0">
                  <a:moveTo>
                    <a:pt x="0" y="2311"/>
                  </a:moveTo>
                  <a:lnTo>
                    <a:pt x="8270" y="2311"/>
                  </a:lnTo>
                  <a:lnTo>
                    <a:pt x="8270"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806;p40">
              <a:extLst>
                <a:ext uri="{FF2B5EF4-FFF2-40B4-BE49-F238E27FC236}">
                  <a16:creationId xmlns:a16="http://schemas.microsoft.com/office/drawing/2014/main" id="{ACF17FB0-DA5F-766F-77DB-CD933E752823}"/>
                </a:ext>
              </a:extLst>
            </p:cNvPr>
            <p:cNvSpPr/>
            <p:nvPr/>
          </p:nvSpPr>
          <p:spPr>
            <a:xfrm>
              <a:off x="2043018" y="2072340"/>
              <a:ext cx="95640" cy="4378"/>
            </a:xfrm>
            <a:custGeom>
              <a:avLst/>
              <a:gdLst/>
              <a:ahLst/>
              <a:cxnLst/>
              <a:rect l="l" t="t" r="r" b="b"/>
              <a:pathLst>
                <a:path w="5352" h="245" extrusionOk="0">
                  <a:moveTo>
                    <a:pt x="0" y="1"/>
                  </a:moveTo>
                  <a:lnTo>
                    <a:pt x="0" y="244"/>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807;p40">
              <a:extLst>
                <a:ext uri="{FF2B5EF4-FFF2-40B4-BE49-F238E27FC236}">
                  <a16:creationId xmlns:a16="http://schemas.microsoft.com/office/drawing/2014/main" id="{4DF9AC37-9260-9B3E-1EB7-5F7C578E8CCD}"/>
                </a:ext>
              </a:extLst>
            </p:cNvPr>
            <p:cNvSpPr/>
            <p:nvPr/>
          </p:nvSpPr>
          <p:spPr>
            <a:xfrm>
              <a:off x="2043018" y="2072340"/>
              <a:ext cx="95640" cy="4378"/>
            </a:xfrm>
            <a:custGeom>
              <a:avLst/>
              <a:gdLst/>
              <a:ahLst/>
              <a:cxnLst/>
              <a:rect l="l" t="t" r="r" b="b"/>
              <a:pathLst>
                <a:path w="5352" h="245" fill="none" extrusionOk="0">
                  <a:moveTo>
                    <a:pt x="5351" y="244"/>
                  </a:moveTo>
                  <a:lnTo>
                    <a:pt x="0" y="244"/>
                  </a:lnTo>
                  <a:lnTo>
                    <a:pt x="0" y="1"/>
                  </a:lnTo>
                  <a:lnTo>
                    <a:pt x="122" y="1"/>
                  </a:lnTo>
                  <a:lnTo>
                    <a:pt x="5351" y="1"/>
                  </a:lnTo>
                  <a:lnTo>
                    <a:pt x="5351"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808;p40">
              <a:extLst>
                <a:ext uri="{FF2B5EF4-FFF2-40B4-BE49-F238E27FC236}">
                  <a16:creationId xmlns:a16="http://schemas.microsoft.com/office/drawing/2014/main" id="{D46D5471-2918-B81C-C952-061EAE512469}"/>
                </a:ext>
              </a:extLst>
            </p:cNvPr>
            <p:cNvSpPr/>
            <p:nvPr/>
          </p:nvSpPr>
          <p:spPr>
            <a:xfrm>
              <a:off x="2132118" y="2072340"/>
              <a:ext cx="69568" cy="4378"/>
            </a:xfrm>
            <a:custGeom>
              <a:avLst/>
              <a:gdLst/>
              <a:ahLst/>
              <a:cxnLst/>
              <a:rect l="l" t="t" r="r" b="b"/>
              <a:pathLst>
                <a:path w="3893" h="245" extrusionOk="0">
                  <a:moveTo>
                    <a:pt x="1" y="1"/>
                  </a:moveTo>
                  <a:lnTo>
                    <a:pt x="1"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809;p40">
              <a:extLst>
                <a:ext uri="{FF2B5EF4-FFF2-40B4-BE49-F238E27FC236}">
                  <a16:creationId xmlns:a16="http://schemas.microsoft.com/office/drawing/2014/main" id="{05B97174-E8E9-1635-4F5A-5E8FA40E58D7}"/>
                </a:ext>
              </a:extLst>
            </p:cNvPr>
            <p:cNvSpPr/>
            <p:nvPr/>
          </p:nvSpPr>
          <p:spPr>
            <a:xfrm>
              <a:off x="2197326" y="2072340"/>
              <a:ext cx="156488" cy="50018"/>
            </a:xfrm>
            <a:custGeom>
              <a:avLst/>
              <a:gdLst/>
              <a:ahLst/>
              <a:cxnLst/>
              <a:rect l="l" t="t" r="r" b="b"/>
              <a:pathLst>
                <a:path w="8757" h="2799"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810;p40">
              <a:extLst>
                <a:ext uri="{FF2B5EF4-FFF2-40B4-BE49-F238E27FC236}">
                  <a16:creationId xmlns:a16="http://schemas.microsoft.com/office/drawing/2014/main" id="{8E6A1A16-42F6-5A82-D6E0-C39B501BAD40}"/>
                </a:ext>
              </a:extLst>
            </p:cNvPr>
            <p:cNvSpPr/>
            <p:nvPr/>
          </p:nvSpPr>
          <p:spPr>
            <a:xfrm>
              <a:off x="2197326" y="2072340"/>
              <a:ext cx="93460" cy="4378"/>
            </a:xfrm>
            <a:custGeom>
              <a:avLst/>
              <a:gdLst/>
              <a:ahLst/>
              <a:cxnLst/>
              <a:rect l="l" t="t" r="r" b="b"/>
              <a:pathLst>
                <a:path w="5230" h="245"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811;p40">
              <a:extLst>
                <a:ext uri="{FF2B5EF4-FFF2-40B4-BE49-F238E27FC236}">
                  <a16:creationId xmlns:a16="http://schemas.microsoft.com/office/drawing/2014/main" id="{D5025FEA-74B6-84C7-0226-2BE459CCE7FB}"/>
                </a:ext>
              </a:extLst>
            </p:cNvPr>
            <p:cNvSpPr/>
            <p:nvPr/>
          </p:nvSpPr>
          <p:spPr>
            <a:xfrm>
              <a:off x="2286426" y="2072340"/>
              <a:ext cx="67388" cy="4378"/>
            </a:xfrm>
            <a:custGeom>
              <a:avLst/>
              <a:gdLst/>
              <a:ahLst/>
              <a:cxnLst/>
              <a:rect l="l" t="t" r="r" b="b"/>
              <a:pathLst>
                <a:path w="3771" h="245"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812;p40">
              <a:extLst>
                <a:ext uri="{FF2B5EF4-FFF2-40B4-BE49-F238E27FC236}">
                  <a16:creationId xmlns:a16="http://schemas.microsoft.com/office/drawing/2014/main" id="{B8C67085-898E-5141-7287-66FBCC9A8731}"/>
                </a:ext>
              </a:extLst>
            </p:cNvPr>
            <p:cNvSpPr/>
            <p:nvPr/>
          </p:nvSpPr>
          <p:spPr>
            <a:xfrm>
              <a:off x="2351633" y="2072340"/>
              <a:ext cx="104325" cy="50018"/>
            </a:xfrm>
            <a:custGeom>
              <a:avLst/>
              <a:gdLst/>
              <a:ahLst/>
              <a:cxnLst/>
              <a:rect l="l" t="t" r="r" b="b"/>
              <a:pathLst>
                <a:path w="5838" h="2799" extrusionOk="0">
                  <a:moveTo>
                    <a:pt x="5595" y="244"/>
                  </a:moveTo>
                  <a:lnTo>
                    <a:pt x="5595" y="2555"/>
                  </a:lnTo>
                  <a:lnTo>
                    <a:pt x="243" y="2555"/>
                  </a:lnTo>
                  <a:lnTo>
                    <a:pt x="243" y="244"/>
                  </a:lnTo>
                  <a:close/>
                  <a:moveTo>
                    <a:pt x="0" y="1"/>
                  </a:moveTo>
                  <a:lnTo>
                    <a:pt x="0"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813;p40">
              <a:extLst>
                <a:ext uri="{FF2B5EF4-FFF2-40B4-BE49-F238E27FC236}">
                  <a16:creationId xmlns:a16="http://schemas.microsoft.com/office/drawing/2014/main" id="{52AB2151-0736-760D-4BE0-3E30ADB68F25}"/>
                </a:ext>
              </a:extLst>
            </p:cNvPr>
            <p:cNvSpPr/>
            <p:nvPr/>
          </p:nvSpPr>
          <p:spPr>
            <a:xfrm>
              <a:off x="2351633" y="2072340"/>
              <a:ext cx="93460" cy="4378"/>
            </a:xfrm>
            <a:custGeom>
              <a:avLst/>
              <a:gdLst/>
              <a:ahLst/>
              <a:cxnLst/>
              <a:rect l="l" t="t" r="r" b="b"/>
              <a:pathLst>
                <a:path w="5230" h="245"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814;p40">
              <a:extLst>
                <a:ext uri="{FF2B5EF4-FFF2-40B4-BE49-F238E27FC236}">
                  <a16:creationId xmlns:a16="http://schemas.microsoft.com/office/drawing/2014/main" id="{CF8584FA-87D0-F3D8-18C8-FDB4E3A1129A}"/>
                </a:ext>
              </a:extLst>
            </p:cNvPr>
            <p:cNvSpPr/>
            <p:nvPr/>
          </p:nvSpPr>
          <p:spPr>
            <a:xfrm>
              <a:off x="2440733" y="2072340"/>
              <a:ext cx="15225" cy="4378"/>
            </a:xfrm>
            <a:custGeom>
              <a:avLst/>
              <a:gdLst/>
              <a:ahLst/>
              <a:cxnLst/>
              <a:rect l="l" t="t" r="r" b="b"/>
              <a:pathLst>
                <a:path w="852" h="245" extrusionOk="0">
                  <a:moveTo>
                    <a:pt x="0" y="1"/>
                  </a:moveTo>
                  <a:lnTo>
                    <a:pt x="0" y="244"/>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815;p40">
              <a:extLst>
                <a:ext uri="{FF2B5EF4-FFF2-40B4-BE49-F238E27FC236}">
                  <a16:creationId xmlns:a16="http://schemas.microsoft.com/office/drawing/2014/main" id="{6FBB57BE-738B-A630-9AFA-154754DFEE43}"/>
                </a:ext>
              </a:extLst>
            </p:cNvPr>
            <p:cNvSpPr/>
            <p:nvPr/>
          </p:nvSpPr>
          <p:spPr>
            <a:xfrm>
              <a:off x="2034316" y="2117980"/>
              <a:ext cx="104343" cy="50018"/>
            </a:xfrm>
            <a:custGeom>
              <a:avLst/>
              <a:gdLst/>
              <a:ahLst/>
              <a:cxnLst/>
              <a:rect l="l" t="t" r="r" b="b"/>
              <a:pathLst>
                <a:path w="5839" h="2799" extrusionOk="0">
                  <a:moveTo>
                    <a:pt x="5474" y="244"/>
                  </a:moveTo>
                  <a:lnTo>
                    <a:pt x="5474" y="2555"/>
                  </a:lnTo>
                  <a:lnTo>
                    <a:pt x="244" y="2555"/>
                  </a:lnTo>
                  <a:lnTo>
                    <a:pt x="244" y="244"/>
                  </a:lnTo>
                  <a:close/>
                  <a:moveTo>
                    <a:pt x="1" y="1"/>
                  </a:moveTo>
                  <a:lnTo>
                    <a:pt x="1"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816;p40">
              <a:extLst>
                <a:ext uri="{FF2B5EF4-FFF2-40B4-BE49-F238E27FC236}">
                  <a16:creationId xmlns:a16="http://schemas.microsoft.com/office/drawing/2014/main" id="{610E7E5E-F8BC-0F2E-D33B-2A1FAC72D7CE}"/>
                </a:ext>
              </a:extLst>
            </p:cNvPr>
            <p:cNvSpPr/>
            <p:nvPr/>
          </p:nvSpPr>
          <p:spPr>
            <a:xfrm>
              <a:off x="2034316" y="2117980"/>
              <a:ext cx="104343" cy="50018"/>
            </a:xfrm>
            <a:custGeom>
              <a:avLst/>
              <a:gdLst/>
              <a:ahLst/>
              <a:cxnLst/>
              <a:rect l="l" t="t" r="r" b="b"/>
              <a:pathLst>
                <a:path w="5839" h="2799" fill="none" extrusionOk="0">
                  <a:moveTo>
                    <a:pt x="5838" y="2798"/>
                  </a:moveTo>
                  <a:lnTo>
                    <a:pt x="1" y="2798"/>
                  </a:lnTo>
                  <a:lnTo>
                    <a:pt x="1" y="1"/>
                  </a:lnTo>
                  <a:lnTo>
                    <a:pt x="5838" y="1"/>
                  </a:lnTo>
                  <a:lnTo>
                    <a:pt x="583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817;p40">
              <a:extLst>
                <a:ext uri="{FF2B5EF4-FFF2-40B4-BE49-F238E27FC236}">
                  <a16:creationId xmlns:a16="http://schemas.microsoft.com/office/drawing/2014/main" id="{BF3A6B0D-515C-1CE3-B9CD-6AFB6F2BFD56}"/>
                </a:ext>
              </a:extLst>
            </p:cNvPr>
            <p:cNvSpPr/>
            <p:nvPr/>
          </p:nvSpPr>
          <p:spPr>
            <a:xfrm>
              <a:off x="2038658" y="2122341"/>
              <a:ext cx="93478" cy="41298"/>
            </a:xfrm>
            <a:custGeom>
              <a:avLst/>
              <a:gdLst/>
              <a:ahLst/>
              <a:cxnLst/>
              <a:rect l="l" t="t" r="r" b="b"/>
              <a:pathLst>
                <a:path w="5231" h="2311" fill="none" extrusionOk="0">
                  <a:moveTo>
                    <a:pt x="1" y="2311"/>
                  </a:moveTo>
                  <a:lnTo>
                    <a:pt x="5231" y="2311"/>
                  </a:lnTo>
                  <a:lnTo>
                    <a:pt x="5231" y="0"/>
                  </a:lnTo>
                  <a:lnTo>
                    <a:pt x="1" y="0"/>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818;p40">
              <a:extLst>
                <a:ext uri="{FF2B5EF4-FFF2-40B4-BE49-F238E27FC236}">
                  <a16:creationId xmlns:a16="http://schemas.microsoft.com/office/drawing/2014/main" id="{4D8E196B-1F00-33F7-06C0-1A307D55BD0D}"/>
                </a:ext>
              </a:extLst>
            </p:cNvPr>
            <p:cNvSpPr/>
            <p:nvPr/>
          </p:nvSpPr>
          <p:spPr>
            <a:xfrm>
              <a:off x="2043018" y="2117980"/>
              <a:ext cx="95640" cy="4378"/>
            </a:xfrm>
            <a:custGeom>
              <a:avLst/>
              <a:gdLst/>
              <a:ahLst/>
              <a:cxnLst/>
              <a:rect l="l" t="t" r="r" b="b"/>
              <a:pathLst>
                <a:path w="5352" h="245" extrusionOk="0">
                  <a:moveTo>
                    <a:pt x="0" y="1"/>
                  </a:moveTo>
                  <a:lnTo>
                    <a:pt x="0" y="244"/>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819;p40">
              <a:extLst>
                <a:ext uri="{FF2B5EF4-FFF2-40B4-BE49-F238E27FC236}">
                  <a16:creationId xmlns:a16="http://schemas.microsoft.com/office/drawing/2014/main" id="{C8F3885F-8A72-03DE-2A64-0A0539CE42AD}"/>
                </a:ext>
              </a:extLst>
            </p:cNvPr>
            <p:cNvSpPr/>
            <p:nvPr/>
          </p:nvSpPr>
          <p:spPr>
            <a:xfrm>
              <a:off x="2043018" y="2117980"/>
              <a:ext cx="95640" cy="4378"/>
            </a:xfrm>
            <a:custGeom>
              <a:avLst/>
              <a:gdLst/>
              <a:ahLst/>
              <a:cxnLst/>
              <a:rect l="l" t="t" r="r" b="b"/>
              <a:pathLst>
                <a:path w="5352" h="245" fill="none" extrusionOk="0">
                  <a:moveTo>
                    <a:pt x="5108" y="244"/>
                  </a:moveTo>
                  <a:lnTo>
                    <a:pt x="0" y="244"/>
                  </a:lnTo>
                  <a:lnTo>
                    <a:pt x="0" y="1"/>
                  </a:lnTo>
                  <a:lnTo>
                    <a:pt x="122" y="1"/>
                  </a:lnTo>
                  <a:lnTo>
                    <a:pt x="5351" y="1"/>
                  </a:lnTo>
                  <a:lnTo>
                    <a:pt x="5351"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820;p40">
              <a:extLst>
                <a:ext uri="{FF2B5EF4-FFF2-40B4-BE49-F238E27FC236}">
                  <a16:creationId xmlns:a16="http://schemas.microsoft.com/office/drawing/2014/main" id="{86E30DC4-C1D7-12A2-8A13-CC80903E47E4}"/>
                </a:ext>
              </a:extLst>
            </p:cNvPr>
            <p:cNvSpPr/>
            <p:nvPr/>
          </p:nvSpPr>
          <p:spPr>
            <a:xfrm>
              <a:off x="2132118" y="2117980"/>
              <a:ext cx="158668" cy="50018"/>
            </a:xfrm>
            <a:custGeom>
              <a:avLst/>
              <a:gdLst/>
              <a:ahLst/>
              <a:cxnLst/>
              <a:rect l="l" t="t" r="r" b="b"/>
              <a:pathLst>
                <a:path w="8879" h="2799" extrusionOk="0">
                  <a:moveTo>
                    <a:pt x="8635" y="244"/>
                  </a:moveTo>
                  <a:lnTo>
                    <a:pt x="8635" y="2555"/>
                  </a:lnTo>
                  <a:lnTo>
                    <a:pt x="365" y="2555"/>
                  </a:lnTo>
                  <a:lnTo>
                    <a:pt x="365" y="244"/>
                  </a:lnTo>
                  <a:close/>
                  <a:moveTo>
                    <a:pt x="1" y="1"/>
                  </a:moveTo>
                  <a:lnTo>
                    <a:pt x="1"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821;p40">
              <a:extLst>
                <a:ext uri="{FF2B5EF4-FFF2-40B4-BE49-F238E27FC236}">
                  <a16:creationId xmlns:a16="http://schemas.microsoft.com/office/drawing/2014/main" id="{90C1325E-EA47-4D07-CA41-C56C922134AE}"/>
                </a:ext>
              </a:extLst>
            </p:cNvPr>
            <p:cNvSpPr/>
            <p:nvPr/>
          </p:nvSpPr>
          <p:spPr>
            <a:xfrm>
              <a:off x="2132118" y="2117980"/>
              <a:ext cx="69568" cy="4378"/>
            </a:xfrm>
            <a:custGeom>
              <a:avLst/>
              <a:gdLst/>
              <a:ahLst/>
              <a:cxnLst/>
              <a:rect l="l" t="t" r="r" b="b"/>
              <a:pathLst>
                <a:path w="3893" h="245" extrusionOk="0">
                  <a:moveTo>
                    <a:pt x="1" y="1"/>
                  </a:moveTo>
                  <a:lnTo>
                    <a:pt x="1"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822;p40">
              <a:extLst>
                <a:ext uri="{FF2B5EF4-FFF2-40B4-BE49-F238E27FC236}">
                  <a16:creationId xmlns:a16="http://schemas.microsoft.com/office/drawing/2014/main" id="{F0F82140-09E3-943A-9A43-4B2847D5D8FA}"/>
                </a:ext>
              </a:extLst>
            </p:cNvPr>
            <p:cNvSpPr/>
            <p:nvPr/>
          </p:nvSpPr>
          <p:spPr>
            <a:xfrm>
              <a:off x="2197326" y="2117980"/>
              <a:ext cx="93460" cy="4378"/>
            </a:xfrm>
            <a:custGeom>
              <a:avLst/>
              <a:gdLst/>
              <a:ahLst/>
              <a:cxnLst/>
              <a:rect l="l" t="t" r="r" b="b"/>
              <a:pathLst>
                <a:path w="5230" h="245"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823;p40">
              <a:extLst>
                <a:ext uri="{FF2B5EF4-FFF2-40B4-BE49-F238E27FC236}">
                  <a16:creationId xmlns:a16="http://schemas.microsoft.com/office/drawing/2014/main" id="{247D8AB9-CD39-F08E-75F8-08506400AC39}"/>
                </a:ext>
              </a:extLst>
            </p:cNvPr>
            <p:cNvSpPr/>
            <p:nvPr/>
          </p:nvSpPr>
          <p:spPr>
            <a:xfrm>
              <a:off x="2286426" y="2117980"/>
              <a:ext cx="158668" cy="50018"/>
            </a:xfrm>
            <a:custGeom>
              <a:avLst/>
              <a:gdLst/>
              <a:ahLst/>
              <a:cxnLst/>
              <a:rect l="l" t="t" r="r" b="b"/>
              <a:pathLst>
                <a:path w="8879" h="2799" extrusionOk="0">
                  <a:moveTo>
                    <a:pt x="8635" y="244"/>
                  </a:moveTo>
                  <a:lnTo>
                    <a:pt x="8635" y="2555"/>
                  </a:lnTo>
                  <a:lnTo>
                    <a:pt x="244" y="2555"/>
                  </a:lnTo>
                  <a:lnTo>
                    <a:pt x="244" y="244"/>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824;p40">
              <a:extLst>
                <a:ext uri="{FF2B5EF4-FFF2-40B4-BE49-F238E27FC236}">
                  <a16:creationId xmlns:a16="http://schemas.microsoft.com/office/drawing/2014/main" id="{53BCDDD2-0CCA-D31D-1F71-13C90D19BB14}"/>
                </a:ext>
              </a:extLst>
            </p:cNvPr>
            <p:cNvSpPr/>
            <p:nvPr/>
          </p:nvSpPr>
          <p:spPr>
            <a:xfrm>
              <a:off x="2286426" y="2117980"/>
              <a:ext cx="67388" cy="4378"/>
            </a:xfrm>
            <a:custGeom>
              <a:avLst/>
              <a:gdLst/>
              <a:ahLst/>
              <a:cxnLst/>
              <a:rect l="l" t="t" r="r" b="b"/>
              <a:pathLst>
                <a:path w="3771" h="245"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825;p40">
              <a:extLst>
                <a:ext uri="{FF2B5EF4-FFF2-40B4-BE49-F238E27FC236}">
                  <a16:creationId xmlns:a16="http://schemas.microsoft.com/office/drawing/2014/main" id="{CB3E843C-CAFF-8204-68D9-A523F264E6BB}"/>
                </a:ext>
              </a:extLst>
            </p:cNvPr>
            <p:cNvSpPr/>
            <p:nvPr/>
          </p:nvSpPr>
          <p:spPr>
            <a:xfrm>
              <a:off x="2351633" y="2117980"/>
              <a:ext cx="93460" cy="4378"/>
            </a:xfrm>
            <a:custGeom>
              <a:avLst/>
              <a:gdLst/>
              <a:ahLst/>
              <a:cxnLst/>
              <a:rect l="l" t="t" r="r" b="b"/>
              <a:pathLst>
                <a:path w="5230" h="245"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826;p40">
              <a:extLst>
                <a:ext uri="{FF2B5EF4-FFF2-40B4-BE49-F238E27FC236}">
                  <a16:creationId xmlns:a16="http://schemas.microsoft.com/office/drawing/2014/main" id="{B706B6B5-87FA-51C2-494D-5C295F11DEF2}"/>
                </a:ext>
              </a:extLst>
            </p:cNvPr>
            <p:cNvSpPr/>
            <p:nvPr/>
          </p:nvSpPr>
          <p:spPr>
            <a:xfrm>
              <a:off x="2440733" y="2117980"/>
              <a:ext cx="15225" cy="50018"/>
            </a:xfrm>
            <a:custGeom>
              <a:avLst/>
              <a:gdLst/>
              <a:ahLst/>
              <a:cxnLst/>
              <a:rect l="l" t="t" r="r" b="b"/>
              <a:pathLst>
                <a:path w="852" h="2799" extrusionOk="0">
                  <a:moveTo>
                    <a:pt x="609" y="244"/>
                  </a:moveTo>
                  <a:lnTo>
                    <a:pt x="609" y="2555"/>
                  </a:lnTo>
                  <a:lnTo>
                    <a:pt x="244" y="2555"/>
                  </a:lnTo>
                  <a:lnTo>
                    <a:pt x="244" y="244"/>
                  </a:lnTo>
                  <a:close/>
                  <a:moveTo>
                    <a:pt x="0" y="1"/>
                  </a:moveTo>
                  <a:lnTo>
                    <a:pt x="0" y="2798"/>
                  </a:lnTo>
                  <a:lnTo>
                    <a:pt x="852" y="2798"/>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827;p40">
              <a:extLst>
                <a:ext uri="{FF2B5EF4-FFF2-40B4-BE49-F238E27FC236}">
                  <a16:creationId xmlns:a16="http://schemas.microsoft.com/office/drawing/2014/main" id="{F5995F3A-62E6-AD2C-A210-58C0F73EC188}"/>
                </a:ext>
              </a:extLst>
            </p:cNvPr>
            <p:cNvSpPr/>
            <p:nvPr/>
          </p:nvSpPr>
          <p:spPr>
            <a:xfrm>
              <a:off x="2440733" y="2117980"/>
              <a:ext cx="15225" cy="4378"/>
            </a:xfrm>
            <a:custGeom>
              <a:avLst/>
              <a:gdLst/>
              <a:ahLst/>
              <a:cxnLst/>
              <a:rect l="l" t="t" r="r" b="b"/>
              <a:pathLst>
                <a:path w="852" h="245" extrusionOk="0">
                  <a:moveTo>
                    <a:pt x="0" y="1"/>
                  </a:moveTo>
                  <a:lnTo>
                    <a:pt x="0" y="244"/>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828;p40">
              <a:extLst>
                <a:ext uri="{FF2B5EF4-FFF2-40B4-BE49-F238E27FC236}">
                  <a16:creationId xmlns:a16="http://schemas.microsoft.com/office/drawing/2014/main" id="{AB8942A0-EC1B-4CF6-2B87-CFC573147039}"/>
                </a:ext>
              </a:extLst>
            </p:cNvPr>
            <p:cNvSpPr/>
            <p:nvPr/>
          </p:nvSpPr>
          <p:spPr>
            <a:xfrm>
              <a:off x="2043018" y="2163620"/>
              <a:ext cx="158668" cy="50018"/>
            </a:xfrm>
            <a:custGeom>
              <a:avLst/>
              <a:gdLst/>
              <a:ahLst/>
              <a:cxnLst/>
              <a:rect l="l" t="t" r="r" b="b"/>
              <a:pathLst>
                <a:path w="8879" h="2799" extrusionOk="0">
                  <a:moveTo>
                    <a:pt x="8635" y="244"/>
                  </a:moveTo>
                  <a:lnTo>
                    <a:pt x="8635" y="2555"/>
                  </a:lnTo>
                  <a:lnTo>
                    <a:pt x="365" y="2555"/>
                  </a:lnTo>
                  <a:lnTo>
                    <a:pt x="365" y="244"/>
                  </a:lnTo>
                  <a:close/>
                  <a:moveTo>
                    <a:pt x="0" y="1"/>
                  </a:moveTo>
                  <a:lnTo>
                    <a:pt x="0" y="2798"/>
                  </a:lnTo>
                  <a:lnTo>
                    <a:pt x="8878" y="2798"/>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829;p40">
              <a:extLst>
                <a:ext uri="{FF2B5EF4-FFF2-40B4-BE49-F238E27FC236}">
                  <a16:creationId xmlns:a16="http://schemas.microsoft.com/office/drawing/2014/main" id="{9B0B11A4-0B6E-657C-5D92-255278595891}"/>
                </a:ext>
              </a:extLst>
            </p:cNvPr>
            <p:cNvSpPr/>
            <p:nvPr/>
          </p:nvSpPr>
          <p:spPr>
            <a:xfrm>
              <a:off x="2043018" y="2163620"/>
              <a:ext cx="158668" cy="50018"/>
            </a:xfrm>
            <a:custGeom>
              <a:avLst/>
              <a:gdLst/>
              <a:ahLst/>
              <a:cxnLst/>
              <a:rect l="l" t="t" r="r" b="b"/>
              <a:pathLst>
                <a:path w="8879" h="2799" fill="none" extrusionOk="0">
                  <a:moveTo>
                    <a:pt x="8878" y="2798"/>
                  </a:moveTo>
                  <a:lnTo>
                    <a:pt x="0" y="2798"/>
                  </a:lnTo>
                  <a:lnTo>
                    <a:pt x="0" y="1"/>
                  </a:lnTo>
                  <a:lnTo>
                    <a:pt x="8878" y="1"/>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830;p40">
              <a:extLst>
                <a:ext uri="{FF2B5EF4-FFF2-40B4-BE49-F238E27FC236}">
                  <a16:creationId xmlns:a16="http://schemas.microsoft.com/office/drawing/2014/main" id="{15D191EF-98C6-0E8D-0418-A8FF577E6A8F}"/>
                </a:ext>
              </a:extLst>
            </p:cNvPr>
            <p:cNvSpPr/>
            <p:nvPr/>
          </p:nvSpPr>
          <p:spPr>
            <a:xfrm>
              <a:off x="2049541" y="2167981"/>
              <a:ext cx="147803" cy="41298"/>
            </a:xfrm>
            <a:custGeom>
              <a:avLst/>
              <a:gdLst/>
              <a:ahLst/>
              <a:cxnLst/>
              <a:rect l="l" t="t" r="r" b="b"/>
              <a:pathLst>
                <a:path w="8271" h="2311" fill="none" extrusionOk="0">
                  <a:moveTo>
                    <a:pt x="0" y="2311"/>
                  </a:moveTo>
                  <a:lnTo>
                    <a:pt x="8270" y="2311"/>
                  </a:lnTo>
                  <a:lnTo>
                    <a:pt x="8270"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831;p40">
              <a:extLst>
                <a:ext uri="{FF2B5EF4-FFF2-40B4-BE49-F238E27FC236}">
                  <a16:creationId xmlns:a16="http://schemas.microsoft.com/office/drawing/2014/main" id="{0CC7462B-04DA-0894-B28E-2FDC4B2BA8BA}"/>
                </a:ext>
              </a:extLst>
            </p:cNvPr>
            <p:cNvSpPr/>
            <p:nvPr/>
          </p:nvSpPr>
          <p:spPr>
            <a:xfrm>
              <a:off x="2197326" y="2163620"/>
              <a:ext cx="156488" cy="50018"/>
            </a:xfrm>
            <a:custGeom>
              <a:avLst/>
              <a:gdLst/>
              <a:ahLst/>
              <a:cxnLst/>
              <a:rect l="l" t="t" r="r" b="b"/>
              <a:pathLst>
                <a:path w="8757" h="2799"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832;p40">
              <a:extLst>
                <a:ext uri="{FF2B5EF4-FFF2-40B4-BE49-F238E27FC236}">
                  <a16:creationId xmlns:a16="http://schemas.microsoft.com/office/drawing/2014/main" id="{8C539853-0292-72C1-FD69-9366C7E36534}"/>
                </a:ext>
              </a:extLst>
            </p:cNvPr>
            <p:cNvSpPr/>
            <p:nvPr/>
          </p:nvSpPr>
          <p:spPr>
            <a:xfrm>
              <a:off x="2351633" y="2163620"/>
              <a:ext cx="104325" cy="50018"/>
            </a:xfrm>
            <a:custGeom>
              <a:avLst/>
              <a:gdLst/>
              <a:ahLst/>
              <a:cxnLst/>
              <a:rect l="l" t="t" r="r" b="b"/>
              <a:pathLst>
                <a:path w="5838" h="2799" extrusionOk="0">
                  <a:moveTo>
                    <a:pt x="5595" y="244"/>
                  </a:moveTo>
                  <a:lnTo>
                    <a:pt x="5595" y="2555"/>
                  </a:lnTo>
                  <a:lnTo>
                    <a:pt x="243" y="2555"/>
                  </a:lnTo>
                  <a:lnTo>
                    <a:pt x="243" y="244"/>
                  </a:lnTo>
                  <a:close/>
                  <a:moveTo>
                    <a:pt x="0" y="1"/>
                  </a:moveTo>
                  <a:lnTo>
                    <a:pt x="0"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833;p40">
              <a:extLst>
                <a:ext uri="{FF2B5EF4-FFF2-40B4-BE49-F238E27FC236}">
                  <a16:creationId xmlns:a16="http://schemas.microsoft.com/office/drawing/2014/main" id="{DECE26F5-6209-80CD-F575-9B80B403C4F0}"/>
                </a:ext>
              </a:extLst>
            </p:cNvPr>
            <p:cNvSpPr/>
            <p:nvPr/>
          </p:nvSpPr>
          <p:spPr>
            <a:xfrm>
              <a:off x="2034316" y="2209260"/>
              <a:ext cx="104343" cy="50018"/>
            </a:xfrm>
            <a:custGeom>
              <a:avLst/>
              <a:gdLst/>
              <a:ahLst/>
              <a:cxnLst/>
              <a:rect l="l" t="t" r="r" b="b"/>
              <a:pathLst>
                <a:path w="5839" h="2799" extrusionOk="0">
                  <a:moveTo>
                    <a:pt x="5474" y="244"/>
                  </a:moveTo>
                  <a:lnTo>
                    <a:pt x="5474" y="2555"/>
                  </a:lnTo>
                  <a:lnTo>
                    <a:pt x="244" y="2555"/>
                  </a:lnTo>
                  <a:lnTo>
                    <a:pt x="244" y="244"/>
                  </a:lnTo>
                  <a:close/>
                  <a:moveTo>
                    <a:pt x="1" y="1"/>
                  </a:moveTo>
                  <a:lnTo>
                    <a:pt x="1"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834;p40">
              <a:extLst>
                <a:ext uri="{FF2B5EF4-FFF2-40B4-BE49-F238E27FC236}">
                  <a16:creationId xmlns:a16="http://schemas.microsoft.com/office/drawing/2014/main" id="{36253B3E-7822-78D1-D545-F6A512E42227}"/>
                </a:ext>
              </a:extLst>
            </p:cNvPr>
            <p:cNvSpPr/>
            <p:nvPr/>
          </p:nvSpPr>
          <p:spPr>
            <a:xfrm>
              <a:off x="2034316" y="2209260"/>
              <a:ext cx="104343" cy="50018"/>
            </a:xfrm>
            <a:custGeom>
              <a:avLst/>
              <a:gdLst/>
              <a:ahLst/>
              <a:cxnLst/>
              <a:rect l="l" t="t" r="r" b="b"/>
              <a:pathLst>
                <a:path w="5839" h="2799" fill="none" extrusionOk="0">
                  <a:moveTo>
                    <a:pt x="852" y="2798"/>
                  </a:moveTo>
                  <a:lnTo>
                    <a:pt x="1" y="2798"/>
                  </a:lnTo>
                  <a:lnTo>
                    <a:pt x="1" y="1"/>
                  </a:lnTo>
                  <a:lnTo>
                    <a:pt x="5838" y="1"/>
                  </a:lnTo>
                  <a:lnTo>
                    <a:pt x="5838" y="2798"/>
                  </a:lnTo>
                  <a:lnTo>
                    <a:pt x="852" y="2798"/>
                  </a:lnTo>
                  <a:lnTo>
                    <a:pt x="852"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835;p40">
              <a:extLst>
                <a:ext uri="{FF2B5EF4-FFF2-40B4-BE49-F238E27FC236}">
                  <a16:creationId xmlns:a16="http://schemas.microsoft.com/office/drawing/2014/main" id="{6A8C0589-03D0-AEB0-0CB1-728AFAB63D7E}"/>
                </a:ext>
              </a:extLst>
            </p:cNvPr>
            <p:cNvSpPr/>
            <p:nvPr/>
          </p:nvSpPr>
          <p:spPr>
            <a:xfrm>
              <a:off x="2038658" y="2213621"/>
              <a:ext cx="93478" cy="41298"/>
            </a:xfrm>
            <a:custGeom>
              <a:avLst/>
              <a:gdLst/>
              <a:ahLst/>
              <a:cxnLst/>
              <a:rect l="l" t="t" r="r" b="b"/>
              <a:pathLst>
                <a:path w="5231" h="2311" fill="none" extrusionOk="0">
                  <a:moveTo>
                    <a:pt x="1" y="2311"/>
                  </a:moveTo>
                  <a:lnTo>
                    <a:pt x="244" y="2311"/>
                  </a:lnTo>
                  <a:lnTo>
                    <a:pt x="366" y="2311"/>
                  </a:lnTo>
                  <a:lnTo>
                    <a:pt x="5231" y="2311"/>
                  </a:lnTo>
                  <a:lnTo>
                    <a:pt x="5231" y="0"/>
                  </a:lnTo>
                  <a:lnTo>
                    <a:pt x="1" y="0"/>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836;p40">
              <a:extLst>
                <a:ext uri="{FF2B5EF4-FFF2-40B4-BE49-F238E27FC236}">
                  <a16:creationId xmlns:a16="http://schemas.microsoft.com/office/drawing/2014/main" id="{FB93545B-E1E2-B50A-2084-2B8FFC2E78B0}"/>
                </a:ext>
              </a:extLst>
            </p:cNvPr>
            <p:cNvSpPr/>
            <p:nvPr/>
          </p:nvSpPr>
          <p:spPr>
            <a:xfrm>
              <a:off x="2132118" y="2209260"/>
              <a:ext cx="158668" cy="50018"/>
            </a:xfrm>
            <a:custGeom>
              <a:avLst/>
              <a:gdLst/>
              <a:ahLst/>
              <a:cxnLst/>
              <a:rect l="l" t="t" r="r" b="b"/>
              <a:pathLst>
                <a:path w="8879" h="2799" extrusionOk="0">
                  <a:moveTo>
                    <a:pt x="8635" y="244"/>
                  </a:moveTo>
                  <a:lnTo>
                    <a:pt x="8635" y="2555"/>
                  </a:lnTo>
                  <a:lnTo>
                    <a:pt x="365" y="2555"/>
                  </a:lnTo>
                  <a:lnTo>
                    <a:pt x="365" y="244"/>
                  </a:lnTo>
                  <a:close/>
                  <a:moveTo>
                    <a:pt x="1" y="1"/>
                  </a:moveTo>
                  <a:lnTo>
                    <a:pt x="1"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837;p40">
              <a:extLst>
                <a:ext uri="{FF2B5EF4-FFF2-40B4-BE49-F238E27FC236}">
                  <a16:creationId xmlns:a16="http://schemas.microsoft.com/office/drawing/2014/main" id="{8B7B881E-6C25-7C27-F325-A1DDB24EF0E1}"/>
                </a:ext>
              </a:extLst>
            </p:cNvPr>
            <p:cNvSpPr/>
            <p:nvPr/>
          </p:nvSpPr>
          <p:spPr>
            <a:xfrm>
              <a:off x="2286426" y="2209260"/>
              <a:ext cx="158668" cy="50018"/>
            </a:xfrm>
            <a:custGeom>
              <a:avLst/>
              <a:gdLst/>
              <a:ahLst/>
              <a:cxnLst/>
              <a:rect l="l" t="t" r="r" b="b"/>
              <a:pathLst>
                <a:path w="8879" h="2799" extrusionOk="0">
                  <a:moveTo>
                    <a:pt x="8635" y="244"/>
                  </a:moveTo>
                  <a:lnTo>
                    <a:pt x="8635" y="2555"/>
                  </a:lnTo>
                  <a:lnTo>
                    <a:pt x="244" y="2555"/>
                  </a:lnTo>
                  <a:lnTo>
                    <a:pt x="244" y="244"/>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838;p40">
              <a:extLst>
                <a:ext uri="{FF2B5EF4-FFF2-40B4-BE49-F238E27FC236}">
                  <a16:creationId xmlns:a16="http://schemas.microsoft.com/office/drawing/2014/main" id="{784828B4-3380-BC59-41ED-175AA39212D8}"/>
                </a:ext>
              </a:extLst>
            </p:cNvPr>
            <p:cNvSpPr/>
            <p:nvPr/>
          </p:nvSpPr>
          <p:spPr>
            <a:xfrm>
              <a:off x="2440733" y="2209260"/>
              <a:ext cx="15225" cy="50018"/>
            </a:xfrm>
            <a:custGeom>
              <a:avLst/>
              <a:gdLst/>
              <a:ahLst/>
              <a:cxnLst/>
              <a:rect l="l" t="t" r="r" b="b"/>
              <a:pathLst>
                <a:path w="852" h="2799" extrusionOk="0">
                  <a:moveTo>
                    <a:pt x="609" y="244"/>
                  </a:moveTo>
                  <a:lnTo>
                    <a:pt x="609" y="2555"/>
                  </a:lnTo>
                  <a:lnTo>
                    <a:pt x="244" y="2555"/>
                  </a:lnTo>
                  <a:lnTo>
                    <a:pt x="244" y="244"/>
                  </a:lnTo>
                  <a:close/>
                  <a:moveTo>
                    <a:pt x="0" y="1"/>
                  </a:moveTo>
                  <a:lnTo>
                    <a:pt x="0" y="2798"/>
                  </a:lnTo>
                  <a:lnTo>
                    <a:pt x="852" y="2798"/>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839;p40">
              <a:extLst>
                <a:ext uri="{FF2B5EF4-FFF2-40B4-BE49-F238E27FC236}">
                  <a16:creationId xmlns:a16="http://schemas.microsoft.com/office/drawing/2014/main" id="{E8C54C57-1A8E-7D70-7D39-49A706E2C603}"/>
                </a:ext>
              </a:extLst>
            </p:cNvPr>
            <p:cNvSpPr/>
            <p:nvPr/>
          </p:nvSpPr>
          <p:spPr>
            <a:xfrm>
              <a:off x="2043018" y="2254900"/>
              <a:ext cx="158668" cy="47838"/>
            </a:xfrm>
            <a:custGeom>
              <a:avLst/>
              <a:gdLst/>
              <a:ahLst/>
              <a:cxnLst/>
              <a:rect l="l" t="t" r="r" b="b"/>
              <a:pathLst>
                <a:path w="8879" h="2677" extrusionOk="0">
                  <a:moveTo>
                    <a:pt x="8635" y="244"/>
                  </a:moveTo>
                  <a:lnTo>
                    <a:pt x="8635" y="2433"/>
                  </a:lnTo>
                  <a:lnTo>
                    <a:pt x="365" y="2433"/>
                  </a:lnTo>
                  <a:lnTo>
                    <a:pt x="365" y="244"/>
                  </a:lnTo>
                  <a:close/>
                  <a:moveTo>
                    <a:pt x="0" y="1"/>
                  </a:moveTo>
                  <a:lnTo>
                    <a:pt x="0" y="2677"/>
                  </a:lnTo>
                  <a:lnTo>
                    <a:pt x="8878" y="2677"/>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840;p40">
              <a:extLst>
                <a:ext uri="{FF2B5EF4-FFF2-40B4-BE49-F238E27FC236}">
                  <a16:creationId xmlns:a16="http://schemas.microsoft.com/office/drawing/2014/main" id="{38337DE2-94F3-6CBC-9A83-1BB5D0B4DBC6}"/>
                </a:ext>
              </a:extLst>
            </p:cNvPr>
            <p:cNvSpPr/>
            <p:nvPr/>
          </p:nvSpPr>
          <p:spPr>
            <a:xfrm>
              <a:off x="2043018" y="2254900"/>
              <a:ext cx="158668" cy="47838"/>
            </a:xfrm>
            <a:custGeom>
              <a:avLst/>
              <a:gdLst/>
              <a:ahLst/>
              <a:cxnLst/>
              <a:rect l="l" t="t" r="r" b="b"/>
              <a:pathLst>
                <a:path w="8879" h="2677" fill="none" extrusionOk="0">
                  <a:moveTo>
                    <a:pt x="8878" y="2677"/>
                  </a:moveTo>
                  <a:lnTo>
                    <a:pt x="0" y="2677"/>
                  </a:lnTo>
                  <a:lnTo>
                    <a:pt x="0" y="1"/>
                  </a:lnTo>
                  <a:lnTo>
                    <a:pt x="8878" y="1"/>
                  </a:lnTo>
                  <a:lnTo>
                    <a:pt x="8878" y="26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841;p40">
              <a:extLst>
                <a:ext uri="{FF2B5EF4-FFF2-40B4-BE49-F238E27FC236}">
                  <a16:creationId xmlns:a16="http://schemas.microsoft.com/office/drawing/2014/main" id="{F5E10179-A46A-172A-61A1-62B9B2191625}"/>
                </a:ext>
              </a:extLst>
            </p:cNvPr>
            <p:cNvSpPr/>
            <p:nvPr/>
          </p:nvSpPr>
          <p:spPr>
            <a:xfrm>
              <a:off x="2049541" y="2259261"/>
              <a:ext cx="147803" cy="39135"/>
            </a:xfrm>
            <a:custGeom>
              <a:avLst/>
              <a:gdLst/>
              <a:ahLst/>
              <a:cxnLst/>
              <a:rect l="l" t="t" r="r" b="b"/>
              <a:pathLst>
                <a:path w="8271" h="2190" fill="none" extrusionOk="0">
                  <a:moveTo>
                    <a:pt x="0" y="2189"/>
                  </a:moveTo>
                  <a:lnTo>
                    <a:pt x="8270" y="2189"/>
                  </a:lnTo>
                  <a:lnTo>
                    <a:pt x="8270" y="0"/>
                  </a:lnTo>
                  <a:lnTo>
                    <a:pt x="0" y="0"/>
                  </a:lnTo>
                  <a:lnTo>
                    <a:pt x="0"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842;p40">
              <a:extLst>
                <a:ext uri="{FF2B5EF4-FFF2-40B4-BE49-F238E27FC236}">
                  <a16:creationId xmlns:a16="http://schemas.microsoft.com/office/drawing/2014/main" id="{02134362-E611-C4A3-8CD6-1513329DB596}"/>
                </a:ext>
              </a:extLst>
            </p:cNvPr>
            <p:cNvSpPr/>
            <p:nvPr/>
          </p:nvSpPr>
          <p:spPr>
            <a:xfrm>
              <a:off x="2043018" y="2254900"/>
              <a:ext cx="95640" cy="4378"/>
            </a:xfrm>
            <a:custGeom>
              <a:avLst/>
              <a:gdLst/>
              <a:ahLst/>
              <a:cxnLst/>
              <a:rect l="l" t="t" r="r" b="b"/>
              <a:pathLst>
                <a:path w="5352" h="245" extrusionOk="0">
                  <a:moveTo>
                    <a:pt x="0" y="1"/>
                  </a:moveTo>
                  <a:lnTo>
                    <a:pt x="0" y="244"/>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843;p40">
              <a:extLst>
                <a:ext uri="{FF2B5EF4-FFF2-40B4-BE49-F238E27FC236}">
                  <a16:creationId xmlns:a16="http://schemas.microsoft.com/office/drawing/2014/main" id="{427144EC-0024-B8F7-C308-915EADFB44F3}"/>
                </a:ext>
              </a:extLst>
            </p:cNvPr>
            <p:cNvSpPr/>
            <p:nvPr/>
          </p:nvSpPr>
          <p:spPr>
            <a:xfrm>
              <a:off x="2043018" y="2254900"/>
              <a:ext cx="95640" cy="4378"/>
            </a:xfrm>
            <a:custGeom>
              <a:avLst/>
              <a:gdLst/>
              <a:ahLst/>
              <a:cxnLst/>
              <a:rect l="l" t="t" r="r" b="b"/>
              <a:pathLst>
                <a:path w="5352" h="245" fill="none" extrusionOk="0">
                  <a:moveTo>
                    <a:pt x="5351" y="244"/>
                  </a:moveTo>
                  <a:lnTo>
                    <a:pt x="0" y="244"/>
                  </a:lnTo>
                  <a:lnTo>
                    <a:pt x="0" y="1"/>
                  </a:lnTo>
                  <a:lnTo>
                    <a:pt x="122" y="1"/>
                  </a:lnTo>
                  <a:lnTo>
                    <a:pt x="5351" y="1"/>
                  </a:lnTo>
                  <a:lnTo>
                    <a:pt x="5351"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844;p40">
              <a:extLst>
                <a:ext uri="{FF2B5EF4-FFF2-40B4-BE49-F238E27FC236}">
                  <a16:creationId xmlns:a16="http://schemas.microsoft.com/office/drawing/2014/main" id="{705E7133-7FD6-E727-8C2D-F465143EB2AE}"/>
                </a:ext>
              </a:extLst>
            </p:cNvPr>
            <p:cNvSpPr/>
            <p:nvPr/>
          </p:nvSpPr>
          <p:spPr>
            <a:xfrm>
              <a:off x="2132118" y="2254900"/>
              <a:ext cx="69568" cy="4378"/>
            </a:xfrm>
            <a:custGeom>
              <a:avLst/>
              <a:gdLst/>
              <a:ahLst/>
              <a:cxnLst/>
              <a:rect l="l" t="t" r="r" b="b"/>
              <a:pathLst>
                <a:path w="3893" h="245" extrusionOk="0">
                  <a:moveTo>
                    <a:pt x="1" y="1"/>
                  </a:moveTo>
                  <a:lnTo>
                    <a:pt x="1"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845;p40">
              <a:extLst>
                <a:ext uri="{FF2B5EF4-FFF2-40B4-BE49-F238E27FC236}">
                  <a16:creationId xmlns:a16="http://schemas.microsoft.com/office/drawing/2014/main" id="{D39F3D32-B5B5-9E69-3841-D56D27CA2897}"/>
                </a:ext>
              </a:extLst>
            </p:cNvPr>
            <p:cNvSpPr/>
            <p:nvPr/>
          </p:nvSpPr>
          <p:spPr>
            <a:xfrm>
              <a:off x="2197326" y="2254900"/>
              <a:ext cx="156488" cy="47838"/>
            </a:xfrm>
            <a:custGeom>
              <a:avLst/>
              <a:gdLst/>
              <a:ahLst/>
              <a:cxnLst/>
              <a:rect l="l" t="t" r="r" b="b"/>
              <a:pathLst>
                <a:path w="8757" h="2677" extrusionOk="0">
                  <a:moveTo>
                    <a:pt x="8513" y="244"/>
                  </a:moveTo>
                  <a:lnTo>
                    <a:pt x="8513" y="2433"/>
                  </a:lnTo>
                  <a:lnTo>
                    <a:pt x="243" y="2433"/>
                  </a:lnTo>
                  <a:lnTo>
                    <a:pt x="243" y="244"/>
                  </a:lnTo>
                  <a:close/>
                  <a:moveTo>
                    <a:pt x="0" y="1"/>
                  </a:moveTo>
                  <a:lnTo>
                    <a:pt x="0" y="2677"/>
                  </a:lnTo>
                  <a:lnTo>
                    <a:pt x="8757" y="2677"/>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846;p40">
              <a:extLst>
                <a:ext uri="{FF2B5EF4-FFF2-40B4-BE49-F238E27FC236}">
                  <a16:creationId xmlns:a16="http://schemas.microsoft.com/office/drawing/2014/main" id="{279D9841-D292-39E1-0088-C9E897746F22}"/>
                </a:ext>
              </a:extLst>
            </p:cNvPr>
            <p:cNvSpPr/>
            <p:nvPr/>
          </p:nvSpPr>
          <p:spPr>
            <a:xfrm>
              <a:off x="2197326" y="2254900"/>
              <a:ext cx="93460" cy="4378"/>
            </a:xfrm>
            <a:custGeom>
              <a:avLst/>
              <a:gdLst/>
              <a:ahLst/>
              <a:cxnLst/>
              <a:rect l="l" t="t" r="r" b="b"/>
              <a:pathLst>
                <a:path w="5230" h="245"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847;p40">
              <a:extLst>
                <a:ext uri="{FF2B5EF4-FFF2-40B4-BE49-F238E27FC236}">
                  <a16:creationId xmlns:a16="http://schemas.microsoft.com/office/drawing/2014/main" id="{0603EB2A-25D0-4DAA-31A8-4DAFB5C2EA49}"/>
                </a:ext>
              </a:extLst>
            </p:cNvPr>
            <p:cNvSpPr/>
            <p:nvPr/>
          </p:nvSpPr>
          <p:spPr>
            <a:xfrm>
              <a:off x="2286426" y="2254900"/>
              <a:ext cx="67388" cy="4378"/>
            </a:xfrm>
            <a:custGeom>
              <a:avLst/>
              <a:gdLst/>
              <a:ahLst/>
              <a:cxnLst/>
              <a:rect l="l" t="t" r="r" b="b"/>
              <a:pathLst>
                <a:path w="3771" h="245"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848;p40">
              <a:extLst>
                <a:ext uri="{FF2B5EF4-FFF2-40B4-BE49-F238E27FC236}">
                  <a16:creationId xmlns:a16="http://schemas.microsoft.com/office/drawing/2014/main" id="{E8A4E8CD-B8F7-A64F-6C44-13A2471AD838}"/>
                </a:ext>
              </a:extLst>
            </p:cNvPr>
            <p:cNvSpPr/>
            <p:nvPr/>
          </p:nvSpPr>
          <p:spPr>
            <a:xfrm>
              <a:off x="2351633" y="2254900"/>
              <a:ext cx="104325" cy="47838"/>
            </a:xfrm>
            <a:custGeom>
              <a:avLst/>
              <a:gdLst/>
              <a:ahLst/>
              <a:cxnLst/>
              <a:rect l="l" t="t" r="r" b="b"/>
              <a:pathLst>
                <a:path w="5838" h="2677" extrusionOk="0">
                  <a:moveTo>
                    <a:pt x="5595" y="244"/>
                  </a:moveTo>
                  <a:lnTo>
                    <a:pt x="5595" y="2433"/>
                  </a:lnTo>
                  <a:lnTo>
                    <a:pt x="243" y="2433"/>
                  </a:lnTo>
                  <a:lnTo>
                    <a:pt x="243" y="244"/>
                  </a:lnTo>
                  <a:close/>
                  <a:moveTo>
                    <a:pt x="0" y="1"/>
                  </a:moveTo>
                  <a:lnTo>
                    <a:pt x="0" y="2677"/>
                  </a:lnTo>
                  <a:lnTo>
                    <a:pt x="5838" y="2677"/>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849;p40">
              <a:extLst>
                <a:ext uri="{FF2B5EF4-FFF2-40B4-BE49-F238E27FC236}">
                  <a16:creationId xmlns:a16="http://schemas.microsoft.com/office/drawing/2014/main" id="{D3BF1467-DAF3-DE4E-8FFD-08BB7C00784D}"/>
                </a:ext>
              </a:extLst>
            </p:cNvPr>
            <p:cNvSpPr/>
            <p:nvPr/>
          </p:nvSpPr>
          <p:spPr>
            <a:xfrm>
              <a:off x="2351633" y="2254900"/>
              <a:ext cx="93460" cy="4378"/>
            </a:xfrm>
            <a:custGeom>
              <a:avLst/>
              <a:gdLst/>
              <a:ahLst/>
              <a:cxnLst/>
              <a:rect l="l" t="t" r="r" b="b"/>
              <a:pathLst>
                <a:path w="5230" h="245"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850;p40">
              <a:extLst>
                <a:ext uri="{FF2B5EF4-FFF2-40B4-BE49-F238E27FC236}">
                  <a16:creationId xmlns:a16="http://schemas.microsoft.com/office/drawing/2014/main" id="{E5BF7024-1DFD-D2FA-6FC3-CED0C9058F87}"/>
                </a:ext>
              </a:extLst>
            </p:cNvPr>
            <p:cNvSpPr/>
            <p:nvPr/>
          </p:nvSpPr>
          <p:spPr>
            <a:xfrm>
              <a:off x="2440733" y="2254900"/>
              <a:ext cx="15225" cy="4378"/>
            </a:xfrm>
            <a:custGeom>
              <a:avLst/>
              <a:gdLst/>
              <a:ahLst/>
              <a:cxnLst/>
              <a:rect l="l" t="t" r="r" b="b"/>
              <a:pathLst>
                <a:path w="852" h="245" extrusionOk="0">
                  <a:moveTo>
                    <a:pt x="0" y="1"/>
                  </a:moveTo>
                  <a:lnTo>
                    <a:pt x="0" y="244"/>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851;p40">
              <a:extLst>
                <a:ext uri="{FF2B5EF4-FFF2-40B4-BE49-F238E27FC236}">
                  <a16:creationId xmlns:a16="http://schemas.microsoft.com/office/drawing/2014/main" id="{FB57B6DB-52D1-6392-2174-F12FAAFC6560}"/>
                </a:ext>
              </a:extLst>
            </p:cNvPr>
            <p:cNvSpPr/>
            <p:nvPr/>
          </p:nvSpPr>
          <p:spPr>
            <a:xfrm>
              <a:off x="2034316" y="2298378"/>
              <a:ext cx="104343" cy="50000"/>
            </a:xfrm>
            <a:custGeom>
              <a:avLst/>
              <a:gdLst/>
              <a:ahLst/>
              <a:cxnLst/>
              <a:rect l="l" t="t" r="r" b="b"/>
              <a:pathLst>
                <a:path w="5839" h="2798" extrusionOk="0">
                  <a:moveTo>
                    <a:pt x="5474" y="244"/>
                  </a:moveTo>
                  <a:lnTo>
                    <a:pt x="5474" y="2554"/>
                  </a:lnTo>
                  <a:lnTo>
                    <a:pt x="244" y="2554"/>
                  </a:lnTo>
                  <a:lnTo>
                    <a:pt x="244" y="244"/>
                  </a:lnTo>
                  <a:close/>
                  <a:moveTo>
                    <a:pt x="1" y="0"/>
                  </a:moveTo>
                  <a:lnTo>
                    <a:pt x="1" y="2798"/>
                  </a:lnTo>
                  <a:lnTo>
                    <a:pt x="5838" y="2798"/>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852;p40">
              <a:extLst>
                <a:ext uri="{FF2B5EF4-FFF2-40B4-BE49-F238E27FC236}">
                  <a16:creationId xmlns:a16="http://schemas.microsoft.com/office/drawing/2014/main" id="{27ACB823-D351-517F-286A-120A5E5800BF}"/>
                </a:ext>
              </a:extLst>
            </p:cNvPr>
            <p:cNvSpPr/>
            <p:nvPr/>
          </p:nvSpPr>
          <p:spPr>
            <a:xfrm>
              <a:off x="2034316" y="2298378"/>
              <a:ext cx="104343" cy="50000"/>
            </a:xfrm>
            <a:custGeom>
              <a:avLst/>
              <a:gdLst/>
              <a:ahLst/>
              <a:cxnLst/>
              <a:rect l="l" t="t" r="r" b="b"/>
              <a:pathLst>
                <a:path w="5839" h="2798" fill="none" extrusionOk="0">
                  <a:moveTo>
                    <a:pt x="5838" y="2798"/>
                  </a:moveTo>
                  <a:lnTo>
                    <a:pt x="1" y="2798"/>
                  </a:lnTo>
                  <a:lnTo>
                    <a:pt x="1" y="0"/>
                  </a:lnTo>
                  <a:lnTo>
                    <a:pt x="5838" y="0"/>
                  </a:lnTo>
                  <a:lnTo>
                    <a:pt x="583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853;p40">
              <a:extLst>
                <a:ext uri="{FF2B5EF4-FFF2-40B4-BE49-F238E27FC236}">
                  <a16:creationId xmlns:a16="http://schemas.microsoft.com/office/drawing/2014/main" id="{D95783FB-F615-F809-F3B4-7E35C86C2A29}"/>
                </a:ext>
              </a:extLst>
            </p:cNvPr>
            <p:cNvSpPr/>
            <p:nvPr/>
          </p:nvSpPr>
          <p:spPr>
            <a:xfrm>
              <a:off x="2038658" y="2302720"/>
              <a:ext cx="93478" cy="41315"/>
            </a:xfrm>
            <a:custGeom>
              <a:avLst/>
              <a:gdLst/>
              <a:ahLst/>
              <a:cxnLst/>
              <a:rect l="l" t="t" r="r" b="b"/>
              <a:pathLst>
                <a:path w="5231" h="2312" fill="none" extrusionOk="0">
                  <a:moveTo>
                    <a:pt x="1" y="2311"/>
                  </a:moveTo>
                  <a:lnTo>
                    <a:pt x="5231" y="2311"/>
                  </a:lnTo>
                  <a:lnTo>
                    <a:pt x="5231" y="1"/>
                  </a:lnTo>
                  <a:lnTo>
                    <a:pt x="1" y="1"/>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854;p40">
              <a:extLst>
                <a:ext uri="{FF2B5EF4-FFF2-40B4-BE49-F238E27FC236}">
                  <a16:creationId xmlns:a16="http://schemas.microsoft.com/office/drawing/2014/main" id="{F41EF1DC-3B39-AF2C-8D03-FE14A4DB0D3B}"/>
                </a:ext>
              </a:extLst>
            </p:cNvPr>
            <p:cNvSpPr/>
            <p:nvPr/>
          </p:nvSpPr>
          <p:spPr>
            <a:xfrm>
              <a:off x="2043018" y="2298378"/>
              <a:ext cx="95640" cy="4360"/>
            </a:xfrm>
            <a:custGeom>
              <a:avLst/>
              <a:gdLst/>
              <a:ahLst/>
              <a:cxnLst/>
              <a:rect l="l" t="t" r="r" b="b"/>
              <a:pathLst>
                <a:path w="5352" h="244" extrusionOk="0">
                  <a:moveTo>
                    <a:pt x="0" y="0"/>
                  </a:moveTo>
                  <a:lnTo>
                    <a:pt x="0" y="244"/>
                  </a:lnTo>
                  <a:lnTo>
                    <a:pt x="5351" y="244"/>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855;p40">
              <a:extLst>
                <a:ext uri="{FF2B5EF4-FFF2-40B4-BE49-F238E27FC236}">
                  <a16:creationId xmlns:a16="http://schemas.microsoft.com/office/drawing/2014/main" id="{932B34BE-5DD3-F7D9-46AC-E645566D2BE5}"/>
                </a:ext>
              </a:extLst>
            </p:cNvPr>
            <p:cNvSpPr/>
            <p:nvPr/>
          </p:nvSpPr>
          <p:spPr>
            <a:xfrm>
              <a:off x="2043018" y="2298378"/>
              <a:ext cx="95640" cy="4360"/>
            </a:xfrm>
            <a:custGeom>
              <a:avLst/>
              <a:gdLst/>
              <a:ahLst/>
              <a:cxnLst/>
              <a:rect l="l" t="t" r="r" b="b"/>
              <a:pathLst>
                <a:path w="5352" h="244" fill="none" extrusionOk="0">
                  <a:moveTo>
                    <a:pt x="5108" y="244"/>
                  </a:moveTo>
                  <a:lnTo>
                    <a:pt x="0" y="244"/>
                  </a:lnTo>
                  <a:lnTo>
                    <a:pt x="0" y="0"/>
                  </a:lnTo>
                  <a:lnTo>
                    <a:pt x="122" y="0"/>
                  </a:lnTo>
                  <a:lnTo>
                    <a:pt x="5351" y="0"/>
                  </a:lnTo>
                  <a:lnTo>
                    <a:pt x="5351"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856;p40">
              <a:extLst>
                <a:ext uri="{FF2B5EF4-FFF2-40B4-BE49-F238E27FC236}">
                  <a16:creationId xmlns:a16="http://schemas.microsoft.com/office/drawing/2014/main" id="{4DB97A41-A133-FC11-0B90-F1D0C9CA2560}"/>
                </a:ext>
              </a:extLst>
            </p:cNvPr>
            <p:cNvSpPr/>
            <p:nvPr/>
          </p:nvSpPr>
          <p:spPr>
            <a:xfrm>
              <a:off x="2132118" y="2298378"/>
              <a:ext cx="158668" cy="50000"/>
            </a:xfrm>
            <a:custGeom>
              <a:avLst/>
              <a:gdLst/>
              <a:ahLst/>
              <a:cxnLst/>
              <a:rect l="l" t="t" r="r" b="b"/>
              <a:pathLst>
                <a:path w="8879" h="2798" extrusionOk="0">
                  <a:moveTo>
                    <a:pt x="8635" y="244"/>
                  </a:moveTo>
                  <a:lnTo>
                    <a:pt x="8635" y="2554"/>
                  </a:lnTo>
                  <a:lnTo>
                    <a:pt x="365" y="2554"/>
                  </a:lnTo>
                  <a:lnTo>
                    <a:pt x="365" y="244"/>
                  </a:lnTo>
                  <a:close/>
                  <a:moveTo>
                    <a:pt x="1" y="0"/>
                  </a:moveTo>
                  <a:lnTo>
                    <a:pt x="1" y="2798"/>
                  </a:lnTo>
                  <a:lnTo>
                    <a:pt x="8879" y="2798"/>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857;p40">
              <a:extLst>
                <a:ext uri="{FF2B5EF4-FFF2-40B4-BE49-F238E27FC236}">
                  <a16:creationId xmlns:a16="http://schemas.microsoft.com/office/drawing/2014/main" id="{D1842A4C-777A-824E-304D-1EDE3D81947D}"/>
                </a:ext>
              </a:extLst>
            </p:cNvPr>
            <p:cNvSpPr/>
            <p:nvPr/>
          </p:nvSpPr>
          <p:spPr>
            <a:xfrm>
              <a:off x="2132118" y="2298378"/>
              <a:ext cx="69568" cy="4360"/>
            </a:xfrm>
            <a:custGeom>
              <a:avLst/>
              <a:gdLst/>
              <a:ahLst/>
              <a:cxnLst/>
              <a:rect l="l" t="t" r="r" b="b"/>
              <a:pathLst>
                <a:path w="3893" h="244" extrusionOk="0">
                  <a:moveTo>
                    <a:pt x="1" y="0"/>
                  </a:moveTo>
                  <a:lnTo>
                    <a:pt x="1" y="244"/>
                  </a:lnTo>
                  <a:lnTo>
                    <a:pt x="3892" y="244"/>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858;p40">
              <a:extLst>
                <a:ext uri="{FF2B5EF4-FFF2-40B4-BE49-F238E27FC236}">
                  <a16:creationId xmlns:a16="http://schemas.microsoft.com/office/drawing/2014/main" id="{593F6076-5E0D-B7D0-5AEA-E1619D896CD0}"/>
                </a:ext>
              </a:extLst>
            </p:cNvPr>
            <p:cNvSpPr/>
            <p:nvPr/>
          </p:nvSpPr>
          <p:spPr>
            <a:xfrm>
              <a:off x="2197326" y="2298378"/>
              <a:ext cx="93460" cy="4360"/>
            </a:xfrm>
            <a:custGeom>
              <a:avLst/>
              <a:gdLst/>
              <a:ahLst/>
              <a:cxnLst/>
              <a:rect l="l" t="t" r="r" b="b"/>
              <a:pathLst>
                <a:path w="5230" h="244" extrusionOk="0">
                  <a:moveTo>
                    <a:pt x="0" y="0"/>
                  </a:moveTo>
                  <a:lnTo>
                    <a:pt x="0" y="244"/>
                  </a:lnTo>
                  <a:lnTo>
                    <a:pt x="5230" y="244"/>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859;p40">
              <a:extLst>
                <a:ext uri="{FF2B5EF4-FFF2-40B4-BE49-F238E27FC236}">
                  <a16:creationId xmlns:a16="http://schemas.microsoft.com/office/drawing/2014/main" id="{36C2EC67-A084-4FCA-D1D1-C8326AEC26C9}"/>
                </a:ext>
              </a:extLst>
            </p:cNvPr>
            <p:cNvSpPr/>
            <p:nvPr/>
          </p:nvSpPr>
          <p:spPr>
            <a:xfrm>
              <a:off x="2286426" y="2298378"/>
              <a:ext cx="158668" cy="50000"/>
            </a:xfrm>
            <a:custGeom>
              <a:avLst/>
              <a:gdLst/>
              <a:ahLst/>
              <a:cxnLst/>
              <a:rect l="l" t="t" r="r" b="b"/>
              <a:pathLst>
                <a:path w="8879" h="2798" extrusionOk="0">
                  <a:moveTo>
                    <a:pt x="8635" y="244"/>
                  </a:moveTo>
                  <a:lnTo>
                    <a:pt x="8635" y="2554"/>
                  </a:lnTo>
                  <a:lnTo>
                    <a:pt x="244" y="2554"/>
                  </a:lnTo>
                  <a:lnTo>
                    <a:pt x="244" y="244"/>
                  </a:lnTo>
                  <a:close/>
                  <a:moveTo>
                    <a:pt x="0" y="0"/>
                  </a:moveTo>
                  <a:lnTo>
                    <a:pt x="0" y="2798"/>
                  </a:lnTo>
                  <a:lnTo>
                    <a:pt x="8879" y="2798"/>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60;p40">
              <a:extLst>
                <a:ext uri="{FF2B5EF4-FFF2-40B4-BE49-F238E27FC236}">
                  <a16:creationId xmlns:a16="http://schemas.microsoft.com/office/drawing/2014/main" id="{C58AFEED-344F-6E24-EE6E-EA103DA96C2B}"/>
                </a:ext>
              </a:extLst>
            </p:cNvPr>
            <p:cNvSpPr/>
            <p:nvPr/>
          </p:nvSpPr>
          <p:spPr>
            <a:xfrm>
              <a:off x="2286426" y="2298378"/>
              <a:ext cx="67388" cy="4360"/>
            </a:xfrm>
            <a:custGeom>
              <a:avLst/>
              <a:gdLst/>
              <a:ahLst/>
              <a:cxnLst/>
              <a:rect l="l" t="t" r="r" b="b"/>
              <a:pathLst>
                <a:path w="3771" h="244" extrusionOk="0">
                  <a:moveTo>
                    <a:pt x="0" y="0"/>
                  </a:moveTo>
                  <a:lnTo>
                    <a:pt x="0" y="244"/>
                  </a:lnTo>
                  <a:lnTo>
                    <a:pt x="3771" y="244"/>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61;p40">
              <a:extLst>
                <a:ext uri="{FF2B5EF4-FFF2-40B4-BE49-F238E27FC236}">
                  <a16:creationId xmlns:a16="http://schemas.microsoft.com/office/drawing/2014/main" id="{2CB20F7C-42C2-9005-2488-ECF7ABB9277F}"/>
                </a:ext>
              </a:extLst>
            </p:cNvPr>
            <p:cNvSpPr/>
            <p:nvPr/>
          </p:nvSpPr>
          <p:spPr>
            <a:xfrm>
              <a:off x="2351633" y="2298378"/>
              <a:ext cx="93460" cy="4360"/>
            </a:xfrm>
            <a:custGeom>
              <a:avLst/>
              <a:gdLst/>
              <a:ahLst/>
              <a:cxnLst/>
              <a:rect l="l" t="t" r="r" b="b"/>
              <a:pathLst>
                <a:path w="5230" h="244" extrusionOk="0">
                  <a:moveTo>
                    <a:pt x="0" y="0"/>
                  </a:moveTo>
                  <a:lnTo>
                    <a:pt x="0" y="244"/>
                  </a:lnTo>
                  <a:lnTo>
                    <a:pt x="5230" y="244"/>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62;p40">
              <a:extLst>
                <a:ext uri="{FF2B5EF4-FFF2-40B4-BE49-F238E27FC236}">
                  <a16:creationId xmlns:a16="http://schemas.microsoft.com/office/drawing/2014/main" id="{26FC8AD7-D426-16B8-BF5D-17918020D285}"/>
                </a:ext>
              </a:extLst>
            </p:cNvPr>
            <p:cNvSpPr/>
            <p:nvPr/>
          </p:nvSpPr>
          <p:spPr>
            <a:xfrm>
              <a:off x="2440733" y="2298378"/>
              <a:ext cx="15225" cy="50000"/>
            </a:xfrm>
            <a:custGeom>
              <a:avLst/>
              <a:gdLst/>
              <a:ahLst/>
              <a:cxnLst/>
              <a:rect l="l" t="t" r="r" b="b"/>
              <a:pathLst>
                <a:path w="852" h="2798" extrusionOk="0">
                  <a:moveTo>
                    <a:pt x="609" y="244"/>
                  </a:moveTo>
                  <a:lnTo>
                    <a:pt x="609" y="2554"/>
                  </a:lnTo>
                  <a:lnTo>
                    <a:pt x="244" y="2554"/>
                  </a:lnTo>
                  <a:lnTo>
                    <a:pt x="244" y="244"/>
                  </a:lnTo>
                  <a:close/>
                  <a:moveTo>
                    <a:pt x="0" y="0"/>
                  </a:moveTo>
                  <a:lnTo>
                    <a:pt x="0" y="2798"/>
                  </a:lnTo>
                  <a:lnTo>
                    <a:pt x="852" y="2798"/>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63;p40">
              <a:extLst>
                <a:ext uri="{FF2B5EF4-FFF2-40B4-BE49-F238E27FC236}">
                  <a16:creationId xmlns:a16="http://schemas.microsoft.com/office/drawing/2014/main" id="{8116DA82-03DF-44A5-12AA-700708A09CF0}"/>
                </a:ext>
              </a:extLst>
            </p:cNvPr>
            <p:cNvSpPr/>
            <p:nvPr/>
          </p:nvSpPr>
          <p:spPr>
            <a:xfrm>
              <a:off x="2440733" y="2298378"/>
              <a:ext cx="15225" cy="4360"/>
            </a:xfrm>
            <a:custGeom>
              <a:avLst/>
              <a:gdLst/>
              <a:ahLst/>
              <a:cxnLst/>
              <a:rect l="l" t="t" r="r" b="b"/>
              <a:pathLst>
                <a:path w="852" h="244" extrusionOk="0">
                  <a:moveTo>
                    <a:pt x="0" y="0"/>
                  </a:moveTo>
                  <a:lnTo>
                    <a:pt x="0" y="244"/>
                  </a:lnTo>
                  <a:lnTo>
                    <a:pt x="852" y="244"/>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64;p40">
              <a:extLst>
                <a:ext uri="{FF2B5EF4-FFF2-40B4-BE49-F238E27FC236}">
                  <a16:creationId xmlns:a16="http://schemas.microsoft.com/office/drawing/2014/main" id="{7954CD00-C918-F459-F55E-172190F1A7EC}"/>
                </a:ext>
              </a:extLst>
            </p:cNvPr>
            <p:cNvSpPr/>
            <p:nvPr/>
          </p:nvSpPr>
          <p:spPr>
            <a:xfrm>
              <a:off x="2043018" y="2344018"/>
              <a:ext cx="158668" cy="50000"/>
            </a:xfrm>
            <a:custGeom>
              <a:avLst/>
              <a:gdLst/>
              <a:ahLst/>
              <a:cxnLst/>
              <a:rect l="l" t="t" r="r" b="b"/>
              <a:pathLst>
                <a:path w="8879" h="2798" extrusionOk="0">
                  <a:moveTo>
                    <a:pt x="8635" y="244"/>
                  </a:moveTo>
                  <a:lnTo>
                    <a:pt x="8635" y="2554"/>
                  </a:lnTo>
                  <a:lnTo>
                    <a:pt x="365" y="2554"/>
                  </a:lnTo>
                  <a:lnTo>
                    <a:pt x="365" y="244"/>
                  </a:lnTo>
                  <a:close/>
                  <a:moveTo>
                    <a:pt x="0" y="0"/>
                  </a:moveTo>
                  <a:lnTo>
                    <a:pt x="0" y="2798"/>
                  </a:lnTo>
                  <a:lnTo>
                    <a:pt x="8878" y="2798"/>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65;p40">
              <a:extLst>
                <a:ext uri="{FF2B5EF4-FFF2-40B4-BE49-F238E27FC236}">
                  <a16:creationId xmlns:a16="http://schemas.microsoft.com/office/drawing/2014/main" id="{667CA824-89D0-55C5-500D-4E53374A3F13}"/>
                </a:ext>
              </a:extLst>
            </p:cNvPr>
            <p:cNvSpPr/>
            <p:nvPr/>
          </p:nvSpPr>
          <p:spPr>
            <a:xfrm>
              <a:off x="2043018" y="2344018"/>
              <a:ext cx="158668" cy="50000"/>
            </a:xfrm>
            <a:custGeom>
              <a:avLst/>
              <a:gdLst/>
              <a:ahLst/>
              <a:cxnLst/>
              <a:rect l="l" t="t" r="r" b="b"/>
              <a:pathLst>
                <a:path w="8879" h="2798" fill="none" extrusionOk="0">
                  <a:moveTo>
                    <a:pt x="8878" y="2798"/>
                  </a:moveTo>
                  <a:lnTo>
                    <a:pt x="0" y="2798"/>
                  </a:lnTo>
                  <a:lnTo>
                    <a:pt x="0" y="0"/>
                  </a:lnTo>
                  <a:lnTo>
                    <a:pt x="8878" y="0"/>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66;p40">
              <a:extLst>
                <a:ext uri="{FF2B5EF4-FFF2-40B4-BE49-F238E27FC236}">
                  <a16:creationId xmlns:a16="http://schemas.microsoft.com/office/drawing/2014/main" id="{C9ACE691-7732-39DF-455F-EC4C110ED460}"/>
                </a:ext>
              </a:extLst>
            </p:cNvPr>
            <p:cNvSpPr/>
            <p:nvPr/>
          </p:nvSpPr>
          <p:spPr>
            <a:xfrm>
              <a:off x="2049541" y="2348360"/>
              <a:ext cx="147803" cy="41315"/>
            </a:xfrm>
            <a:custGeom>
              <a:avLst/>
              <a:gdLst/>
              <a:ahLst/>
              <a:cxnLst/>
              <a:rect l="l" t="t" r="r" b="b"/>
              <a:pathLst>
                <a:path w="8271" h="2312" fill="none" extrusionOk="0">
                  <a:moveTo>
                    <a:pt x="0" y="2311"/>
                  </a:moveTo>
                  <a:lnTo>
                    <a:pt x="8270" y="2311"/>
                  </a:lnTo>
                  <a:lnTo>
                    <a:pt x="8270" y="1"/>
                  </a:lnTo>
                  <a:lnTo>
                    <a:pt x="0" y="1"/>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67;p40">
              <a:extLst>
                <a:ext uri="{FF2B5EF4-FFF2-40B4-BE49-F238E27FC236}">
                  <a16:creationId xmlns:a16="http://schemas.microsoft.com/office/drawing/2014/main" id="{245AAE33-284B-F73E-FB22-0A0DACD0CA46}"/>
                </a:ext>
              </a:extLst>
            </p:cNvPr>
            <p:cNvSpPr/>
            <p:nvPr/>
          </p:nvSpPr>
          <p:spPr>
            <a:xfrm>
              <a:off x="2197326" y="2344018"/>
              <a:ext cx="156488" cy="50000"/>
            </a:xfrm>
            <a:custGeom>
              <a:avLst/>
              <a:gdLst/>
              <a:ahLst/>
              <a:cxnLst/>
              <a:rect l="l" t="t" r="r" b="b"/>
              <a:pathLst>
                <a:path w="8757" h="2798" extrusionOk="0">
                  <a:moveTo>
                    <a:pt x="8513" y="244"/>
                  </a:moveTo>
                  <a:lnTo>
                    <a:pt x="8513" y="2554"/>
                  </a:lnTo>
                  <a:lnTo>
                    <a:pt x="243" y="2554"/>
                  </a:lnTo>
                  <a:lnTo>
                    <a:pt x="243" y="244"/>
                  </a:lnTo>
                  <a:close/>
                  <a:moveTo>
                    <a:pt x="0" y="0"/>
                  </a:moveTo>
                  <a:lnTo>
                    <a:pt x="0" y="2798"/>
                  </a:lnTo>
                  <a:lnTo>
                    <a:pt x="8757" y="2798"/>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68;p40">
              <a:extLst>
                <a:ext uri="{FF2B5EF4-FFF2-40B4-BE49-F238E27FC236}">
                  <a16:creationId xmlns:a16="http://schemas.microsoft.com/office/drawing/2014/main" id="{5CC5F473-4E8B-B428-003B-B826AB531132}"/>
                </a:ext>
              </a:extLst>
            </p:cNvPr>
            <p:cNvSpPr/>
            <p:nvPr/>
          </p:nvSpPr>
          <p:spPr>
            <a:xfrm>
              <a:off x="2351633" y="2344018"/>
              <a:ext cx="104325" cy="50000"/>
            </a:xfrm>
            <a:custGeom>
              <a:avLst/>
              <a:gdLst/>
              <a:ahLst/>
              <a:cxnLst/>
              <a:rect l="l" t="t" r="r" b="b"/>
              <a:pathLst>
                <a:path w="5838" h="2798" extrusionOk="0">
                  <a:moveTo>
                    <a:pt x="5595" y="244"/>
                  </a:moveTo>
                  <a:lnTo>
                    <a:pt x="5595" y="2554"/>
                  </a:lnTo>
                  <a:lnTo>
                    <a:pt x="243" y="2554"/>
                  </a:lnTo>
                  <a:lnTo>
                    <a:pt x="243" y="244"/>
                  </a:lnTo>
                  <a:close/>
                  <a:moveTo>
                    <a:pt x="0" y="0"/>
                  </a:moveTo>
                  <a:lnTo>
                    <a:pt x="0" y="2798"/>
                  </a:lnTo>
                  <a:lnTo>
                    <a:pt x="5838" y="2798"/>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69;p40">
              <a:extLst>
                <a:ext uri="{FF2B5EF4-FFF2-40B4-BE49-F238E27FC236}">
                  <a16:creationId xmlns:a16="http://schemas.microsoft.com/office/drawing/2014/main" id="{2545B48F-C3C5-B21D-B86A-66ABA58727D7}"/>
                </a:ext>
              </a:extLst>
            </p:cNvPr>
            <p:cNvSpPr/>
            <p:nvPr/>
          </p:nvSpPr>
          <p:spPr>
            <a:xfrm>
              <a:off x="2034316" y="2391820"/>
              <a:ext cx="104343" cy="50018"/>
            </a:xfrm>
            <a:custGeom>
              <a:avLst/>
              <a:gdLst/>
              <a:ahLst/>
              <a:cxnLst/>
              <a:rect l="l" t="t" r="r" b="b"/>
              <a:pathLst>
                <a:path w="5839" h="2799" extrusionOk="0">
                  <a:moveTo>
                    <a:pt x="5474" y="244"/>
                  </a:moveTo>
                  <a:lnTo>
                    <a:pt x="5474" y="2433"/>
                  </a:lnTo>
                  <a:lnTo>
                    <a:pt x="609" y="2433"/>
                  </a:lnTo>
                  <a:lnTo>
                    <a:pt x="487" y="2555"/>
                  </a:lnTo>
                  <a:lnTo>
                    <a:pt x="244" y="2555"/>
                  </a:lnTo>
                  <a:lnTo>
                    <a:pt x="244" y="244"/>
                  </a:lnTo>
                  <a:close/>
                  <a:moveTo>
                    <a:pt x="1" y="1"/>
                  </a:moveTo>
                  <a:lnTo>
                    <a:pt x="1" y="2798"/>
                  </a:lnTo>
                  <a:lnTo>
                    <a:pt x="852" y="2798"/>
                  </a:lnTo>
                  <a:lnTo>
                    <a:pt x="852" y="2677"/>
                  </a:lnTo>
                  <a:lnTo>
                    <a:pt x="5838" y="2677"/>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70;p40">
              <a:extLst>
                <a:ext uri="{FF2B5EF4-FFF2-40B4-BE49-F238E27FC236}">
                  <a16:creationId xmlns:a16="http://schemas.microsoft.com/office/drawing/2014/main" id="{2A297552-FE8D-E3BD-FED9-952D5455C9FB}"/>
                </a:ext>
              </a:extLst>
            </p:cNvPr>
            <p:cNvSpPr/>
            <p:nvPr/>
          </p:nvSpPr>
          <p:spPr>
            <a:xfrm>
              <a:off x="2034316" y="2391820"/>
              <a:ext cx="104343" cy="50018"/>
            </a:xfrm>
            <a:custGeom>
              <a:avLst/>
              <a:gdLst/>
              <a:ahLst/>
              <a:cxnLst/>
              <a:rect l="l" t="t" r="r" b="b"/>
              <a:pathLst>
                <a:path w="5839" h="2799" fill="none" extrusionOk="0">
                  <a:moveTo>
                    <a:pt x="852" y="2798"/>
                  </a:moveTo>
                  <a:lnTo>
                    <a:pt x="1" y="2798"/>
                  </a:lnTo>
                  <a:lnTo>
                    <a:pt x="1" y="1"/>
                  </a:lnTo>
                  <a:lnTo>
                    <a:pt x="5838" y="1"/>
                  </a:lnTo>
                  <a:lnTo>
                    <a:pt x="5838" y="2677"/>
                  </a:lnTo>
                  <a:lnTo>
                    <a:pt x="852" y="2677"/>
                  </a:lnTo>
                  <a:lnTo>
                    <a:pt x="852"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71;p40">
              <a:extLst>
                <a:ext uri="{FF2B5EF4-FFF2-40B4-BE49-F238E27FC236}">
                  <a16:creationId xmlns:a16="http://schemas.microsoft.com/office/drawing/2014/main" id="{1A60E073-D10B-8E39-85C3-E9065BC40C7F}"/>
                </a:ext>
              </a:extLst>
            </p:cNvPr>
            <p:cNvSpPr/>
            <p:nvPr/>
          </p:nvSpPr>
          <p:spPr>
            <a:xfrm>
              <a:off x="2038658" y="2396180"/>
              <a:ext cx="93478" cy="41298"/>
            </a:xfrm>
            <a:custGeom>
              <a:avLst/>
              <a:gdLst/>
              <a:ahLst/>
              <a:cxnLst/>
              <a:rect l="l" t="t" r="r" b="b"/>
              <a:pathLst>
                <a:path w="5231" h="2311" fill="none" extrusionOk="0">
                  <a:moveTo>
                    <a:pt x="1" y="2311"/>
                  </a:moveTo>
                  <a:lnTo>
                    <a:pt x="244" y="2311"/>
                  </a:lnTo>
                  <a:lnTo>
                    <a:pt x="366" y="2189"/>
                  </a:lnTo>
                  <a:lnTo>
                    <a:pt x="5231" y="2189"/>
                  </a:lnTo>
                  <a:lnTo>
                    <a:pt x="5231" y="0"/>
                  </a:lnTo>
                  <a:lnTo>
                    <a:pt x="1" y="0"/>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72;p40">
              <a:extLst>
                <a:ext uri="{FF2B5EF4-FFF2-40B4-BE49-F238E27FC236}">
                  <a16:creationId xmlns:a16="http://schemas.microsoft.com/office/drawing/2014/main" id="{7285C325-3838-90C3-0D9F-EFBF86E8E118}"/>
                </a:ext>
              </a:extLst>
            </p:cNvPr>
            <p:cNvSpPr/>
            <p:nvPr/>
          </p:nvSpPr>
          <p:spPr>
            <a:xfrm>
              <a:off x="2132118" y="2391820"/>
              <a:ext cx="158668" cy="47838"/>
            </a:xfrm>
            <a:custGeom>
              <a:avLst/>
              <a:gdLst/>
              <a:ahLst/>
              <a:cxnLst/>
              <a:rect l="l" t="t" r="r" b="b"/>
              <a:pathLst>
                <a:path w="8879" h="2677" extrusionOk="0">
                  <a:moveTo>
                    <a:pt x="8635" y="244"/>
                  </a:moveTo>
                  <a:lnTo>
                    <a:pt x="8635" y="2433"/>
                  </a:lnTo>
                  <a:lnTo>
                    <a:pt x="365" y="2433"/>
                  </a:lnTo>
                  <a:lnTo>
                    <a:pt x="365" y="244"/>
                  </a:lnTo>
                  <a:close/>
                  <a:moveTo>
                    <a:pt x="1" y="1"/>
                  </a:moveTo>
                  <a:lnTo>
                    <a:pt x="1" y="2677"/>
                  </a:lnTo>
                  <a:lnTo>
                    <a:pt x="8879" y="2677"/>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873;p40">
              <a:extLst>
                <a:ext uri="{FF2B5EF4-FFF2-40B4-BE49-F238E27FC236}">
                  <a16:creationId xmlns:a16="http://schemas.microsoft.com/office/drawing/2014/main" id="{EEE9D594-C83E-309F-3C33-33B2185EE31F}"/>
                </a:ext>
              </a:extLst>
            </p:cNvPr>
            <p:cNvSpPr/>
            <p:nvPr/>
          </p:nvSpPr>
          <p:spPr>
            <a:xfrm>
              <a:off x="2286426" y="2391820"/>
              <a:ext cx="158668" cy="50018"/>
            </a:xfrm>
            <a:custGeom>
              <a:avLst/>
              <a:gdLst/>
              <a:ahLst/>
              <a:cxnLst/>
              <a:rect l="l" t="t" r="r" b="b"/>
              <a:pathLst>
                <a:path w="8879" h="2799" extrusionOk="0">
                  <a:moveTo>
                    <a:pt x="8635" y="244"/>
                  </a:moveTo>
                  <a:lnTo>
                    <a:pt x="8635" y="2433"/>
                  </a:lnTo>
                  <a:lnTo>
                    <a:pt x="244" y="2433"/>
                  </a:lnTo>
                  <a:lnTo>
                    <a:pt x="244" y="244"/>
                  </a:lnTo>
                  <a:close/>
                  <a:moveTo>
                    <a:pt x="0" y="1"/>
                  </a:moveTo>
                  <a:lnTo>
                    <a:pt x="0" y="2677"/>
                  </a:lnTo>
                  <a:lnTo>
                    <a:pt x="3527" y="2677"/>
                  </a:lnTo>
                  <a:lnTo>
                    <a:pt x="3527" y="2798"/>
                  </a:lnTo>
                  <a:lnTo>
                    <a:pt x="3771" y="2798"/>
                  </a:lnTo>
                  <a:lnTo>
                    <a:pt x="3892" y="2677"/>
                  </a:lnTo>
                  <a:lnTo>
                    <a:pt x="8879" y="2677"/>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874;p40">
              <a:extLst>
                <a:ext uri="{FF2B5EF4-FFF2-40B4-BE49-F238E27FC236}">
                  <a16:creationId xmlns:a16="http://schemas.microsoft.com/office/drawing/2014/main" id="{345408E9-D789-59DC-DE21-B120336BF21B}"/>
                </a:ext>
              </a:extLst>
            </p:cNvPr>
            <p:cNvSpPr/>
            <p:nvPr/>
          </p:nvSpPr>
          <p:spPr>
            <a:xfrm>
              <a:off x="2440733" y="2391820"/>
              <a:ext cx="15225" cy="47838"/>
            </a:xfrm>
            <a:custGeom>
              <a:avLst/>
              <a:gdLst/>
              <a:ahLst/>
              <a:cxnLst/>
              <a:rect l="l" t="t" r="r" b="b"/>
              <a:pathLst>
                <a:path w="852" h="2677" extrusionOk="0">
                  <a:moveTo>
                    <a:pt x="609" y="244"/>
                  </a:moveTo>
                  <a:lnTo>
                    <a:pt x="609" y="2433"/>
                  </a:lnTo>
                  <a:lnTo>
                    <a:pt x="244" y="2433"/>
                  </a:lnTo>
                  <a:lnTo>
                    <a:pt x="244" y="244"/>
                  </a:lnTo>
                  <a:close/>
                  <a:moveTo>
                    <a:pt x="0" y="1"/>
                  </a:moveTo>
                  <a:lnTo>
                    <a:pt x="0" y="2677"/>
                  </a:lnTo>
                  <a:lnTo>
                    <a:pt x="852" y="2677"/>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875;p40">
              <a:extLst>
                <a:ext uri="{FF2B5EF4-FFF2-40B4-BE49-F238E27FC236}">
                  <a16:creationId xmlns:a16="http://schemas.microsoft.com/office/drawing/2014/main" id="{F5CA2267-2C9A-CE37-47E8-8E44EE255D80}"/>
                </a:ext>
              </a:extLst>
            </p:cNvPr>
            <p:cNvSpPr/>
            <p:nvPr/>
          </p:nvSpPr>
          <p:spPr>
            <a:xfrm>
              <a:off x="2043018" y="2437460"/>
              <a:ext cx="158668" cy="47838"/>
            </a:xfrm>
            <a:custGeom>
              <a:avLst/>
              <a:gdLst/>
              <a:ahLst/>
              <a:cxnLst/>
              <a:rect l="l" t="t" r="r" b="b"/>
              <a:pathLst>
                <a:path w="8879" h="2677" extrusionOk="0">
                  <a:moveTo>
                    <a:pt x="8635" y="244"/>
                  </a:moveTo>
                  <a:lnTo>
                    <a:pt x="8635" y="2433"/>
                  </a:lnTo>
                  <a:lnTo>
                    <a:pt x="365" y="2433"/>
                  </a:lnTo>
                  <a:lnTo>
                    <a:pt x="365" y="244"/>
                  </a:lnTo>
                  <a:close/>
                  <a:moveTo>
                    <a:pt x="0" y="1"/>
                  </a:moveTo>
                  <a:lnTo>
                    <a:pt x="0" y="2677"/>
                  </a:lnTo>
                  <a:lnTo>
                    <a:pt x="8878" y="2677"/>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876;p40">
              <a:extLst>
                <a:ext uri="{FF2B5EF4-FFF2-40B4-BE49-F238E27FC236}">
                  <a16:creationId xmlns:a16="http://schemas.microsoft.com/office/drawing/2014/main" id="{AEA82949-D17A-0C48-602D-E4DA11E8109A}"/>
                </a:ext>
              </a:extLst>
            </p:cNvPr>
            <p:cNvSpPr/>
            <p:nvPr/>
          </p:nvSpPr>
          <p:spPr>
            <a:xfrm>
              <a:off x="2043018" y="2437460"/>
              <a:ext cx="158668" cy="47838"/>
            </a:xfrm>
            <a:custGeom>
              <a:avLst/>
              <a:gdLst/>
              <a:ahLst/>
              <a:cxnLst/>
              <a:rect l="l" t="t" r="r" b="b"/>
              <a:pathLst>
                <a:path w="8879" h="2677" fill="none" extrusionOk="0">
                  <a:moveTo>
                    <a:pt x="8878" y="2677"/>
                  </a:moveTo>
                  <a:lnTo>
                    <a:pt x="0" y="2677"/>
                  </a:lnTo>
                  <a:lnTo>
                    <a:pt x="0" y="1"/>
                  </a:lnTo>
                  <a:lnTo>
                    <a:pt x="8878" y="1"/>
                  </a:lnTo>
                  <a:lnTo>
                    <a:pt x="8878" y="26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877;p40">
              <a:extLst>
                <a:ext uri="{FF2B5EF4-FFF2-40B4-BE49-F238E27FC236}">
                  <a16:creationId xmlns:a16="http://schemas.microsoft.com/office/drawing/2014/main" id="{FA0E9B5D-B15A-24CB-E4CF-5E9EFBEEBD57}"/>
                </a:ext>
              </a:extLst>
            </p:cNvPr>
            <p:cNvSpPr/>
            <p:nvPr/>
          </p:nvSpPr>
          <p:spPr>
            <a:xfrm>
              <a:off x="2049541" y="2441820"/>
              <a:ext cx="147803" cy="39135"/>
            </a:xfrm>
            <a:custGeom>
              <a:avLst/>
              <a:gdLst/>
              <a:ahLst/>
              <a:cxnLst/>
              <a:rect l="l" t="t" r="r" b="b"/>
              <a:pathLst>
                <a:path w="8271" h="2190" fill="none" extrusionOk="0">
                  <a:moveTo>
                    <a:pt x="0" y="2189"/>
                  </a:moveTo>
                  <a:lnTo>
                    <a:pt x="8270" y="2189"/>
                  </a:lnTo>
                  <a:lnTo>
                    <a:pt x="8270" y="0"/>
                  </a:lnTo>
                  <a:lnTo>
                    <a:pt x="0" y="0"/>
                  </a:lnTo>
                  <a:lnTo>
                    <a:pt x="0"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878;p40">
              <a:extLst>
                <a:ext uri="{FF2B5EF4-FFF2-40B4-BE49-F238E27FC236}">
                  <a16:creationId xmlns:a16="http://schemas.microsoft.com/office/drawing/2014/main" id="{8ABC649E-F56E-AD9D-3F95-10A543A46D58}"/>
                </a:ext>
              </a:extLst>
            </p:cNvPr>
            <p:cNvSpPr/>
            <p:nvPr/>
          </p:nvSpPr>
          <p:spPr>
            <a:xfrm>
              <a:off x="2043018" y="2435298"/>
              <a:ext cx="95640" cy="6540"/>
            </a:xfrm>
            <a:custGeom>
              <a:avLst/>
              <a:gdLst/>
              <a:ahLst/>
              <a:cxnLst/>
              <a:rect l="l" t="t" r="r" b="b"/>
              <a:pathLst>
                <a:path w="5352" h="366" extrusionOk="0">
                  <a:moveTo>
                    <a:pt x="122" y="0"/>
                  </a:moveTo>
                  <a:lnTo>
                    <a:pt x="0" y="122"/>
                  </a:lnTo>
                  <a:lnTo>
                    <a:pt x="0" y="365"/>
                  </a:lnTo>
                  <a:lnTo>
                    <a:pt x="5351" y="365"/>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879;p40">
              <a:extLst>
                <a:ext uri="{FF2B5EF4-FFF2-40B4-BE49-F238E27FC236}">
                  <a16:creationId xmlns:a16="http://schemas.microsoft.com/office/drawing/2014/main" id="{9F2674EA-0020-6528-63A1-B39F4F1D42FB}"/>
                </a:ext>
              </a:extLst>
            </p:cNvPr>
            <p:cNvSpPr/>
            <p:nvPr/>
          </p:nvSpPr>
          <p:spPr>
            <a:xfrm>
              <a:off x="2043018" y="2435298"/>
              <a:ext cx="95640" cy="6540"/>
            </a:xfrm>
            <a:custGeom>
              <a:avLst/>
              <a:gdLst/>
              <a:ahLst/>
              <a:cxnLst/>
              <a:rect l="l" t="t" r="r" b="b"/>
              <a:pathLst>
                <a:path w="5352" h="366" fill="none" extrusionOk="0">
                  <a:moveTo>
                    <a:pt x="5351" y="365"/>
                  </a:moveTo>
                  <a:lnTo>
                    <a:pt x="0" y="365"/>
                  </a:lnTo>
                  <a:lnTo>
                    <a:pt x="0" y="122"/>
                  </a:lnTo>
                  <a:lnTo>
                    <a:pt x="122" y="0"/>
                  </a:lnTo>
                  <a:lnTo>
                    <a:pt x="5351" y="0"/>
                  </a:lnTo>
                  <a:lnTo>
                    <a:pt x="5351" y="3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880;p40">
              <a:extLst>
                <a:ext uri="{FF2B5EF4-FFF2-40B4-BE49-F238E27FC236}">
                  <a16:creationId xmlns:a16="http://schemas.microsoft.com/office/drawing/2014/main" id="{C098CDEA-1E3E-D068-0EBF-865A4B7B518B}"/>
                </a:ext>
              </a:extLst>
            </p:cNvPr>
            <p:cNvSpPr/>
            <p:nvPr/>
          </p:nvSpPr>
          <p:spPr>
            <a:xfrm>
              <a:off x="2132118" y="2435298"/>
              <a:ext cx="69568" cy="6540"/>
            </a:xfrm>
            <a:custGeom>
              <a:avLst/>
              <a:gdLst/>
              <a:ahLst/>
              <a:cxnLst/>
              <a:rect l="l" t="t" r="r" b="b"/>
              <a:pathLst>
                <a:path w="3893" h="366" extrusionOk="0">
                  <a:moveTo>
                    <a:pt x="122" y="0"/>
                  </a:moveTo>
                  <a:lnTo>
                    <a:pt x="1" y="122"/>
                  </a:lnTo>
                  <a:lnTo>
                    <a:pt x="1" y="365"/>
                  </a:lnTo>
                  <a:lnTo>
                    <a:pt x="3771" y="365"/>
                  </a:lnTo>
                  <a:lnTo>
                    <a:pt x="3892" y="244"/>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881;p40">
              <a:extLst>
                <a:ext uri="{FF2B5EF4-FFF2-40B4-BE49-F238E27FC236}">
                  <a16:creationId xmlns:a16="http://schemas.microsoft.com/office/drawing/2014/main" id="{F6E22C92-A44D-72F4-A289-32B140E2D3BD}"/>
                </a:ext>
              </a:extLst>
            </p:cNvPr>
            <p:cNvSpPr/>
            <p:nvPr/>
          </p:nvSpPr>
          <p:spPr>
            <a:xfrm>
              <a:off x="2197326" y="2435298"/>
              <a:ext cx="156488" cy="50000"/>
            </a:xfrm>
            <a:custGeom>
              <a:avLst/>
              <a:gdLst/>
              <a:ahLst/>
              <a:cxnLst/>
              <a:rect l="l" t="t" r="r" b="b"/>
              <a:pathLst>
                <a:path w="8757" h="2798" extrusionOk="0">
                  <a:moveTo>
                    <a:pt x="8513" y="365"/>
                  </a:moveTo>
                  <a:lnTo>
                    <a:pt x="8513" y="2554"/>
                  </a:lnTo>
                  <a:lnTo>
                    <a:pt x="243" y="2554"/>
                  </a:lnTo>
                  <a:lnTo>
                    <a:pt x="243" y="365"/>
                  </a:lnTo>
                  <a:close/>
                  <a:moveTo>
                    <a:pt x="5108" y="0"/>
                  </a:moveTo>
                  <a:lnTo>
                    <a:pt x="4986" y="122"/>
                  </a:lnTo>
                  <a:lnTo>
                    <a:pt x="0" y="122"/>
                  </a:lnTo>
                  <a:lnTo>
                    <a:pt x="0" y="2798"/>
                  </a:lnTo>
                  <a:lnTo>
                    <a:pt x="8757" y="2798"/>
                  </a:lnTo>
                  <a:lnTo>
                    <a:pt x="8757" y="122"/>
                  </a:lnTo>
                  <a:lnTo>
                    <a:pt x="5230" y="122"/>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882;p40">
              <a:extLst>
                <a:ext uri="{FF2B5EF4-FFF2-40B4-BE49-F238E27FC236}">
                  <a16:creationId xmlns:a16="http://schemas.microsoft.com/office/drawing/2014/main" id="{A950468F-3BA5-0536-E334-D9DE9B0CE510}"/>
                </a:ext>
              </a:extLst>
            </p:cNvPr>
            <p:cNvSpPr/>
            <p:nvPr/>
          </p:nvSpPr>
          <p:spPr>
            <a:xfrm>
              <a:off x="2197326" y="2435298"/>
              <a:ext cx="93460" cy="6540"/>
            </a:xfrm>
            <a:custGeom>
              <a:avLst/>
              <a:gdLst/>
              <a:ahLst/>
              <a:cxnLst/>
              <a:rect l="l" t="t" r="r" b="b"/>
              <a:pathLst>
                <a:path w="5230" h="366" extrusionOk="0">
                  <a:moveTo>
                    <a:pt x="0" y="0"/>
                  </a:moveTo>
                  <a:lnTo>
                    <a:pt x="0" y="365"/>
                  </a:lnTo>
                  <a:lnTo>
                    <a:pt x="5108" y="365"/>
                  </a:lnTo>
                  <a:lnTo>
                    <a:pt x="5230" y="244"/>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1883;p40">
              <a:extLst>
                <a:ext uri="{FF2B5EF4-FFF2-40B4-BE49-F238E27FC236}">
                  <a16:creationId xmlns:a16="http://schemas.microsoft.com/office/drawing/2014/main" id="{09F96C6D-6B59-9E47-E774-29C66EE2AE7F}"/>
                </a:ext>
              </a:extLst>
            </p:cNvPr>
            <p:cNvSpPr/>
            <p:nvPr/>
          </p:nvSpPr>
          <p:spPr>
            <a:xfrm>
              <a:off x="2286426" y="2435298"/>
              <a:ext cx="67388" cy="6540"/>
            </a:xfrm>
            <a:custGeom>
              <a:avLst/>
              <a:gdLst/>
              <a:ahLst/>
              <a:cxnLst/>
              <a:rect l="l" t="t" r="r" b="b"/>
              <a:pathLst>
                <a:path w="3771" h="366" extrusionOk="0">
                  <a:moveTo>
                    <a:pt x="122" y="0"/>
                  </a:moveTo>
                  <a:lnTo>
                    <a:pt x="0" y="122"/>
                  </a:lnTo>
                  <a:lnTo>
                    <a:pt x="0" y="365"/>
                  </a:lnTo>
                  <a:lnTo>
                    <a:pt x="3649" y="365"/>
                  </a:lnTo>
                  <a:lnTo>
                    <a:pt x="3771" y="244"/>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1884;p40">
              <a:extLst>
                <a:ext uri="{FF2B5EF4-FFF2-40B4-BE49-F238E27FC236}">
                  <a16:creationId xmlns:a16="http://schemas.microsoft.com/office/drawing/2014/main" id="{6C88CD2D-8046-08C4-5BF9-977E202B9788}"/>
                </a:ext>
              </a:extLst>
            </p:cNvPr>
            <p:cNvSpPr/>
            <p:nvPr/>
          </p:nvSpPr>
          <p:spPr>
            <a:xfrm>
              <a:off x="2351633" y="2437460"/>
              <a:ext cx="104325" cy="47838"/>
            </a:xfrm>
            <a:custGeom>
              <a:avLst/>
              <a:gdLst/>
              <a:ahLst/>
              <a:cxnLst/>
              <a:rect l="l" t="t" r="r" b="b"/>
              <a:pathLst>
                <a:path w="5838" h="2677" extrusionOk="0">
                  <a:moveTo>
                    <a:pt x="5595" y="244"/>
                  </a:moveTo>
                  <a:lnTo>
                    <a:pt x="5595" y="2433"/>
                  </a:lnTo>
                  <a:lnTo>
                    <a:pt x="243" y="2433"/>
                  </a:lnTo>
                  <a:lnTo>
                    <a:pt x="243" y="244"/>
                  </a:lnTo>
                  <a:close/>
                  <a:moveTo>
                    <a:pt x="0" y="1"/>
                  </a:moveTo>
                  <a:lnTo>
                    <a:pt x="0" y="2677"/>
                  </a:lnTo>
                  <a:lnTo>
                    <a:pt x="5838" y="2677"/>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1885;p40">
              <a:extLst>
                <a:ext uri="{FF2B5EF4-FFF2-40B4-BE49-F238E27FC236}">
                  <a16:creationId xmlns:a16="http://schemas.microsoft.com/office/drawing/2014/main" id="{CA47F377-63BC-579E-522E-D0F1150CD61D}"/>
                </a:ext>
              </a:extLst>
            </p:cNvPr>
            <p:cNvSpPr/>
            <p:nvPr/>
          </p:nvSpPr>
          <p:spPr>
            <a:xfrm>
              <a:off x="2351633" y="2435298"/>
              <a:ext cx="93460" cy="6540"/>
            </a:xfrm>
            <a:custGeom>
              <a:avLst/>
              <a:gdLst/>
              <a:ahLst/>
              <a:cxnLst/>
              <a:rect l="l" t="t" r="r" b="b"/>
              <a:pathLst>
                <a:path w="5230" h="366" extrusionOk="0">
                  <a:moveTo>
                    <a:pt x="0" y="0"/>
                  </a:moveTo>
                  <a:lnTo>
                    <a:pt x="0" y="365"/>
                  </a:lnTo>
                  <a:lnTo>
                    <a:pt x="5108" y="365"/>
                  </a:lnTo>
                  <a:lnTo>
                    <a:pt x="5230" y="244"/>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1886;p40">
              <a:extLst>
                <a:ext uri="{FF2B5EF4-FFF2-40B4-BE49-F238E27FC236}">
                  <a16:creationId xmlns:a16="http://schemas.microsoft.com/office/drawing/2014/main" id="{21A06538-6A40-6B29-0553-EB1D3F7E182B}"/>
                </a:ext>
              </a:extLst>
            </p:cNvPr>
            <p:cNvSpPr/>
            <p:nvPr/>
          </p:nvSpPr>
          <p:spPr>
            <a:xfrm>
              <a:off x="2440733" y="2435298"/>
              <a:ext cx="15225" cy="6540"/>
            </a:xfrm>
            <a:custGeom>
              <a:avLst/>
              <a:gdLst/>
              <a:ahLst/>
              <a:cxnLst/>
              <a:rect l="l" t="t" r="r" b="b"/>
              <a:pathLst>
                <a:path w="852" h="366" extrusionOk="0">
                  <a:moveTo>
                    <a:pt x="0" y="0"/>
                  </a:moveTo>
                  <a:lnTo>
                    <a:pt x="0" y="365"/>
                  </a:lnTo>
                  <a:lnTo>
                    <a:pt x="730" y="365"/>
                  </a:lnTo>
                  <a:lnTo>
                    <a:pt x="852" y="244"/>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1887;p40">
              <a:extLst>
                <a:ext uri="{FF2B5EF4-FFF2-40B4-BE49-F238E27FC236}">
                  <a16:creationId xmlns:a16="http://schemas.microsoft.com/office/drawing/2014/main" id="{45E06657-F2A6-ADDB-651E-1CEA144CE7D7}"/>
                </a:ext>
              </a:extLst>
            </p:cNvPr>
            <p:cNvSpPr/>
            <p:nvPr/>
          </p:nvSpPr>
          <p:spPr>
            <a:xfrm>
              <a:off x="2034316" y="2480938"/>
              <a:ext cx="104343" cy="50000"/>
            </a:xfrm>
            <a:custGeom>
              <a:avLst/>
              <a:gdLst/>
              <a:ahLst/>
              <a:cxnLst/>
              <a:rect l="l" t="t" r="r" b="b"/>
              <a:pathLst>
                <a:path w="5839" h="2798" extrusionOk="0">
                  <a:moveTo>
                    <a:pt x="5474" y="244"/>
                  </a:moveTo>
                  <a:lnTo>
                    <a:pt x="5474" y="2554"/>
                  </a:lnTo>
                  <a:lnTo>
                    <a:pt x="244" y="2554"/>
                  </a:lnTo>
                  <a:lnTo>
                    <a:pt x="244" y="244"/>
                  </a:lnTo>
                  <a:close/>
                  <a:moveTo>
                    <a:pt x="1" y="0"/>
                  </a:moveTo>
                  <a:lnTo>
                    <a:pt x="1" y="2798"/>
                  </a:lnTo>
                  <a:lnTo>
                    <a:pt x="5838" y="2798"/>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1888;p40">
              <a:extLst>
                <a:ext uri="{FF2B5EF4-FFF2-40B4-BE49-F238E27FC236}">
                  <a16:creationId xmlns:a16="http://schemas.microsoft.com/office/drawing/2014/main" id="{48AD6E7F-47EE-1DFC-1E0D-85B1F8A0A165}"/>
                </a:ext>
              </a:extLst>
            </p:cNvPr>
            <p:cNvSpPr/>
            <p:nvPr/>
          </p:nvSpPr>
          <p:spPr>
            <a:xfrm>
              <a:off x="2034316" y="2480938"/>
              <a:ext cx="104343" cy="50000"/>
            </a:xfrm>
            <a:custGeom>
              <a:avLst/>
              <a:gdLst/>
              <a:ahLst/>
              <a:cxnLst/>
              <a:rect l="l" t="t" r="r" b="b"/>
              <a:pathLst>
                <a:path w="5839" h="2798" fill="none" extrusionOk="0">
                  <a:moveTo>
                    <a:pt x="5838" y="2798"/>
                  </a:moveTo>
                  <a:lnTo>
                    <a:pt x="1" y="2798"/>
                  </a:lnTo>
                  <a:lnTo>
                    <a:pt x="1" y="0"/>
                  </a:lnTo>
                  <a:lnTo>
                    <a:pt x="5838" y="0"/>
                  </a:lnTo>
                  <a:lnTo>
                    <a:pt x="583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1889;p40">
              <a:extLst>
                <a:ext uri="{FF2B5EF4-FFF2-40B4-BE49-F238E27FC236}">
                  <a16:creationId xmlns:a16="http://schemas.microsoft.com/office/drawing/2014/main" id="{5F951AD7-A4B3-C3B6-D780-4E13A4C523E0}"/>
                </a:ext>
              </a:extLst>
            </p:cNvPr>
            <p:cNvSpPr/>
            <p:nvPr/>
          </p:nvSpPr>
          <p:spPr>
            <a:xfrm>
              <a:off x="2038658" y="2485280"/>
              <a:ext cx="93478" cy="41315"/>
            </a:xfrm>
            <a:custGeom>
              <a:avLst/>
              <a:gdLst/>
              <a:ahLst/>
              <a:cxnLst/>
              <a:rect l="l" t="t" r="r" b="b"/>
              <a:pathLst>
                <a:path w="5231" h="2312" fill="none" extrusionOk="0">
                  <a:moveTo>
                    <a:pt x="1" y="2311"/>
                  </a:moveTo>
                  <a:lnTo>
                    <a:pt x="5231" y="2311"/>
                  </a:lnTo>
                  <a:lnTo>
                    <a:pt x="5231" y="1"/>
                  </a:lnTo>
                  <a:lnTo>
                    <a:pt x="1" y="1"/>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1890;p40">
              <a:extLst>
                <a:ext uri="{FF2B5EF4-FFF2-40B4-BE49-F238E27FC236}">
                  <a16:creationId xmlns:a16="http://schemas.microsoft.com/office/drawing/2014/main" id="{716E5169-99B1-FA65-141B-1315EAD47E8E}"/>
                </a:ext>
              </a:extLst>
            </p:cNvPr>
            <p:cNvSpPr/>
            <p:nvPr/>
          </p:nvSpPr>
          <p:spPr>
            <a:xfrm>
              <a:off x="2043018" y="2480938"/>
              <a:ext cx="95640" cy="4360"/>
            </a:xfrm>
            <a:custGeom>
              <a:avLst/>
              <a:gdLst/>
              <a:ahLst/>
              <a:cxnLst/>
              <a:rect l="l" t="t" r="r" b="b"/>
              <a:pathLst>
                <a:path w="5352" h="244" extrusionOk="0">
                  <a:moveTo>
                    <a:pt x="0" y="0"/>
                  </a:moveTo>
                  <a:lnTo>
                    <a:pt x="0" y="244"/>
                  </a:lnTo>
                  <a:lnTo>
                    <a:pt x="5351" y="244"/>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1891;p40">
              <a:extLst>
                <a:ext uri="{FF2B5EF4-FFF2-40B4-BE49-F238E27FC236}">
                  <a16:creationId xmlns:a16="http://schemas.microsoft.com/office/drawing/2014/main" id="{4CA57304-F682-DF93-1250-6BF5CDD3C606}"/>
                </a:ext>
              </a:extLst>
            </p:cNvPr>
            <p:cNvSpPr/>
            <p:nvPr/>
          </p:nvSpPr>
          <p:spPr>
            <a:xfrm>
              <a:off x="2043018" y="2480938"/>
              <a:ext cx="95640" cy="4360"/>
            </a:xfrm>
            <a:custGeom>
              <a:avLst/>
              <a:gdLst/>
              <a:ahLst/>
              <a:cxnLst/>
              <a:rect l="l" t="t" r="r" b="b"/>
              <a:pathLst>
                <a:path w="5352" h="244" fill="none" extrusionOk="0">
                  <a:moveTo>
                    <a:pt x="5108" y="244"/>
                  </a:moveTo>
                  <a:lnTo>
                    <a:pt x="0" y="244"/>
                  </a:lnTo>
                  <a:lnTo>
                    <a:pt x="0" y="0"/>
                  </a:lnTo>
                  <a:lnTo>
                    <a:pt x="122" y="0"/>
                  </a:lnTo>
                  <a:lnTo>
                    <a:pt x="5351" y="0"/>
                  </a:lnTo>
                  <a:lnTo>
                    <a:pt x="5351"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1892;p40">
              <a:extLst>
                <a:ext uri="{FF2B5EF4-FFF2-40B4-BE49-F238E27FC236}">
                  <a16:creationId xmlns:a16="http://schemas.microsoft.com/office/drawing/2014/main" id="{3F440C6A-D6E1-523E-15A4-2CE9E3D6533C}"/>
                </a:ext>
              </a:extLst>
            </p:cNvPr>
            <p:cNvSpPr/>
            <p:nvPr/>
          </p:nvSpPr>
          <p:spPr>
            <a:xfrm>
              <a:off x="2132118" y="2480938"/>
              <a:ext cx="158668" cy="50000"/>
            </a:xfrm>
            <a:custGeom>
              <a:avLst/>
              <a:gdLst/>
              <a:ahLst/>
              <a:cxnLst/>
              <a:rect l="l" t="t" r="r" b="b"/>
              <a:pathLst>
                <a:path w="8879" h="2798" extrusionOk="0">
                  <a:moveTo>
                    <a:pt x="8635" y="244"/>
                  </a:moveTo>
                  <a:lnTo>
                    <a:pt x="8635" y="2554"/>
                  </a:lnTo>
                  <a:lnTo>
                    <a:pt x="365" y="2554"/>
                  </a:lnTo>
                  <a:lnTo>
                    <a:pt x="365" y="244"/>
                  </a:lnTo>
                  <a:close/>
                  <a:moveTo>
                    <a:pt x="1" y="0"/>
                  </a:moveTo>
                  <a:lnTo>
                    <a:pt x="1" y="2798"/>
                  </a:lnTo>
                  <a:lnTo>
                    <a:pt x="8879" y="2798"/>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1893;p40">
              <a:extLst>
                <a:ext uri="{FF2B5EF4-FFF2-40B4-BE49-F238E27FC236}">
                  <a16:creationId xmlns:a16="http://schemas.microsoft.com/office/drawing/2014/main" id="{85F08818-EEB6-9DED-BE9C-F36B83CB535D}"/>
                </a:ext>
              </a:extLst>
            </p:cNvPr>
            <p:cNvSpPr/>
            <p:nvPr/>
          </p:nvSpPr>
          <p:spPr>
            <a:xfrm>
              <a:off x="2132118" y="2480938"/>
              <a:ext cx="69568" cy="4360"/>
            </a:xfrm>
            <a:custGeom>
              <a:avLst/>
              <a:gdLst/>
              <a:ahLst/>
              <a:cxnLst/>
              <a:rect l="l" t="t" r="r" b="b"/>
              <a:pathLst>
                <a:path w="3893" h="244" extrusionOk="0">
                  <a:moveTo>
                    <a:pt x="1" y="0"/>
                  </a:moveTo>
                  <a:lnTo>
                    <a:pt x="1" y="244"/>
                  </a:lnTo>
                  <a:lnTo>
                    <a:pt x="3892" y="244"/>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1894;p40">
              <a:extLst>
                <a:ext uri="{FF2B5EF4-FFF2-40B4-BE49-F238E27FC236}">
                  <a16:creationId xmlns:a16="http://schemas.microsoft.com/office/drawing/2014/main" id="{21E97A47-51C1-B741-E864-8D0DBB1D58AA}"/>
                </a:ext>
              </a:extLst>
            </p:cNvPr>
            <p:cNvSpPr/>
            <p:nvPr/>
          </p:nvSpPr>
          <p:spPr>
            <a:xfrm>
              <a:off x="2197326" y="2480938"/>
              <a:ext cx="93460" cy="4360"/>
            </a:xfrm>
            <a:custGeom>
              <a:avLst/>
              <a:gdLst/>
              <a:ahLst/>
              <a:cxnLst/>
              <a:rect l="l" t="t" r="r" b="b"/>
              <a:pathLst>
                <a:path w="5230" h="244" extrusionOk="0">
                  <a:moveTo>
                    <a:pt x="0" y="0"/>
                  </a:moveTo>
                  <a:lnTo>
                    <a:pt x="0" y="244"/>
                  </a:lnTo>
                  <a:lnTo>
                    <a:pt x="5230" y="244"/>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1895;p40">
              <a:extLst>
                <a:ext uri="{FF2B5EF4-FFF2-40B4-BE49-F238E27FC236}">
                  <a16:creationId xmlns:a16="http://schemas.microsoft.com/office/drawing/2014/main" id="{688C9F8F-7113-33AD-64AB-17A6948051D6}"/>
                </a:ext>
              </a:extLst>
            </p:cNvPr>
            <p:cNvSpPr/>
            <p:nvPr/>
          </p:nvSpPr>
          <p:spPr>
            <a:xfrm>
              <a:off x="2286426" y="2480938"/>
              <a:ext cx="158668" cy="50000"/>
            </a:xfrm>
            <a:custGeom>
              <a:avLst/>
              <a:gdLst/>
              <a:ahLst/>
              <a:cxnLst/>
              <a:rect l="l" t="t" r="r" b="b"/>
              <a:pathLst>
                <a:path w="8879" h="2798" extrusionOk="0">
                  <a:moveTo>
                    <a:pt x="8635" y="244"/>
                  </a:moveTo>
                  <a:lnTo>
                    <a:pt x="8635" y="2554"/>
                  </a:lnTo>
                  <a:lnTo>
                    <a:pt x="244" y="2554"/>
                  </a:lnTo>
                  <a:lnTo>
                    <a:pt x="244" y="244"/>
                  </a:lnTo>
                  <a:close/>
                  <a:moveTo>
                    <a:pt x="0" y="0"/>
                  </a:moveTo>
                  <a:lnTo>
                    <a:pt x="0" y="2798"/>
                  </a:lnTo>
                  <a:lnTo>
                    <a:pt x="8879" y="2798"/>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1896;p40">
              <a:extLst>
                <a:ext uri="{FF2B5EF4-FFF2-40B4-BE49-F238E27FC236}">
                  <a16:creationId xmlns:a16="http://schemas.microsoft.com/office/drawing/2014/main" id="{76477102-A392-2827-BD38-4FDB6FF56D39}"/>
                </a:ext>
              </a:extLst>
            </p:cNvPr>
            <p:cNvSpPr/>
            <p:nvPr/>
          </p:nvSpPr>
          <p:spPr>
            <a:xfrm>
              <a:off x="2286426" y="2480938"/>
              <a:ext cx="67388" cy="4360"/>
            </a:xfrm>
            <a:custGeom>
              <a:avLst/>
              <a:gdLst/>
              <a:ahLst/>
              <a:cxnLst/>
              <a:rect l="l" t="t" r="r" b="b"/>
              <a:pathLst>
                <a:path w="3771" h="244" extrusionOk="0">
                  <a:moveTo>
                    <a:pt x="0" y="0"/>
                  </a:moveTo>
                  <a:lnTo>
                    <a:pt x="0" y="244"/>
                  </a:lnTo>
                  <a:lnTo>
                    <a:pt x="3771" y="244"/>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1897;p40">
              <a:extLst>
                <a:ext uri="{FF2B5EF4-FFF2-40B4-BE49-F238E27FC236}">
                  <a16:creationId xmlns:a16="http://schemas.microsoft.com/office/drawing/2014/main" id="{82A70C47-BD51-D3A5-9EAA-4799DD8A9D61}"/>
                </a:ext>
              </a:extLst>
            </p:cNvPr>
            <p:cNvSpPr/>
            <p:nvPr/>
          </p:nvSpPr>
          <p:spPr>
            <a:xfrm>
              <a:off x="2351633" y="2480938"/>
              <a:ext cx="93460" cy="4360"/>
            </a:xfrm>
            <a:custGeom>
              <a:avLst/>
              <a:gdLst/>
              <a:ahLst/>
              <a:cxnLst/>
              <a:rect l="l" t="t" r="r" b="b"/>
              <a:pathLst>
                <a:path w="5230" h="244" extrusionOk="0">
                  <a:moveTo>
                    <a:pt x="0" y="0"/>
                  </a:moveTo>
                  <a:lnTo>
                    <a:pt x="0" y="244"/>
                  </a:lnTo>
                  <a:lnTo>
                    <a:pt x="5230" y="244"/>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1898;p40">
              <a:extLst>
                <a:ext uri="{FF2B5EF4-FFF2-40B4-BE49-F238E27FC236}">
                  <a16:creationId xmlns:a16="http://schemas.microsoft.com/office/drawing/2014/main" id="{5C7F03E7-7B72-B8B6-EA43-FFB62F730756}"/>
                </a:ext>
              </a:extLst>
            </p:cNvPr>
            <p:cNvSpPr/>
            <p:nvPr/>
          </p:nvSpPr>
          <p:spPr>
            <a:xfrm>
              <a:off x="2440733" y="2480938"/>
              <a:ext cx="15225" cy="50000"/>
            </a:xfrm>
            <a:custGeom>
              <a:avLst/>
              <a:gdLst/>
              <a:ahLst/>
              <a:cxnLst/>
              <a:rect l="l" t="t" r="r" b="b"/>
              <a:pathLst>
                <a:path w="852" h="2798" extrusionOk="0">
                  <a:moveTo>
                    <a:pt x="609" y="244"/>
                  </a:moveTo>
                  <a:lnTo>
                    <a:pt x="609" y="2554"/>
                  </a:lnTo>
                  <a:lnTo>
                    <a:pt x="244" y="2554"/>
                  </a:lnTo>
                  <a:lnTo>
                    <a:pt x="244" y="244"/>
                  </a:lnTo>
                  <a:close/>
                  <a:moveTo>
                    <a:pt x="0" y="0"/>
                  </a:moveTo>
                  <a:lnTo>
                    <a:pt x="0" y="2798"/>
                  </a:lnTo>
                  <a:lnTo>
                    <a:pt x="852" y="2798"/>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1899;p40">
              <a:extLst>
                <a:ext uri="{FF2B5EF4-FFF2-40B4-BE49-F238E27FC236}">
                  <a16:creationId xmlns:a16="http://schemas.microsoft.com/office/drawing/2014/main" id="{2B860692-8884-DC1A-BB51-DB63858414E9}"/>
                </a:ext>
              </a:extLst>
            </p:cNvPr>
            <p:cNvSpPr/>
            <p:nvPr/>
          </p:nvSpPr>
          <p:spPr>
            <a:xfrm>
              <a:off x="2440733" y="2480938"/>
              <a:ext cx="15225" cy="4360"/>
            </a:xfrm>
            <a:custGeom>
              <a:avLst/>
              <a:gdLst/>
              <a:ahLst/>
              <a:cxnLst/>
              <a:rect l="l" t="t" r="r" b="b"/>
              <a:pathLst>
                <a:path w="852" h="244" extrusionOk="0">
                  <a:moveTo>
                    <a:pt x="0" y="0"/>
                  </a:moveTo>
                  <a:lnTo>
                    <a:pt x="0" y="244"/>
                  </a:lnTo>
                  <a:lnTo>
                    <a:pt x="852" y="244"/>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1900;p40">
              <a:extLst>
                <a:ext uri="{FF2B5EF4-FFF2-40B4-BE49-F238E27FC236}">
                  <a16:creationId xmlns:a16="http://schemas.microsoft.com/office/drawing/2014/main" id="{D98EAFEB-0539-F842-7DC5-C95A81C4BC10}"/>
                </a:ext>
              </a:extLst>
            </p:cNvPr>
            <p:cNvSpPr/>
            <p:nvPr/>
          </p:nvSpPr>
          <p:spPr>
            <a:xfrm>
              <a:off x="2043018" y="2526578"/>
              <a:ext cx="158668" cy="50000"/>
            </a:xfrm>
            <a:custGeom>
              <a:avLst/>
              <a:gdLst/>
              <a:ahLst/>
              <a:cxnLst/>
              <a:rect l="l" t="t" r="r" b="b"/>
              <a:pathLst>
                <a:path w="8879" h="2798" extrusionOk="0">
                  <a:moveTo>
                    <a:pt x="8635" y="244"/>
                  </a:moveTo>
                  <a:lnTo>
                    <a:pt x="8635" y="2554"/>
                  </a:lnTo>
                  <a:lnTo>
                    <a:pt x="365" y="2554"/>
                  </a:lnTo>
                  <a:lnTo>
                    <a:pt x="365" y="244"/>
                  </a:lnTo>
                  <a:close/>
                  <a:moveTo>
                    <a:pt x="0" y="0"/>
                  </a:moveTo>
                  <a:lnTo>
                    <a:pt x="0" y="2798"/>
                  </a:lnTo>
                  <a:lnTo>
                    <a:pt x="8878" y="2798"/>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1901;p40">
              <a:extLst>
                <a:ext uri="{FF2B5EF4-FFF2-40B4-BE49-F238E27FC236}">
                  <a16:creationId xmlns:a16="http://schemas.microsoft.com/office/drawing/2014/main" id="{702E0B32-E385-C001-8902-B23563129390}"/>
                </a:ext>
              </a:extLst>
            </p:cNvPr>
            <p:cNvSpPr/>
            <p:nvPr/>
          </p:nvSpPr>
          <p:spPr>
            <a:xfrm>
              <a:off x="2043018" y="2526578"/>
              <a:ext cx="158668" cy="50000"/>
            </a:xfrm>
            <a:custGeom>
              <a:avLst/>
              <a:gdLst/>
              <a:ahLst/>
              <a:cxnLst/>
              <a:rect l="l" t="t" r="r" b="b"/>
              <a:pathLst>
                <a:path w="8879" h="2798" fill="none" extrusionOk="0">
                  <a:moveTo>
                    <a:pt x="8878" y="2798"/>
                  </a:moveTo>
                  <a:lnTo>
                    <a:pt x="0" y="2798"/>
                  </a:lnTo>
                  <a:lnTo>
                    <a:pt x="0" y="0"/>
                  </a:lnTo>
                  <a:lnTo>
                    <a:pt x="8878" y="0"/>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1902;p40">
              <a:extLst>
                <a:ext uri="{FF2B5EF4-FFF2-40B4-BE49-F238E27FC236}">
                  <a16:creationId xmlns:a16="http://schemas.microsoft.com/office/drawing/2014/main" id="{3DB03468-B101-9AC4-3428-4411E453B532}"/>
                </a:ext>
              </a:extLst>
            </p:cNvPr>
            <p:cNvSpPr/>
            <p:nvPr/>
          </p:nvSpPr>
          <p:spPr>
            <a:xfrm>
              <a:off x="2049541" y="2530920"/>
              <a:ext cx="147803" cy="41315"/>
            </a:xfrm>
            <a:custGeom>
              <a:avLst/>
              <a:gdLst/>
              <a:ahLst/>
              <a:cxnLst/>
              <a:rect l="l" t="t" r="r" b="b"/>
              <a:pathLst>
                <a:path w="8271" h="2312" fill="none" extrusionOk="0">
                  <a:moveTo>
                    <a:pt x="0" y="2311"/>
                  </a:moveTo>
                  <a:lnTo>
                    <a:pt x="8270" y="2311"/>
                  </a:lnTo>
                  <a:lnTo>
                    <a:pt x="8270" y="1"/>
                  </a:lnTo>
                  <a:lnTo>
                    <a:pt x="0" y="1"/>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1903;p40">
              <a:extLst>
                <a:ext uri="{FF2B5EF4-FFF2-40B4-BE49-F238E27FC236}">
                  <a16:creationId xmlns:a16="http://schemas.microsoft.com/office/drawing/2014/main" id="{4A82AF4B-97BC-0E90-5C4F-9BAEA17EBF65}"/>
                </a:ext>
              </a:extLst>
            </p:cNvPr>
            <p:cNvSpPr/>
            <p:nvPr/>
          </p:nvSpPr>
          <p:spPr>
            <a:xfrm>
              <a:off x="2197326" y="2526578"/>
              <a:ext cx="156488" cy="50000"/>
            </a:xfrm>
            <a:custGeom>
              <a:avLst/>
              <a:gdLst/>
              <a:ahLst/>
              <a:cxnLst/>
              <a:rect l="l" t="t" r="r" b="b"/>
              <a:pathLst>
                <a:path w="8757" h="2798" extrusionOk="0">
                  <a:moveTo>
                    <a:pt x="8513" y="244"/>
                  </a:moveTo>
                  <a:lnTo>
                    <a:pt x="8513" y="2554"/>
                  </a:lnTo>
                  <a:lnTo>
                    <a:pt x="243" y="2554"/>
                  </a:lnTo>
                  <a:lnTo>
                    <a:pt x="243" y="244"/>
                  </a:lnTo>
                  <a:close/>
                  <a:moveTo>
                    <a:pt x="0" y="0"/>
                  </a:moveTo>
                  <a:lnTo>
                    <a:pt x="0" y="2798"/>
                  </a:lnTo>
                  <a:lnTo>
                    <a:pt x="8757" y="2798"/>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1904;p40">
              <a:extLst>
                <a:ext uri="{FF2B5EF4-FFF2-40B4-BE49-F238E27FC236}">
                  <a16:creationId xmlns:a16="http://schemas.microsoft.com/office/drawing/2014/main" id="{6B58FFF0-7EED-49EA-0177-00F38B6DF05D}"/>
                </a:ext>
              </a:extLst>
            </p:cNvPr>
            <p:cNvSpPr/>
            <p:nvPr/>
          </p:nvSpPr>
          <p:spPr>
            <a:xfrm>
              <a:off x="2351633" y="2526578"/>
              <a:ext cx="104325" cy="50000"/>
            </a:xfrm>
            <a:custGeom>
              <a:avLst/>
              <a:gdLst/>
              <a:ahLst/>
              <a:cxnLst/>
              <a:rect l="l" t="t" r="r" b="b"/>
              <a:pathLst>
                <a:path w="5838" h="2798" extrusionOk="0">
                  <a:moveTo>
                    <a:pt x="5595" y="244"/>
                  </a:moveTo>
                  <a:lnTo>
                    <a:pt x="5595" y="2554"/>
                  </a:lnTo>
                  <a:lnTo>
                    <a:pt x="243" y="2554"/>
                  </a:lnTo>
                  <a:lnTo>
                    <a:pt x="243" y="244"/>
                  </a:lnTo>
                  <a:close/>
                  <a:moveTo>
                    <a:pt x="0" y="0"/>
                  </a:moveTo>
                  <a:lnTo>
                    <a:pt x="0" y="2798"/>
                  </a:lnTo>
                  <a:lnTo>
                    <a:pt x="5838" y="2798"/>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1905;p40">
              <a:extLst>
                <a:ext uri="{FF2B5EF4-FFF2-40B4-BE49-F238E27FC236}">
                  <a16:creationId xmlns:a16="http://schemas.microsoft.com/office/drawing/2014/main" id="{4FAD074A-D2FB-89E2-F49C-4EC7FDD46346}"/>
                </a:ext>
              </a:extLst>
            </p:cNvPr>
            <p:cNvSpPr/>
            <p:nvPr/>
          </p:nvSpPr>
          <p:spPr>
            <a:xfrm>
              <a:off x="1979991" y="2572218"/>
              <a:ext cx="158668" cy="47820"/>
            </a:xfrm>
            <a:custGeom>
              <a:avLst/>
              <a:gdLst/>
              <a:ahLst/>
              <a:cxnLst/>
              <a:rect l="l" t="t" r="r" b="b"/>
              <a:pathLst>
                <a:path w="8879" h="2676" extrusionOk="0">
                  <a:moveTo>
                    <a:pt x="8514" y="244"/>
                  </a:moveTo>
                  <a:lnTo>
                    <a:pt x="8514" y="2433"/>
                  </a:lnTo>
                  <a:lnTo>
                    <a:pt x="243" y="2433"/>
                  </a:lnTo>
                  <a:lnTo>
                    <a:pt x="243" y="365"/>
                  </a:lnTo>
                  <a:lnTo>
                    <a:pt x="3284" y="365"/>
                  </a:lnTo>
                  <a:lnTo>
                    <a:pt x="3284" y="244"/>
                  </a:lnTo>
                  <a:close/>
                  <a:moveTo>
                    <a:pt x="3041" y="0"/>
                  </a:moveTo>
                  <a:lnTo>
                    <a:pt x="3041" y="122"/>
                  </a:lnTo>
                  <a:lnTo>
                    <a:pt x="0" y="122"/>
                  </a:lnTo>
                  <a:lnTo>
                    <a:pt x="0" y="2676"/>
                  </a:lnTo>
                  <a:lnTo>
                    <a:pt x="8878" y="2676"/>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1906;p40">
              <a:extLst>
                <a:ext uri="{FF2B5EF4-FFF2-40B4-BE49-F238E27FC236}">
                  <a16:creationId xmlns:a16="http://schemas.microsoft.com/office/drawing/2014/main" id="{A8097246-F511-A0B1-D25F-0355B769ACB0}"/>
                </a:ext>
              </a:extLst>
            </p:cNvPr>
            <p:cNvSpPr/>
            <p:nvPr/>
          </p:nvSpPr>
          <p:spPr>
            <a:xfrm>
              <a:off x="1979991" y="2572218"/>
              <a:ext cx="158668" cy="47820"/>
            </a:xfrm>
            <a:custGeom>
              <a:avLst/>
              <a:gdLst/>
              <a:ahLst/>
              <a:cxnLst/>
              <a:rect l="l" t="t" r="r" b="b"/>
              <a:pathLst>
                <a:path w="8879" h="2676" fill="none" extrusionOk="0">
                  <a:moveTo>
                    <a:pt x="3649" y="2676"/>
                  </a:moveTo>
                  <a:lnTo>
                    <a:pt x="3406" y="2676"/>
                  </a:lnTo>
                  <a:lnTo>
                    <a:pt x="3406" y="2676"/>
                  </a:lnTo>
                  <a:lnTo>
                    <a:pt x="0" y="2676"/>
                  </a:lnTo>
                  <a:lnTo>
                    <a:pt x="0" y="122"/>
                  </a:lnTo>
                  <a:lnTo>
                    <a:pt x="3041" y="122"/>
                  </a:lnTo>
                  <a:lnTo>
                    <a:pt x="3041" y="0"/>
                  </a:lnTo>
                  <a:lnTo>
                    <a:pt x="8878" y="0"/>
                  </a:lnTo>
                  <a:lnTo>
                    <a:pt x="8878" y="2676"/>
                  </a:lnTo>
                  <a:lnTo>
                    <a:pt x="3892" y="2676"/>
                  </a:lnTo>
                  <a:lnTo>
                    <a:pt x="3649"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1907;p40">
              <a:extLst>
                <a:ext uri="{FF2B5EF4-FFF2-40B4-BE49-F238E27FC236}">
                  <a16:creationId xmlns:a16="http://schemas.microsoft.com/office/drawing/2014/main" id="{2AA4E685-9F5D-473B-B660-B5F29DF80400}"/>
                </a:ext>
              </a:extLst>
            </p:cNvPr>
            <p:cNvSpPr/>
            <p:nvPr/>
          </p:nvSpPr>
          <p:spPr>
            <a:xfrm>
              <a:off x="1984333" y="2576560"/>
              <a:ext cx="147803" cy="39135"/>
            </a:xfrm>
            <a:custGeom>
              <a:avLst/>
              <a:gdLst/>
              <a:ahLst/>
              <a:cxnLst/>
              <a:rect l="l" t="t" r="r" b="b"/>
              <a:pathLst>
                <a:path w="8271" h="2190" fill="none" extrusionOk="0">
                  <a:moveTo>
                    <a:pt x="3406" y="2190"/>
                  </a:moveTo>
                  <a:lnTo>
                    <a:pt x="8271" y="2190"/>
                  </a:lnTo>
                  <a:lnTo>
                    <a:pt x="8271" y="1"/>
                  </a:lnTo>
                  <a:lnTo>
                    <a:pt x="3041" y="1"/>
                  </a:lnTo>
                  <a:lnTo>
                    <a:pt x="3041" y="122"/>
                  </a:lnTo>
                  <a:lnTo>
                    <a:pt x="0" y="122"/>
                  </a:lnTo>
                  <a:lnTo>
                    <a:pt x="0" y="2190"/>
                  </a:lnTo>
                  <a:lnTo>
                    <a:pt x="3406" y="2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1908;p40">
              <a:extLst>
                <a:ext uri="{FF2B5EF4-FFF2-40B4-BE49-F238E27FC236}">
                  <a16:creationId xmlns:a16="http://schemas.microsoft.com/office/drawing/2014/main" id="{990CB85B-9C9B-061A-F29D-822812C5FB07}"/>
                </a:ext>
              </a:extLst>
            </p:cNvPr>
            <p:cNvSpPr/>
            <p:nvPr/>
          </p:nvSpPr>
          <p:spPr>
            <a:xfrm>
              <a:off x="2043018" y="2572218"/>
              <a:ext cx="95640" cy="4360"/>
            </a:xfrm>
            <a:custGeom>
              <a:avLst/>
              <a:gdLst/>
              <a:ahLst/>
              <a:cxnLst/>
              <a:rect l="l" t="t" r="r" b="b"/>
              <a:pathLst>
                <a:path w="5352" h="244" extrusionOk="0">
                  <a:moveTo>
                    <a:pt x="0" y="0"/>
                  </a:moveTo>
                  <a:lnTo>
                    <a:pt x="0" y="244"/>
                  </a:lnTo>
                  <a:lnTo>
                    <a:pt x="5351" y="244"/>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1909;p40">
              <a:extLst>
                <a:ext uri="{FF2B5EF4-FFF2-40B4-BE49-F238E27FC236}">
                  <a16:creationId xmlns:a16="http://schemas.microsoft.com/office/drawing/2014/main" id="{AFC9929E-151D-D07C-4937-3CA6CDDE975B}"/>
                </a:ext>
              </a:extLst>
            </p:cNvPr>
            <p:cNvSpPr/>
            <p:nvPr/>
          </p:nvSpPr>
          <p:spPr>
            <a:xfrm>
              <a:off x="2043018" y="2572218"/>
              <a:ext cx="95640" cy="4360"/>
            </a:xfrm>
            <a:custGeom>
              <a:avLst/>
              <a:gdLst/>
              <a:ahLst/>
              <a:cxnLst/>
              <a:rect l="l" t="t" r="r" b="b"/>
              <a:pathLst>
                <a:path w="5352" h="244" fill="none" extrusionOk="0">
                  <a:moveTo>
                    <a:pt x="5108" y="244"/>
                  </a:moveTo>
                  <a:lnTo>
                    <a:pt x="0" y="244"/>
                  </a:lnTo>
                  <a:lnTo>
                    <a:pt x="0" y="0"/>
                  </a:lnTo>
                  <a:lnTo>
                    <a:pt x="122" y="0"/>
                  </a:lnTo>
                  <a:lnTo>
                    <a:pt x="5351" y="0"/>
                  </a:lnTo>
                  <a:lnTo>
                    <a:pt x="5351"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1910;p40">
              <a:extLst>
                <a:ext uri="{FF2B5EF4-FFF2-40B4-BE49-F238E27FC236}">
                  <a16:creationId xmlns:a16="http://schemas.microsoft.com/office/drawing/2014/main" id="{A4F2B994-0CF6-A6B1-246E-2395C3486B1F}"/>
                </a:ext>
              </a:extLst>
            </p:cNvPr>
            <p:cNvSpPr/>
            <p:nvPr/>
          </p:nvSpPr>
          <p:spPr>
            <a:xfrm>
              <a:off x="2132118" y="2572218"/>
              <a:ext cx="158668" cy="47820"/>
            </a:xfrm>
            <a:custGeom>
              <a:avLst/>
              <a:gdLst/>
              <a:ahLst/>
              <a:cxnLst/>
              <a:rect l="l" t="t" r="r" b="b"/>
              <a:pathLst>
                <a:path w="8879" h="2676" extrusionOk="0">
                  <a:moveTo>
                    <a:pt x="8635" y="244"/>
                  </a:moveTo>
                  <a:lnTo>
                    <a:pt x="8635" y="2433"/>
                  </a:lnTo>
                  <a:lnTo>
                    <a:pt x="365" y="2433"/>
                  </a:lnTo>
                  <a:lnTo>
                    <a:pt x="365" y="244"/>
                  </a:lnTo>
                  <a:close/>
                  <a:moveTo>
                    <a:pt x="1" y="0"/>
                  </a:moveTo>
                  <a:lnTo>
                    <a:pt x="1" y="2676"/>
                  </a:lnTo>
                  <a:lnTo>
                    <a:pt x="8879" y="2676"/>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1911;p40">
              <a:extLst>
                <a:ext uri="{FF2B5EF4-FFF2-40B4-BE49-F238E27FC236}">
                  <a16:creationId xmlns:a16="http://schemas.microsoft.com/office/drawing/2014/main" id="{A9715D73-1723-66E1-A2CC-B0FC4660E223}"/>
                </a:ext>
              </a:extLst>
            </p:cNvPr>
            <p:cNvSpPr/>
            <p:nvPr/>
          </p:nvSpPr>
          <p:spPr>
            <a:xfrm>
              <a:off x="2132118" y="2572218"/>
              <a:ext cx="69568" cy="4360"/>
            </a:xfrm>
            <a:custGeom>
              <a:avLst/>
              <a:gdLst/>
              <a:ahLst/>
              <a:cxnLst/>
              <a:rect l="l" t="t" r="r" b="b"/>
              <a:pathLst>
                <a:path w="3893" h="244" extrusionOk="0">
                  <a:moveTo>
                    <a:pt x="1" y="0"/>
                  </a:moveTo>
                  <a:lnTo>
                    <a:pt x="1" y="244"/>
                  </a:lnTo>
                  <a:lnTo>
                    <a:pt x="3892" y="244"/>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1912;p40">
              <a:extLst>
                <a:ext uri="{FF2B5EF4-FFF2-40B4-BE49-F238E27FC236}">
                  <a16:creationId xmlns:a16="http://schemas.microsoft.com/office/drawing/2014/main" id="{E4B27CF3-E134-ACC5-D14C-12A1C95CE691}"/>
                </a:ext>
              </a:extLst>
            </p:cNvPr>
            <p:cNvSpPr/>
            <p:nvPr/>
          </p:nvSpPr>
          <p:spPr>
            <a:xfrm>
              <a:off x="2197326" y="2572218"/>
              <a:ext cx="93460" cy="4360"/>
            </a:xfrm>
            <a:custGeom>
              <a:avLst/>
              <a:gdLst/>
              <a:ahLst/>
              <a:cxnLst/>
              <a:rect l="l" t="t" r="r" b="b"/>
              <a:pathLst>
                <a:path w="5230" h="244" extrusionOk="0">
                  <a:moveTo>
                    <a:pt x="0" y="0"/>
                  </a:moveTo>
                  <a:lnTo>
                    <a:pt x="0" y="244"/>
                  </a:lnTo>
                  <a:lnTo>
                    <a:pt x="5230" y="244"/>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1913;p40">
              <a:extLst>
                <a:ext uri="{FF2B5EF4-FFF2-40B4-BE49-F238E27FC236}">
                  <a16:creationId xmlns:a16="http://schemas.microsoft.com/office/drawing/2014/main" id="{FBAD720F-DB65-FE15-43C7-7779F7CDA4C9}"/>
                </a:ext>
              </a:extLst>
            </p:cNvPr>
            <p:cNvSpPr/>
            <p:nvPr/>
          </p:nvSpPr>
          <p:spPr>
            <a:xfrm>
              <a:off x="2286426" y="2572218"/>
              <a:ext cx="158668" cy="47820"/>
            </a:xfrm>
            <a:custGeom>
              <a:avLst/>
              <a:gdLst/>
              <a:ahLst/>
              <a:cxnLst/>
              <a:rect l="l" t="t" r="r" b="b"/>
              <a:pathLst>
                <a:path w="8879" h="2676" extrusionOk="0">
                  <a:moveTo>
                    <a:pt x="8635" y="244"/>
                  </a:moveTo>
                  <a:lnTo>
                    <a:pt x="8635" y="2433"/>
                  </a:lnTo>
                  <a:lnTo>
                    <a:pt x="244" y="2433"/>
                  </a:lnTo>
                  <a:lnTo>
                    <a:pt x="244" y="244"/>
                  </a:lnTo>
                  <a:close/>
                  <a:moveTo>
                    <a:pt x="0" y="0"/>
                  </a:moveTo>
                  <a:lnTo>
                    <a:pt x="0" y="2676"/>
                  </a:lnTo>
                  <a:lnTo>
                    <a:pt x="8879" y="2676"/>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1914;p40">
              <a:extLst>
                <a:ext uri="{FF2B5EF4-FFF2-40B4-BE49-F238E27FC236}">
                  <a16:creationId xmlns:a16="http://schemas.microsoft.com/office/drawing/2014/main" id="{1AE7147F-E06C-FFE4-6D72-1DD376E7C223}"/>
                </a:ext>
              </a:extLst>
            </p:cNvPr>
            <p:cNvSpPr/>
            <p:nvPr/>
          </p:nvSpPr>
          <p:spPr>
            <a:xfrm>
              <a:off x="2286426" y="2572218"/>
              <a:ext cx="67388" cy="4360"/>
            </a:xfrm>
            <a:custGeom>
              <a:avLst/>
              <a:gdLst/>
              <a:ahLst/>
              <a:cxnLst/>
              <a:rect l="l" t="t" r="r" b="b"/>
              <a:pathLst>
                <a:path w="3771" h="244" extrusionOk="0">
                  <a:moveTo>
                    <a:pt x="0" y="0"/>
                  </a:moveTo>
                  <a:lnTo>
                    <a:pt x="0" y="244"/>
                  </a:lnTo>
                  <a:lnTo>
                    <a:pt x="3771" y="244"/>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1915;p40">
              <a:extLst>
                <a:ext uri="{FF2B5EF4-FFF2-40B4-BE49-F238E27FC236}">
                  <a16:creationId xmlns:a16="http://schemas.microsoft.com/office/drawing/2014/main" id="{1AD4F404-7DAB-89B0-28E5-077957C5763E}"/>
                </a:ext>
              </a:extLst>
            </p:cNvPr>
            <p:cNvSpPr/>
            <p:nvPr/>
          </p:nvSpPr>
          <p:spPr>
            <a:xfrm>
              <a:off x="2351633" y="2572218"/>
              <a:ext cx="93460" cy="4360"/>
            </a:xfrm>
            <a:custGeom>
              <a:avLst/>
              <a:gdLst/>
              <a:ahLst/>
              <a:cxnLst/>
              <a:rect l="l" t="t" r="r" b="b"/>
              <a:pathLst>
                <a:path w="5230" h="244" extrusionOk="0">
                  <a:moveTo>
                    <a:pt x="0" y="0"/>
                  </a:moveTo>
                  <a:lnTo>
                    <a:pt x="0" y="244"/>
                  </a:lnTo>
                  <a:lnTo>
                    <a:pt x="5230" y="244"/>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1916;p40">
              <a:extLst>
                <a:ext uri="{FF2B5EF4-FFF2-40B4-BE49-F238E27FC236}">
                  <a16:creationId xmlns:a16="http://schemas.microsoft.com/office/drawing/2014/main" id="{ED13EFA1-56EF-88A9-7DF6-BC3971EA0136}"/>
                </a:ext>
              </a:extLst>
            </p:cNvPr>
            <p:cNvSpPr/>
            <p:nvPr/>
          </p:nvSpPr>
          <p:spPr>
            <a:xfrm>
              <a:off x="2440733" y="2572218"/>
              <a:ext cx="15225" cy="47820"/>
            </a:xfrm>
            <a:custGeom>
              <a:avLst/>
              <a:gdLst/>
              <a:ahLst/>
              <a:cxnLst/>
              <a:rect l="l" t="t" r="r" b="b"/>
              <a:pathLst>
                <a:path w="852" h="2676" extrusionOk="0">
                  <a:moveTo>
                    <a:pt x="609" y="244"/>
                  </a:moveTo>
                  <a:lnTo>
                    <a:pt x="609" y="2433"/>
                  </a:lnTo>
                  <a:lnTo>
                    <a:pt x="244" y="2433"/>
                  </a:lnTo>
                  <a:lnTo>
                    <a:pt x="244" y="244"/>
                  </a:lnTo>
                  <a:close/>
                  <a:moveTo>
                    <a:pt x="0" y="0"/>
                  </a:moveTo>
                  <a:lnTo>
                    <a:pt x="0" y="2676"/>
                  </a:lnTo>
                  <a:lnTo>
                    <a:pt x="852" y="2676"/>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1917;p40">
              <a:extLst>
                <a:ext uri="{FF2B5EF4-FFF2-40B4-BE49-F238E27FC236}">
                  <a16:creationId xmlns:a16="http://schemas.microsoft.com/office/drawing/2014/main" id="{519939D0-54AB-FC97-D884-42F6EBC966DF}"/>
                </a:ext>
              </a:extLst>
            </p:cNvPr>
            <p:cNvSpPr/>
            <p:nvPr/>
          </p:nvSpPr>
          <p:spPr>
            <a:xfrm>
              <a:off x="2440733" y="2572218"/>
              <a:ext cx="15225" cy="4360"/>
            </a:xfrm>
            <a:custGeom>
              <a:avLst/>
              <a:gdLst/>
              <a:ahLst/>
              <a:cxnLst/>
              <a:rect l="l" t="t" r="r" b="b"/>
              <a:pathLst>
                <a:path w="852" h="244" extrusionOk="0">
                  <a:moveTo>
                    <a:pt x="0" y="0"/>
                  </a:moveTo>
                  <a:lnTo>
                    <a:pt x="0" y="244"/>
                  </a:lnTo>
                  <a:lnTo>
                    <a:pt x="852" y="244"/>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1918;p40">
              <a:extLst>
                <a:ext uri="{FF2B5EF4-FFF2-40B4-BE49-F238E27FC236}">
                  <a16:creationId xmlns:a16="http://schemas.microsoft.com/office/drawing/2014/main" id="{7C28E1A2-C497-F8E4-71CC-627BE8422F13}"/>
                </a:ext>
              </a:extLst>
            </p:cNvPr>
            <p:cNvSpPr/>
            <p:nvPr/>
          </p:nvSpPr>
          <p:spPr>
            <a:xfrm>
              <a:off x="2043018" y="2615678"/>
              <a:ext cx="158668" cy="50000"/>
            </a:xfrm>
            <a:custGeom>
              <a:avLst/>
              <a:gdLst/>
              <a:ahLst/>
              <a:cxnLst/>
              <a:rect l="l" t="t" r="r" b="b"/>
              <a:pathLst>
                <a:path w="8879" h="2798" extrusionOk="0">
                  <a:moveTo>
                    <a:pt x="8635" y="244"/>
                  </a:moveTo>
                  <a:lnTo>
                    <a:pt x="8635" y="2555"/>
                  </a:lnTo>
                  <a:lnTo>
                    <a:pt x="365" y="2555"/>
                  </a:lnTo>
                  <a:lnTo>
                    <a:pt x="365" y="244"/>
                  </a:lnTo>
                  <a:close/>
                  <a:moveTo>
                    <a:pt x="0" y="1"/>
                  </a:moveTo>
                  <a:lnTo>
                    <a:pt x="0" y="2798"/>
                  </a:lnTo>
                  <a:lnTo>
                    <a:pt x="8878" y="2798"/>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1919;p40">
              <a:extLst>
                <a:ext uri="{FF2B5EF4-FFF2-40B4-BE49-F238E27FC236}">
                  <a16:creationId xmlns:a16="http://schemas.microsoft.com/office/drawing/2014/main" id="{BE064837-DF9A-3F48-882E-0547A60C8C9F}"/>
                </a:ext>
              </a:extLst>
            </p:cNvPr>
            <p:cNvSpPr/>
            <p:nvPr/>
          </p:nvSpPr>
          <p:spPr>
            <a:xfrm>
              <a:off x="2043018" y="2615678"/>
              <a:ext cx="158668" cy="50000"/>
            </a:xfrm>
            <a:custGeom>
              <a:avLst/>
              <a:gdLst/>
              <a:ahLst/>
              <a:cxnLst/>
              <a:rect l="l" t="t" r="r" b="b"/>
              <a:pathLst>
                <a:path w="8879" h="2798" fill="none" extrusionOk="0">
                  <a:moveTo>
                    <a:pt x="8878" y="2798"/>
                  </a:moveTo>
                  <a:lnTo>
                    <a:pt x="0" y="2798"/>
                  </a:lnTo>
                  <a:lnTo>
                    <a:pt x="0" y="1"/>
                  </a:lnTo>
                  <a:lnTo>
                    <a:pt x="8878" y="1"/>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1920;p40">
              <a:extLst>
                <a:ext uri="{FF2B5EF4-FFF2-40B4-BE49-F238E27FC236}">
                  <a16:creationId xmlns:a16="http://schemas.microsoft.com/office/drawing/2014/main" id="{36A7940F-2CE0-0C76-BFE9-B55DDDEDD1F6}"/>
                </a:ext>
              </a:extLst>
            </p:cNvPr>
            <p:cNvSpPr/>
            <p:nvPr/>
          </p:nvSpPr>
          <p:spPr>
            <a:xfrm>
              <a:off x="2049541" y="2620020"/>
              <a:ext cx="147803" cy="41315"/>
            </a:xfrm>
            <a:custGeom>
              <a:avLst/>
              <a:gdLst/>
              <a:ahLst/>
              <a:cxnLst/>
              <a:rect l="l" t="t" r="r" b="b"/>
              <a:pathLst>
                <a:path w="8271" h="2312" fill="none" extrusionOk="0">
                  <a:moveTo>
                    <a:pt x="0" y="2312"/>
                  </a:moveTo>
                  <a:lnTo>
                    <a:pt x="8270" y="2312"/>
                  </a:lnTo>
                  <a:lnTo>
                    <a:pt x="8270" y="1"/>
                  </a:lnTo>
                  <a:lnTo>
                    <a:pt x="0" y="1"/>
                  </a:lnTo>
                  <a:lnTo>
                    <a:pt x="0" y="2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1921;p40">
              <a:extLst>
                <a:ext uri="{FF2B5EF4-FFF2-40B4-BE49-F238E27FC236}">
                  <a16:creationId xmlns:a16="http://schemas.microsoft.com/office/drawing/2014/main" id="{10BAC116-B634-B892-DB16-B47BCEA9DC83}"/>
                </a:ext>
              </a:extLst>
            </p:cNvPr>
            <p:cNvSpPr/>
            <p:nvPr/>
          </p:nvSpPr>
          <p:spPr>
            <a:xfrm>
              <a:off x="2043018" y="2615678"/>
              <a:ext cx="95640" cy="4360"/>
            </a:xfrm>
            <a:custGeom>
              <a:avLst/>
              <a:gdLst/>
              <a:ahLst/>
              <a:cxnLst/>
              <a:rect l="l" t="t" r="r" b="b"/>
              <a:pathLst>
                <a:path w="5352" h="244" extrusionOk="0">
                  <a:moveTo>
                    <a:pt x="0" y="1"/>
                  </a:moveTo>
                  <a:lnTo>
                    <a:pt x="0" y="244"/>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1922;p40">
              <a:extLst>
                <a:ext uri="{FF2B5EF4-FFF2-40B4-BE49-F238E27FC236}">
                  <a16:creationId xmlns:a16="http://schemas.microsoft.com/office/drawing/2014/main" id="{4F16B1D8-AE77-905E-5A2D-EF7D37FD551A}"/>
                </a:ext>
              </a:extLst>
            </p:cNvPr>
            <p:cNvSpPr/>
            <p:nvPr/>
          </p:nvSpPr>
          <p:spPr>
            <a:xfrm>
              <a:off x="2043018" y="2615678"/>
              <a:ext cx="95640" cy="4360"/>
            </a:xfrm>
            <a:custGeom>
              <a:avLst/>
              <a:gdLst/>
              <a:ahLst/>
              <a:cxnLst/>
              <a:rect l="l" t="t" r="r" b="b"/>
              <a:pathLst>
                <a:path w="5352" h="244" fill="none" extrusionOk="0">
                  <a:moveTo>
                    <a:pt x="5351" y="244"/>
                  </a:moveTo>
                  <a:lnTo>
                    <a:pt x="0" y="244"/>
                  </a:lnTo>
                  <a:lnTo>
                    <a:pt x="0" y="1"/>
                  </a:lnTo>
                  <a:lnTo>
                    <a:pt x="122" y="1"/>
                  </a:lnTo>
                  <a:lnTo>
                    <a:pt x="5351" y="1"/>
                  </a:lnTo>
                  <a:lnTo>
                    <a:pt x="5351"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1923;p40">
              <a:extLst>
                <a:ext uri="{FF2B5EF4-FFF2-40B4-BE49-F238E27FC236}">
                  <a16:creationId xmlns:a16="http://schemas.microsoft.com/office/drawing/2014/main" id="{45F35C68-82DF-294F-5C49-DA87D5A03B8D}"/>
                </a:ext>
              </a:extLst>
            </p:cNvPr>
            <p:cNvSpPr/>
            <p:nvPr/>
          </p:nvSpPr>
          <p:spPr>
            <a:xfrm>
              <a:off x="2132118" y="2615678"/>
              <a:ext cx="69568" cy="4360"/>
            </a:xfrm>
            <a:custGeom>
              <a:avLst/>
              <a:gdLst/>
              <a:ahLst/>
              <a:cxnLst/>
              <a:rect l="l" t="t" r="r" b="b"/>
              <a:pathLst>
                <a:path w="3893" h="244" extrusionOk="0">
                  <a:moveTo>
                    <a:pt x="1" y="1"/>
                  </a:moveTo>
                  <a:lnTo>
                    <a:pt x="1"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1924;p40">
              <a:extLst>
                <a:ext uri="{FF2B5EF4-FFF2-40B4-BE49-F238E27FC236}">
                  <a16:creationId xmlns:a16="http://schemas.microsoft.com/office/drawing/2014/main" id="{F835F7C9-97C0-FE40-0C41-434748C2E9CC}"/>
                </a:ext>
              </a:extLst>
            </p:cNvPr>
            <p:cNvSpPr/>
            <p:nvPr/>
          </p:nvSpPr>
          <p:spPr>
            <a:xfrm>
              <a:off x="2197326" y="2615678"/>
              <a:ext cx="156488" cy="50000"/>
            </a:xfrm>
            <a:custGeom>
              <a:avLst/>
              <a:gdLst/>
              <a:ahLst/>
              <a:cxnLst/>
              <a:rect l="l" t="t" r="r" b="b"/>
              <a:pathLst>
                <a:path w="8757" h="2798"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925;p40">
              <a:extLst>
                <a:ext uri="{FF2B5EF4-FFF2-40B4-BE49-F238E27FC236}">
                  <a16:creationId xmlns:a16="http://schemas.microsoft.com/office/drawing/2014/main" id="{43691E7F-C177-AFFD-F74A-4AA33415A191}"/>
                </a:ext>
              </a:extLst>
            </p:cNvPr>
            <p:cNvSpPr/>
            <p:nvPr/>
          </p:nvSpPr>
          <p:spPr>
            <a:xfrm>
              <a:off x="2197326" y="261567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1926;p40">
              <a:extLst>
                <a:ext uri="{FF2B5EF4-FFF2-40B4-BE49-F238E27FC236}">
                  <a16:creationId xmlns:a16="http://schemas.microsoft.com/office/drawing/2014/main" id="{0FC17802-6464-1698-A798-3B8C50DC4A3F}"/>
                </a:ext>
              </a:extLst>
            </p:cNvPr>
            <p:cNvSpPr/>
            <p:nvPr/>
          </p:nvSpPr>
          <p:spPr>
            <a:xfrm>
              <a:off x="2286426" y="2615678"/>
              <a:ext cx="67388" cy="4360"/>
            </a:xfrm>
            <a:custGeom>
              <a:avLst/>
              <a:gdLst/>
              <a:ahLst/>
              <a:cxnLst/>
              <a:rect l="l" t="t" r="r" b="b"/>
              <a:pathLst>
                <a:path w="3771" h="244"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1927;p40">
              <a:extLst>
                <a:ext uri="{FF2B5EF4-FFF2-40B4-BE49-F238E27FC236}">
                  <a16:creationId xmlns:a16="http://schemas.microsoft.com/office/drawing/2014/main" id="{4253FA55-EA66-6E16-C249-43A0EFFDB117}"/>
                </a:ext>
              </a:extLst>
            </p:cNvPr>
            <p:cNvSpPr/>
            <p:nvPr/>
          </p:nvSpPr>
          <p:spPr>
            <a:xfrm>
              <a:off x="2351633" y="2615678"/>
              <a:ext cx="104325" cy="50000"/>
            </a:xfrm>
            <a:custGeom>
              <a:avLst/>
              <a:gdLst/>
              <a:ahLst/>
              <a:cxnLst/>
              <a:rect l="l" t="t" r="r" b="b"/>
              <a:pathLst>
                <a:path w="5838" h="2798" extrusionOk="0">
                  <a:moveTo>
                    <a:pt x="5595" y="244"/>
                  </a:moveTo>
                  <a:lnTo>
                    <a:pt x="5595" y="2555"/>
                  </a:lnTo>
                  <a:lnTo>
                    <a:pt x="243" y="2555"/>
                  </a:lnTo>
                  <a:lnTo>
                    <a:pt x="243" y="244"/>
                  </a:lnTo>
                  <a:close/>
                  <a:moveTo>
                    <a:pt x="0" y="1"/>
                  </a:moveTo>
                  <a:lnTo>
                    <a:pt x="0"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928;p40">
              <a:extLst>
                <a:ext uri="{FF2B5EF4-FFF2-40B4-BE49-F238E27FC236}">
                  <a16:creationId xmlns:a16="http://schemas.microsoft.com/office/drawing/2014/main" id="{206AF860-9789-4BA1-6A4A-C7F14BA8DCD1}"/>
                </a:ext>
              </a:extLst>
            </p:cNvPr>
            <p:cNvSpPr/>
            <p:nvPr/>
          </p:nvSpPr>
          <p:spPr>
            <a:xfrm>
              <a:off x="2351633" y="261567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929;p40">
              <a:extLst>
                <a:ext uri="{FF2B5EF4-FFF2-40B4-BE49-F238E27FC236}">
                  <a16:creationId xmlns:a16="http://schemas.microsoft.com/office/drawing/2014/main" id="{A2D070AA-7B19-5A80-9F6D-7A0EC805CD48}"/>
                </a:ext>
              </a:extLst>
            </p:cNvPr>
            <p:cNvSpPr/>
            <p:nvPr/>
          </p:nvSpPr>
          <p:spPr>
            <a:xfrm>
              <a:off x="2440733" y="2615678"/>
              <a:ext cx="15225" cy="4360"/>
            </a:xfrm>
            <a:custGeom>
              <a:avLst/>
              <a:gdLst/>
              <a:ahLst/>
              <a:cxnLst/>
              <a:rect l="l" t="t" r="r" b="b"/>
              <a:pathLst>
                <a:path w="852" h="244" extrusionOk="0">
                  <a:moveTo>
                    <a:pt x="0" y="1"/>
                  </a:moveTo>
                  <a:lnTo>
                    <a:pt x="0" y="244"/>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930;p40">
              <a:extLst>
                <a:ext uri="{FF2B5EF4-FFF2-40B4-BE49-F238E27FC236}">
                  <a16:creationId xmlns:a16="http://schemas.microsoft.com/office/drawing/2014/main" id="{02D132AE-F8B6-E518-E178-FD86312132DE}"/>
                </a:ext>
              </a:extLst>
            </p:cNvPr>
            <p:cNvSpPr/>
            <p:nvPr/>
          </p:nvSpPr>
          <p:spPr>
            <a:xfrm>
              <a:off x="1979991" y="2661318"/>
              <a:ext cx="158668" cy="50000"/>
            </a:xfrm>
            <a:custGeom>
              <a:avLst/>
              <a:gdLst/>
              <a:ahLst/>
              <a:cxnLst/>
              <a:rect l="l" t="t" r="r" b="b"/>
              <a:pathLst>
                <a:path w="8879" h="2798" extrusionOk="0">
                  <a:moveTo>
                    <a:pt x="8514" y="244"/>
                  </a:moveTo>
                  <a:lnTo>
                    <a:pt x="8514" y="2555"/>
                  </a:lnTo>
                  <a:lnTo>
                    <a:pt x="243" y="2555"/>
                  </a:lnTo>
                  <a:lnTo>
                    <a:pt x="243" y="244"/>
                  </a:lnTo>
                  <a:close/>
                  <a:moveTo>
                    <a:pt x="0" y="1"/>
                  </a:moveTo>
                  <a:lnTo>
                    <a:pt x="0" y="2798"/>
                  </a:lnTo>
                  <a:lnTo>
                    <a:pt x="8878" y="2798"/>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931;p40">
              <a:extLst>
                <a:ext uri="{FF2B5EF4-FFF2-40B4-BE49-F238E27FC236}">
                  <a16:creationId xmlns:a16="http://schemas.microsoft.com/office/drawing/2014/main" id="{FC056C76-8E41-7447-12E2-053BB759D674}"/>
                </a:ext>
              </a:extLst>
            </p:cNvPr>
            <p:cNvSpPr/>
            <p:nvPr/>
          </p:nvSpPr>
          <p:spPr>
            <a:xfrm>
              <a:off x="1979991" y="2661318"/>
              <a:ext cx="158668" cy="50000"/>
            </a:xfrm>
            <a:custGeom>
              <a:avLst/>
              <a:gdLst/>
              <a:ahLst/>
              <a:cxnLst/>
              <a:rect l="l" t="t" r="r" b="b"/>
              <a:pathLst>
                <a:path w="8879" h="2798" fill="none" extrusionOk="0">
                  <a:moveTo>
                    <a:pt x="8878" y="2798"/>
                  </a:moveTo>
                  <a:lnTo>
                    <a:pt x="0" y="2798"/>
                  </a:lnTo>
                  <a:lnTo>
                    <a:pt x="0" y="1"/>
                  </a:lnTo>
                  <a:lnTo>
                    <a:pt x="8878" y="1"/>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932;p40">
              <a:extLst>
                <a:ext uri="{FF2B5EF4-FFF2-40B4-BE49-F238E27FC236}">
                  <a16:creationId xmlns:a16="http://schemas.microsoft.com/office/drawing/2014/main" id="{1E29AE67-7D9A-2FC4-2838-6A77480A5E80}"/>
                </a:ext>
              </a:extLst>
            </p:cNvPr>
            <p:cNvSpPr/>
            <p:nvPr/>
          </p:nvSpPr>
          <p:spPr>
            <a:xfrm>
              <a:off x="1984333" y="2665660"/>
              <a:ext cx="147803" cy="41315"/>
            </a:xfrm>
            <a:custGeom>
              <a:avLst/>
              <a:gdLst/>
              <a:ahLst/>
              <a:cxnLst/>
              <a:rect l="l" t="t" r="r" b="b"/>
              <a:pathLst>
                <a:path w="8271" h="2312" fill="none" extrusionOk="0">
                  <a:moveTo>
                    <a:pt x="0" y="2312"/>
                  </a:moveTo>
                  <a:lnTo>
                    <a:pt x="8271" y="2312"/>
                  </a:lnTo>
                  <a:lnTo>
                    <a:pt x="8271" y="1"/>
                  </a:lnTo>
                  <a:lnTo>
                    <a:pt x="0" y="1"/>
                  </a:lnTo>
                  <a:lnTo>
                    <a:pt x="0" y="2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933;p40">
              <a:extLst>
                <a:ext uri="{FF2B5EF4-FFF2-40B4-BE49-F238E27FC236}">
                  <a16:creationId xmlns:a16="http://schemas.microsoft.com/office/drawing/2014/main" id="{14DFBC59-BB0C-4C9E-5E49-03A79E8480D8}"/>
                </a:ext>
              </a:extLst>
            </p:cNvPr>
            <p:cNvSpPr/>
            <p:nvPr/>
          </p:nvSpPr>
          <p:spPr>
            <a:xfrm>
              <a:off x="2043018" y="2661318"/>
              <a:ext cx="95640" cy="4360"/>
            </a:xfrm>
            <a:custGeom>
              <a:avLst/>
              <a:gdLst/>
              <a:ahLst/>
              <a:cxnLst/>
              <a:rect l="l" t="t" r="r" b="b"/>
              <a:pathLst>
                <a:path w="5352" h="244" extrusionOk="0">
                  <a:moveTo>
                    <a:pt x="0" y="1"/>
                  </a:moveTo>
                  <a:lnTo>
                    <a:pt x="0" y="244"/>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934;p40">
              <a:extLst>
                <a:ext uri="{FF2B5EF4-FFF2-40B4-BE49-F238E27FC236}">
                  <a16:creationId xmlns:a16="http://schemas.microsoft.com/office/drawing/2014/main" id="{835BDA8F-C8D8-441E-678B-E0355E979060}"/>
                </a:ext>
              </a:extLst>
            </p:cNvPr>
            <p:cNvSpPr/>
            <p:nvPr/>
          </p:nvSpPr>
          <p:spPr>
            <a:xfrm>
              <a:off x="2043018" y="2661318"/>
              <a:ext cx="95640" cy="4360"/>
            </a:xfrm>
            <a:custGeom>
              <a:avLst/>
              <a:gdLst/>
              <a:ahLst/>
              <a:cxnLst/>
              <a:rect l="l" t="t" r="r" b="b"/>
              <a:pathLst>
                <a:path w="5352" h="244" fill="none" extrusionOk="0">
                  <a:moveTo>
                    <a:pt x="5108" y="244"/>
                  </a:moveTo>
                  <a:lnTo>
                    <a:pt x="0" y="244"/>
                  </a:lnTo>
                  <a:lnTo>
                    <a:pt x="0" y="1"/>
                  </a:lnTo>
                  <a:lnTo>
                    <a:pt x="122" y="1"/>
                  </a:lnTo>
                  <a:lnTo>
                    <a:pt x="5351" y="1"/>
                  </a:lnTo>
                  <a:lnTo>
                    <a:pt x="5351"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935;p40">
              <a:extLst>
                <a:ext uri="{FF2B5EF4-FFF2-40B4-BE49-F238E27FC236}">
                  <a16:creationId xmlns:a16="http://schemas.microsoft.com/office/drawing/2014/main" id="{CF32DC70-1EAE-5490-2C81-D4E7B0E58707}"/>
                </a:ext>
              </a:extLst>
            </p:cNvPr>
            <p:cNvSpPr/>
            <p:nvPr/>
          </p:nvSpPr>
          <p:spPr>
            <a:xfrm>
              <a:off x="2132118" y="2661318"/>
              <a:ext cx="158668" cy="50000"/>
            </a:xfrm>
            <a:custGeom>
              <a:avLst/>
              <a:gdLst/>
              <a:ahLst/>
              <a:cxnLst/>
              <a:rect l="l" t="t" r="r" b="b"/>
              <a:pathLst>
                <a:path w="8879" h="2798" extrusionOk="0">
                  <a:moveTo>
                    <a:pt x="8635" y="244"/>
                  </a:moveTo>
                  <a:lnTo>
                    <a:pt x="8635" y="2555"/>
                  </a:lnTo>
                  <a:lnTo>
                    <a:pt x="365" y="2555"/>
                  </a:lnTo>
                  <a:lnTo>
                    <a:pt x="365" y="244"/>
                  </a:lnTo>
                  <a:close/>
                  <a:moveTo>
                    <a:pt x="1" y="1"/>
                  </a:moveTo>
                  <a:lnTo>
                    <a:pt x="1"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936;p40">
              <a:extLst>
                <a:ext uri="{FF2B5EF4-FFF2-40B4-BE49-F238E27FC236}">
                  <a16:creationId xmlns:a16="http://schemas.microsoft.com/office/drawing/2014/main" id="{FEE8A509-3018-0E0E-2752-75A7D65371D4}"/>
                </a:ext>
              </a:extLst>
            </p:cNvPr>
            <p:cNvSpPr/>
            <p:nvPr/>
          </p:nvSpPr>
          <p:spPr>
            <a:xfrm>
              <a:off x="2132118" y="2661318"/>
              <a:ext cx="69568" cy="4360"/>
            </a:xfrm>
            <a:custGeom>
              <a:avLst/>
              <a:gdLst/>
              <a:ahLst/>
              <a:cxnLst/>
              <a:rect l="l" t="t" r="r" b="b"/>
              <a:pathLst>
                <a:path w="3893" h="244" extrusionOk="0">
                  <a:moveTo>
                    <a:pt x="1" y="1"/>
                  </a:moveTo>
                  <a:lnTo>
                    <a:pt x="1"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937;p40">
              <a:extLst>
                <a:ext uri="{FF2B5EF4-FFF2-40B4-BE49-F238E27FC236}">
                  <a16:creationId xmlns:a16="http://schemas.microsoft.com/office/drawing/2014/main" id="{1E3219CD-A0AF-9818-ED03-BE2F6D0690D6}"/>
                </a:ext>
              </a:extLst>
            </p:cNvPr>
            <p:cNvSpPr/>
            <p:nvPr/>
          </p:nvSpPr>
          <p:spPr>
            <a:xfrm>
              <a:off x="2197326" y="266131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938;p40">
              <a:extLst>
                <a:ext uri="{FF2B5EF4-FFF2-40B4-BE49-F238E27FC236}">
                  <a16:creationId xmlns:a16="http://schemas.microsoft.com/office/drawing/2014/main" id="{D5BD857F-C0B7-9DC8-BE59-E0606B48D206}"/>
                </a:ext>
              </a:extLst>
            </p:cNvPr>
            <p:cNvSpPr/>
            <p:nvPr/>
          </p:nvSpPr>
          <p:spPr>
            <a:xfrm>
              <a:off x="2286426" y="2661318"/>
              <a:ext cx="158668" cy="50000"/>
            </a:xfrm>
            <a:custGeom>
              <a:avLst/>
              <a:gdLst/>
              <a:ahLst/>
              <a:cxnLst/>
              <a:rect l="l" t="t" r="r" b="b"/>
              <a:pathLst>
                <a:path w="8879" h="2798" extrusionOk="0">
                  <a:moveTo>
                    <a:pt x="8635" y="244"/>
                  </a:moveTo>
                  <a:lnTo>
                    <a:pt x="8635" y="2555"/>
                  </a:lnTo>
                  <a:lnTo>
                    <a:pt x="244" y="2555"/>
                  </a:lnTo>
                  <a:lnTo>
                    <a:pt x="244" y="244"/>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939;p40">
              <a:extLst>
                <a:ext uri="{FF2B5EF4-FFF2-40B4-BE49-F238E27FC236}">
                  <a16:creationId xmlns:a16="http://schemas.microsoft.com/office/drawing/2014/main" id="{DB37A1E1-3A4A-0285-9D8C-5958B6F38D92}"/>
                </a:ext>
              </a:extLst>
            </p:cNvPr>
            <p:cNvSpPr/>
            <p:nvPr/>
          </p:nvSpPr>
          <p:spPr>
            <a:xfrm>
              <a:off x="2286426" y="2661318"/>
              <a:ext cx="67388" cy="4360"/>
            </a:xfrm>
            <a:custGeom>
              <a:avLst/>
              <a:gdLst/>
              <a:ahLst/>
              <a:cxnLst/>
              <a:rect l="l" t="t" r="r" b="b"/>
              <a:pathLst>
                <a:path w="3771" h="244"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940;p40">
              <a:extLst>
                <a:ext uri="{FF2B5EF4-FFF2-40B4-BE49-F238E27FC236}">
                  <a16:creationId xmlns:a16="http://schemas.microsoft.com/office/drawing/2014/main" id="{E28F14C5-7CE6-1181-E6BB-203C9727F0D4}"/>
                </a:ext>
              </a:extLst>
            </p:cNvPr>
            <p:cNvSpPr/>
            <p:nvPr/>
          </p:nvSpPr>
          <p:spPr>
            <a:xfrm>
              <a:off x="2351633" y="266131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941;p40">
              <a:extLst>
                <a:ext uri="{FF2B5EF4-FFF2-40B4-BE49-F238E27FC236}">
                  <a16:creationId xmlns:a16="http://schemas.microsoft.com/office/drawing/2014/main" id="{60B49075-CC89-A47C-8700-DAB8DFB6969E}"/>
                </a:ext>
              </a:extLst>
            </p:cNvPr>
            <p:cNvSpPr/>
            <p:nvPr/>
          </p:nvSpPr>
          <p:spPr>
            <a:xfrm>
              <a:off x="2440733" y="2661318"/>
              <a:ext cx="15225" cy="50000"/>
            </a:xfrm>
            <a:custGeom>
              <a:avLst/>
              <a:gdLst/>
              <a:ahLst/>
              <a:cxnLst/>
              <a:rect l="l" t="t" r="r" b="b"/>
              <a:pathLst>
                <a:path w="852" h="2798" extrusionOk="0">
                  <a:moveTo>
                    <a:pt x="609" y="244"/>
                  </a:moveTo>
                  <a:lnTo>
                    <a:pt x="609" y="2555"/>
                  </a:lnTo>
                  <a:lnTo>
                    <a:pt x="244" y="2555"/>
                  </a:lnTo>
                  <a:lnTo>
                    <a:pt x="244" y="244"/>
                  </a:lnTo>
                  <a:close/>
                  <a:moveTo>
                    <a:pt x="0" y="1"/>
                  </a:moveTo>
                  <a:lnTo>
                    <a:pt x="0" y="2798"/>
                  </a:lnTo>
                  <a:lnTo>
                    <a:pt x="852" y="2798"/>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942;p40">
              <a:extLst>
                <a:ext uri="{FF2B5EF4-FFF2-40B4-BE49-F238E27FC236}">
                  <a16:creationId xmlns:a16="http://schemas.microsoft.com/office/drawing/2014/main" id="{A4C7F13D-1FE0-A499-B53F-50E9AE07DFD8}"/>
                </a:ext>
              </a:extLst>
            </p:cNvPr>
            <p:cNvSpPr/>
            <p:nvPr/>
          </p:nvSpPr>
          <p:spPr>
            <a:xfrm>
              <a:off x="2440733" y="2661318"/>
              <a:ext cx="15225" cy="4360"/>
            </a:xfrm>
            <a:custGeom>
              <a:avLst/>
              <a:gdLst/>
              <a:ahLst/>
              <a:cxnLst/>
              <a:rect l="l" t="t" r="r" b="b"/>
              <a:pathLst>
                <a:path w="852" h="244" extrusionOk="0">
                  <a:moveTo>
                    <a:pt x="0" y="1"/>
                  </a:moveTo>
                  <a:lnTo>
                    <a:pt x="0" y="244"/>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943;p40">
              <a:extLst>
                <a:ext uri="{FF2B5EF4-FFF2-40B4-BE49-F238E27FC236}">
                  <a16:creationId xmlns:a16="http://schemas.microsoft.com/office/drawing/2014/main" id="{76F09465-AF82-804F-A1E9-98E4CA87D3EE}"/>
                </a:ext>
              </a:extLst>
            </p:cNvPr>
            <p:cNvSpPr/>
            <p:nvPr/>
          </p:nvSpPr>
          <p:spPr>
            <a:xfrm>
              <a:off x="2043018" y="2706958"/>
              <a:ext cx="158668" cy="50000"/>
            </a:xfrm>
            <a:custGeom>
              <a:avLst/>
              <a:gdLst/>
              <a:ahLst/>
              <a:cxnLst/>
              <a:rect l="l" t="t" r="r" b="b"/>
              <a:pathLst>
                <a:path w="8879" h="2798" extrusionOk="0">
                  <a:moveTo>
                    <a:pt x="8635" y="244"/>
                  </a:moveTo>
                  <a:lnTo>
                    <a:pt x="8635" y="2555"/>
                  </a:lnTo>
                  <a:lnTo>
                    <a:pt x="365" y="2555"/>
                  </a:lnTo>
                  <a:lnTo>
                    <a:pt x="365" y="244"/>
                  </a:lnTo>
                  <a:close/>
                  <a:moveTo>
                    <a:pt x="0" y="1"/>
                  </a:moveTo>
                  <a:lnTo>
                    <a:pt x="0" y="2798"/>
                  </a:lnTo>
                  <a:lnTo>
                    <a:pt x="8878" y="2798"/>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944;p40">
              <a:extLst>
                <a:ext uri="{FF2B5EF4-FFF2-40B4-BE49-F238E27FC236}">
                  <a16:creationId xmlns:a16="http://schemas.microsoft.com/office/drawing/2014/main" id="{2170F1DC-D1CC-BCAD-F438-AEC910D4EAEC}"/>
                </a:ext>
              </a:extLst>
            </p:cNvPr>
            <p:cNvSpPr/>
            <p:nvPr/>
          </p:nvSpPr>
          <p:spPr>
            <a:xfrm>
              <a:off x="2043018" y="2706958"/>
              <a:ext cx="158668" cy="50000"/>
            </a:xfrm>
            <a:custGeom>
              <a:avLst/>
              <a:gdLst/>
              <a:ahLst/>
              <a:cxnLst/>
              <a:rect l="l" t="t" r="r" b="b"/>
              <a:pathLst>
                <a:path w="8879" h="2798" fill="none" extrusionOk="0">
                  <a:moveTo>
                    <a:pt x="8878" y="2798"/>
                  </a:moveTo>
                  <a:lnTo>
                    <a:pt x="0" y="2798"/>
                  </a:lnTo>
                  <a:lnTo>
                    <a:pt x="0" y="1"/>
                  </a:lnTo>
                  <a:lnTo>
                    <a:pt x="8878" y="1"/>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945;p40">
              <a:extLst>
                <a:ext uri="{FF2B5EF4-FFF2-40B4-BE49-F238E27FC236}">
                  <a16:creationId xmlns:a16="http://schemas.microsoft.com/office/drawing/2014/main" id="{0C5973EF-56BE-B167-C74A-60EA34C58A7D}"/>
                </a:ext>
              </a:extLst>
            </p:cNvPr>
            <p:cNvSpPr/>
            <p:nvPr/>
          </p:nvSpPr>
          <p:spPr>
            <a:xfrm>
              <a:off x="2049541" y="2711300"/>
              <a:ext cx="147803" cy="41315"/>
            </a:xfrm>
            <a:custGeom>
              <a:avLst/>
              <a:gdLst/>
              <a:ahLst/>
              <a:cxnLst/>
              <a:rect l="l" t="t" r="r" b="b"/>
              <a:pathLst>
                <a:path w="8271" h="2312" fill="none" extrusionOk="0">
                  <a:moveTo>
                    <a:pt x="0" y="2312"/>
                  </a:moveTo>
                  <a:lnTo>
                    <a:pt x="8270" y="2312"/>
                  </a:lnTo>
                  <a:lnTo>
                    <a:pt x="8270" y="1"/>
                  </a:lnTo>
                  <a:lnTo>
                    <a:pt x="0" y="1"/>
                  </a:lnTo>
                  <a:lnTo>
                    <a:pt x="0" y="2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946;p40">
              <a:extLst>
                <a:ext uri="{FF2B5EF4-FFF2-40B4-BE49-F238E27FC236}">
                  <a16:creationId xmlns:a16="http://schemas.microsoft.com/office/drawing/2014/main" id="{8184813D-FAC3-5B1B-6218-352888849499}"/>
                </a:ext>
              </a:extLst>
            </p:cNvPr>
            <p:cNvSpPr/>
            <p:nvPr/>
          </p:nvSpPr>
          <p:spPr>
            <a:xfrm>
              <a:off x="2197326" y="2706958"/>
              <a:ext cx="156488" cy="50000"/>
            </a:xfrm>
            <a:custGeom>
              <a:avLst/>
              <a:gdLst/>
              <a:ahLst/>
              <a:cxnLst/>
              <a:rect l="l" t="t" r="r" b="b"/>
              <a:pathLst>
                <a:path w="8757" h="2798"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947;p40">
              <a:extLst>
                <a:ext uri="{FF2B5EF4-FFF2-40B4-BE49-F238E27FC236}">
                  <a16:creationId xmlns:a16="http://schemas.microsoft.com/office/drawing/2014/main" id="{6C3169BF-F35B-3D57-1338-34296FBCBD50}"/>
                </a:ext>
              </a:extLst>
            </p:cNvPr>
            <p:cNvSpPr/>
            <p:nvPr/>
          </p:nvSpPr>
          <p:spPr>
            <a:xfrm>
              <a:off x="2351633" y="2706958"/>
              <a:ext cx="104325" cy="50000"/>
            </a:xfrm>
            <a:custGeom>
              <a:avLst/>
              <a:gdLst/>
              <a:ahLst/>
              <a:cxnLst/>
              <a:rect l="l" t="t" r="r" b="b"/>
              <a:pathLst>
                <a:path w="5838" h="2798" extrusionOk="0">
                  <a:moveTo>
                    <a:pt x="5595" y="244"/>
                  </a:moveTo>
                  <a:lnTo>
                    <a:pt x="5595" y="2555"/>
                  </a:lnTo>
                  <a:lnTo>
                    <a:pt x="243" y="2555"/>
                  </a:lnTo>
                  <a:lnTo>
                    <a:pt x="243" y="244"/>
                  </a:lnTo>
                  <a:close/>
                  <a:moveTo>
                    <a:pt x="0" y="1"/>
                  </a:moveTo>
                  <a:lnTo>
                    <a:pt x="0"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948;p40">
              <a:extLst>
                <a:ext uri="{FF2B5EF4-FFF2-40B4-BE49-F238E27FC236}">
                  <a16:creationId xmlns:a16="http://schemas.microsoft.com/office/drawing/2014/main" id="{B060C9C2-25F2-8EE0-EE13-ACB5A5C24B16}"/>
                </a:ext>
              </a:extLst>
            </p:cNvPr>
            <p:cNvSpPr/>
            <p:nvPr/>
          </p:nvSpPr>
          <p:spPr>
            <a:xfrm>
              <a:off x="1979991" y="2752598"/>
              <a:ext cx="158668" cy="50000"/>
            </a:xfrm>
            <a:custGeom>
              <a:avLst/>
              <a:gdLst/>
              <a:ahLst/>
              <a:cxnLst/>
              <a:rect l="l" t="t" r="r" b="b"/>
              <a:pathLst>
                <a:path w="8879" h="2798" extrusionOk="0">
                  <a:moveTo>
                    <a:pt x="8514" y="244"/>
                  </a:moveTo>
                  <a:lnTo>
                    <a:pt x="8514" y="2555"/>
                  </a:lnTo>
                  <a:lnTo>
                    <a:pt x="243" y="2555"/>
                  </a:lnTo>
                  <a:lnTo>
                    <a:pt x="243" y="244"/>
                  </a:lnTo>
                  <a:close/>
                  <a:moveTo>
                    <a:pt x="0" y="1"/>
                  </a:moveTo>
                  <a:lnTo>
                    <a:pt x="0" y="2798"/>
                  </a:lnTo>
                  <a:lnTo>
                    <a:pt x="8878" y="2798"/>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949;p40">
              <a:extLst>
                <a:ext uri="{FF2B5EF4-FFF2-40B4-BE49-F238E27FC236}">
                  <a16:creationId xmlns:a16="http://schemas.microsoft.com/office/drawing/2014/main" id="{C5989CD4-E253-7A5B-3A70-FB8D17D9C0A0}"/>
                </a:ext>
              </a:extLst>
            </p:cNvPr>
            <p:cNvSpPr/>
            <p:nvPr/>
          </p:nvSpPr>
          <p:spPr>
            <a:xfrm>
              <a:off x="1979991" y="2752598"/>
              <a:ext cx="158668" cy="50000"/>
            </a:xfrm>
            <a:custGeom>
              <a:avLst/>
              <a:gdLst/>
              <a:ahLst/>
              <a:cxnLst/>
              <a:rect l="l" t="t" r="r" b="b"/>
              <a:pathLst>
                <a:path w="8879" h="2798" fill="none" extrusionOk="0">
                  <a:moveTo>
                    <a:pt x="3649" y="2798"/>
                  </a:moveTo>
                  <a:lnTo>
                    <a:pt x="3406" y="2798"/>
                  </a:lnTo>
                  <a:lnTo>
                    <a:pt x="3406" y="2798"/>
                  </a:lnTo>
                  <a:lnTo>
                    <a:pt x="0" y="2798"/>
                  </a:lnTo>
                  <a:lnTo>
                    <a:pt x="0" y="1"/>
                  </a:lnTo>
                  <a:lnTo>
                    <a:pt x="8878" y="1"/>
                  </a:lnTo>
                  <a:lnTo>
                    <a:pt x="8878" y="2798"/>
                  </a:lnTo>
                  <a:lnTo>
                    <a:pt x="3892" y="2798"/>
                  </a:lnTo>
                  <a:lnTo>
                    <a:pt x="3649"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950;p40">
              <a:extLst>
                <a:ext uri="{FF2B5EF4-FFF2-40B4-BE49-F238E27FC236}">
                  <a16:creationId xmlns:a16="http://schemas.microsoft.com/office/drawing/2014/main" id="{19BA13CA-A370-95EE-4C39-B49D1EB0EA4B}"/>
                </a:ext>
              </a:extLst>
            </p:cNvPr>
            <p:cNvSpPr/>
            <p:nvPr/>
          </p:nvSpPr>
          <p:spPr>
            <a:xfrm>
              <a:off x="1984333" y="2756940"/>
              <a:ext cx="147803" cy="41315"/>
            </a:xfrm>
            <a:custGeom>
              <a:avLst/>
              <a:gdLst/>
              <a:ahLst/>
              <a:cxnLst/>
              <a:rect l="l" t="t" r="r" b="b"/>
              <a:pathLst>
                <a:path w="8271" h="2312" fill="none" extrusionOk="0">
                  <a:moveTo>
                    <a:pt x="3406" y="2312"/>
                  </a:moveTo>
                  <a:lnTo>
                    <a:pt x="8271" y="2312"/>
                  </a:lnTo>
                  <a:lnTo>
                    <a:pt x="8271" y="1"/>
                  </a:lnTo>
                  <a:lnTo>
                    <a:pt x="0" y="1"/>
                  </a:lnTo>
                  <a:lnTo>
                    <a:pt x="0" y="2312"/>
                  </a:lnTo>
                  <a:lnTo>
                    <a:pt x="3406" y="2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951;p40">
              <a:extLst>
                <a:ext uri="{FF2B5EF4-FFF2-40B4-BE49-F238E27FC236}">
                  <a16:creationId xmlns:a16="http://schemas.microsoft.com/office/drawing/2014/main" id="{71814C77-8240-FB9D-B5FC-B0DA7BDF2268}"/>
                </a:ext>
              </a:extLst>
            </p:cNvPr>
            <p:cNvSpPr/>
            <p:nvPr/>
          </p:nvSpPr>
          <p:spPr>
            <a:xfrm>
              <a:off x="2132118" y="2752598"/>
              <a:ext cx="158668" cy="50000"/>
            </a:xfrm>
            <a:custGeom>
              <a:avLst/>
              <a:gdLst/>
              <a:ahLst/>
              <a:cxnLst/>
              <a:rect l="l" t="t" r="r" b="b"/>
              <a:pathLst>
                <a:path w="8879" h="2798" extrusionOk="0">
                  <a:moveTo>
                    <a:pt x="8635" y="244"/>
                  </a:moveTo>
                  <a:lnTo>
                    <a:pt x="8635" y="2555"/>
                  </a:lnTo>
                  <a:lnTo>
                    <a:pt x="365" y="2555"/>
                  </a:lnTo>
                  <a:lnTo>
                    <a:pt x="365" y="244"/>
                  </a:lnTo>
                  <a:close/>
                  <a:moveTo>
                    <a:pt x="1" y="1"/>
                  </a:moveTo>
                  <a:lnTo>
                    <a:pt x="1"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952;p40">
              <a:extLst>
                <a:ext uri="{FF2B5EF4-FFF2-40B4-BE49-F238E27FC236}">
                  <a16:creationId xmlns:a16="http://schemas.microsoft.com/office/drawing/2014/main" id="{7807DF66-E4CE-36A3-F265-705144AA9025}"/>
                </a:ext>
              </a:extLst>
            </p:cNvPr>
            <p:cNvSpPr/>
            <p:nvPr/>
          </p:nvSpPr>
          <p:spPr>
            <a:xfrm>
              <a:off x="2286426" y="2752598"/>
              <a:ext cx="158668" cy="50000"/>
            </a:xfrm>
            <a:custGeom>
              <a:avLst/>
              <a:gdLst/>
              <a:ahLst/>
              <a:cxnLst/>
              <a:rect l="l" t="t" r="r" b="b"/>
              <a:pathLst>
                <a:path w="8879" h="2798" extrusionOk="0">
                  <a:moveTo>
                    <a:pt x="8635" y="244"/>
                  </a:moveTo>
                  <a:lnTo>
                    <a:pt x="8635" y="2555"/>
                  </a:lnTo>
                  <a:lnTo>
                    <a:pt x="244" y="2555"/>
                  </a:lnTo>
                  <a:lnTo>
                    <a:pt x="244" y="244"/>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953;p40">
              <a:extLst>
                <a:ext uri="{FF2B5EF4-FFF2-40B4-BE49-F238E27FC236}">
                  <a16:creationId xmlns:a16="http://schemas.microsoft.com/office/drawing/2014/main" id="{DBF286F5-E8EE-767A-AC8A-F15DCCC295BF}"/>
                </a:ext>
              </a:extLst>
            </p:cNvPr>
            <p:cNvSpPr/>
            <p:nvPr/>
          </p:nvSpPr>
          <p:spPr>
            <a:xfrm>
              <a:off x="2440733" y="2752598"/>
              <a:ext cx="15225" cy="50000"/>
            </a:xfrm>
            <a:custGeom>
              <a:avLst/>
              <a:gdLst/>
              <a:ahLst/>
              <a:cxnLst/>
              <a:rect l="l" t="t" r="r" b="b"/>
              <a:pathLst>
                <a:path w="852" h="2798" extrusionOk="0">
                  <a:moveTo>
                    <a:pt x="609" y="244"/>
                  </a:moveTo>
                  <a:lnTo>
                    <a:pt x="609" y="2555"/>
                  </a:lnTo>
                  <a:lnTo>
                    <a:pt x="244" y="2555"/>
                  </a:lnTo>
                  <a:lnTo>
                    <a:pt x="244" y="244"/>
                  </a:lnTo>
                  <a:close/>
                  <a:moveTo>
                    <a:pt x="0" y="1"/>
                  </a:moveTo>
                  <a:lnTo>
                    <a:pt x="0" y="2798"/>
                  </a:lnTo>
                  <a:lnTo>
                    <a:pt x="852" y="2798"/>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954;p40">
              <a:extLst>
                <a:ext uri="{FF2B5EF4-FFF2-40B4-BE49-F238E27FC236}">
                  <a16:creationId xmlns:a16="http://schemas.microsoft.com/office/drawing/2014/main" id="{5CE29A7F-E438-63DE-F228-AC30DAB6B73A}"/>
                </a:ext>
              </a:extLst>
            </p:cNvPr>
            <p:cNvSpPr/>
            <p:nvPr/>
          </p:nvSpPr>
          <p:spPr>
            <a:xfrm>
              <a:off x="2043018" y="2798238"/>
              <a:ext cx="158668" cy="50000"/>
            </a:xfrm>
            <a:custGeom>
              <a:avLst/>
              <a:gdLst/>
              <a:ahLst/>
              <a:cxnLst/>
              <a:rect l="l" t="t" r="r" b="b"/>
              <a:pathLst>
                <a:path w="8879" h="2798" extrusionOk="0">
                  <a:moveTo>
                    <a:pt x="8635" y="244"/>
                  </a:moveTo>
                  <a:lnTo>
                    <a:pt x="8635" y="2555"/>
                  </a:lnTo>
                  <a:lnTo>
                    <a:pt x="365" y="2555"/>
                  </a:lnTo>
                  <a:lnTo>
                    <a:pt x="365" y="244"/>
                  </a:lnTo>
                  <a:close/>
                  <a:moveTo>
                    <a:pt x="0" y="1"/>
                  </a:moveTo>
                  <a:lnTo>
                    <a:pt x="0" y="2798"/>
                  </a:lnTo>
                  <a:lnTo>
                    <a:pt x="8878" y="2798"/>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955;p40">
              <a:extLst>
                <a:ext uri="{FF2B5EF4-FFF2-40B4-BE49-F238E27FC236}">
                  <a16:creationId xmlns:a16="http://schemas.microsoft.com/office/drawing/2014/main" id="{91C1BA2D-0F65-B40D-ECB2-C3C1DD12137F}"/>
                </a:ext>
              </a:extLst>
            </p:cNvPr>
            <p:cNvSpPr/>
            <p:nvPr/>
          </p:nvSpPr>
          <p:spPr>
            <a:xfrm>
              <a:off x="2043018" y="2798238"/>
              <a:ext cx="158668" cy="50000"/>
            </a:xfrm>
            <a:custGeom>
              <a:avLst/>
              <a:gdLst/>
              <a:ahLst/>
              <a:cxnLst/>
              <a:rect l="l" t="t" r="r" b="b"/>
              <a:pathLst>
                <a:path w="8879" h="2798" fill="none" extrusionOk="0">
                  <a:moveTo>
                    <a:pt x="8878" y="2798"/>
                  </a:moveTo>
                  <a:lnTo>
                    <a:pt x="0" y="2798"/>
                  </a:lnTo>
                  <a:lnTo>
                    <a:pt x="0" y="1"/>
                  </a:lnTo>
                  <a:lnTo>
                    <a:pt x="8878" y="1"/>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956;p40">
              <a:extLst>
                <a:ext uri="{FF2B5EF4-FFF2-40B4-BE49-F238E27FC236}">
                  <a16:creationId xmlns:a16="http://schemas.microsoft.com/office/drawing/2014/main" id="{DDAF7625-6A3A-D145-C265-BB9B3F4D06F7}"/>
                </a:ext>
              </a:extLst>
            </p:cNvPr>
            <p:cNvSpPr/>
            <p:nvPr/>
          </p:nvSpPr>
          <p:spPr>
            <a:xfrm>
              <a:off x="2049541" y="2802580"/>
              <a:ext cx="147803" cy="41315"/>
            </a:xfrm>
            <a:custGeom>
              <a:avLst/>
              <a:gdLst/>
              <a:ahLst/>
              <a:cxnLst/>
              <a:rect l="l" t="t" r="r" b="b"/>
              <a:pathLst>
                <a:path w="8271" h="2312" fill="none" extrusionOk="0">
                  <a:moveTo>
                    <a:pt x="0" y="2312"/>
                  </a:moveTo>
                  <a:lnTo>
                    <a:pt x="8270" y="2312"/>
                  </a:lnTo>
                  <a:lnTo>
                    <a:pt x="8270" y="1"/>
                  </a:lnTo>
                  <a:lnTo>
                    <a:pt x="0" y="1"/>
                  </a:lnTo>
                  <a:lnTo>
                    <a:pt x="0" y="2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957;p40">
              <a:extLst>
                <a:ext uri="{FF2B5EF4-FFF2-40B4-BE49-F238E27FC236}">
                  <a16:creationId xmlns:a16="http://schemas.microsoft.com/office/drawing/2014/main" id="{9C748E3A-C8BA-7CBD-7005-FE3E14B3DAD1}"/>
                </a:ext>
              </a:extLst>
            </p:cNvPr>
            <p:cNvSpPr/>
            <p:nvPr/>
          </p:nvSpPr>
          <p:spPr>
            <a:xfrm>
              <a:off x="2043018" y="2798238"/>
              <a:ext cx="95640" cy="4360"/>
            </a:xfrm>
            <a:custGeom>
              <a:avLst/>
              <a:gdLst/>
              <a:ahLst/>
              <a:cxnLst/>
              <a:rect l="l" t="t" r="r" b="b"/>
              <a:pathLst>
                <a:path w="5352" h="244" extrusionOk="0">
                  <a:moveTo>
                    <a:pt x="0" y="1"/>
                  </a:moveTo>
                  <a:lnTo>
                    <a:pt x="0" y="244"/>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958;p40">
              <a:extLst>
                <a:ext uri="{FF2B5EF4-FFF2-40B4-BE49-F238E27FC236}">
                  <a16:creationId xmlns:a16="http://schemas.microsoft.com/office/drawing/2014/main" id="{86CB18BE-B0A9-BA6C-C62B-78894EF1E5EB}"/>
                </a:ext>
              </a:extLst>
            </p:cNvPr>
            <p:cNvSpPr/>
            <p:nvPr/>
          </p:nvSpPr>
          <p:spPr>
            <a:xfrm>
              <a:off x="2043018" y="2798238"/>
              <a:ext cx="95640" cy="4360"/>
            </a:xfrm>
            <a:custGeom>
              <a:avLst/>
              <a:gdLst/>
              <a:ahLst/>
              <a:cxnLst/>
              <a:rect l="l" t="t" r="r" b="b"/>
              <a:pathLst>
                <a:path w="5352" h="244" fill="none" extrusionOk="0">
                  <a:moveTo>
                    <a:pt x="5351" y="244"/>
                  </a:moveTo>
                  <a:lnTo>
                    <a:pt x="0" y="244"/>
                  </a:lnTo>
                  <a:lnTo>
                    <a:pt x="0" y="1"/>
                  </a:lnTo>
                  <a:lnTo>
                    <a:pt x="122" y="1"/>
                  </a:lnTo>
                  <a:lnTo>
                    <a:pt x="5351" y="1"/>
                  </a:lnTo>
                  <a:lnTo>
                    <a:pt x="5351"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959;p40">
              <a:extLst>
                <a:ext uri="{FF2B5EF4-FFF2-40B4-BE49-F238E27FC236}">
                  <a16:creationId xmlns:a16="http://schemas.microsoft.com/office/drawing/2014/main" id="{251BDFC8-3F99-AAE9-BF1A-F8E235DFBAF1}"/>
                </a:ext>
              </a:extLst>
            </p:cNvPr>
            <p:cNvSpPr/>
            <p:nvPr/>
          </p:nvSpPr>
          <p:spPr>
            <a:xfrm>
              <a:off x="2132118" y="2798238"/>
              <a:ext cx="69568" cy="4360"/>
            </a:xfrm>
            <a:custGeom>
              <a:avLst/>
              <a:gdLst/>
              <a:ahLst/>
              <a:cxnLst/>
              <a:rect l="l" t="t" r="r" b="b"/>
              <a:pathLst>
                <a:path w="3893" h="244" extrusionOk="0">
                  <a:moveTo>
                    <a:pt x="1" y="1"/>
                  </a:moveTo>
                  <a:lnTo>
                    <a:pt x="1"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960;p40">
              <a:extLst>
                <a:ext uri="{FF2B5EF4-FFF2-40B4-BE49-F238E27FC236}">
                  <a16:creationId xmlns:a16="http://schemas.microsoft.com/office/drawing/2014/main" id="{7F62BCFB-5715-1E49-EE38-2F5D288A49EC}"/>
                </a:ext>
              </a:extLst>
            </p:cNvPr>
            <p:cNvSpPr/>
            <p:nvPr/>
          </p:nvSpPr>
          <p:spPr>
            <a:xfrm>
              <a:off x="2197326" y="2798238"/>
              <a:ext cx="156488" cy="50000"/>
            </a:xfrm>
            <a:custGeom>
              <a:avLst/>
              <a:gdLst/>
              <a:ahLst/>
              <a:cxnLst/>
              <a:rect l="l" t="t" r="r" b="b"/>
              <a:pathLst>
                <a:path w="8757" h="2798"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961;p40">
              <a:extLst>
                <a:ext uri="{FF2B5EF4-FFF2-40B4-BE49-F238E27FC236}">
                  <a16:creationId xmlns:a16="http://schemas.microsoft.com/office/drawing/2014/main" id="{BB1BD165-B7E7-D8CB-C131-C40F0D34C1E9}"/>
                </a:ext>
              </a:extLst>
            </p:cNvPr>
            <p:cNvSpPr/>
            <p:nvPr/>
          </p:nvSpPr>
          <p:spPr>
            <a:xfrm>
              <a:off x="2197326" y="279823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962;p40">
              <a:extLst>
                <a:ext uri="{FF2B5EF4-FFF2-40B4-BE49-F238E27FC236}">
                  <a16:creationId xmlns:a16="http://schemas.microsoft.com/office/drawing/2014/main" id="{C5F7CE4A-77A2-7D5E-2C21-AA33DDDE0E00}"/>
                </a:ext>
              </a:extLst>
            </p:cNvPr>
            <p:cNvSpPr/>
            <p:nvPr/>
          </p:nvSpPr>
          <p:spPr>
            <a:xfrm>
              <a:off x="2286426" y="2798238"/>
              <a:ext cx="67388" cy="4360"/>
            </a:xfrm>
            <a:custGeom>
              <a:avLst/>
              <a:gdLst/>
              <a:ahLst/>
              <a:cxnLst/>
              <a:rect l="l" t="t" r="r" b="b"/>
              <a:pathLst>
                <a:path w="3771" h="244"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963;p40">
              <a:extLst>
                <a:ext uri="{FF2B5EF4-FFF2-40B4-BE49-F238E27FC236}">
                  <a16:creationId xmlns:a16="http://schemas.microsoft.com/office/drawing/2014/main" id="{C4A61FA5-37C2-F827-BAC8-B75698E7B0CD}"/>
                </a:ext>
              </a:extLst>
            </p:cNvPr>
            <p:cNvSpPr/>
            <p:nvPr/>
          </p:nvSpPr>
          <p:spPr>
            <a:xfrm>
              <a:off x="2351633" y="2798238"/>
              <a:ext cx="104325" cy="50000"/>
            </a:xfrm>
            <a:custGeom>
              <a:avLst/>
              <a:gdLst/>
              <a:ahLst/>
              <a:cxnLst/>
              <a:rect l="l" t="t" r="r" b="b"/>
              <a:pathLst>
                <a:path w="5838" h="2798" extrusionOk="0">
                  <a:moveTo>
                    <a:pt x="5595" y="244"/>
                  </a:moveTo>
                  <a:lnTo>
                    <a:pt x="5595" y="2555"/>
                  </a:lnTo>
                  <a:lnTo>
                    <a:pt x="243" y="2555"/>
                  </a:lnTo>
                  <a:lnTo>
                    <a:pt x="243" y="244"/>
                  </a:lnTo>
                  <a:close/>
                  <a:moveTo>
                    <a:pt x="0" y="1"/>
                  </a:moveTo>
                  <a:lnTo>
                    <a:pt x="0"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964;p40">
              <a:extLst>
                <a:ext uri="{FF2B5EF4-FFF2-40B4-BE49-F238E27FC236}">
                  <a16:creationId xmlns:a16="http://schemas.microsoft.com/office/drawing/2014/main" id="{F034542B-1683-9914-4432-7ADBD40B1D88}"/>
                </a:ext>
              </a:extLst>
            </p:cNvPr>
            <p:cNvSpPr/>
            <p:nvPr/>
          </p:nvSpPr>
          <p:spPr>
            <a:xfrm>
              <a:off x="2351633" y="279823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965;p40">
              <a:extLst>
                <a:ext uri="{FF2B5EF4-FFF2-40B4-BE49-F238E27FC236}">
                  <a16:creationId xmlns:a16="http://schemas.microsoft.com/office/drawing/2014/main" id="{63BF4BBD-B7BD-524E-1ACE-0DEAE2C12A01}"/>
                </a:ext>
              </a:extLst>
            </p:cNvPr>
            <p:cNvSpPr/>
            <p:nvPr/>
          </p:nvSpPr>
          <p:spPr>
            <a:xfrm>
              <a:off x="2440733" y="2798238"/>
              <a:ext cx="15225" cy="4360"/>
            </a:xfrm>
            <a:custGeom>
              <a:avLst/>
              <a:gdLst/>
              <a:ahLst/>
              <a:cxnLst/>
              <a:rect l="l" t="t" r="r" b="b"/>
              <a:pathLst>
                <a:path w="852" h="244" extrusionOk="0">
                  <a:moveTo>
                    <a:pt x="0" y="1"/>
                  </a:moveTo>
                  <a:lnTo>
                    <a:pt x="0" y="244"/>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966;p40">
              <a:extLst>
                <a:ext uri="{FF2B5EF4-FFF2-40B4-BE49-F238E27FC236}">
                  <a16:creationId xmlns:a16="http://schemas.microsoft.com/office/drawing/2014/main" id="{49480432-E506-93A7-21DE-6F35FCDE061A}"/>
                </a:ext>
              </a:extLst>
            </p:cNvPr>
            <p:cNvSpPr/>
            <p:nvPr/>
          </p:nvSpPr>
          <p:spPr>
            <a:xfrm>
              <a:off x="1979991" y="2843878"/>
              <a:ext cx="158668" cy="47838"/>
            </a:xfrm>
            <a:custGeom>
              <a:avLst/>
              <a:gdLst/>
              <a:ahLst/>
              <a:cxnLst/>
              <a:rect l="l" t="t" r="r" b="b"/>
              <a:pathLst>
                <a:path w="8879" h="2677" extrusionOk="0">
                  <a:moveTo>
                    <a:pt x="8514" y="244"/>
                  </a:moveTo>
                  <a:lnTo>
                    <a:pt x="8514" y="2433"/>
                  </a:lnTo>
                  <a:lnTo>
                    <a:pt x="243" y="2433"/>
                  </a:lnTo>
                  <a:lnTo>
                    <a:pt x="243" y="244"/>
                  </a:lnTo>
                  <a:close/>
                  <a:moveTo>
                    <a:pt x="0" y="1"/>
                  </a:moveTo>
                  <a:lnTo>
                    <a:pt x="0" y="2676"/>
                  </a:lnTo>
                  <a:lnTo>
                    <a:pt x="8878" y="2676"/>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967;p40">
              <a:extLst>
                <a:ext uri="{FF2B5EF4-FFF2-40B4-BE49-F238E27FC236}">
                  <a16:creationId xmlns:a16="http://schemas.microsoft.com/office/drawing/2014/main" id="{D4759962-92E9-4F73-8399-CFDC28E7E3F6}"/>
                </a:ext>
              </a:extLst>
            </p:cNvPr>
            <p:cNvSpPr/>
            <p:nvPr/>
          </p:nvSpPr>
          <p:spPr>
            <a:xfrm>
              <a:off x="1979991" y="2843878"/>
              <a:ext cx="158668" cy="47838"/>
            </a:xfrm>
            <a:custGeom>
              <a:avLst/>
              <a:gdLst/>
              <a:ahLst/>
              <a:cxnLst/>
              <a:rect l="l" t="t" r="r" b="b"/>
              <a:pathLst>
                <a:path w="8879" h="2677" fill="none" extrusionOk="0">
                  <a:moveTo>
                    <a:pt x="8878" y="2676"/>
                  </a:moveTo>
                  <a:lnTo>
                    <a:pt x="0" y="2676"/>
                  </a:lnTo>
                  <a:lnTo>
                    <a:pt x="0" y="1"/>
                  </a:lnTo>
                  <a:lnTo>
                    <a:pt x="8878" y="1"/>
                  </a:lnTo>
                  <a:lnTo>
                    <a:pt x="8878"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968;p40">
              <a:extLst>
                <a:ext uri="{FF2B5EF4-FFF2-40B4-BE49-F238E27FC236}">
                  <a16:creationId xmlns:a16="http://schemas.microsoft.com/office/drawing/2014/main" id="{1BB5759D-9905-EDB3-F2B9-690B9C1930A4}"/>
                </a:ext>
              </a:extLst>
            </p:cNvPr>
            <p:cNvSpPr/>
            <p:nvPr/>
          </p:nvSpPr>
          <p:spPr>
            <a:xfrm>
              <a:off x="1984333" y="2848238"/>
              <a:ext cx="147803" cy="39135"/>
            </a:xfrm>
            <a:custGeom>
              <a:avLst/>
              <a:gdLst/>
              <a:ahLst/>
              <a:cxnLst/>
              <a:rect l="l" t="t" r="r" b="b"/>
              <a:pathLst>
                <a:path w="8271" h="2190" fill="none" extrusionOk="0">
                  <a:moveTo>
                    <a:pt x="0" y="2189"/>
                  </a:moveTo>
                  <a:lnTo>
                    <a:pt x="8271" y="2189"/>
                  </a:lnTo>
                  <a:lnTo>
                    <a:pt x="8271" y="0"/>
                  </a:lnTo>
                  <a:lnTo>
                    <a:pt x="0" y="0"/>
                  </a:lnTo>
                  <a:lnTo>
                    <a:pt x="0"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969;p40">
              <a:extLst>
                <a:ext uri="{FF2B5EF4-FFF2-40B4-BE49-F238E27FC236}">
                  <a16:creationId xmlns:a16="http://schemas.microsoft.com/office/drawing/2014/main" id="{80DD6B54-6A6C-D84F-D0DF-4439C77BC25D}"/>
                </a:ext>
              </a:extLst>
            </p:cNvPr>
            <p:cNvSpPr/>
            <p:nvPr/>
          </p:nvSpPr>
          <p:spPr>
            <a:xfrm>
              <a:off x="2043018" y="2843878"/>
              <a:ext cx="95640" cy="4360"/>
            </a:xfrm>
            <a:custGeom>
              <a:avLst/>
              <a:gdLst/>
              <a:ahLst/>
              <a:cxnLst/>
              <a:rect l="l" t="t" r="r" b="b"/>
              <a:pathLst>
                <a:path w="5352" h="244" extrusionOk="0">
                  <a:moveTo>
                    <a:pt x="0" y="1"/>
                  </a:moveTo>
                  <a:lnTo>
                    <a:pt x="0" y="244"/>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970;p40">
              <a:extLst>
                <a:ext uri="{FF2B5EF4-FFF2-40B4-BE49-F238E27FC236}">
                  <a16:creationId xmlns:a16="http://schemas.microsoft.com/office/drawing/2014/main" id="{2415A7F7-5D3C-2D13-6582-24A80FACCB22}"/>
                </a:ext>
              </a:extLst>
            </p:cNvPr>
            <p:cNvSpPr/>
            <p:nvPr/>
          </p:nvSpPr>
          <p:spPr>
            <a:xfrm>
              <a:off x="2043018" y="2843878"/>
              <a:ext cx="95640" cy="4360"/>
            </a:xfrm>
            <a:custGeom>
              <a:avLst/>
              <a:gdLst/>
              <a:ahLst/>
              <a:cxnLst/>
              <a:rect l="l" t="t" r="r" b="b"/>
              <a:pathLst>
                <a:path w="5352" h="244" fill="none" extrusionOk="0">
                  <a:moveTo>
                    <a:pt x="5108" y="244"/>
                  </a:moveTo>
                  <a:lnTo>
                    <a:pt x="0" y="244"/>
                  </a:lnTo>
                  <a:lnTo>
                    <a:pt x="0" y="1"/>
                  </a:lnTo>
                  <a:lnTo>
                    <a:pt x="122" y="1"/>
                  </a:lnTo>
                  <a:lnTo>
                    <a:pt x="5351" y="1"/>
                  </a:lnTo>
                  <a:lnTo>
                    <a:pt x="5351"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1971;p40">
              <a:extLst>
                <a:ext uri="{FF2B5EF4-FFF2-40B4-BE49-F238E27FC236}">
                  <a16:creationId xmlns:a16="http://schemas.microsoft.com/office/drawing/2014/main" id="{89FCEF79-6A8C-BC2D-DAE1-D1FF34398C45}"/>
                </a:ext>
              </a:extLst>
            </p:cNvPr>
            <p:cNvSpPr/>
            <p:nvPr/>
          </p:nvSpPr>
          <p:spPr>
            <a:xfrm>
              <a:off x="2132118" y="2843878"/>
              <a:ext cx="158668" cy="47838"/>
            </a:xfrm>
            <a:custGeom>
              <a:avLst/>
              <a:gdLst/>
              <a:ahLst/>
              <a:cxnLst/>
              <a:rect l="l" t="t" r="r" b="b"/>
              <a:pathLst>
                <a:path w="8879" h="2677" extrusionOk="0">
                  <a:moveTo>
                    <a:pt x="8635" y="244"/>
                  </a:moveTo>
                  <a:lnTo>
                    <a:pt x="8635" y="2433"/>
                  </a:lnTo>
                  <a:lnTo>
                    <a:pt x="365" y="2433"/>
                  </a:lnTo>
                  <a:lnTo>
                    <a:pt x="365" y="244"/>
                  </a:lnTo>
                  <a:close/>
                  <a:moveTo>
                    <a:pt x="1" y="1"/>
                  </a:moveTo>
                  <a:lnTo>
                    <a:pt x="1"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1972;p40">
              <a:extLst>
                <a:ext uri="{FF2B5EF4-FFF2-40B4-BE49-F238E27FC236}">
                  <a16:creationId xmlns:a16="http://schemas.microsoft.com/office/drawing/2014/main" id="{54EAB06D-6006-7D04-A637-52D9AB890615}"/>
                </a:ext>
              </a:extLst>
            </p:cNvPr>
            <p:cNvSpPr/>
            <p:nvPr/>
          </p:nvSpPr>
          <p:spPr>
            <a:xfrm>
              <a:off x="2132118" y="2843878"/>
              <a:ext cx="69568" cy="4360"/>
            </a:xfrm>
            <a:custGeom>
              <a:avLst/>
              <a:gdLst/>
              <a:ahLst/>
              <a:cxnLst/>
              <a:rect l="l" t="t" r="r" b="b"/>
              <a:pathLst>
                <a:path w="3893" h="244" extrusionOk="0">
                  <a:moveTo>
                    <a:pt x="1" y="1"/>
                  </a:moveTo>
                  <a:lnTo>
                    <a:pt x="1"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973;p40">
              <a:extLst>
                <a:ext uri="{FF2B5EF4-FFF2-40B4-BE49-F238E27FC236}">
                  <a16:creationId xmlns:a16="http://schemas.microsoft.com/office/drawing/2014/main" id="{BCB6EBB4-091F-671E-A548-F185928A0EB3}"/>
                </a:ext>
              </a:extLst>
            </p:cNvPr>
            <p:cNvSpPr/>
            <p:nvPr/>
          </p:nvSpPr>
          <p:spPr>
            <a:xfrm>
              <a:off x="2197326" y="284387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974;p40">
              <a:extLst>
                <a:ext uri="{FF2B5EF4-FFF2-40B4-BE49-F238E27FC236}">
                  <a16:creationId xmlns:a16="http://schemas.microsoft.com/office/drawing/2014/main" id="{1643C824-43DE-916A-1C27-1B15ACFD9835}"/>
                </a:ext>
              </a:extLst>
            </p:cNvPr>
            <p:cNvSpPr/>
            <p:nvPr/>
          </p:nvSpPr>
          <p:spPr>
            <a:xfrm>
              <a:off x="2286426" y="2843878"/>
              <a:ext cx="158668" cy="47838"/>
            </a:xfrm>
            <a:custGeom>
              <a:avLst/>
              <a:gdLst/>
              <a:ahLst/>
              <a:cxnLst/>
              <a:rect l="l" t="t" r="r" b="b"/>
              <a:pathLst>
                <a:path w="8879" h="2677" extrusionOk="0">
                  <a:moveTo>
                    <a:pt x="8635" y="244"/>
                  </a:moveTo>
                  <a:lnTo>
                    <a:pt x="8635" y="2433"/>
                  </a:lnTo>
                  <a:lnTo>
                    <a:pt x="244" y="2433"/>
                  </a:lnTo>
                  <a:lnTo>
                    <a:pt x="244" y="244"/>
                  </a:lnTo>
                  <a:close/>
                  <a:moveTo>
                    <a:pt x="0" y="1"/>
                  </a:moveTo>
                  <a:lnTo>
                    <a:pt x="0"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975;p40">
              <a:extLst>
                <a:ext uri="{FF2B5EF4-FFF2-40B4-BE49-F238E27FC236}">
                  <a16:creationId xmlns:a16="http://schemas.microsoft.com/office/drawing/2014/main" id="{E03F28B2-8396-304F-319B-0656516E7240}"/>
                </a:ext>
              </a:extLst>
            </p:cNvPr>
            <p:cNvSpPr/>
            <p:nvPr/>
          </p:nvSpPr>
          <p:spPr>
            <a:xfrm>
              <a:off x="2286426" y="2843878"/>
              <a:ext cx="67388" cy="4360"/>
            </a:xfrm>
            <a:custGeom>
              <a:avLst/>
              <a:gdLst/>
              <a:ahLst/>
              <a:cxnLst/>
              <a:rect l="l" t="t" r="r" b="b"/>
              <a:pathLst>
                <a:path w="3771" h="244"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976;p40">
              <a:extLst>
                <a:ext uri="{FF2B5EF4-FFF2-40B4-BE49-F238E27FC236}">
                  <a16:creationId xmlns:a16="http://schemas.microsoft.com/office/drawing/2014/main" id="{8C38A779-8424-7A1F-86FA-A397F32804D1}"/>
                </a:ext>
              </a:extLst>
            </p:cNvPr>
            <p:cNvSpPr/>
            <p:nvPr/>
          </p:nvSpPr>
          <p:spPr>
            <a:xfrm>
              <a:off x="2351633" y="284387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977;p40">
              <a:extLst>
                <a:ext uri="{FF2B5EF4-FFF2-40B4-BE49-F238E27FC236}">
                  <a16:creationId xmlns:a16="http://schemas.microsoft.com/office/drawing/2014/main" id="{D6192EAF-B466-E646-03D9-B60F87B0A919}"/>
                </a:ext>
              </a:extLst>
            </p:cNvPr>
            <p:cNvSpPr/>
            <p:nvPr/>
          </p:nvSpPr>
          <p:spPr>
            <a:xfrm>
              <a:off x="2440733" y="2843878"/>
              <a:ext cx="15225" cy="47838"/>
            </a:xfrm>
            <a:custGeom>
              <a:avLst/>
              <a:gdLst/>
              <a:ahLst/>
              <a:cxnLst/>
              <a:rect l="l" t="t" r="r" b="b"/>
              <a:pathLst>
                <a:path w="852" h="2677" extrusionOk="0">
                  <a:moveTo>
                    <a:pt x="609" y="244"/>
                  </a:moveTo>
                  <a:lnTo>
                    <a:pt x="609" y="2433"/>
                  </a:lnTo>
                  <a:lnTo>
                    <a:pt x="244" y="2433"/>
                  </a:lnTo>
                  <a:lnTo>
                    <a:pt x="244" y="244"/>
                  </a:lnTo>
                  <a:close/>
                  <a:moveTo>
                    <a:pt x="0" y="1"/>
                  </a:moveTo>
                  <a:lnTo>
                    <a:pt x="0" y="2676"/>
                  </a:lnTo>
                  <a:lnTo>
                    <a:pt x="852" y="2676"/>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978;p40">
              <a:extLst>
                <a:ext uri="{FF2B5EF4-FFF2-40B4-BE49-F238E27FC236}">
                  <a16:creationId xmlns:a16="http://schemas.microsoft.com/office/drawing/2014/main" id="{1794F742-310B-0255-D705-517D4A208752}"/>
                </a:ext>
              </a:extLst>
            </p:cNvPr>
            <p:cNvSpPr/>
            <p:nvPr/>
          </p:nvSpPr>
          <p:spPr>
            <a:xfrm>
              <a:off x="2440733" y="2843878"/>
              <a:ext cx="15225" cy="4360"/>
            </a:xfrm>
            <a:custGeom>
              <a:avLst/>
              <a:gdLst/>
              <a:ahLst/>
              <a:cxnLst/>
              <a:rect l="l" t="t" r="r" b="b"/>
              <a:pathLst>
                <a:path w="852" h="244" extrusionOk="0">
                  <a:moveTo>
                    <a:pt x="0" y="1"/>
                  </a:moveTo>
                  <a:lnTo>
                    <a:pt x="0" y="244"/>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979;p40">
              <a:extLst>
                <a:ext uri="{FF2B5EF4-FFF2-40B4-BE49-F238E27FC236}">
                  <a16:creationId xmlns:a16="http://schemas.microsoft.com/office/drawing/2014/main" id="{617EFE31-FA96-7DF4-1A8E-CD8727F75BD1}"/>
                </a:ext>
              </a:extLst>
            </p:cNvPr>
            <p:cNvSpPr/>
            <p:nvPr/>
          </p:nvSpPr>
          <p:spPr>
            <a:xfrm>
              <a:off x="2043018" y="2889518"/>
              <a:ext cx="158668" cy="47838"/>
            </a:xfrm>
            <a:custGeom>
              <a:avLst/>
              <a:gdLst/>
              <a:ahLst/>
              <a:cxnLst/>
              <a:rect l="l" t="t" r="r" b="b"/>
              <a:pathLst>
                <a:path w="8879" h="2677" extrusionOk="0">
                  <a:moveTo>
                    <a:pt x="8635" y="244"/>
                  </a:moveTo>
                  <a:lnTo>
                    <a:pt x="8635" y="2433"/>
                  </a:lnTo>
                  <a:lnTo>
                    <a:pt x="365" y="2433"/>
                  </a:lnTo>
                  <a:lnTo>
                    <a:pt x="365" y="244"/>
                  </a:lnTo>
                  <a:close/>
                  <a:moveTo>
                    <a:pt x="0" y="1"/>
                  </a:moveTo>
                  <a:lnTo>
                    <a:pt x="0" y="2676"/>
                  </a:lnTo>
                  <a:lnTo>
                    <a:pt x="8878" y="2676"/>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980;p40">
              <a:extLst>
                <a:ext uri="{FF2B5EF4-FFF2-40B4-BE49-F238E27FC236}">
                  <a16:creationId xmlns:a16="http://schemas.microsoft.com/office/drawing/2014/main" id="{F2C0F1F1-A845-23ED-700E-41FFB86B482F}"/>
                </a:ext>
              </a:extLst>
            </p:cNvPr>
            <p:cNvSpPr/>
            <p:nvPr/>
          </p:nvSpPr>
          <p:spPr>
            <a:xfrm>
              <a:off x="2043018" y="2889518"/>
              <a:ext cx="158668" cy="47838"/>
            </a:xfrm>
            <a:custGeom>
              <a:avLst/>
              <a:gdLst/>
              <a:ahLst/>
              <a:cxnLst/>
              <a:rect l="l" t="t" r="r" b="b"/>
              <a:pathLst>
                <a:path w="8879" h="2677" fill="none" extrusionOk="0">
                  <a:moveTo>
                    <a:pt x="8878" y="2676"/>
                  </a:moveTo>
                  <a:lnTo>
                    <a:pt x="0" y="2676"/>
                  </a:lnTo>
                  <a:lnTo>
                    <a:pt x="0" y="1"/>
                  </a:lnTo>
                  <a:lnTo>
                    <a:pt x="8878" y="1"/>
                  </a:lnTo>
                  <a:lnTo>
                    <a:pt x="8878"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981;p40">
              <a:extLst>
                <a:ext uri="{FF2B5EF4-FFF2-40B4-BE49-F238E27FC236}">
                  <a16:creationId xmlns:a16="http://schemas.microsoft.com/office/drawing/2014/main" id="{4BEE1025-2B14-372F-2F61-B01CE47C315F}"/>
                </a:ext>
              </a:extLst>
            </p:cNvPr>
            <p:cNvSpPr/>
            <p:nvPr/>
          </p:nvSpPr>
          <p:spPr>
            <a:xfrm>
              <a:off x="2049541" y="2893878"/>
              <a:ext cx="147803" cy="39135"/>
            </a:xfrm>
            <a:custGeom>
              <a:avLst/>
              <a:gdLst/>
              <a:ahLst/>
              <a:cxnLst/>
              <a:rect l="l" t="t" r="r" b="b"/>
              <a:pathLst>
                <a:path w="8271" h="2190" fill="none" extrusionOk="0">
                  <a:moveTo>
                    <a:pt x="0" y="2189"/>
                  </a:moveTo>
                  <a:lnTo>
                    <a:pt x="8270" y="2189"/>
                  </a:lnTo>
                  <a:lnTo>
                    <a:pt x="8270" y="0"/>
                  </a:lnTo>
                  <a:lnTo>
                    <a:pt x="0" y="0"/>
                  </a:lnTo>
                  <a:lnTo>
                    <a:pt x="0"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982;p40">
              <a:extLst>
                <a:ext uri="{FF2B5EF4-FFF2-40B4-BE49-F238E27FC236}">
                  <a16:creationId xmlns:a16="http://schemas.microsoft.com/office/drawing/2014/main" id="{B929CF2A-8189-3345-79E8-DA50B85369CD}"/>
                </a:ext>
              </a:extLst>
            </p:cNvPr>
            <p:cNvSpPr/>
            <p:nvPr/>
          </p:nvSpPr>
          <p:spPr>
            <a:xfrm>
              <a:off x="2197326" y="2889518"/>
              <a:ext cx="156488" cy="47838"/>
            </a:xfrm>
            <a:custGeom>
              <a:avLst/>
              <a:gdLst/>
              <a:ahLst/>
              <a:cxnLst/>
              <a:rect l="l" t="t" r="r" b="b"/>
              <a:pathLst>
                <a:path w="8757" h="2677" extrusionOk="0">
                  <a:moveTo>
                    <a:pt x="8513" y="244"/>
                  </a:moveTo>
                  <a:lnTo>
                    <a:pt x="8513" y="2433"/>
                  </a:lnTo>
                  <a:lnTo>
                    <a:pt x="243" y="2433"/>
                  </a:lnTo>
                  <a:lnTo>
                    <a:pt x="243" y="244"/>
                  </a:lnTo>
                  <a:close/>
                  <a:moveTo>
                    <a:pt x="0" y="1"/>
                  </a:moveTo>
                  <a:lnTo>
                    <a:pt x="0"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983;p40">
              <a:extLst>
                <a:ext uri="{FF2B5EF4-FFF2-40B4-BE49-F238E27FC236}">
                  <a16:creationId xmlns:a16="http://schemas.microsoft.com/office/drawing/2014/main" id="{0FC8F2C5-63C5-F86B-F4BF-BA29B3D9F40A}"/>
                </a:ext>
              </a:extLst>
            </p:cNvPr>
            <p:cNvSpPr/>
            <p:nvPr/>
          </p:nvSpPr>
          <p:spPr>
            <a:xfrm>
              <a:off x="2351633" y="2889518"/>
              <a:ext cx="104325" cy="47838"/>
            </a:xfrm>
            <a:custGeom>
              <a:avLst/>
              <a:gdLst/>
              <a:ahLst/>
              <a:cxnLst/>
              <a:rect l="l" t="t" r="r" b="b"/>
              <a:pathLst>
                <a:path w="5838" h="2677" extrusionOk="0">
                  <a:moveTo>
                    <a:pt x="5595" y="244"/>
                  </a:moveTo>
                  <a:lnTo>
                    <a:pt x="5595" y="2433"/>
                  </a:lnTo>
                  <a:lnTo>
                    <a:pt x="243" y="2433"/>
                  </a:lnTo>
                  <a:lnTo>
                    <a:pt x="243" y="244"/>
                  </a:lnTo>
                  <a:close/>
                  <a:moveTo>
                    <a:pt x="0" y="1"/>
                  </a:moveTo>
                  <a:lnTo>
                    <a:pt x="0" y="2676"/>
                  </a:lnTo>
                  <a:lnTo>
                    <a:pt x="5838" y="2676"/>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984;p40">
              <a:extLst>
                <a:ext uri="{FF2B5EF4-FFF2-40B4-BE49-F238E27FC236}">
                  <a16:creationId xmlns:a16="http://schemas.microsoft.com/office/drawing/2014/main" id="{BC136AE3-2942-9858-145B-6C4A3C7615A3}"/>
                </a:ext>
              </a:extLst>
            </p:cNvPr>
            <p:cNvSpPr/>
            <p:nvPr/>
          </p:nvSpPr>
          <p:spPr>
            <a:xfrm>
              <a:off x="1979991" y="2935158"/>
              <a:ext cx="158668" cy="50018"/>
            </a:xfrm>
            <a:custGeom>
              <a:avLst/>
              <a:gdLst/>
              <a:ahLst/>
              <a:cxnLst/>
              <a:rect l="l" t="t" r="r" b="b"/>
              <a:pathLst>
                <a:path w="8879" h="2799" extrusionOk="0">
                  <a:moveTo>
                    <a:pt x="8514" y="244"/>
                  </a:moveTo>
                  <a:lnTo>
                    <a:pt x="8514" y="2433"/>
                  </a:lnTo>
                  <a:lnTo>
                    <a:pt x="243" y="2433"/>
                  </a:lnTo>
                  <a:lnTo>
                    <a:pt x="243" y="244"/>
                  </a:lnTo>
                  <a:close/>
                  <a:moveTo>
                    <a:pt x="0" y="1"/>
                  </a:moveTo>
                  <a:lnTo>
                    <a:pt x="0" y="2676"/>
                  </a:lnTo>
                  <a:lnTo>
                    <a:pt x="3406" y="2676"/>
                  </a:lnTo>
                  <a:lnTo>
                    <a:pt x="3406" y="2798"/>
                  </a:lnTo>
                  <a:lnTo>
                    <a:pt x="3649" y="2798"/>
                  </a:lnTo>
                  <a:lnTo>
                    <a:pt x="3892" y="2676"/>
                  </a:lnTo>
                  <a:lnTo>
                    <a:pt x="8878" y="2676"/>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985;p40">
              <a:extLst>
                <a:ext uri="{FF2B5EF4-FFF2-40B4-BE49-F238E27FC236}">
                  <a16:creationId xmlns:a16="http://schemas.microsoft.com/office/drawing/2014/main" id="{9E4C1C9F-4CF7-78C9-8FF1-24B8CAA1D597}"/>
                </a:ext>
              </a:extLst>
            </p:cNvPr>
            <p:cNvSpPr/>
            <p:nvPr/>
          </p:nvSpPr>
          <p:spPr>
            <a:xfrm>
              <a:off x="1979991" y="2935158"/>
              <a:ext cx="158668" cy="50018"/>
            </a:xfrm>
            <a:custGeom>
              <a:avLst/>
              <a:gdLst/>
              <a:ahLst/>
              <a:cxnLst/>
              <a:rect l="l" t="t" r="r" b="b"/>
              <a:pathLst>
                <a:path w="8879" h="2799" fill="none" extrusionOk="0">
                  <a:moveTo>
                    <a:pt x="3649" y="2798"/>
                  </a:moveTo>
                  <a:lnTo>
                    <a:pt x="3406" y="2798"/>
                  </a:lnTo>
                  <a:lnTo>
                    <a:pt x="3406" y="2676"/>
                  </a:lnTo>
                  <a:lnTo>
                    <a:pt x="0" y="2676"/>
                  </a:lnTo>
                  <a:lnTo>
                    <a:pt x="0" y="1"/>
                  </a:lnTo>
                  <a:lnTo>
                    <a:pt x="8878" y="1"/>
                  </a:lnTo>
                  <a:lnTo>
                    <a:pt x="8878" y="2676"/>
                  </a:lnTo>
                  <a:lnTo>
                    <a:pt x="3892" y="2676"/>
                  </a:lnTo>
                  <a:lnTo>
                    <a:pt x="3649"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1986;p40">
              <a:extLst>
                <a:ext uri="{FF2B5EF4-FFF2-40B4-BE49-F238E27FC236}">
                  <a16:creationId xmlns:a16="http://schemas.microsoft.com/office/drawing/2014/main" id="{763F234C-F943-5277-CC1F-A9A8F5E9A4EA}"/>
                </a:ext>
              </a:extLst>
            </p:cNvPr>
            <p:cNvSpPr/>
            <p:nvPr/>
          </p:nvSpPr>
          <p:spPr>
            <a:xfrm>
              <a:off x="1984333" y="2939518"/>
              <a:ext cx="147803" cy="39135"/>
            </a:xfrm>
            <a:custGeom>
              <a:avLst/>
              <a:gdLst/>
              <a:ahLst/>
              <a:cxnLst/>
              <a:rect l="l" t="t" r="r" b="b"/>
              <a:pathLst>
                <a:path w="8271" h="2190" fill="none" extrusionOk="0">
                  <a:moveTo>
                    <a:pt x="3406" y="2189"/>
                  </a:moveTo>
                  <a:lnTo>
                    <a:pt x="8271" y="2189"/>
                  </a:lnTo>
                  <a:lnTo>
                    <a:pt x="8271" y="0"/>
                  </a:lnTo>
                  <a:lnTo>
                    <a:pt x="0" y="0"/>
                  </a:lnTo>
                  <a:lnTo>
                    <a:pt x="0" y="2189"/>
                  </a:lnTo>
                  <a:lnTo>
                    <a:pt x="3406"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987;p40">
              <a:extLst>
                <a:ext uri="{FF2B5EF4-FFF2-40B4-BE49-F238E27FC236}">
                  <a16:creationId xmlns:a16="http://schemas.microsoft.com/office/drawing/2014/main" id="{44630D78-CF16-182F-3FDB-24CBC65FCBE9}"/>
                </a:ext>
              </a:extLst>
            </p:cNvPr>
            <p:cNvSpPr/>
            <p:nvPr/>
          </p:nvSpPr>
          <p:spPr>
            <a:xfrm>
              <a:off x="2132118" y="2935158"/>
              <a:ext cx="158668" cy="47838"/>
            </a:xfrm>
            <a:custGeom>
              <a:avLst/>
              <a:gdLst/>
              <a:ahLst/>
              <a:cxnLst/>
              <a:rect l="l" t="t" r="r" b="b"/>
              <a:pathLst>
                <a:path w="8879" h="2677" extrusionOk="0">
                  <a:moveTo>
                    <a:pt x="8635" y="244"/>
                  </a:moveTo>
                  <a:lnTo>
                    <a:pt x="8635" y="2433"/>
                  </a:lnTo>
                  <a:lnTo>
                    <a:pt x="365" y="2433"/>
                  </a:lnTo>
                  <a:lnTo>
                    <a:pt x="365" y="244"/>
                  </a:lnTo>
                  <a:close/>
                  <a:moveTo>
                    <a:pt x="1" y="1"/>
                  </a:moveTo>
                  <a:lnTo>
                    <a:pt x="1"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988;p40">
              <a:extLst>
                <a:ext uri="{FF2B5EF4-FFF2-40B4-BE49-F238E27FC236}">
                  <a16:creationId xmlns:a16="http://schemas.microsoft.com/office/drawing/2014/main" id="{C1BF1B09-D69C-B48C-A4C4-68ECA8C2E1D4}"/>
                </a:ext>
              </a:extLst>
            </p:cNvPr>
            <p:cNvSpPr/>
            <p:nvPr/>
          </p:nvSpPr>
          <p:spPr>
            <a:xfrm>
              <a:off x="2286426" y="2935158"/>
              <a:ext cx="158668" cy="50018"/>
            </a:xfrm>
            <a:custGeom>
              <a:avLst/>
              <a:gdLst/>
              <a:ahLst/>
              <a:cxnLst/>
              <a:rect l="l" t="t" r="r" b="b"/>
              <a:pathLst>
                <a:path w="8879" h="2799" extrusionOk="0">
                  <a:moveTo>
                    <a:pt x="8635" y="244"/>
                  </a:moveTo>
                  <a:lnTo>
                    <a:pt x="8635" y="2433"/>
                  </a:lnTo>
                  <a:lnTo>
                    <a:pt x="244" y="2433"/>
                  </a:lnTo>
                  <a:lnTo>
                    <a:pt x="244" y="244"/>
                  </a:lnTo>
                  <a:close/>
                  <a:moveTo>
                    <a:pt x="0" y="1"/>
                  </a:moveTo>
                  <a:lnTo>
                    <a:pt x="0" y="2676"/>
                  </a:lnTo>
                  <a:lnTo>
                    <a:pt x="3527" y="2676"/>
                  </a:lnTo>
                  <a:lnTo>
                    <a:pt x="3527" y="2798"/>
                  </a:lnTo>
                  <a:lnTo>
                    <a:pt x="3771" y="2798"/>
                  </a:lnTo>
                  <a:lnTo>
                    <a:pt x="3892"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989;p40">
              <a:extLst>
                <a:ext uri="{FF2B5EF4-FFF2-40B4-BE49-F238E27FC236}">
                  <a16:creationId xmlns:a16="http://schemas.microsoft.com/office/drawing/2014/main" id="{EFCC95B8-121D-F823-F827-CEA35A6A3021}"/>
                </a:ext>
              </a:extLst>
            </p:cNvPr>
            <p:cNvSpPr/>
            <p:nvPr/>
          </p:nvSpPr>
          <p:spPr>
            <a:xfrm>
              <a:off x="2440733" y="2935158"/>
              <a:ext cx="15225" cy="47838"/>
            </a:xfrm>
            <a:custGeom>
              <a:avLst/>
              <a:gdLst/>
              <a:ahLst/>
              <a:cxnLst/>
              <a:rect l="l" t="t" r="r" b="b"/>
              <a:pathLst>
                <a:path w="852" h="2677" extrusionOk="0">
                  <a:moveTo>
                    <a:pt x="609" y="244"/>
                  </a:moveTo>
                  <a:lnTo>
                    <a:pt x="609" y="2433"/>
                  </a:lnTo>
                  <a:lnTo>
                    <a:pt x="244" y="2433"/>
                  </a:lnTo>
                  <a:lnTo>
                    <a:pt x="244" y="244"/>
                  </a:lnTo>
                  <a:close/>
                  <a:moveTo>
                    <a:pt x="0" y="1"/>
                  </a:moveTo>
                  <a:lnTo>
                    <a:pt x="0" y="2676"/>
                  </a:lnTo>
                  <a:lnTo>
                    <a:pt x="852" y="2676"/>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990;p40">
              <a:extLst>
                <a:ext uri="{FF2B5EF4-FFF2-40B4-BE49-F238E27FC236}">
                  <a16:creationId xmlns:a16="http://schemas.microsoft.com/office/drawing/2014/main" id="{A89527EE-27F2-99A8-A2A8-B31271850F2C}"/>
                </a:ext>
              </a:extLst>
            </p:cNvPr>
            <p:cNvSpPr/>
            <p:nvPr/>
          </p:nvSpPr>
          <p:spPr>
            <a:xfrm>
              <a:off x="2043018" y="2980798"/>
              <a:ext cx="158668" cy="47838"/>
            </a:xfrm>
            <a:custGeom>
              <a:avLst/>
              <a:gdLst/>
              <a:ahLst/>
              <a:cxnLst/>
              <a:rect l="l" t="t" r="r" b="b"/>
              <a:pathLst>
                <a:path w="8879" h="2677" extrusionOk="0">
                  <a:moveTo>
                    <a:pt x="8635" y="244"/>
                  </a:moveTo>
                  <a:lnTo>
                    <a:pt x="8635" y="2433"/>
                  </a:lnTo>
                  <a:lnTo>
                    <a:pt x="365" y="2433"/>
                  </a:lnTo>
                  <a:lnTo>
                    <a:pt x="365" y="244"/>
                  </a:lnTo>
                  <a:close/>
                  <a:moveTo>
                    <a:pt x="0" y="1"/>
                  </a:moveTo>
                  <a:lnTo>
                    <a:pt x="0" y="2676"/>
                  </a:lnTo>
                  <a:lnTo>
                    <a:pt x="8878" y="2676"/>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991;p40">
              <a:extLst>
                <a:ext uri="{FF2B5EF4-FFF2-40B4-BE49-F238E27FC236}">
                  <a16:creationId xmlns:a16="http://schemas.microsoft.com/office/drawing/2014/main" id="{BFE56EF0-FC91-2BF8-648D-FD2E112BC6E8}"/>
                </a:ext>
              </a:extLst>
            </p:cNvPr>
            <p:cNvSpPr/>
            <p:nvPr/>
          </p:nvSpPr>
          <p:spPr>
            <a:xfrm>
              <a:off x="2043018" y="2980798"/>
              <a:ext cx="158668" cy="47838"/>
            </a:xfrm>
            <a:custGeom>
              <a:avLst/>
              <a:gdLst/>
              <a:ahLst/>
              <a:cxnLst/>
              <a:rect l="l" t="t" r="r" b="b"/>
              <a:pathLst>
                <a:path w="8879" h="2677" fill="none" extrusionOk="0">
                  <a:moveTo>
                    <a:pt x="8878" y="2676"/>
                  </a:moveTo>
                  <a:lnTo>
                    <a:pt x="0" y="2676"/>
                  </a:lnTo>
                  <a:lnTo>
                    <a:pt x="0" y="1"/>
                  </a:lnTo>
                  <a:lnTo>
                    <a:pt x="8878" y="1"/>
                  </a:lnTo>
                  <a:lnTo>
                    <a:pt x="8878"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992;p40">
              <a:extLst>
                <a:ext uri="{FF2B5EF4-FFF2-40B4-BE49-F238E27FC236}">
                  <a16:creationId xmlns:a16="http://schemas.microsoft.com/office/drawing/2014/main" id="{5840135F-E4BB-CB6E-CCF3-42FC3FB110C0}"/>
                </a:ext>
              </a:extLst>
            </p:cNvPr>
            <p:cNvSpPr/>
            <p:nvPr/>
          </p:nvSpPr>
          <p:spPr>
            <a:xfrm>
              <a:off x="2049541" y="2985158"/>
              <a:ext cx="147803" cy="39135"/>
            </a:xfrm>
            <a:custGeom>
              <a:avLst/>
              <a:gdLst/>
              <a:ahLst/>
              <a:cxnLst/>
              <a:rect l="l" t="t" r="r" b="b"/>
              <a:pathLst>
                <a:path w="8271" h="2190" fill="none" extrusionOk="0">
                  <a:moveTo>
                    <a:pt x="0" y="2189"/>
                  </a:moveTo>
                  <a:lnTo>
                    <a:pt x="8270" y="2189"/>
                  </a:lnTo>
                  <a:lnTo>
                    <a:pt x="8270" y="0"/>
                  </a:lnTo>
                  <a:lnTo>
                    <a:pt x="0" y="0"/>
                  </a:lnTo>
                  <a:lnTo>
                    <a:pt x="0"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993;p40">
              <a:extLst>
                <a:ext uri="{FF2B5EF4-FFF2-40B4-BE49-F238E27FC236}">
                  <a16:creationId xmlns:a16="http://schemas.microsoft.com/office/drawing/2014/main" id="{A20E3A56-F221-1744-2D3A-7EA35BAFEB64}"/>
                </a:ext>
              </a:extLst>
            </p:cNvPr>
            <p:cNvSpPr/>
            <p:nvPr/>
          </p:nvSpPr>
          <p:spPr>
            <a:xfrm>
              <a:off x="2043018" y="2978635"/>
              <a:ext cx="95640" cy="6540"/>
            </a:xfrm>
            <a:custGeom>
              <a:avLst/>
              <a:gdLst/>
              <a:ahLst/>
              <a:cxnLst/>
              <a:rect l="l" t="t" r="r" b="b"/>
              <a:pathLst>
                <a:path w="5352" h="366" extrusionOk="0">
                  <a:moveTo>
                    <a:pt x="122" y="0"/>
                  </a:moveTo>
                  <a:lnTo>
                    <a:pt x="0" y="122"/>
                  </a:lnTo>
                  <a:lnTo>
                    <a:pt x="0" y="365"/>
                  </a:lnTo>
                  <a:lnTo>
                    <a:pt x="5351" y="365"/>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994;p40">
              <a:extLst>
                <a:ext uri="{FF2B5EF4-FFF2-40B4-BE49-F238E27FC236}">
                  <a16:creationId xmlns:a16="http://schemas.microsoft.com/office/drawing/2014/main" id="{CDBA36CB-49F6-0365-FD91-F79B83150F23}"/>
                </a:ext>
              </a:extLst>
            </p:cNvPr>
            <p:cNvSpPr/>
            <p:nvPr/>
          </p:nvSpPr>
          <p:spPr>
            <a:xfrm>
              <a:off x="2043018" y="2978635"/>
              <a:ext cx="95640" cy="6540"/>
            </a:xfrm>
            <a:custGeom>
              <a:avLst/>
              <a:gdLst/>
              <a:ahLst/>
              <a:cxnLst/>
              <a:rect l="l" t="t" r="r" b="b"/>
              <a:pathLst>
                <a:path w="5352" h="366" fill="none" extrusionOk="0">
                  <a:moveTo>
                    <a:pt x="5351" y="365"/>
                  </a:moveTo>
                  <a:lnTo>
                    <a:pt x="0" y="365"/>
                  </a:lnTo>
                  <a:lnTo>
                    <a:pt x="0" y="122"/>
                  </a:lnTo>
                  <a:lnTo>
                    <a:pt x="122" y="0"/>
                  </a:lnTo>
                  <a:lnTo>
                    <a:pt x="5351" y="0"/>
                  </a:lnTo>
                  <a:lnTo>
                    <a:pt x="5351" y="3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995;p40">
              <a:extLst>
                <a:ext uri="{FF2B5EF4-FFF2-40B4-BE49-F238E27FC236}">
                  <a16:creationId xmlns:a16="http://schemas.microsoft.com/office/drawing/2014/main" id="{B70C980E-F3CF-FC9E-E9F7-D3DCDB27A674}"/>
                </a:ext>
              </a:extLst>
            </p:cNvPr>
            <p:cNvSpPr/>
            <p:nvPr/>
          </p:nvSpPr>
          <p:spPr>
            <a:xfrm>
              <a:off x="2132118" y="2978635"/>
              <a:ext cx="69568" cy="6540"/>
            </a:xfrm>
            <a:custGeom>
              <a:avLst/>
              <a:gdLst/>
              <a:ahLst/>
              <a:cxnLst/>
              <a:rect l="l" t="t" r="r" b="b"/>
              <a:pathLst>
                <a:path w="3893" h="366" extrusionOk="0">
                  <a:moveTo>
                    <a:pt x="122" y="0"/>
                  </a:moveTo>
                  <a:lnTo>
                    <a:pt x="1" y="122"/>
                  </a:lnTo>
                  <a:lnTo>
                    <a:pt x="1" y="365"/>
                  </a:lnTo>
                  <a:lnTo>
                    <a:pt x="3771" y="365"/>
                  </a:lnTo>
                  <a:lnTo>
                    <a:pt x="3892" y="243"/>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996;p40">
              <a:extLst>
                <a:ext uri="{FF2B5EF4-FFF2-40B4-BE49-F238E27FC236}">
                  <a16:creationId xmlns:a16="http://schemas.microsoft.com/office/drawing/2014/main" id="{F7B07332-AB3B-F87E-43C2-BB4DBDA3F155}"/>
                </a:ext>
              </a:extLst>
            </p:cNvPr>
            <p:cNvSpPr/>
            <p:nvPr/>
          </p:nvSpPr>
          <p:spPr>
            <a:xfrm>
              <a:off x="2197326" y="2978635"/>
              <a:ext cx="156488" cy="50000"/>
            </a:xfrm>
            <a:custGeom>
              <a:avLst/>
              <a:gdLst/>
              <a:ahLst/>
              <a:cxnLst/>
              <a:rect l="l" t="t" r="r" b="b"/>
              <a:pathLst>
                <a:path w="8757" h="2798" extrusionOk="0">
                  <a:moveTo>
                    <a:pt x="8513" y="365"/>
                  </a:moveTo>
                  <a:lnTo>
                    <a:pt x="8513" y="2554"/>
                  </a:lnTo>
                  <a:lnTo>
                    <a:pt x="243" y="2554"/>
                  </a:lnTo>
                  <a:lnTo>
                    <a:pt x="243" y="365"/>
                  </a:lnTo>
                  <a:close/>
                  <a:moveTo>
                    <a:pt x="5108" y="0"/>
                  </a:moveTo>
                  <a:lnTo>
                    <a:pt x="4986" y="122"/>
                  </a:lnTo>
                  <a:lnTo>
                    <a:pt x="0" y="122"/>
                  </a:lnTo>
                  <a:lnTo>
                    <a:pt x="0" y="2797"/>
                  </a:lnTo>
                  <a:lnTo>
                    <a:pt x="8757" y="2797"/>
                  </a:lnTo>
                  <a:lnTo>
                    <a:pt x="8757" y="122"/>
                  </a:lnTo>
                  <a:lnTo>
                    <a:pt x="5230" y="122"/>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997;p40">
              <a:extLst>
                <a:ext uri="{FF2B5EF4-FFF2-40B4-BE49-F238E27FC236}">
                  <a16:creationId xmlns:a16="http://schemas.microsoft.com/office/drawing/2014/main" id="{0D840ADB-5A2D-0629-D8AA-413C0D20E056}"/>
                </a:ext>
              </a:extLst>
            </p:cNvPr>
            <p:cNvSpPr/>
            <p:nvPr/>
          </p:nvSpPr>
          <p:spPr>
            <a:xfrm>
              <a:off x="2197326" y="2978635"/>
              <a:ext cx="93460" cy="6540"/>
            </a:xfrm>
            <a:custGeom>
              <a:avLst/>
              <a:gdLst/>
              <a:ahLst/>
              <a:cxnLst/>
              <a:rect l="l" t="t" r="r" b="b"/>
              <a:pathLst>
                <a:path w="5230" h="366" extrusionOk="0">
                  <a:moveTo>
                    <a:pt x="0" y="0"/>
                  </a:moveTo>
                  <a:lnTo>
                    <a:pt x="0" y="365"/>
                  </a:lnTo>
                  <a:lnTo>
                    <a:pt x="5108" y="365"/>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998;p40">
              <a:extLst>
                <a:ext uri="{FF2B5EF4-FFF2-40B4-BE49-F238E27FC236}">
                  <a16:creationId xmlns:a16="http://schemas.microsoft.com/office/drawing/2014/main" id="{C18AFCF8-CF42-ABE0-7925-D1B723328B4E}"/>
                </a:ext>
              </a:extLst>
            </p:cNvPr>
            <p:cNvSpPr/>
            <p:nvPr/>
          </p:nvSpPr>
          <p:spPr>
            <a:xfrm>
              <a:off x="2286426" y="2978635"/>
              <a:ext cx="67388" cy="6540"/>
            </a:xfrm>
            <a:custGeom>
              <a:avLst/>
              <a:gdLst/>
              <a:ahLst/>
              <a:cxnLst/>
              <a:rect l="l" t="t" r="r" b="b"/>
              <a:pathLst>
                <a:path w="3771" h="366" extrusionOk="0">
                  <a:moveTo>
                    <a:pt x="122" y="0"/>
                  </a:moveTo>
                  <a:lnTo>
                    <a:pt x="0" y="122"/>
                  </a:lnTo>
                  <a:lnTo>
                    <a:pt x="0" y="365"/>
                  </a:lnTo>
                  <a:lnTo>
                    <a:pt x="3649" y="365"/>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999;p40">
              <a:extLst>
                <a:ext uri="{FF2B5EF4-FFF2-40B4-BE49-F238E27FC236}">
                  <a16:creationId xmlns:a16="http://schemas.microsoft.com/office/drawing/2014/main" id="{E9EAE3EC-3713-F7F1-3BA1-73E3B42E1197}"/>
                </a:ext>
              </a:extLst>
            </p:cNvPr>
            <p:cNvSpPr/>
            <p:nvPr/>
          </p:nvSpPr>
          <p:spPr>
            <a:xfrm>
              <a:off x="2351633" y="2980798"/>
              <a:ext cx="104325" cy="47838"/>
            </a:xfrm>
            <a:custGeom>
              <a:avLst/>
              <a:gdLst/>
              <a:ahLst/>
              <a:cxnLst/>
              <a:rect l="l" t="t" r="r" b="b"/>
              <a:pathLst>
                <a:path w="5838" h="2677" extrusionOk="0">
                  <a:moveTo>
                    <a:pt x="5595" y="244"/>
                  </a:moveTo>
                  <a:lnTo>
                    <a:pt x="5595" y="2433"/>
                  </a:lnTo>
                  <a:lnTo>
                    <a:pt x="243" y="2433"/>
                  </a:lnTo>
                  <a:lnTo>
                    <a:pt x="243" y="244"/>
                  </a:lnTo>
                  <a:close/>
                  <a:moveTo>
                    <a:pt x="0" y="1"/>
                  </a:moveTo>
                  <a:lnTo>
                    <a:pt x="0" y="2676"/>
                  </a:lnTo>
                  <a:lnTo>
                    <a:pt x="5838" y="2676"/>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000;p40">
              <a:extLst>
                <a:ext uri="{FF2B5EF4-FFF2-40B4-BE49-F238E27FC236}">
                  <a16:creationId xmlns:a16="http://schemas.microsoft.com/office/drawing/2014/main" id="{45DEACEF-3E42-4645-4F20-03918785A699}"/>
                </a:ext>
              </a:extLst>
            </p:cNvPr>
            <p:cNvSpPr/>
            <p:nvPr/>
          </p:nvSpPr>
          <p:spPr>
            <a:xfrm>
              <a:off x="2351633" y="2978635"/>
              <a:ext cx="93460" cy="6540"/>
            </a:xfrm>
            <a:custGeom>
              <a:avLst/>
              <a:gdLst/>
              <a:ahLst/>
              <a:cxnLst/>
              <a:rect l="l" t="t" r="r" b="b"/>
              <a:pathLst>
                <a:path w="5230" h="366" extrusionOk="0">
                  <a:moveTo>
                    <a:pt x="0" y="0"/>
                  </a:moveTo>
                  <a:lnTo>
                    <a:pt x="0" y="365"/>
                  </a:lnTo>
                  <a:lnTo>
                    <a:pt x="5108" y="365"/>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001;p40">
              <a:extLst>
                <a:ext uri="{FF2B5EF4-FFF2-40B4-BE49-F238E27FC236}">
                  <a16:creationId xmlns:a16="http://schemas.microsoft.com/office/drawing/2014/main" id="{FA933619-3BB1-7510-D72F-F146B547F2C6}"/>
                </a:ext>
              </a:extLst>
            </p:cNvPr>
            <p:cNvSpPr/>
            <p:nvPr/>
          </p:nvSpPr>
          <p:spPr>
            <a:xfrm>
              <a:off x="2440733" y="2978635"/>
              <a:ext cx="15225" cy="6540"/>
            </a:xfrm>
            <a:custGeom>
              <a:avLst/>
              <a:gdLst/>
              <a:ahLst/>
              <a:cxnLst/>
              <a:rect l="l" t="t" r="r" b="b"/>
              <a:pathLst>
                <a:path w="852" h="366" extrusionOk="0">
                  <a:moveTo>
                    <a:pt x="0" y="0"/>
                  </a:moveTo>
                  <a:lnTo>
                    <a:pt x="0" y="365"/>
                  </a:lnTo>
                  <a:lnTo>
                    <a:pt x="730" y="365"/>
                  </a:lnTo>
                  <a:lnTo>
                    <a:pt x="852" y="243"/>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002;p40">
              <a:extLst>
                <a:ext uri="{FF2B5EF4-FFF2-40B4-BE49-F238E27FC236}">
                  <a16:creationId xmlns:a16="http://schemas.microsoft.com/office/drawing/2014/main" id="{A58BA4AE-AD4E-BEB5-C70D-0E4C1EA77567}"/>
                </a:ext>
              </a:extLst>
            </p:cNvPr>
            <p:cNvSpPr/>
            <p:nvPr/>
          </p:nvSpPr>
          <p:spPr>
            <a:xfrm>
              <a:off x="1979991" y="3024275"/>
              <a:ext cx="158668" cy="50000"/>
            </a:xfrm>
            <a:custGeom>
              <a:avLst/>
              <a:gdLst/>
              <a:ahLst/>
              <a:cxnLst/>
              <a:rect l="l" t="t" r="r" b="b"/>
              <a:pathLst>
                <a:path w="8879" h="2798" extrusionOk="0">
                  <a:moveTo>
                    <a:pt x="8514" y="243"/>
                  </a:moveTo>
                  <a:lnTo>
                    <a:pt x="8514" y="2554"/>
                  </a:lnTo>
                  <a:lnTo>
                    <a:pt x="243" y="2554"/>
                  </a:lnTo>
                  <a:lnTo>
                    <a:pt x="243" y="243"/>
                  </a:lnTo>
                  <a:close/>
                  <a:moveTo>
                    <a:pt x="0" y="0"/>
                  </a:moveTo>
                  <a:lnTo>
                    <a:pt x="0" y="2797"/>
                  </a:lnTo>
                  <a:lnTo>
                    <a:pt x="8878" y="2797"/>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003;p40">
              <a:extLst>
                <a:ext uri="{FF2B5EF4-FFF2-40B4-BE49-F238E27FC236}">
                  <a16:creationId xmlns:a16="http://schemas.microsoft.com/office/drawing/2014/main" id="{04675021-FA3E-229F-EC99-B2B79C225A0C}"/>
                </a:ext>
              </a:extLst>
            </p:cNvPr>
            <p:cNvSpPr/>
            <p:nvPr/>
          </p:nvSpPr>
          <p:spPr>
            <a:xfrm>
              <a:off x="1979991" y="3024275"/>
              <a:ext cx="158668" cy="50000"/>
            </a:xfrm>
            <a:custGeom>
              <a:avLst/>
              <a:gdLst/>
              <a:ahLst/>
              <a:cxnLst/>
              <a:rect l="l" t="t" r="r" b="b"/>
              <a:pathLst>
                <a:path w="8879" h="2798" fill="none" extrusionOk="0">
                  <a:moveTo>
                    <a:pt x="8878" y="2797"/>
                  </a:moveTo>
                  <a:lnTo>
                    <a:pt x="0" y="2797"/>
                  </a:lnTo>
                  <a:lnTo>
                    <a:pt x="0" y="0"/>
                  </a:lnTo>
                  <a:lnTo>
                    <a:pt x="8878" y="0"/>
                  </a:lnTo>
                  <a:lnTo>
                    <a:pt x="8878"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004;p40">
              <a:extLst>
                <a:ext uri="{FF2B5EF4-FFF2-40B4-BE49-F238E27FC236}">
                  <a16:creationId xmlns:a16="http://schemas.microsoft.com/office/drawing/2014/main" id="{1F59C08A-D407-615B-6A88-FFE7A39EB261}"/>
                </a:ext>
              </a:extLst>
            </p:cNvPr>
            <p:cNvSpPr/>
            <p:nvPr/>
          </p:nvSpPr>
          <p:spPr>
            <a:xfrm>
              <a:off x="1984333" y="3028618"/>
              <a:ext cx="147803" cy="41315"/>
            </a:xfrm>
            <a:custGeom>
              <a:avLst/>
              <a:gdLst/>
              <a:ahLst/>
              <a:cxnLst/>
              <a:rect l="l" t="t" r="r" b="b"/>
              <a:pathLst>
                <a:path w="8271" h="2312" fill="none" extrusionOk="0">
                  <a:moveTo>
                    <a:pt x="0" y="2311"/>
                  </a:moveTo>
                  <a:lnTo>
                    <a:pt x="8271" y="2311"/>
                  </a:lnTo>
                  <a:lnTo>
                    <a:pt x="8271"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005;p40">
              <a:extLst>
                <a:ext uri="{FF2B5EF4-FFF2-40B4-BE49-F238E27FC236}">
                  <a16:creationId xmlns:a16="http://schemas.microsoft.com/office/drawing/2014/main" id="{23C0A162-484C-832B-256F-732B047B3BFC}"/>
                </a:ext>
              </a:extLst>
            </p:cNvPr>
            <p:cNvSpPr/>
            <p:nvPr/>
          </p:nvSpPr>
          <p:spPr>
            <a:xfrm>
              <a:off x="2043018" y="3024275"/>
              <a:ext cx="95640" cy="4360"/>
            </a:xfrm>
            <a:custGeom>
              <a:avLst/>
              <a:gdLst/>
              <a:ahLst/>
              <a:cxnLst/>
              <a:rect l="l" t="t" r="r" b="b"/>
              <a:pathLst>
                <a:path w="5352" h="244" extrusionOk="0">
                  <a:moveTo>
                    <a:pt x="0" y="0"/>
                  </a:moveTo>
                  <a:lnTo>
                    <a:pt x="0" y="243"/>
                  </a:lnTo>
                  <a:lnTo>
                    <a:pt x="5351" y="243"/>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006;p40">
              <a:extLst>
                <a:ext uri="{FF2B5EF4-FFF2-40B4-BE49-F238E27FC236}">
                  <a16:creationId xmlns:a16="http://schemas.microsoft.com/office/drawing/2014/main" id="{4803EAC8-3B8C-3B38-2942-031532BED487}"/>
                </a:ext>
              </a:extLst>
            </p:cNvPr>
            <p:cNvSpPr/>
            <p:nvPr/>
          </p:nvSpPr>
          <p:spPr>
            <a:xfrm>
              <a:off x="2043018" y="3024275"/>
              <a:ext cx="95640" cy="4360"/>
            </a:xfrm>
            <a:custGeom>
              <a:avLst/>
              <a:gdLst/>
              <a:ahLst/>
              <a:cxnLst/>
              <a:rect l="l" t="t" r="r" b="b"/>
              <a:pathLst>
                <a:path w="5352" h="244" fill="none" extrusionOk="0">
                  <a:moveTo>
                    <a:pt x="5108" y="243"/>
                  </a:moveTo>
                  <a:lnTo>
                    <a:pt x="0" y="243"/>
                  </a:lnTo>
                  <a:lnTo>
                    <a:pt x="0" y="0"/>
                  </a:lnTo>
                  <a:lnTo>
                    <a:pt x="122" y="0"/>
                  </a:lnTo>
                  <a:lnTo>
                    <a:pt x="5351" y="0"/>
                  </a:lnTo>
                  <a:lnTo>
                    <a:pt x="5351" y="243"/>
                  </a:lnTo>
                  <a:lnTo>
                    <a:pt x="5108"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007;p40">
              <a:extLst>
                <a:ext uri="{FF2B5EF4-FFF2-40B4-BE49-F238E27FC236}">
                  <a16:creationId xmlns:a16="http://schemas.microsoft.com/office/drawing/2014/main" id="{EFC68D1C-2AD8-6032-C196-75DE7F92AE95}"/>
                </a:ext>
              </a:extLst>
            </p:cNvPr>
            <p:cNvSpPr/>
            <p:nvPr/>
          </p:nvSpPr>
          <p:spPr>
            <a:xfrm>
              <a:off x="2132118" y="3024275"/>
              <a:ext cx="158668" cy="50000"/>
            </a:xfrm>
            <a:custGeom>
              <a:avLst/>
              <a:gdLst/>
              <a:ahLst/>
              <a:cxnLst/>
              <a:rect l="l" t="t" r="r" b="b"/>
              <a:pathLst>
                <a:path w="8879" h="2798" extrusionOk="0">
                  <a:moveTo>
                    <a:pt x="8635" y="243"/>
                  </a:moveTo>
                  <a:lnTo>
                    <a:pt x="8635" y="2554"/>
                  </a:lnTo>
                  <a:lnTo>
                    <a:pt x="365" y="2554"/>
                  </a:lnTo>
                  <a:lnTo>
                    <a:pt x="365" y="243"/>
                  </a:lnTo>
                  <a:close/>
                  <a:moveTo>
                    <a:pt x="1" y="0"/>
                  </a:moveTo>
                  <a:lnTo>
                    <a:pt x="1"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008;p40">
              <a:extLst>
                <a:ext uri="{FF2B5EF4-FFF2-40B4-BE49-F238E27FC236}">
                  <a16:creationId xmlns:a16="http://schemas.microsoft.com/office/drawing/2014/main" id="{7A19A2FA-3B32-4088-23E1-C82170FD3BE5}"/>
                </a:ext>
              </a:extLst>
            </p:cNvPr>
            <p:cNvSpPr/>
            <p:nvPr/>
          </p:nvSpPr>
          <p:spPr>
            <a:xfrm>
              <a:off x="2132118" y="3024275"/>
              <a:ext cx="158668" cy="50000"/>
            </a:xfrm>
            <a:custGeom>
              <a:avLst/>
              <a:gdLst/>
              <a:ahLst/>
              <a:cxnLst/>
              <a:rect l="l" t="t" r="r" b="b"/>
              <a:pathLst>
                <a:path w="8879" h="2798" fill="none" extrusionOk="0">
                  <a:moveTo>
                    <a:pt x="8879" y="2797"/>
                  </a:moveTo>
                  <a:lnTo>
                    <a:pt x="1" y="2797"/>
                  </a:lnTo>
                  <a:lnTo>
                    <a:pt x="1" y="0"/>
                  </a:lnTo>
                  <a:lnTo>
                    <a:pt x="8879" y="0"/>
                  </a:lnTo>
                  <a:lnTo>
                    <a:pt x="8879"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009;p40">
              <a:extLst>
                <a:ext uri="{FF2B5EF4-FFF2-40B4-BE49-F238E27FC236}">
                  <a16:creationId xmlns:a16="http://schemas.microsoft.com/office/drawing/2014/main" id="{8034030B-DBBC-4579-35C2-DB0986300557}"/>
                </a:ext>
              </a:extLst>
            </p:cNvPr>
            <p:cNvSpPr/>
            <p:nvPr/>
          </p:nvSpPr>
          <p:spPr>
            <a:xfrm>
              <a:off x="2138641" y="3028618"/>
              <a:ext cx="147803" cy="41315"/>
            </a:xfrm>
            <a:custGeom>
              <a:avLst/>
              <a:gdLst/>
              <a:ahLst/>
              <a:cxnLst/>
              <a:rect l="l" t="t" r="r" b="b"/>
              <a:pathLst>
                <a:path w="8271" h="2312" fill="none" extrusionOk="0">
                  <a:moveTo>
                    <a:pt x="0" y="2311"/>
                  </a:moveTo>
                  <a:lnTo>
                    <a:pt x="8270" y="2311"/>
                  </a:lnTo>
                  <a:lnTo>
                    <a:pt x="8270"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010;p40">
              <a:extLst>
                <a:ext uri="{FF2B5EF4-FFF2-40B4-BE49-F238E27FC236}">
                  <a16:creationId xmlns:a16="http://schemas.microsoft.com/office/drawing/2014/main" id="{D8459740-09FC-0EEF-1F55-7C1CC12B3234}"/>
                </a:ext>
              </a:extLst>
            </p:cNvPr>
            <p:cNvSpPr/>
            <p:nvPr/>
          </p:nvSpPr>
          <p:spPr>
            <a:xfrm>
              <a:off x="2132118" y="3024275"/>
              <a:ext cx="69568" cy="4360"/>
            </a:xfrm>
            <a:custGeom>
              <a:avLst/>
              <a:gdLst/>
              <a:ahLst/>
              <a:cxnLst/>
              <a:rect l="l" t="t" r="r" b="b"/>
              <a:pathLst>
                <a:path w="3893" h="244" extrusionOk="0">
                  <a:moveTo>
                    <a:pt x="1" y="0"/>
                  </a:moveTo>
                  <a:lnTo>
                    <a:pt x="1" y="243"/>
                  </a:lnTo>
                  <a:lnTo>
                    <a:pt x="3892" y="243"/>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011;p40">
              <a:extLst>
                <a:ext uri="{FF2B5EF4-FFF2-40B4-BE49-F238E27FC236}">
                  <a16:creationId xmlns:a16="http://schemas.microsoft.com/office/drawing/2014/main" id="{FEEEC95F-4632-C1CF-CC90-3A0AABDAF9C9}"/>
                </a:ext>
              </a:extLst>
            </p:cNvPr>
            <p:cNvSpPr/>
            <p:nvPr/>
          </p:nvSpPr>
          <p:spPr>
            <a:xfrm>
              <a:off x="2197326" y="3024275"/>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012;p40">
              <a:extLst>
                <a:ext uri="{FF2B5EF4-FFF2-40B4-BE49-F238E27FC236}">
                  <a16:creationId xmlns:a16="http://schemas.microsoft.com/office/drawing/2014/main" id="{361B5340-F790-C2C1-C193-AEE1E334F384}"/>
                </a:ext>
              </a:extLst>
            </p:cNvPr>
            <p:cNvSpPr/>
            <p:nvPr/>
          </p:nvSpPr>
          <p:spPr>
            <a:xfrm>
              <a:off x="2286426" y="3024275"/>
              <a:ext cx="158668" cy="50000"/>
            </a:xfrm>
            <a:custGeom>
              <a:avLst/>
              <a:gdLst/>
              <a:ahLst/>
              <a:cxnLst/>
              <a:rect l="l" t="t" r="r" b="b"/>
              <a:pathLst>
                <a:path w="8879" h="2798" extrusionOk="0">
                  <a:moveTo>
                    <a:pt x="8635" y="243"/>
                  </a:moveTo>
                  <a:lnTo>
                    <a:pt x="8635" y="2554"/>
                  </a:lnTo>
                  <a:lnTo>
                    <a:pt x="244" y="2554"/>
                  </a:lnTo>
                  <a:lnTo>
                    <a:pt x="244" y="243"/>
                  </a:lnTo>
                  <a:close/>
                  <a:moveTo>
                    <a:pt x="0" y="0"/>
                  </a:moveTo>
                  <a:lnTo>
                    <a:pt x="0"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013;p40">
              <a:extLst>
                <a:ext uri="{FF2B5EF4-FFF2-40B4-BE49-F238E27FC236}">
                  <a16:creationId xmlns:a16="http://schemas.microsoft.com/office/drawing/2014/main" id="{965B75BB-1C01-00BE-DD01-6B4BC6CAF5DF}"/>
                </a:ext>
              </a:extLst>
            </p:cNvPr>
            <p:cNvSpPr/>
            <p:nvPr/>
          </p:nvSpPr>
          <p:spPr>
            <a:xfrm>
              <a:off x="2286426" y="3024275"/>
              <a:ext cx="158668" cy="50000"/>
            </a:xfrm>
            <a:custGeom>
              <a:avLst/>
              <a:gdLst/>
              <a:ahLst/>
              <a:cxnLst/>
              <a:rect l="l" t="t" r="r" b="b"/>
              <a:pathLst>
                <a:path w="8879" h="2798" fill="none" extrusionOk="0">
                  <a:moveTo>
                    <a:pt x="8879" y="2797"/>
                  </a:moveTo>
                  <a:lnTo>
                    <a:pt x="0" y="2797"/>
                  </a:lnTo>
                  <a:lnTo>
                    <a:pt x="0" y="0"/>
                  </a:lnTo>
                  <a:lnTo>
                    <a:pt x="8879" y="0"/>
                  </a:lnTo>
                  <a:lnTo>
                    <a:pt x="8879"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014;p40">
              <a:extLst>
                <a:ext uri="{FF2B5EF4-FFF2-40B4-BE49-F238E27FC236}">
                  <a16:creationId xmlns:a16="http://schemas.microsoft.com/office/drawing/2014/main" id="{BC07658C-A30C-DF13-C33C-1CDCA59DAC1B}"/>
                </a:ext>
              </a:extLst>
            </p:cNvPr>
            <p:cNvSpPr/>
            <p:nvPr/>
          </p:nvSpPr>
          <p:spPr>
            <a:xfrm>
              <a:off x="2290768" y="3028618"/>
              <a:ext cx="149983" cy="41315"/>
            </a:xfrm>
            <a:custGeom>
              <a:avLst/>
              <a:gdLst/>
              <a:ahLst/>
              <a:cxnLst/>
              <a:rect l="l" t="t" r="r" b="b"/>
              <a:pathLst>
                <a:path w="8393" h="2312" fill="none" extrusionOk="0">
                  <a:moveTo>
                    <a:pt x="1" y="2311"/>
                  </a:moveTo>
                  <a:lnTo>
                    <a:pt x="8392" y="2311"/>
                  </a:lnTo>
                  <a:lnTo>
                    <a:pt x="8392" y="0"/>
                  </a:lnTo>
                  <a:lnTo>
                    <a:pt x="1" y="0"/>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015;p40">
              <a:extLst>
                <a:ext uri="{FF2B5EF4-FFF2-40B4-BE49-F238E27FC236}">
                  <a16:creationId xmlns:a16="http://schemas.microsoft.com/office/drawing/2014/main" id="{38B50BC1-17A9-4564-148C-64E878FD2930}"/>
                </a:ext>
              </a:extLst>
            </p:cNvPr>
            <p:cNvSpPr/>
            <p:nvPr/>
          </p:nvSpPr>
          <p:spPr>
            <a:xfrm>
              <a:off x="2286426" y="3024275"/>
              <a:ext cx="67388" cy="4360"/>
            </a:xfrm>
            <a:custGeom>
              <a:avLst/>
              <a:gdLst/>
              <a:ahLst/>
              <a:cxnLst/>
              <a:rect l="l" t="t" r="r" b="b"/>
              <a:pathLst>
                <a:path w="3771" h="244" extrusionOk="0">
                  <a:moveTo>
                    <a:pt x="0" y="0"/>
                  </a:moveTo>
                  <a:lnTo>
                    <a:pt x="0"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016;p40">
              <a:extLst>
                <a:ext uri="{FF2B5EF4-FFF2-40B4-BE49-F238E27FC236}">
                  <a16:creationId xmlns:a16="http://schemas.microsoft.com/office/drawing/2014/main" id="{D6B0A2BE-170D-C804-3E9E-484F8A1B189D}"/>
                </a:ext>
              </a:extLst>
            </p:cNvPr>
            <p:cNvSpPr/>
            <p:nvPr/>
          </p:nvSpPr>
          <p:spPr>
            <a:xfrm>
              <a:off x="2351633" y="3024275"/>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017;p40">
              <a:extLst>
                <a:ext uri="{FF2B5EF4-FFF2-40B4-BE49-F238E27FC236}">
                  <a16:creationId xmlns:a16="http://schemas.microsoft.com/office/drawing/2014/main" id="{D2D0032E-E5ED-9253-07C8-FFD0A0F26F2C}"/>
                </a:ext>
              </a:extLst>
            </p:cNvPr>
            <p:cNvSpPr/>
            <p:nvPr/>
          </p:nvSpPr>
          <p:spPr>
            <a:xfrm>
              <a:off x="2440733" y="3024275"/>
              <a:ext cx="15225" cy="50000"/>
            </a:xfrm>
            <a:custGeom>
              <a:avLst/>
              <a:gdLst/>
              <a:ahLst/>
              <a:cxnLst/>
              <a:rect l="l" t="t" r="r" b="b"/>
              <a:pathLst>
                <a:path w="852" h="2798" extrusionOk="0">
                  <a:moveTo>
                    <a:pt x="609" y="243"/>
                  </a:moveTo>
                  <a:lnTo>
                    <a:pt x="609" y="2554"/>
                  </a:lnTo>
                  <a:lnTo>
                    <a:pt x="244" y="2554"/>
                  </a:lnTo>
                  <a:lnTo>
                    <a:pt x="244" y="243"/>
                  </a:lnTo>
                  <a:close/>
                  <a:moveTo>
                    <a:pt x="0" y="0"/>
                  </a:moveTo>
                  <a:lnTo>
                    <a:pt x="0" y="2797"/>
                  </a:lnTo>
                  <a:lnTo>
                    <a:pt x="852" y="2797"/>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018;p40">
              <a:extLst>
                <a:ext uri="{FF2B5EF4-FFF2-40B4-BE49-F238E27FC236}">
                  <a16:creationId xmlns:a16="http://schemas.microsoft.com/office/drawing/2014/main" id="{A2CDAED2-BC61-97CB-7EFD-9530A72F96D2}"/>
                </a:ext>
              </a:extLst>
            </p:cNvPr>
            <p:cNvSpPr/>
            <p:nvPr/>
          </p:nvSpPr>
          <p:spPr>
            <a:xfrm>
              <a:off x="2440733" y="3024275"/>
              <a:ext cx="15225" cy="50000"/>
            </a:xfrm>
            <a:custGeom>
              <a:avLst/>
              <a:gdLst/>
              <a:ahLst/>
              <a:cxnLst/>
              <a:rect l="l" t="t" r="r" b="b"/>
              <a:pathLst>
                <a:path w="852" h="2798" fill="none" extrusionOk="0">
                  <a:moveTo>
                    <a:pt x="852" y="2797"/>
                  </a:moveTo>
                  <a:lnTo>
                    <a:pt x="0" y="2797"/>
                  </a:lnTo>
                  <a:lnTo>
                    <a:pt x="0" y="0"/>
                  </a:lnTo>
                  <a:lnTo>
                    <a:pt x="852" y="0"/>
                  </a:lnTo>
                  <a:lnTo>
                    <a:pt x="852"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019;p40">
              <a:extLst>
                <a:ext uri="{FF2B5EF4-FFF2-40B4-BE49-F238E27FC236}">
                  <a16:creationId xmlns:a16="http://schemas.microsoft.com/office/drawing/2014/main" id="{DBA9B148-5410-0D21-B567-E4285FEC29B7}"/>
                </a:ext>
              </a:extLst>
            </p:cNvPr>
            <p:cNvSpPr/>
            <p:nvPr/>
          </p:nvSpPr>
          <p:spPr>
            <a:xfrm>
              <a:off x="2445075" y="3028618"/>
              <a:ext cx="6540" cy="41315"/>
            </a:xfrm>
            <a:custGeom>
              <a:avLst/>
              <a:gdLst/>
              <a:ahLst/>
              <a:cxnLst/>
              <a:rect l="l" t="t" r="r" b="b"/>
              <a:pathLst>
                <a:path w="366" h="2312" fill="none" extrusionOk="0">
                  <a:moveTo>
                    <a:pt x="1" y="2311"/>
                  </a:moveTo>
                  <a:lnTo>
                    <a:pt x="366" y="2311"/>
                  </a:lnTo>
                  <a:lnTo>
                    <a:pt x="366" y="0"/>
                  </a:lnTo>
                  <a:lnTo>
                    <a:pt x="1" y="0"/>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020;p40">
              <a:extLst>
                <a:ext uri="{FF2B5EF4-FFF2-40B4-BE49-F238E27FC236}">
                  <a16:creationId xmlns:a16="http://schemas.microsoft.com/office/drawing/2014/main" id="{A15AA0A2-BCD5-CCCC-FB99-6CE09CADFF2C}"/>
                </a:ext>
              </a:extLst>
            </p:cNvPr>
            <p:cNvSpPr/>
            <p:nvPr/>
          </p:nvSpPr>
          <p:spPr>
            <a:xfrm>
              <a:off x="2440733" y="3024275"/>
              <a:ext cx="15225" cy="4360"/>
            </a:xfrm>
            <a:custGeom>
              <a:avLst/>
              <a:gdLst/>
              <a:ahLst/>
              <a:cxnLst/>
              <a:rect l="l" t="t" r="r" b="b"/>
              <a:pathLst>
                <a:path w="852" h="244" extrusionOk="0">
                  <a:moveTo>
                    <a:pt x="0" y="0"/>
                  </a:moveTo>
                  <a:lnTo>
                    <a:pt x="0" y="243"/>
                  </a:lnTo>
                  <a:lnTo>
                    <a:pt x="852" y="243"/>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021;p40">
              <a:extLst>
                <a:ext uri="{FF2B5EF4-FFF2-40B4-BE49-F238E27FC236}">
                  <a16:creationId xmlns:a16="http://schemas.microsoft.com/office/drawing/2014/main" id="{5BCB30D8-7685-1D26-DC6B-012B4694E179}"/>
                </a:ext>
              </a:extLst>
            </p:cNvPr>
            <p:cNvSpPr/>
            <p:nvPr/>
          </p:nvSpPr>
          <p:spPr>
            <a:xfrm>
              <a:off x="2043018" y="3069915"/>
              <a:ext cx="158668" cy="50000"/>
            </a:xfrm>
            <a:custGeom>
              <a:avLst/>
              <a:gdLst/>
              <a:ahLst/>
              <a:cxnLst/>
              <a:rect l="l" t="t" r="r" b="b"/>
              <a:pathLst>
                <a:path w="8879" h="2798" extrusionOk="0">
                  <a:moveTo>
                    <a:pt x="8635" y="243"/>
                  </a:moveTo>
                  <a:lnTo>
                    <a:pt x="8635" y="2554"/>
                  </a:lnTo>
                  <a:lnTo>
                    <a:pt x="365" y="2554"/>
                  </a:lnTo>
                  <a:lnTo>
                    <a:pt x="365" y="243"/>
                  </a:lnTo>
                  <a:close/>
                  <a:moveTo>
                    <a:pt x="0" y="0"/>
                  </a:moveTo>
                  <a:lnTo>
                    <a:pt x="0" y="2797"/>
                  </a:lnTo>
                  <a:lnTo>
                    <a:pt x="8878" y="2797"/>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022;p40">
              <a:extLst>
                <a:ext uri="{FF2B5EF4-FFF2-40B4-BE49-F238E27FC236}">
                  <a16:creationId xmlns:a16="http://schemas.microsoft.com/office/drawing/2014/main" id="{E342FADB-CAB9-104A-45DB-5FFDE86FECF4}"/>
                </a:ext>
              </a:extLst>
            </p:cNvPr>
            <p:cNvSpPr/>
            <p:nvPr/>
          </p:nvSpPr>
          <p:spPr>
            <a:xfrm>
              <a:off x="2043018" y="3069915"/>
              <a:ext cx="158668" cy="50000"/>
            </a:xfrm>
            <a:custGeom>
              <a:avLst/>
              <a:gdLst/>
              <a:ahLst/>
              <a:cxnLst/>
              <a:rect l="l" t="t" r="r" b="b"/>
              <a:pathLst>
                <a:path w="8879" h="2798" fill="none" extrusionOk="0">
                  <a:moveTo>
                    <a:pt x="8878" y="2797"/>
                  </a:moveTo>
                  <a:lnTo>
                    <a:pt x="0" y="2797"/>
                  </a:lnTo>
                  <a:lnTo>
                    <a:pt x="0" y="0"/>
                  </a:lnTo>
                  <a:lnTo>
                    <a:pt x="8878" y="0"/>
                  </a:lnTo>
                  <a:lnTo>
                    <a:pt x="8878"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023;p40">
              <a:extLst>
                <a:ext uri="{FF2B5EF4-FFF2-40B4-BE49-F238E27FC236}">
                  <a16:creationId xmlns:a16="http://schemas.microsoft.com/office/drawing/2014/main" id="{0CA4C346-1675-413C-4888-F806228D987C}"/>
                </a:ext>
              </a:extLst>
            </p:cNvPr>
            <p:cNvSpPr/>
            <p:nvPr/>
          </p:nvSpPr>
          <p:spPr>
            <a:xfrm>
              <a:off x="2049541" y="3074258"/>
              <a:ext cx="147803" cy="41315"/>
            </a:xfrm>
            <a:custGeom>
              <a:avLst/>
              <a:gdLst/>
              <a:ahLst/>
              <a:cxnLst/>
              <a:rect l="l" t="t" r="r" b="b"/>
              <a:pathLst>
                <a:path w="8271" h="2312" fill="none" extrusionOk="0">
                  <a:moveTo>
                    <a:pt x="0" y="2311"/>
                  </a:moveTo>
                  <a:lnTo>
                    <a:pt x="8270" y="2311"/>
                  </a:lnTo>
                  <a:lnTo>
                    <a:pt x="8270"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024;p40">
              <a:extLst>
                <a:ext uri="{FF2B5EF4-FFF2-40B4-BE49-F238E27FC236}">
                  <a16:creationId xmlns:a16="http://schemas.microsoft.com/office/drawing/2014/main" id="{216649EE-38EA-621F-DB8A-678437D88C68}"/>
                </a:ext>
              </a:extLst>
            </p:cNvPr>
            <p:cNvSpPr/>
            <p:nvPr/>
          </p:nvSpPr>
          <p:spPr>
            <a:xfrm>
              <a:off x="2197326" y="3069915"/>
              <a:ext cx="156488" cy="50000"/>
            </a:xfrm>
            <a:custGeom>
              <a:avLst/>
              <a:gdLst/>
              <a:ahLst/>
              <a:cxnLst/>
              <a:rect l="l" t="t" r="r" b="b"/>
              <a:pathLst>
                <a:path w="8757" h="2798" extrusionOk="0">
                  <a:moveTo>
                    <a:pt x="8513" y="243"/>
                  </a:moveTo>
                  <a:lnTo>
                    <a:pt x="8513" y="2554"/>
                  </a:lnTo>
                  <a:lnTo>
                    <a:pt x="243" y="2554"/>
                  </a:lnTo>
                  <a:lnTo>
                    <a:pt x="243" y="243"/>
                  </a:lnTo>
                  <a:close/>
                  <a:moveTo>
                    <a:pt x="0" y="0"/>
                  </a:moveTo>
                  <a:lnTo>
                    <a:pt x="0"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025;p40">
              <a:extLst>
                <a:ext uri="{FF2B5EF4-FFF2-40B4-BE49-F238E27FC236}">
                  <a16:creationId xmlns:a16="http://schemas.microsoft.com/office/drawing/2014/main" id="{BECCDCAD-9777-277B-3A92-0443FCD4D688}"/>
                </a:ext>
              </a:extLst>
            </p:cNvPr>
            <p:cNvSpPr/>
            <p:nvPr/>
          </p:nvSpPr>
          <p:spPr>
            <a:xfrm>
              <a:off x="2197326" y="3069915"/>
              <a:ext cx="156488" cy="50000"/>
            </a:xfrm>
            <a:custGeom>
              <a:avLst/>
              <a:gdLst/>
              <a:ahLst/>
              <a:cxnLst/>
              <a:rect l="l" t="t" r="r" b="b"/>
              <a:pathLst>
                <a:path w="8757" h="2798" fill="none" extrusionOk="0">
                  <a:moveTo>
                    <a:pt x="8757" y="2797"/>
                  </a:moveTo>
                  <a:lnTo>
                    <a:pt x="0" y="2797"/>
                  </a:lnTo>
                  <a:lnTo>
                    <a:pt x="0" y="0"/>
                  </a:lnTo>
                  <a:lnTo>
                    <a:pt x="8757" y="0"/>
                  </a:lnTo>
                  <a:lnTo>
                    <a:pt x="8757"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026;p40">
              <a:extLst>
                <a:ext uri="{FF2B5EF4-FFF2-40B4-BE49-F238E27FC236}">
                  <a16:creationId xmlns:a16="http://schemas.microsoft.com/office/drawing/2014/main" id="{AAA3E860-D3DB-0B61-B0D4-B951420C1253}"/>
                </a:ext>
              </a:extLst>
            </p:cNvPr>
            <p:cNvSpPr/>
            <p:nvPr/>
          </p:nvSpPr>
          <p:spPr>
            <a:xfrm>
              <a:off x="2201668" y="3074258"/>
              <a:ext cx="147803" cy="41315"/>
            </a:xfrm>
            <a:custGeom>
              <a:avLst/>
              <a:gdLst/>
              <a:ahLst/>
              <a:cxnLst/>
              <a:rect l="l" t="t" r="r" b="b"/>
              <a:pathLst>
                <a:path w="8271" h="2312" fill="none" extrusionOk="0">
                  <a:moveTo>
                    <a:pt x="0" y="2311"/>
                  </a:moveTo>
                  <a:lnTo>
                    <a:pt x="8270" y="2311"/>
                  </a:lnTo>
                  <a:lnTo>
                    <a:pt x="8270"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027;p40">
              <a:extLst>
                <a:ext uri="{FF2B5EF4-FFF2-40B4-BE49-F238E27FC236}">
                  <a16:creationId xmlns:a16="http://schemas.microsoft.com/office/drawing/2014/main" id="{5E667B30-E6F6-3C06-8685-C220F605578A}"/>
                </a:ext>
              </a:extLst>
            </p:cNvPr>
            <p:cNvSpPr/>
            <p:nvPr/>
          </p:nvSpPr>
          <p:spPr>
            <a:xfrm>
              <a:off x="2351633" y="3069915"/>
              <a:ext cx="104325" cy="50000"/>
            </a:xfrm>
            <a:custGeom>
              <a:avLst/>
              <a:gdLst/>
              <a:ahLst/>
              <a:cxnLst/>
              <a:rect l="l" t="t" r="r" b="b"/>
              <a:pathLst>
                <a:path w="5838" h="2798" extrusionOk="0">
                  <a:moveTo>
                    <a:pt x="5595" y="243"/>
                  </a:moveTo>
                  <a:lnTo>
                    <a:pt x="5595" y="2554"/>
                  </a:lnTo>
                  <a:lnTo>
                    <a:pt x="243" y="2554"/>
                  </a:lnTo>
                  <a:lnTo>
                    <a:pt x="243" y="243"/>
                  </a:lnTo>
                  <a:close/>
                  <a:moveTo>
                    <a:pt x="0" y="0"/>
                  </a:moveTo>
                  <a:lnTo>
                    <a:pt x="0" y="2797"/>
                  </a:lnTo>
                  <a:lnTo>
                    <a:pt x="5838" y="2797"/>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028;p40">
              <a:extLst>
                <a:ext uri="{FF2B5EF4-FFF2-40B4-BE49-F238E27FC236}">
                  <a16:creationId xmlns:a16="http://schemas.microsoft.com/office/drawing/2014/main" id="{84C3988B-8F5B-3627-6B07-3490FBF4EA71}"/>
                </a:ext>
              </a:extLst>
            </p:cNvPr>
            <p:cNvSpPr/>
            <p:nvPr/>
          </p:nvSpPr>
          <p:spPr>
            <a:xfrm>
              <a:off x="2351633" y="3069915"/>
              <a:ext cx="104325" cy="50000"/>
            </a:xfrm>
            <a:custGeom>
              <a:avLst/>
              <a:gdLst/>
              <a:ahLst/>
              <a:cxnLst/>
              <a:rect l="l" t="t" r="r" b="b"/>
              <a:pathLst>
                <a:path w="5838" h="2798" fill="none" extrusionOk="0">
                  <a:moveTo>
                    <a:pt x="5838" y="2797"/>
                  </a:moveTo>
                  <a:lnTo>
                    <a:pt x="0" y="2797"/>
                  </a:lnTo>
                  <a:lnTo>
                    <a:pt x="0" y="0"/>
                  </a:lnTo>
                  <a:lnTo>
                    <a:pt x="5838" y="0"/>
                  </a:lnTo>
                  <a:lnTo>
                    <a:pt x="5838"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029;p40">
              <a:extLst>
                <a:ext uri="{FF2B5EF4-FFF2-40B4-BE49-F238E27FC236}">
                  <a16:creationId xmlns:a16="http://schemas.microsoft.com/office/drawing/2014/main" id="{EF1D0B83-174C-0144-48AE-CC020DB9BFBC}"/>
                </a:ext>
              </a:extLst>
            </p:cNvPr>
            <p:cNvSpPr/>
            <p:nvPr/>
          </p:nvSpPr>
          <p:spPr>
            <a:xfrm>
              <a:off x="2355976" y="3074258"/>
              <a:ext cx="95640" cy="41315"/>
            </a:xfrm>
            <a:custGeom>
              <a:avLst/>
              <a:gdLst/>
              <a:ahLst/>
              <a:cxnLst/>
              <a:rect l="l" t="t" r="r" b="b"/>
              <a:pathLst>
                <a:path w="5352" h="2312" fill="none" extrusionOk="0">
                  <a:moveTo>
                    <a:pt x="0" y="2311"/>
                  </a:moveTo>
                  <a:lnTo>
                    <a:pt x="5352" y="2311"/>
                  </a:lnTo>
                  <a:lnTo>
                    <a:pt x="5352"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030;p40">
              <a:extLst>
                <a:ext uri="{FF2B5EF4-FFF2-40B4-BE49-F238E27FC236}">
                  <a16:creationId xmlns:a16="http://schemas.microsoft.com/office/drawing/2014/main" id="{5CAE97B5-7BFB-810A-2A5B-5A084A540285}"/>
                </a:ext>
              </a:extLst>
            </p:cNvPr>
            <p:cNvSpPr/>
            <p:nvPr/>
          </p:nvSpPr>
          <p:spPr>
            <a:xfrm>
              <a:off x="1979991" y="3117717"/>
              <a:ext cx="158668" cy="47838"/>
            </a:xfrm>
            <a:custGeom>
              <a:avLst/>
              <a:gdLst/>
              <a:ahLst/>
              <a:cxnLst/>
              <a:rect l="l" t="t" r="r" b="b"/>
              <a:pathLst>
                <a:path w="8879" h="2677" extrusionOk="0">
                  <a:moveTo>
                    <a:pt x="8514" y="244"/>
                  </a:moveTo>
                  <a:lnTo>
                    <a:pt x="8514" y="2433"/>
                  </a:lnTo>
                  <a:lnTo>
                    <a:pt x="243" y="2433"/>
                  </a:lnTo>
                  <a:lnTo>
                    <a:pt x="243" y="244"/>
                  </a:lnTo>
                  <a:close/>
                  <a:moveTo>
                    <a:pt x="0" y="1"/>
                  </a:moveTo>
                  <a:lnTo>
                    <a:pt x="0" y="2676"/>
                  </a:lnTo>
                  <a:lnTo>
                    <a:pt x="8878" y="2676"/>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031;p40">
              <a:extLst>
                <a:ext uri="{FF2B5EF4-FFF2-40B4-BE49-F238E27FC236}">
                  <a16:creationId xmlns:a16="http://schemas.microsoft.com/office/drawing/2014/main" id="{43F76DB7-169D-286C-872E-4650962F26B3}"/>
                </a:ext>
              </a:extLst>
            </p:cNvPr>
            <p:cNvSpPr/>
            <p:nvPr/>
          </p:nvSpPr>
          <p:spPr>
            <a:xfrm>
              <a:off x="1979991" y="3117717"/>
              <a:ext cx="158668" cy="47838"/>
            </a:xfrm>
            <a:custGeom>
              <a:avLst/>
              <a:gdLst/>
              <a:ahLst/>
              <a:cxnLst/>
              <a:rect l="l" t="t" r="r" b="b"/>
              <a:pathLst>
                <a:path w="8879" h="2677" fill="none" extrusionOk="0">
                  <a:moveTo>
                    <a:pt x="3649" y="2676"/>
                  </a:moveTo>
                  <a:lnTo>
                    <a:pt x="3406" y="2676"/>
                  </a:lnTo>
                  <a:lnTo>
                    <a:pt x="3406" y="2676"/>
                  </a:lnTo>
                  <a:lnTo>
                    <a:pt x="0" y="2676"/>
                  </a:lnTo>
                  <a:lnTo>
                    <a:pt x="0" y="1"/>
                  </a:lnTo>
                  <a:lnTo>
                    <a:pt x="8878" y="1"/>
                  </a:lnTo>
                  <a:lnTo>
                    <a:pt x="8878" y="2676"/>
                  </a:lnTo>
                  <a:lnTo>
                    <a:pt x="3892" y="2676"/>
                  </a:lnTo>
                  <a:lnTo>
                    <a:pt x="3649"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032;p40">
              <a:extLst>
                <a:ext uri="{FF2B5EF4-FFF2-40B4-BE49-F238E27FC236}">
                  <a16:creationId xmlns:a16="http://schemas.microsoft.com/office/drawing/2014/main" id="{BFF4B3B1-A51F-35B0-50D7-17DFC8E7564E}"/>
                </a:ext>
              </a:extLst>
            </p:cNvPr>
            <p:cNvSpPr/>
            <p:nvPr/>
          </p:nvSpPr>
          <p:spPr>
            <a:xfrm>
              <a:off x="1984333" y="3122078"/>
              <a:ext cx="147803" cy="39135"/>
            </a:xfrm>
            <a:custGeom>
              <a:avLst/>
              <a:gdLst/>
              <a:ahLst/>
              <a:cxnLst/>
              <a:rect l="l" t="t" r="r" b="b"/>
              <a:pathLst>
                <a:path w="8271" h="2190" fill="none" extrusionOk="0">
                  <a:moveTo>
                    <a:pt x="3406" y="2189"/>
                  </a:moveTo>
                  <a:lnTo>
                    <a:pt x="8271" y="2189"/>
                  </a:lnTo>
                  <a:lnTo>
                    <a:pt x="8271" y="0"/>
                  </a:lnTo>
                  <a:lnTo>
                    <a:pt x="0" y="0"/>
                  </a:lnTo>
                  <a:lnTo>
                    <a:pt x="0" y="2189"/>
                  </a:lnTo>
                  <a:lnTo>
                    <a:pt x="3406"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033;p40">
              <a:extLst>
                <a:ext uri="{FF2B5EF4-FFF2-40B4-BE49-F238E27FC236}">
                  <a16:creationId xmlns:a16="http://schemas.microsoft.com/office/drawing/2014/main" id="{F0C0E405-2568-76E5-A9E8-08701A9BE02A}"/>
                </a:ext>
              </a:extLst>
            </p:cNvPr>
            <p:cNvSpPr/>
            <p:nvPr/>
          </p:nvSpPr>
          <p:spPr>
            <a:xfrm>
              <a:off x="2132118" y="3117717"/>
              <a:ext cx="158668" cy="47838"/>
            </a:xfrm>
            <a:custGeom>
              <a:avLst/>
              <a:gdLst/>
              <a:ahLst/>
              <a:cxnLst/>
              <a:rect l="l" t="t" r="r" b="b"/>
              <a:pathLst>
                <a:path w="8879" h="2677" extrusionOk="0">
                  <a:moveTo>
                    <a:pt x="8635" y="244"/>
                  </a:moveTo>
                  <a:lnTo>
                    <a:pt x="8635" y="2433"/>
                  </a:lnTo>
                  <a:lnTo>
                    <a:pt x="365" y="2433"/>
                  </a:lnTo>
                  <a:lnTo>
                    <a:pt x="365" y="244"/>
                  </a:lnTo>
                  <a:close/>
                  <a:moveTo>
                    <a:pt x="1" y="1"/>
                  </a:moveTo>
                  <a:lnTo>
                    <a:pt x="1"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034;p40">
              <a:extLst>
                <a:ext uri="{FF2B5EF4-FFF2-40B4-BE49-F238E27FC236}">
                  <a16:creationId xmlns:a16="http://schemas.microsoft.com/office/drawing/2014/main" id="{5BCB0F19-C841-2AC9-9B64-74CBDD0DC8CA}"/>
                </a:ext>
              </a:extLst>
            </p:cNvPr>
            <p:cNvSpPr/>
            <p:nvPr/>
          </p:nvSpPr>
          <p:spPr>
            <a:xfrm>
              <a:off x="2132118" y="3117717"/>
              <a:ext cx="158668" cy="47838"/>
            </a:xfrm>
            <a:custGeom>
              <a:avLst/>
              <a:gdLst/>
              <a:ahLst/>
              <a:cxnLst/>
              <a:rect l="l" t="t" r="r" b="b"/>
              <a:pathLst>
                <a:path w="8879" h="2677" fill="none" extrusionOk="0">
                  <a:moveTo>
                    <a:pt x="8879" y="2676"/>
                  </a:moveTo>
                  <a:lnTo>
                    <a:pt x="1" y="2676"/>
                  </a:lnTo>
                  <a:lnTo>
                    <a:pt x="1" y="1"/>
                  </a:lnTo>
                  <a:lnTo>
                    <a:pt x="8879" y="1"/>
                  </a:lnTo>
                  <a:lnTo>
                    <a:pt x="8879"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035;p40">
              <a:extLst>
                <a:ext uri="{FF2B5EF4-FFF2-40B4-BE49-F238E27FC236}">
                  <a16:creationId xmlns:a16="http://schemas.microsoft.com/office/drawing/2014/main" id="{10117298-B524-AEEC-A7DB-27DE79074803}"/>
                </a:ext>
              </a:extLst>
            </p:cNvPr>
            <p:cNvSpPr/>
            <p:nvPr/>
          </p:nvSpPr>
          <p:spPr>
            <a:xfrm>
              <a:off x="2138641" y="3122078"/>
              <a:ext cx="147803" cy="39135"/>
            </a:xfrm>
            <a:custGeom>
              <a:avLst/>
              <a:gdLst/>
              <a:ahLst/>
              <a:cxnLst/>
              <a:rect l="l" t="t" r="r" b="b"/>
              <a:pathLst>
                <a:path w="8271" h="2190" fill="none" extrusionOk="0">
                  <a:moveTo>
                    <a:pt x="0" y="2189"/>
                  </a:moveTo>
                  <a:lnTo>
                    <a:pt x="8270" y="2189"/>
                  </a:lnTo>
                  <a:lnTo>
                    <a:pt x="8270" y="0"/>
                  </a:lnTo>
                  <a:lnTo>
                    <a:pt x="0" y="0"/>
                  </a:lnTo>
                  <a:lnTo>
                    <a:pt x="0"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036;p40">
              <a:extLst>
                <a:ext uri="{FF2B5EF4-FFF2-40B4-BE49-F238E27FC236}">
                  <a16:creationId xmlns:a16="http://schemas.microsoft.com/office/drawing/2014/main" id="{92643A27-9D50-4228-B7CB-C60FE6DA3800}"/>
                </a:ext>
              </a:extLst>
            </p:cNvPr>
            <p:cNvSpPr/>
            <p:nvPr/>
          </p:nvSpPr>
          <p:spPr>
            <a:xfrm>
              <a:off x="2286426" y="3117717"/>
              <a:ext cx="158668" cy="47838"/>
            </a:xfrm>
            <a:custGeom>
              <a:avLst/>
              <a:gdLst/>
              <a:ahLst/>
              <a:cxnLst/>
              <a:rect l="l" t="t" r="r" b="b"/>
              <a:pathLst>
                <a:path w="8879" h="2677" extrusionOk="0">
                  <a:moveTo>
                    <a:pt x="8635" y="244"/>
                  </a:moveTo>
                  <a:lnTo>
                    <a:pt x="8635" y="2433"/>
                  </a:lnTo>
                  <a:lnTo>
                    <a:pt x="244" y="2433"/>
                  </a:lnTo>
                  <a:lnTo>
                    <a:pt x="244" y="244"/>
                  </a:lnTo>
                  <a:close/>
                  <a:moveTo>
                    <a:pt x="0" y="1"/>
                  </a:moveTo>
                  <a:lnTo>
                    <a:pt x="0"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037;p40">
              <a:extLst>
                <a:ext uri="{FF2B5EF4-FFF2-40B4-BE49-F238E27FC236}">
                  <a16:creationId xmlns:a16="http://schemas.microsoft.com/office/drawing/2014/main" id="{738D6532-2A11-FC53-D52B-C730E428BE6B}"/>
                </a:ext>
              </a:extLst>
            </p:cNvPr>
            <p:cNvSpPr/>
            <p:nvPr/>
          </p:nvSpPr>
          <p:spPr>
            <a:xfrm>
              <a:off x="2286426" y="3117717"/>
              <a:ext cx="158668" cy="47838"/>
            </a:xfrm>
            <a:custGeom>
              <a:avLst/>
              <a:gdLst/>
              <a:ahLst/>
              <a:cxnLst/>
              <a:rect l="l" t="t" r="r" b="b"/>
              <a:pathLst>
                <a:path w="8879" h="2677" fill="none" extrusionOk="0">
                  <a:moveTo>
                    <a:pt x="3771" y="2676"/>
                  </a:moveTo>
                  <a:lnTo>
                    <a:pt x="3527" y="2676"/>
                  </a:lnTo>
                  <a:lnTo>
                    <a:pt x="3527" y="2676"/>
                  </a:lnTo>
                  <a:lnTo>
                    <a:pt x="0" y="2676"/>
                  </a:lnTo>
                  <a:lnTo>
                    <a:pt x="0" y="1"/>
                  </a:lnTo>
                  <a:lnTo>
                    <a:pt x="8879" y="1"/>
                  </a:lnTo>
                  <a:lnTo>
                    <a:pt x="8879" y="2676"/>
                  </a:lnTo>
                  <a:lnTo>
                    <a:pt x="3892" y="2676"/>
                  </a:lnTo>
                  <a:lnTo>
                    <a:pt x="3771"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038;p40">
              <a:extLst>
                <a:ext uri="{FF2B5EF4-FFF2-40B4-BE49-F238E27FC236}">
                  <a16:creationId xmlns:a16="http://schemas.microsoft.com/office/drawing/2014/main" id="{D6793283-754E-0EBD-0888-201F9554968C}"/>
                </a:ext>
              </a:extLst>
            </p:cNvPr>
            <p:cNvSpPr/>
            <p:nvPr/>
          </p:nvSpPr>
          <p:spPr>
            <a:xfrm>
              <a:off x="2290768" y="3122078"/>
              <a:ext cx="149983" cy="39135"/>
            </a:xfrm>
            <a:custGeom>
              <a:avLst/>
              <a:gdLst/>
              <a:ahLst/>
              <a:cxnLst/>
              <a:rect l="l" t="t" r="r" b="b"/>
              <a:pathLst>
                <a:path w="8393" h="2190" fill="none" extrusionOk="0">
                  <a:moveTo>
                    <a:pt x="3528" y="2189"/>
                  </a:moveTo>
                  <a:lnTo>
                    <a:pt x="8392" y="2189"/>
                  </a:lnTo>
                  <a:lnTo>
                    <a:pt x="8392" y="0"/>
                  </a:lnTo>
                  <a:lnTo>
                    <a:pt x="1" y="0"/>
                  </a:lnTo>
                  <a:lnTo>
                    <a:pt x="1" y="2189"/>
                  </a:lnTo>
                  <a:lnTo>
                    <a:pt x="3528"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039;p40">
              <a:extLst>
                <a:ext uri="{FF2B5EF4-FFF2-40B4-BE49-F238E27FC236}">
                  <a16:creationId xmlns:a16="http://schemas.microsoft.com/office/drawing/2014/main" id="{90C2D22A-4846-1899-5185-E64F5D31362D}"/>
                </a:ext>
              </a:extLst>
            </p:cNvPr>
            <p:cNvSpPr/>
            <p:nvPr/>
          </p:nvSpPr>
          <p:spPr>
            <a:xfrm>
              <a:off x="2440733" y="3117717"/>
              <a:ext cx="15225" cy="47838"/>
            </a:xfrm>
            <a:custGeom>
              <a:avLst/>
              <a:gdLst/>
              <a:ahLst/>
              <a:cxnLst/>
              <a:rect l="l" t="t" r="r" b="b"/>
              <a:pathLst>
                <a:path w="852" h="2677" extrusionOk="0">
                  <a:moveTo>
                    <a:pt x="609" y="244"/>
                  </a:moveTo>
                  <a:lnTo>
                    <a:pt x="609" y="2433"/>
                  </a:lnTo>
                  <a:lnTo>
                    <a:pt x="244" y="2433"/>
                  </a:lnTo>
                  <a:lnTo>
                    <a:pt x="244" y="244"/>
                  </a:lnTo>
                  <a:close/>
                  <a:moveTo>
                    <a:pt x="0" y="1"/>
                  </a:moveTo>
                  <a:lnTo>
                    <a:pt x="0" y="2676"/>
                  </a:lnTo>
                  <a:lnTo>
                    <a:pt x="852" y="2676"/>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040;p40">
              <a:extLst>
                <a:ext uri="{FF2B5EF4-FFF2-40B4-BE49-F238E27FC236}">
                  <a16:creationId xmlns:a16="http://schemas.microsoft.com/office/drawing/2014/main" id="{DAB7794D-7166-28FD-43D2-DD41BA353DFC}"/>
                </a:ext>
              </a:extLst>
            </p:cNvPr>
            <p:cNvSpPr/>
            <p:nvPr/>
          </p:nvSpPr>
          <p:spPr>
            <a:xfrm>
              <a:off x="2440733" y="3117717"/>
              <a:ext cx="15225" cy="47838"/>
            </a:xfrm>
            <a:custGeom>
              <a:avLst/>
              <a:gdLst/>
              <a:ahLst/>
              <a:cxnLst/>
              <a:rect l="l" t="t" r="r" b="b"/>
              <a:pathLst>
                <a:path w="852" h="2677" fill="none" extrusionOk="0">
                  <a:moveTo>
                    <a:pt x="852" y="2676"/>
                  </a:moveTo>
                  <a:lnTo>
                    <a:pt x="0" y="2676"/>
                  </a:lnTo>
                  <a:lnTo>
                    <a:pt x="0" y="1"/>
                  </a:lnTo>
                  <a:lnTo>
                    <a:pt x="852" y="1"/>
                  </a:lnTo>
                  <a:lnTo>
                    <a:pt x="852"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041;p40">
              <a:extLst>
                <a:ext uri="{FF2B5EF4-FFF2-40B4-BE49-F238E27FC236}">
                  <a16:creationId xmlns:a16="http://schemas.microsoft.com/office/drawing/2014/main" id="{6072BFD8-0D0D-73E8-95BE-A932BAFA62C7}"/>
                </a:ext>
              </a:extLst>
            </p:cNvPr>
            <p:cNvSpPr/>
            <p:nvPr/>
          </p:nvSpPr>
          <p:spPr>
            <a:xfrm>
              <a:off x="2445075" y="3122078"/>
              <a:ext cx="6540" cy="39135"/>
            </a:xfrm>
            <a:custGeom>
              <a:avLst/>
              <a:gdLst/>
              <a:ahLst/>
              <a:cxnLst/>
              <a:rect l="l" t="t" r="r" b="b"/>
              <a:pathLst>
                <a:path w="366" h="2190" fill="none" extrusionOk="0">
                  <a:moveTo>
                    <a:pt x="1" y="2189"/>
                  </a:moveTo>
                  <a:lnTo>
                    <a:pt x="366" y="2189"/>
                  </a:lnTo>
                  <a:lnTo>
                    <a:pt x="366" y="0"/>
                  </a:lnTo>
                  <a:lnTo>
                    <a:pt x="1" y="0"/>
                  </a:lnTo>
                  <a:lnTo>
                    <a:pt x="1"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042;p40">
              <a:extLst>
                <a:ext uri="{FF2B5EF4-FFF2-40B4-BE49-F238E27FC236}">
                  <a16:creationId xmlns:a16="http://schemas.microsoft.com/office/drawing/2014/main" id="{9E74ECDB-8E3A-7631-E9B4-74433E4817C1}"/>
                </a:ext>
              </a:extLst>
            </p:cNvPr>
            <p:cNvSpPr/>
            <p:nvPr/>
          </p:nvSpPr>
          <p:spPr>
            <a:xfrm>
              <a:off x="2043018" y="3161195"/>
              <a:ext cx="158668" cy="50000"/>
            </a:xfrm>
            <a:custGeom>
              <a:avLst/>
              <a:gdLst/>
              <a:ahLst/>
              <a:cxnLst/>
              <a:rect l="l" t="t" r="r" b="b"/>
              <a:pathLst>
                <a:path w="8879" h="2798" extrusionOk="0">
                  <a:moveTo>
                    <a:pt x="8635" y="243"/>
                  </a:moveTo>
                  <a:lnTo>
                    <a:pt x="8635" y="2554"/>
                  </a:lnTo>
                  <a:lnTo>
                    <a:pt x="365" y="2554"/>
                  </a:lnTo>
                  <a:lnTo>
                    <a:pt x="365" y="243"/>
                  </a:lnTo>
                  <a:close/>
                  <a:moveTo>
                    <a:pt x="0" y="0"/>
                  </a:moveTo>
                  <a:lnTo>
                    <a:pt x="0" y="2797"/>
                  </a:lnTo>
                  <a:lnTo>
                    <a:pt x="8878" y="2797"/>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043;p40">
              <a:extLst>
                <a:ext uri="{FF2B5EF4-FFF2-40B4-BE49-F238E27FC236}">
                  <a16:creationId xmlns:a16="http://schemas.microsoft.com/office/drawing/2014/main" id="{58DFC116-8FD5-7822-54A7-53B6A81C860D}"/>
                </a:ext>
              </a:extLst>
            </p:cNvPr>
            <p:cNvSpPr/>
            <p:nvPr/>
          </p:nvSpPr>
          <p:spPr>
            <a:xfrm>
              <a:off x="2043018" y="3161195"/>
              <a:ext cx="158668" cy="50000"/>
            </a:xfrm>
            <a:custGeom>
              <a:avLst/>
              <a:gdLst/>
              <a:ahLst/>
              <a:cxnLst/>
              <a:rect l="l" t="t" r="r" b="b"/>
              <a:pathLst>
                <a:path w="8879" h="2798" fill="none" extrusionOk="0">
                  <a:moveTo>
                    <a:pt x="8878" y="2797"/>
                  </a:moveTo>
                  <a:lnTo>
                    <a:pt x="0" y="2797"/>
                  </a:lnTo>
                  <a:lnTo>
                    <a:pt x="0" y="0"/>
                  </a:lnTo>
                  <a:lnTo>
                    <a:pt x="8878" y="0"/>
                  </a:lnTo>
                  <a:lnTo>
                    <a:pt x="8878"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044;p40">
              <a:extLst>
                <a:ext uri="{FF2B5EF4-FFF2-40B4-BE49-F238E27FC236}">
                  <a16:creationId xmlns:a16="http://schemas.microsoft.com/office/drawing/2014/main" id="{2AA61CA6-FCFD-7B54-547E-570123197BF5}"/>
                </a:ext>
              </a:extLst>
            </p:cNvPr>
            <p:cNvSpPr/>
            <p:nvPr/>
          </p:nvSpPr>
          <p:spPr>
            <a:xfrm>
              <a:off x="2049541" y="3165538"/>
              <a:ext cx="147803" cy="41315"/>
            </a:xfrm>
            <a:custGeom>
              <a:avLst/>
              <a:gdLst/>
              <a:ahLst/>
              <a:cxnLst/>
              <a:rect l="l" t="t" r="r" b="b"/>
              <a:pathLst>
                <a:path w="8271" h="2312" fill="none" extrusionOk="0">
                  <a:moveTo>
                    <a:pt x="0" y="2311"/>
                  </a:moveTo>
                  <a:lnTo>
                    <a:pt x="8270" y="2311"/>
                  </a:lnTo>
                  <a:lnTo>
                    <a:pt x="8270"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045;p40">
              <a:extLst>
                <a:ext uri="{FF2B5EF4-FFF2-40B4-BE49-F238E27FC236}">
                  <a16:creationId xmlns:a16="http://schemas.microsoft.com/office/drawing/2014/main" id="{603E46D8-5B10-34C0-1F69-70D9EA3F41EF}"/>
                </a:ext>
              </a:extLst>
            </p:cNvPr>
            <p:cNvSpPr/>
            <p:nvPr/>
          </p:nvSpPr>
          <p:spPr>
            <a:xfrm>
              <a:off x="2043018" y="3161195"/>
              <a:ext cx="95640" cy="4360"/>
            </a:xfrm>
            <a:custGeom>
              <a:avLst/>
              <a:gdLst/>
              <a:ahLst/>
              <a:cxnLst/>
              <a:rect l="l" t="t" r="r" b="b"/>
              <a:pathLst>
                <a:path w="5352" h="244" extrusionOk="0">
                  <a:moveTo>
                    <a:pt x="0" y="0"/>
                  </a:moveTo>
                  <a:lnTo>
                    <a:pt x="0" y="243"/>
                  </a:lnTo>
                  <a:lnTo>
                    <a:pt x="5351" y="243"/>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046;p40">
              <a:extLst>
                <a:ext uri="{FF2B5EF4-FFF2-40B4-BE49-F238E27FC236}">
                  <a16:creationId xmlns:a16="http://schemas.microsoft.com/office/drawing/2014/main" id="{CB3810C2-CEF3-4F0A-63D7-E9E83AEC68F1}"/>
                </a:ext>
              </a:extLst>
            </p:cNvPr>
            <p:cNvSpPr/>
            <p:nvPr/>
          </p:nvSpPr>
          <p:spPr>
            <a:xfrm>
              <a:off x="2043018" y="3161195"/>
              <a:ext cx="95640" cy="4360"/>
            </a:xfrm>
            <a:custGeom>
              <a:avLst/>
              <a:gdLst/>
              <a:ahLst/>
              <a:cxnLst/>
              <a:rect l="l" t="t" r="r" b="b"/>
              <a:pathLst>
                <a:path w="5352" h="244" fill="none" extrusionOk="0">
                  <a:moveTo>
                    <a:pt x="5108" y="243"/>
                  </a:moveTo>
                  <a:lnTo>
                    <a:pt x="0" y="243"/>
                  </a:lnTo>
                  <a:lnTo>
                    <a:pt x="0" y="0"/>
                  </a:lnTo>
                  <a:lnTo>
                    <a:pt x="122" y="0"/>
                  </a:lnTo>
                  <a:lnTo>
                    <a:pt x="5351" y="0"/>
                  </a:lnTo>
                  <a:lnTo>
                    <a:pt x="5351" y="243"/>
                  </a:lnTo>
                  <a:lnTo>
                    <a:pt x="5108"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047;p40">
              <a:extLst>
                <a:ext uri="{FF2B5EF4-FFF2-40B4-BE49-F238E27FC236}">
                  <a16:creationId xmlns:a16="http://schemas.microsoft.com/office/drawing/2014/main" id="{73C4D03F-C7F1-78EC-1ADB-183CB6B17BDC}"/>
                </a:ext>
              </a:extLst>
            </p:cNvPr>
            <p:cNvSpPr/>
            <p:nvPr/>
          </p:nvSpPr>
          <p:spPr>
            <a:xfrm>
              <a:off x="2132118" y="3161195"/>
              <a:ext cx="69568" cy="4360"/>
            </a:xfrm>
            <a:custGeom>
              <a:avLst/>
              <a:gdLst/>
              <a:ahLst/>
              <a:cxnLst/>
              <a:rect l="l" t="t" r="r" b="b"/>
              <a:pathLst>
                <a:path w="3893" h="244" extrusionOk="0">
                  <a:moveTo>
                    <a:pt x="1" y="0"/>
                  </a:moveTo>
                  <a:lnTo>
                    <a:pt x="1" y="243"/>
                  </a:lnTo>
                  <a:lnTo>
                    <a:pt x="3892" y="243"/>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048;p40">
              <a:extLst>
                <a:ext uri="{FF2B5EF4-FFF2-40B4-BE49-F238E27FC236}">
                  <a16:creationId xmlns:a16="http://schemas.microsoft.com/office/drawing/2014/main" id="{3FD6B255-DB90-1ABF-2851-569911EC5993}"/>
                </a:ext>
              </a:extLst>
            </p:cNvPr>
            <p:cNvSpPr/>
            <p:nvPr/>
          </p:nvSpPr>
          <p:spPr>
            <a:xfrm>
              <a:off x="2197326" y="3161195"/>
              <a:ext cx="156488" cy="50000"/>
            </a:xfrm>
            <a:custGeom>
              <a:avLst/>
              <a:gdLst/>
              <a:ahLst/>
              <a:cxnLst/>
              <a:rect l="l" t="t" r="r" b="b"/>
              <a:pathLst>
                <a:path w="8757" h="2798" extrusionOk="0">
                  <a:moveTo>
                    <a:pt x="8513" y="243"/>
                  </a:moveTo>
                  <a:lnTo>
                    <a:pt x="8513" y="2554"/>
                  </a:lnTo>
                  <a:lnTo>
                    <a:pt x="243" y="2554"/>
                  </a:lnTo>
                  <a:lnTo>
                    <a:pt x="243" y="243"/>
                  </a:lnTo>
                  <a:close/>
                  <a:moveTo>
                    <a:pt x="0" y="0"/>
                  </a:moveTo>
                  <a:lnTo>
                    <a:pt x="0"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049;p40">
              <a:extLst>
                <a:ext uri="{FF2B5EF4-FFF2-40B4-BE49-F238E27FC236}">
                  <a16:creationId xmlns:a16="http://schemas.microsoft.com/office/drawing/2014/main" id="{838B3F67-D9ED-7951-1270-5EEE69515A22}"/>
                </a:ext>
              </a:extLst>
            </p:cNvPr>
            <p:cNvSpPr/>
            <p:nvPr/>
          </p:nvSpPr>
          <p:spPr>
            <a:xfrm>
              <a:off x="2197326" y="3161195"/>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050;p40">
              <a:extLst>
                <a:ext uri="{FF2B5EF4-FFF2-40B4-BE49-F238E27FC236}">
                  <a16:creationId xmlns:a16="http://schemas.microsoft.com/office/drawing/2014/main" id="{2ABF72AB-DEAB-6D05-BA02-E2E278E9412D}"/>
                </a:ext>
              </a:extLst>
            </p:cNvPr>
            <p:cNvSpPr/>
            <p:nvPr/>
          </p:nvSpPr>
          <p:spPr>
            <a:xfrm>
              <a:off x="2286426" y="3161195"/>
              <a:ext cx="67388" cy="4360"/>
            </a:xfrm>
            <a:custGeom>
              <a:avLst/>
              <a:gdLst/>
              <a:ahLst/>
              <a:cxnLst/>
              <a:rect l="l" t="t" r="r" b="b"/>
              <a:pathLst>
                <a:path w="3771" h="244" extrusionOk="0">
                  <a:moveTo>
                    <a:pt x="0" y="0"/>
                  </a:moveTo>
                  <a:lnTo>
                    <a:pt x="0"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051;p40">
              <a:extLst>
                <a:ext uri="{FF2B5EF4-FFF2-40B4-BE49-F238E27FC236}">
                  <a16:creationId xmlns:a16="http://schemas.microsoft.com/office/drawing/2014/main" id="{ADFB1636-2277-02B8-91EF-38934C98F788}"/>
                </a:ext>
              </a:extLst>
            </p:cNvPr>
            <p:cNvSpPr/>
            <p:nvPr/>
          </p:nvSpPr>
          <p:spPr>
            <a:xfrm>
              <a:off x="2351633" y="3161195"/>
              <a:ext cx="104325" cy="50000"/>
            </a:xfrm>
            <a:custGeom>
              <a:avLst/>
              <a:gdLst/>
              <a:ahLst/>
              <a:cxnLst/>
              <a:rect l="l" t="t" r="r" b="b"/>
              <a:pathLst>
                <a:path w="5838" h="2798" extrusionOk="0">
                  <a:moveTo>
                    <a:pt x="5595" y="243"/>
                  </a:moveTo>
                  <a:lnTo>
                    <a:pt x="5595" y="2554"/>
                  </a:lnTo>
                  <a:lnTo>
                    <a:pt x="243" y="2554"/>
                  </a:lnTo>
                  <a:lnTo>
                    <a:pt x="243" y="243"/>
                  </a:lnTo>
                  <a:close/>
                  <a:moveTo>
                    <a:pt x="0" y="0"/>
                  </a:moveTo>
                  <a:lnTo>
                    <a:pt x="0" y="2797"/>
                  </a:lnTo>
                  <a:lnTo>
                    <a:pt x="5838" y="2797"/>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052;p40">
              <a:extLst>
                <a:ext uri="{FF2B5EF4-FFF2-40B4-BE49-F238E27FC236}">
                  <a16:creationId xmlns:a16="http://schemas.microsoft.com/office/drawing/2014/main" id="{35EBA684-2876-E613-16CF-FFC37C9146A3}"/>
                </a:ext>
              </a:extLst>
            </p:cNvPr>
            <p:cNvSpPr/>
            <p:nvPr/>
          </p:nvSpPr>
          <p:spPr>
            <a:xfrm>
              <a:off x="2351633" y="3161195"/>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053;p40">
              <a:extLst>
                <a:ext uri="{FF2B5EF4-FFF2-40B4-BE49-F238E27FC236}">
                  <a16:creationId xmlns:a16="http://schemas.microsoft.com/office/drawing/2014/main" id="{37C1E6FD-06D3-EB0B-572C-0E12381ECB41}"/>
                </a:ext>
              </a:extLst>
            </p:cNvPr>
            <p:cNvSpPr/>
            <p:nvPr/>
          </p:nvSpPr>
          <p:spPr>
            <a:xfrm>
              <a:off x="2440733" y="3161195"/>
              <a:ext cx="15225" cy="4360"/>
            </a:xfrm>
            <a:custGeom>
              <a:avLst/>
              <a:gdLst/>
              <a:ahLst/>
              <a:cxnLst/>
              <a:rect l="l" t="t" r="r" b="b"/>
              <a:pathLst>
                <a:path w="852" h="244" extrusionOk="0">
                  <a:moveTo>
                    <a:pt x="0" y="0"/>
                  </a:moveTo>
                  <a:lnTo>
                    <a:pt x="0" y="243"/>
                  </a:lnTo>
                  <a:lnTo>
                    <a:pt x="852" y="243"/>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054;p40">
              <a:extLst>
                <a:ext uri="{FF2B5EF4-FFF2-40B4-BE49-F238E27FC236}">
                  <a16:creationId xmlns:a16="http://schemas.microsoft.com/office/drawing/2014/main" id="{1A97C792-4C68-3DC0-B5D0-737085A98551}"/>
                </a:ext>
              </a:extLst>
            </p:cNvPr>
            <p:cNvSpPr/>
            <p:nvPr/>
          </p:nvSpPr>
          <p:spPr>
            <a:xfrm>
              <a:off x="1979991" y="3206835"/>
              <a:ext cx="158668" cy="50000"/>
            </a:xfrm>
            <a:custGeom>
              <a:avLst/>
              <a:gdLst/>
              <a:ahLst/>
              <a:cxnLst/>
              <a:rect l="l" t="t" r="r" b="b"/>
              <a:pathLst>
                <a:path w="8879" h="2798" extrusionOk="0">
                  <a:moveTo>
                    <a:pt x="8514" y="243"/>
                  </a:moveTo>
                  <a:lnTo>
                    <a:pt x="8514" y="2554"/>
                  </a:lnTo>
                  <a:lnTo>
                    <a:pt x="3284" y="2554"/>
                  </a:lnTo>
                  <a:lnTo>
                    <a:pt x="3284" y="1338"/>
                  </a:lnTo>
                  <a:lnTo>
                    <a:pt x="243" y="1338"/>
                  </a:lnTo>
                  <a:lnTo>
                    <a:pt x="243" y="243"/>
                  </a:lnTo>
                  <a:close/>
                  <a:moveTo>
                    <a:pt x="0" y="0"/>
                  </a:moveTo>
                  <a:lnTo>
                    <a:pt x="0" y="1581"/>
                  </a:lnTo>
                  <a:lnTo>
                    <a:pt x="3041" y="1581"/>
                  </a:lnTo>
                  <a:lnTo>
                    <a:pt x="3041" y="2797"/>
                  </a:lnTo>
                  <a:lnTo>
                    <a:pt x="8878" y="2797"/>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055;p40">
              <a:extLst>
                <a:ext uri="{FF2B5EF4-FFF2-40B4-BE49-F238E27FC236}">
                  <a16:creationId xmlns:a16="http://schemas.microsoft.com/office/drawing/2014/main" id="{8AF20C58-D546-D0F0-C9D3-176366EA3762}"/>
                </a:ext>
              </a:extLst>
            </p:cNvPr>
            <p:cNvSpPr/>
            <p:nvPr/>
          </p:nvSpPr>
          <p:spPr>
            <a:xfrm>
              <a:off x="1979991" y="3206835"/>
              <a:ext cx="158668" cy="50000"/>
            </a:xfrm>
            <a:custGeom>
              <a:avLst/>
              <a:gdLst/>
              <a:ahLst/>
              <a:cxnLst/>
              <a:rect l="l" t="t" r="r" b="b"/>
              <a:pathLst>
                <a:path w="8879" h="2798" fill="none" extrusionOk="0">
                  <a:moveTo>
                    <a:pt x="8878" y="2797"/>
                  </a:moveTo>
                  <a:lnTo>
                    <a:pt x="3041" y="2797"/>
                  </a:lnTo>
                  <a:lnTo>
                    <a:pt x="3041" y="1581"/>
                  </a:lnTo>
                  <a:lnTo>
                    <a:pt x="0" y="1581"/>
                  </a:lnTo>
                  <a:lnTo>
                    <a:pt x="0" y="0"/>
                  </a:lnTo>
                  <a:lnTo>
                    <a:pt x="8878" y="0"/>
                  </a:lnTo>
                  <a:lnTo>
                    <a:pt x="8878"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056;p40">
              <a:extLst>
                <a:ext uri="{FF2B5EF4-FFF2-40B4-BE49-F238E27FC236}">
                  <a16:creationId xmlns:a16="http://schemas.microsoft.com/office/drawing/2014/main" id="{4B01E9D4-506A-78F6-642A-C8A19B88AF03}"/>
                </a:ext>
              </a:extLst>
            </p:cNvPr>
            <p:cNvSpPr/>
            <p:nvPr/>
          </p:nvSpPr>
          <p:spPr>
            <a:xfrm>
              <a:off x="1984333" y="3211178"/>
              <a:ext cx="147803" cy="41315"/>
            </a:xfrm>
            <a:custGeom>
              <a:avLst/>
              <a:gdLst/>
              <a:ahLst/>
              <a:cxnLst/>
              <a:rect l="l" t="t" r="r" b="b"/>
              <a:pathLst>
                <a:path w="8271" h="2312" fill="none" extrusionOk="0">
                  <a:moveTo>
                    <a:pt x="3041" y="2311"/>
                  </a:moveTo>
                  <a:lnTo>
                    <a:pt x="8271" y="2311"/>
                  </a:lnTo>
                  <a:lnTo>
                    <a:pt x="8271" y="0"/>
                  </a:lnTo>
                  <a:lnTo>
                    <a:pt x="0" y="0"/>
                  </a:lnTo>
                  <a:lnTo>
                    <a:pt x="0" y="1095"/>
                  </a:lnTo>
                  <a:lnTo>
                    <a:pt x="3041" y="1095"/>
                  </a:lnTo>
                  <a:lnTo>
                    <a:pt x="304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057;p40">
              <a:extLst>
                <a:ext uri="{FF2B5EF4-FFF2-40B4-BE49-F238E27FC236}">
                  <a16:creationId xmlns:a16="http://schemas.microsoft.com/office/drawing/2014/main" id="{5B017FDE-7B87-FFAF-6A6A-FF11FC787366}"/>
                </a:ext>
              </a:extLst>
            </p:cNvPr>
            <p:cNvSpPr/>
            <p:nvPr/>
          </p:nvSpPr>
          <p:spPr>
            <a:xfrm>
              <a:off x="2043018" y="3206835"/>
              <a:ext cx="95640" cy="4360"/>
            </a:xfrm>
            <a:custGeom>
              <a:avLst/>
              <a:gdLst/>
              <a:ahLst/>
              <a:cxnLst/>
              <a:rect l="l" t="t" r="r" b="b"/>
              <a:pathLst>
                <a:path w="5352" h="244" extrusionOk="0">
                  <a:moveTo>
                    <a:pt x="0" y="0"/>
                  </a:moveTo>
                  <a:lnTo>
                    <a:pt x="0" y="243"/>
                  </a:lnTo>
                  <a:lnTo>
                    <a:pt x="5351" y="243"/>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058;p40">
              <a:extLst>
                <a:ext uri="{FF2B5EF4-FFF2-40B4-BE49-F238E27FC236}">
                  <a16:creationId xmlns:a16="http://schemas.microsoft.com/office/drawing/2014/main" id="{8BF49617-1731-86F2-824D-0D513CF0654D}"/>
                </a:ext>
              </a:extLst>
            </p:cNvPr>
            <p:cNvSpPr/>
            <p:nvPr/>
          </p:nvSpPr>
          <p:spPr>
            <a:xfrm>
              <a:off x="2043018" y="3206835"/>
              <a:ext cx="95640" cy="4360"/>
            </a:xfrm>
            <a:custGeom>
              <a:avLst/>
              <a:gdLst/>
              <a:ahLst/>
              <a:cxnLst/>
              <a:rect l="l" t="t" r="r" b="b"/>
              <a:pathLst>
                <a:path w="5352" h="244" fill="none" extrusionOk="0">
                  <a:moveTo>
                    <a:pt x="5108" y="243"/>
                  </a:moveTo>
                  <a:lnTo>
                    <a:pt x="0" y="243"/>
                  </a:lnTo>
                  <a:lnTo>
                    <a:pt x="0" y="0"/>
                  </a:lnTo>
                  <a:lnTo>
                    <a:pt x="122" y="0"/>
                  </a:lnTo>
                  <a:lnTo>
                    <a:pt x="5351" y="0"/>
                  </a:lnTo>
                  <a:lnTo>
                    <a:pt x="5351" y="243"/>
                  </a:lnTo>
                  <a:lnTo>
                    <a:pt x="5108"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059;p40">
              <a:extLst>
                <a:ext uri="{FF2B5EF4-FFF2-40B4-BE49-F238E27FC236}">
                  <a16:creationId xmlns:a16="http://schemas.microsoft.com/office/drawing/2014/main" id="{E44BF792-5FDD-CF3F-61BD-2273E88FD7A3}"/>
                </a:ext>
              </a:extLst>
            </p:cNvPr>
            <p:cNvSpPr/>
            <p:nvPr/>
          </p:nvSpPr>
          <p:spPr>
            <a:xfrm>
              <a:off x="2132118" y="3206835"/>
              <a:ext cx="158668" cy="50000"/>
            </a:xfrm>
            <a:custGeom>
              <a:avLst/>
              <a:gdLst/>
              <a:ahLst/>
              <a:cxnLst/>
              <a:rect l="l" t="t" r="r" b="b"/>
              <a:pathLst>
                <a:path w="8879" h="2798" extrusionOk="0">
                  <a:moveTo>
                    <a:pt x="8635" y="243"/>
                  </a:moveTo>
                  <a:lnTo>
                    <a:pt x="8635" y="2554"/>
                  </a:lnTo>
                  <a:lnTo>
                    <a:pt x="365" y="2554"/>
                  </a:lnTo>
                  <a:lnTo>
                    <a:pt x="365" y="243"/>
                  </a:lnTo>
                  <a:close/>
                  <a:moveTo>
                    <a:pt x="1" y="0"/>
                  </a:moveTo>
                  <a:lnTo>
                    <a:pt x="1"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060;p40">
              <a:extLst>
                <a:ext uri="{FF2B5EF4-FFF2-40B4-BE49-F238E27FC236}">
                  <a16:creationId xmlns:a16="http://schemas.microsoft.com/office/drawing/2014/main" id="{0151A92C-E448-A5F7-9F3A-397673A5C1FC}"/>
                </a:ext>
              </a:extLst>
            </p:cNvPr>
            <p:cNvSpPr/>
            <p:nvPr/>
          </p:nvSpPr>
          <p:spPr>
            <a:xfrm>
              <a:off x="2132118" y="3206835"/>
              <a:ext cx="69568" cy="4360"/>
            </a:xfrm>
            <a:custGeom>
              <a:avLst/>
              <a:gdLst/>
              <a:ahLst/>
              <a:cxnLst/>
              <a:rect l="l" t="t" r="r" b="b"/>
              <a:pathLst>
                <a:path w="3893" h="244" extrusionOk="0">
                  <a:moveTo>
                    <a:pt x="1" y="0"/>
                  </a:moveTo>
                  <a:lnTo>
                    <a:pt x="1" y="243"/>
                  </a:lnTo>
                  <a:lnTo>
                    <a:pt x="3892" y="243"/>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061;p40">
              <a:extLst>
                <a:ext uri="{FF2B5EF4-FFF2-40B4-BE49-F238E27FC236}">
                  <a16:creationId xmlns:a16="http://schemas.microsoft.com/office/drawing/2014/main" id="{EC7C7AEA-2A57-E415-0805-BE7C62DD9759}"/>
                </a:ext>
              </a:extLst>
            </p:cNvPr>
            <p:cNvSpPr/>
            <p:nvPr/>
          </p:nvSpPr>
          <p:spPr>
            <a:xfrm>
              <a:off x="2197326" y="3206835"/>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062;p40">
              <a:extLst>
                <a:ext uri="{FF2B5EF4-FFF2-40B4-BE49-F238E27FC236}">
                  <a16:creationId xmlns:a16="http://schemas.microsoft.com/office/drawing/2014/main" id="{3FE66563-931A-8B70-4443-953D713AEAA9}"/>
                </a:ext>
              </a:extLst>
            </p:cNvPr>
            <p:cNvSpPr/>
            <p:nvPr/>
          </p:nvSpPr>
          <p:spPr>
            <a:xfrm>
              <a:off x="2286426" y="3206835"/>
              <a:ext cx="158668" cy="50000"/>
            </a:xfrm>
            <a:custGeom>
              <a:avLst/>
              <a:gdLst/>
              <a:ahLst/>
              <a:cxnLst/>
              <a:rect l="l" t="t" r="r" b="b"/>
              <a:pathLst>
                <a:path w="8879" h="2798" extrusionOk="0">
                  <a:moveTo>
                    <a:pt x="8635" y="243"/>
                  </a:moveTo>
                  <a:lnTo>
                    <a:pt x="8635" y="2554"/>
                  </a:lnTo>
                  <a:lnTo>
                    <a:pt x="244" y="2554"/>
                  </a:lnTo>
                  <a:lnTo>
                    <a:pt x="244" y="243"/>
                  </a:lnTo>
                  <a:close/>
                  <a:moveTo>
                    <a:pt x="0" y="0"/>
                  </a:moveTo>
                  <a:lnTo>
                    <a:pt x="0"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063;p40">
              <a:extLst>
                <a:ext uri="{FF2B5EF4-FFF2-40B4-BE49-F238E27FC236}">
                  <a16:creationId xmlns:a16="http://schemas.microsoft.com/office/drawing/2014/main" id="{16CA1CFE-DEEE-ADB8-CF7E-8BF340A9B380}"/>
                </a:ext>
              </a:extLst>
            </p:cNvPr>
            <p:cNvSpPr/>
            <p:nvPr/>
          </p:nvSpPr>
          <p:spPr>
            <a:xfrm>
              <a:off x="2286426" y="3206835"/>
              <a:ext cx="67388" cy="4360"/>
            </a:xfrm>
            <a:custGeom>
              <a:avLst/>
              <a:gdLst/>
              <a:ahLst/>
              <a:cxnLst/>
              <a:rect l="l" t="t" r="r" b="b"/>
              <a:pathLst>
                <a:path w="3771" h="244" extrusionOk="0">
                  <a:moveTo>
                    <a:pt x="0" y="0"/>
                  </a:moveTo>
                  <a:lnTo>
                    <a:pt x="0"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064;p40">
              <a:extLst>
                <a:ext uri="{FF2B5EF4-FFF2-40B4-BE49-F238E27FC236}">
                  <a16:creationId xmlns:a16="http://schemas.microsoft.com/office/drawing/2014/main" id="{6A299BE4-130E-DD4B-814D-C2FEF9FA25C7}"/>
                </a:ext>
              </a:extLst>
            </p:cNvPr>
            <p:cNvSpPr/>
            <p:nvPr/>
          </p:nvSpPr>
          <p:spPr>
            <a:xfrm>
              <a:off x="2351633" y="3206835"/>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065;p40">
              <a:extLst>
                <a:ext uri="{FF2B5EF4-FFF2-40B4-BE49-F238E27FC236}">
                  <a16:creationId xmlns:a16="http://schemas.microsoft.com/office/drawing/2014/main" id="{7412419B-F9E8-52E9-DFC4-B6CB3C40728C}"/>
                </a:ext>
              </a:extLst>
            </p:cNvPr>
            <p:cNvSpPr/>
            <p:nvPr/>
          </p:nvSpPr>
          <p:spPr>
            <a:xfrm>
              <a:off x="2440733" y="3206835"/>
              <a:ext cx="15225" cy="50000"/>
            </a:xfrm>
            <a:custGeom>
              <a:avLst/>
              <a:gdLst/>
              <a:ahLst/>
              <a:cxnLst/>
              <a:rect l="l" t="t" r="r" b="b"/>
              <a:pathLst>
                <a:path w="852" h="2798" extrusionOk="0">
                  <a:moveTo>
                    <a:pt x="609" y="243"/>
                  </a:moveTo>
                  <a:lnTo>
                    <a:pt x="609" y="2554"/>
                  </a:lnTo>
                  <a:lnTo>
                    <a:pt x="244" y="2554"/>
                  </a:lnTo>
                  <a:lnTo>
                    <a:pt x="244" y="243"/>
                  </a:lnTo>
                  <a:close/>
                  <a:moveTo>
                    <a:pt x="0" y="0"/>
                  </a:moveTo>
                  <a:lnTo>
                    <a:pt x="0" y="2797"/>
                  </a:lnTo>
                  <a:lnTo>
                    <a:pt x="852" y="2797"/>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066;p40">
              <a:extLst>
                <a:ext uri="{FF2B5EF4-FFF2-40B4-BE49-F238E27FC236}">
                  <a16:creationId xmlns:a16="http://schemas.microsoft.com/office/drawing/2014/main" id="{10144D81-AD3B-F323-D9F7-B137AC2A3C07}"/>
                </a:ext>
              </a:extLst>
            </p:cNvPr>
            <p:cNvSpPr/>
            <p:nvPr/>
          </p:nvSpPr>
          <p:spPr>
            <a:xfrm>
              <a:off x="2440733" y="3206835"/>
              <a:ext cx="15225" cy="4360"/>
            </a:xfrm>
            <a:custGeom>
              <a:avLst/>
              <a:gdLst/>
              <a:ahLst/>
              <a:cxnLst/>
              <a:rect l="l" t="t" r="r" b="b"/>
              <a:pathLst>
                <a:path w="852" h="244" extrusionOk="0">
                  <a:moveTo>
                    <a:pt x="0" y="0"/>
                  </a:moveTo>
                  <a:lnTo>
                    <a:pt x="0" y="243"/>
                  </a:lnTo>
                  <a:lnTo>
                    <a:pt x="852" y="243"/>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067;p40">
              <a:extLst>
                <a:ext uri="{FF2B5EF4-FFF2-40B4-BE49-F238E27FC236}">
                  <a16:creationId xmlns:a16="http://schemas.microsoft.com/office/drawing/2014/main" id="{55ED993C-16FB-3E11-12BF-4EBD7857612F}"/>
                </a:ext>
              </a:extLst>
            </p:cNvPr>
            <p:cNvSpPr/>
            <p:nvPr/>
          </p:nvSpPr>
          <p:spPr>
            <a:xfrm>
              <a:off x="2043018" y="3252475"/>
              <a:ext cx="158668" cy="50000"/>
            </a:xfrm>
            <a:custGeom>
              <a:avLst/>
              <a:gdLst/>
              <a:ahLst/>
              <a:cxnLst/>
              <a:rect l="l" t="t" r="r" b="b"/>
              <a:pathLst>
                <a:path w="8879" h="2798" extrusionOk="0">
                  <a:moveTo>
                    <a:pt x="8635" y="243"/>
                  </a:moveTo>
                  <a:lnTo>
                    <a:pt x="8635" y="2433"/>
                  </a:lnTo>
                  <a:lnTo>
                    <a:pt x="365" y="2433"/>
                  </a:lnTo>
                  <a:lnTo>
                    <a:pt x="365" y="243"/>
                  </a:lnTo>
                  <a:close/>
                  <a:moveTo>
                    <a:pt x="0" y="0"/>
                  </a:moveTo>
                  <a:lnTo>
                    <a:pt x="0" y="2797"/>
                  </a:lnTo>
                  <a:lnTo>
                    <a:pt x="8878" y="2797"/>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068;p40">
              <a:extLst>
                <a:ext uri="{FF2B5EF4-FFF2-40B4-BE49-F238E27FC236}">
                  <a16:creationId xmlns:a16="http://schemas.microsoft.com/office/drawing/2014/main" id="{730CE64E-6FA4-CD96-0953-3F48C7131E98}"/>
                </a:ext>
              </a:extLst>
            </p:cNvPr>
            <p:cNvSpPr/>
            <p:nvPr/>
          </p:nvSpPr>
          <p:spPr>
            <a:xfrm>
              <a:off x="2043018" y="3252475"/>
              <a:ext cx="158668" cy="50000"/>
            </a:xfrm>
            <a:custGeom>
              <a:avLst/>
              <a:gdLst/>
              <a:ahLst/>
              <a:cxnLst/>
              <a:rect l="l" t="t" r="r" b="b"/>
              <a:pathLst>
                <a:path w="8879" h="2798" fill="none" extrusionOk="0">
                  <a:moveTo>
                    <a:pt x="8878" y="2797"/>
                  </a:moveTo>
                  <a:lnTo>
                    <a:pt x="0" y="2797"/>
                  </a:lnTo>
                  <a:lnTo>
                    <a:pt x="0" y="0"/>
                  </a:lnTo>
                  <a:lnTo>
                    <a:pt x="8878" y="0"/>
                  </a:lnTo>
                  <a:lnTo>
                    <a:pt x="8878"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069;p40">
              <a:extLst>
                <a:ext uri="{FF2B5EF4-FFF2-40B4-BE49-F238E27FC236}">
                  <a16:creationId xmlns:a16="http://schemas.microsoft.com/office/drawing/2014/main" id="{85484973-0458-68AD-F8DC-3002859354DA}"/>
                </a:ext>
              </a:extLst>
            </p:cNvPr>
            <p:cNvSpPr/>
            <p:nvPr/>
          </p:nvSpPr>
          <p:spPr>
            <a:xfrm>
              <a:off x="2049541" y="3256818"/>
              <a:ext cx="147803" cy="39135"/>
            </a:xfrm>
            <a:custGeom>
              <a:avLst/>
              <a:gdLst/>
              <a:ahLst/>
              <a:cxnLst/>
              <a:rect l="l" t="t" r="r" b="b"/>
              <a:pathLst>
                <a:path w="8271" h="2190" fill="none" extrusionOk="0">
                  <a:moveTo>
                    <a:pt x="0" y="2190"/>
                  </a:moveTo>
                  <a:lnTo>
                    <a:pt x="8270" y="2190"/>
                  </a:lnTo>
                  <a:lnTo>
                    <a:pt x="8270" y="0"/>
                  </a:lnTo>
                  <a:lnTo>
                    <a:pt x="0" y="0"/>
                  </a:lnTo>
                  <a:lnTo>
                    <a:pt x="0" y="2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070;p40">
              <a:extLst>
                <a:ext uri="{FF2B5EF4-FFF2-40B4-BE49-F238E27FC236}">
                  <a16:creationId xmlns:a16="http://schemas.microsoft.com/office/drawing/2014/main" id="{F5C4CF73-0DF9-3382-BEA5-B0403DD3784A}"/>
                </a:ext>
              </a:extLst>
            </p:cNvPr>
            <p:cNvSpPr/>
            <p:nvPr/>
          </p:nvSpPr>
          <p:spPr>
            <a:xfrm>
              <a:off x="2197326" y="3252475"/>
              <a:ext cx="156488" cy="50000"/>
            </a:xfrm>
            <a:custGeom>
              <a:avLst/>
              <a:gdLst/>
              <a:ahLst/>
              <a:cxnLst/>
              <a:rect l="l" t="t" r="r" b="b"/>
              <a:pathLst>
                <a:path w="8757" h="2798" extrusionOk="0">
                  <a:moveTo>
                    <a:pt x="8513" y="243"/>
                  </a:moveTo>
                  <a:lnTo>
                    <a:pt x="8513" y="2433"/>
                  </a:lnTo>
                  <a:lnTo>
                    <a:pt x="243" y="2433"/>
                  </a:lnTo>
                  <a:lnTo>
                    <a:pt x="243" y="243"/>
                  </a:lnTo>
                  <a:close/>
                  <a:moveTo>
                    <a:pt x="0" y="0"/>
                  </a:moveTo>
                  <a:lnTo>
                    <a:pt x="0"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071;p40">
              <a:extLst>
                <a:ext uri="{FF2B5EF4-FFF2-40B4-BE49-F238E27FC236}">
                  <a16:creationId xmlns:a16="http://schemas.microsoft.com/office/drawing/2014/main" id="{8E074CA6-CBFA-6C43-A600-C9356D5F7DF5}"/>
                </a:ext>
              </a:extLst>
            </p:cNvPr>
            <p:cNvSpPr/>
            <p:nvPr/>
          </p:nvSpPr>
          <p:spPr>
            <a:xfrm>
              <a:off x="2351633" y="3252475"/>
              <a:ext cx="104325" cy="50000"/>
            </a:xfrm>
            <a:custGeom>
              <a:avLst/>
              <a:gdLst/>
              <a:ahLst/>
              <a:cxnLst/>
              <a:rect l="l" t="t" r="r" b="b"/>
              <a:pathLst>
                <a:path w="5838" h="2798" extrusionOk="0">
                  <a:moveTo>
                    <a:pt x="5595" y="243"/>
                  </a:moveTo>
                  <a:lnTo>
                    <a:pt x="5595" y="2433"/>
                  </a:lnTo>
                  <a:lnTo>
                    <a:pt x="243" y="2433"/>
                  </a:lnTo>
                  <a:lnTo>
                    <a:pt x="243" y="243"/>
                  </a:lnTo>
                  <a:close/>
                  <a:moveTo>
                    <a:pt x="0" y="0"/>
                  </a:moveTo>
                  <a:lnTo>
                    <a:pt x="0" y="2797"/>
                  </a:lnTo>
                  <a:lnTo>
                    <a:pt x="5838" y="2797"/>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072;p40">
              <a:extLst>
                <a:ext uri="{FF2B5EF4-FFF2-40B4-BE49-F238E27FC236}">
                  <a16:creationId xmlns:a16="http://schemas.microsoft.com/office/drawing/2014/main" id="{C0169619-BDAA-25DD-865D-B136102A766B}"/>
                </a:ext>
              </a:extLst>
            </p:cNvPr>
            <p:cNvSpPr/>
            <p:nvPr/>
          </p:nvSpPr>
          <p:spPr>
            <a:xfrm>
              <a:off x="1364941" y="2572218"/>
              <a:ext cx="156488" cy="47820"/>
            </a:xfrm>
            <a:custGeom>
              <a:avLst/>
              <a:gdLst/>
              <a:ahLst/>
              <a:cxnLst/>
              <a:rect l="l" t="t" r="r" b="b"/>
              <a:pathLst>
                <a:path w="8757" h="2676" extrusionOk="0">
                  <a:moveTo>
                    <a:pt x="8513" y="244"/>
                  </a:moveTo>
                  <a:lnTo>
                    <a:pt x="8513" y="2433"/>
                  </a:lnTo>
                  <a:lnTo>
                    <a:pt x="243" y="2433"/>
                  </a:lnTo>
                  <a:lnTo>
                    <a:pt x="243" y="244"/>
                  </a:lnTo>
                  <a:close/>
                  <a:moveTo>
                    <a:pt x="0" y="0"/>
                  </a:moveTo>
                  <a:lnTo>
                    <a:pt x="0" y="2676"/>
                  </a:lnTo>
                  <a:lnTo>
                    <a:pt x="8757" y="2676"/>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073;p40">
              <a:extLst>
                <a:ext uri="{FF2B5EF4-FFF2-40B4-BE49-F238E27FC236}">
                  <a16:creationId xmlns:a16="http://schemas.microsoft.com/office/drawing/2014/main" id="{FB1F06BC-F548-1F70-388D-B40337951D7C}"/>
                </a:ext>
              </a:extLst>
            </p:cNvPr>
            <p:cNvSpPr/>
            <p:nvPr/>
          </p:nvSpPr>
          <p:spPr>
            <a:xfrm>
              <a:off x="1517068" y="2572218"/>
              <a:ext cx="158668" cy="47820"/>
            </a:xfrm>
            <a:custGeom>
              <a:avLst/>
              <a:gdLst/>
              <a:ahLst/>
              <a:cxnLst/>
              <a:rect l="l" t="t" r="r" b="b"/>
              <a:pathLst>
                <a:path w="8879" h="2676" extrusionOk="0">
                  <a:moveTo>
                    <a:pt x="244" y="244"/>
                  </a:moveTo>
                  <a:lnTo>
                    <a:pt x="8635" y="365"/>
                  </a:lnTo>
                  <a:lnTo>
                    <a:pt x="8635" y="2433"/>
                  </a:lnTo>
                  <a:lnTo>
                    <a:pt x="244" y="2433"/>
                  </a:lnTo>
                  <a:lnTo>
                    <a:pt x="244" y="244"/>
                  </a:lnTo>
                  <a:close/>
                  <a:moveTo>
                    <a:pt x="0" y="0"/>
                  </a:moveTo>
                  <a:lnTo>
                    <a:pt x="0" y="2676"/>
                  </a:lnTo>
                  <a:lnTo>
                    <a:pt x="8879" y="2676"/>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074;p40">
              <a:extLst>
                <a:ext uri="{FF2B5EF4-FFF2-40B4-BE49-F238E27FC236}">
                  <a16:creationId xmlns:a16="http://schemas.microsoft.com/office/drawing/2014/main" id="{B2D31681-4A37-90D6-8381-C37847BEEBE1}"/>
                </a:ext>
              </a:extLst>
            </p:cNvPr>
            <p:cNvSpPr/>
            <p:nvPr/>
          </p:nvSpPr>
          <p:spPr>
            <a:xfrm>
              <a:off x="1671376" y="2572218"/>
              <a:ext cx="158668" cy="47820"/>
            </a:xfrm>
            <a:custGeom>
              <a:avLst/>
              <a:gdLst/>
              <a:ahLst/>
              <a:cxnLst/>
              <a:rect l="l" t="t" r="r" b="b"/>
              <a:pathLst>
                <a:path w="8879" h="2676" extrusionOk="0">
                  <a:moveTo>
                    <a:pt x="8514" y="365"/>
                  </a:moveTo>
                  <a:lnTo>
                    <a:pt x="8514" y="2433"/>
                  </a:lnTo>
                  <a:lnTo>
                    <a:pt x="244" y="2433"/>
                  </a:lnTo>
                  <a:lnTo>
                    <a:pt x="244" y="365"/>
                  </a:lnTo>
                  <a:close/>
                  <a:moveTo>
                    <a:pt x="0" y="0"/>
                  </a:moveTo>
                  <a:lnTo>
                    <a:pt x="0" y="2676"/>
                  </a:lnTo>
                  <a:lnTo>
                    <a:pt x="8879" y="2676"/>
                  </a:lnTo>
                  <a:lnTo>
                    <a:pt x="8879" y="122"/>
                  </a:lnTo>
                  <a:lnTo>
                    <a:pt x="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075;p40">
              <a:extLst>
                <a:ext uri="{FF2B5EF4-FFF2-40B4-BE49-F238E27FC236}">
                  <a16:creationId xmlns:a16="http://schemas.microsoft.com/office/drawing/2014/main" id="{421F4292-103E-61D8-F8A0-8F682634842E}"/>
                </a:ext>
              </a:extLst>
            </p:cNvPr>
            <p:cNvSpPr/>
            <p:nvPr/>
          </p:nvSpPr>
          <p:spPr>
            <a:xfrm>
              <a:off x="1823503" y="2574380"/>
              <a:ext cx="158668" cy="45658"/>
            </a:xfrm>
            <a:custGeom>
              <a:avLst/>
              <a:gdLst/>
              <a:ahLst/>
              <a:cxnLst/>
              <a:rect l="l" t="t" r="r" b="b"/>
              <a:pathLst>
                <a:path w="8879" h="2555" extrusionOk="0">
                  <a:moveTo>
                    <a:pt x="8636" y="244"/>
                  </a:moveTo>
                  <a:lnTo>
                    <a:pt x="8636" y="2312"/>
                  </a:lnTo>
                  <a:lnTo>
                    <a:pt x="366" y="2312"/>
                  </a:lnTo>
                  <a:lnTo>
                    <a:pt x="366" y="244"/>
                  </a:lnTo>
                  <a:close/>
                  <a:moveTo>
                    <a:pt x="1" y="1"/>
                  </a:moveTo>
                  <a:lnTo>
                    <a:pt x="1" y="2555"/>
                  </a:lnTo>
                  <a:lnTo>
                    <a:pt x="8879" y="2555"/>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076;p40">
              <a:extLst>
                <a:ext uri="{FF2B5EF4-FFF2-40B4-BE49-F238E27FC236}">
                  <a16:creationId xmlns:a16="http://schemas.microsoft.com/office/drawing/2014/main" id="{53C9B2D8-048B-0BEA-5231-C1EBE353D386}"/>
                </a:ext>
              </a:extLst>
            </p:cNvPr>
            <p:cNvSpPr/>
            <p:nvPr/>
          </p:nvSpPr>
          <p:spPr>
            <a:xfrm>
              <a:off x="1823503" y="2574380"/>
              <a:ext cx="158668" cy="45658"/>
            </a:xfrm>
            <a:custGeom>
              <a:avLst/>
              <a:gdLst/>
              <a:ahLst/>
              <a:cxnLst/>
              <a:rect l="l" t="t" r="r" b="b"/>
              <a:pathLst>
                <a:path w="8879" h="2555" fill="none" extrusionOk="0">
                  <a:moveTo>
                    <a:pt x="8879" y="2555"/>
                  </a:moveTo>
                  <a:lnTo>
                    <a:pt x="1" y="2555"/>
                  </a:lnTo>
                  <a:lnTo>
                    <a:pt x="1" y="1"/>
                  </a:lnTo>
                  <a:lnTo>
                    <a:pt x="8879" y="1"/>
                  </a:lnTo>
                  <a:lnTo>
                    <a:pt x="8879" y="25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2077;p40">
              <a:extLst>
                <a:ext uri="{FF2B5EF4-FFF2-40B4-BE49-F238E27FC236}">
                  <a16:creationId xmlns:a16="http://schemas.microsoft.com/office/drawing/2014/main" id="{866B2D30-E78D-6270-FD9C-29766836F05E}"/>
                </a:ext>
              </a:extLst>
            </p:cNvPr>
            <p:cNvSpPr/>
            <p:nvPr/>
          </p:nvSpPr>
          <p:spPr>
            <a:xfrm>
              <a:off x="1830026" y="2578740"/>
              <a:ext cx="147803" cy="36955"/>
            </a:xfrm>
            <a:custGeom>
              <a:avLst/>
              <a:gdLst/>
              <a:ahLst/>
              <a:cxnLst/>
              <a:rect l="l" t="t" r="r" b="b"/>
              <a:pathLst>
                <a:path w="8271" h="2068" fill="none" extrusionOk="0">
                  <a:moveTo>
                    <a:pt x="1" y="2068"/>
                  </a:moveTo>
                  <a:lnTo>
                    <a:pt x="8271" y="2068"/>
                  </a:lnTo>
                  <a:lnTo>
                    <a:pt x="8271" y="0"/>
                  </a:lnTo>
                  <a:lnTo>
                    <a:pt x="1" y="0"/>
                  </a:lnTo>
                  <a:lnTo>
                    <a:pt x="1" y="20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2078;p40">
              <a:extLst>
                <a:ext uri="{FF2B5EF4-FFF2-40B4-BE49-F238E27FC236}">
                  <a16:creationId xmlns:a16="http://schemas.microsoft.com/office/drawing/2014/main" id="{38050040-9FC8-334E-5FFD-291809AB77D8}"/>
                </a:ext>
              </a:extLst>
            </p:cNvPr>
            <p:cNvSpPr/>
            <p:nvPr/>
          </p:nvSpPr>
          <p:spPr>
            <a:xfrm>
              <a:off x="1430131" y="2615678"/>
              <a:ext cx="156505" cy="50000"/>
            </a:xfrm>
            <a:custGeom>
              <a:avLst/>
              <a:gdLst/>
              <a:ahLst/>
              <a:cxnLst/>
              <a:rect l="l" t="t" r="r" b="b"/>
              <a:pathLst>
                <a:path w="8758" h="2798" extrusionOk="0">
                  <a:moveTo>
                    <a:pt x="8514" y="244"/>
                  </a:moveTo>
                  <a:lnTo>
                    <a:pt x="8514" y="2555"/>
                  </a:lnTo>
                  <a:lnTo>
                    <a:pt x="244" y="2555"/>
                  </a:lnTo>
                  <a:lnTo>
                    <a:pt x="244" y="244"/>
                  </a:lnTo>
                  <a:close/>
                  <a:moveTo>
                    <a:pt x="1" y="1"/>
                  </a:moveTo>
                  <a:lnTo>
                    <a:pt x="1"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2079;p40">
              <a:extLst>
                <a:ext uri="{FF2B5EF4-FFF2-40B4-BE49-F238E27FC236}">
                  <a16:creationId xmlns:a16="http://schemas.microsoft.com/office/drawing/2014/main" id="{86AE03BB-7491-B6F9-7AC8-0E4D745FDA39}"/>
                </a:ext>
              </a:extLst>
            </p:cNvPr>
            <p:cNvSpPr/>
            <p:nvPr/>
          </p:nvSpPr>
          <p:spPr>
            <a:xfrm>
              <a:off x="1430131" y="2615678"/>
              <a:ext cx="91298" cy="4360"/>
            </a:xfrm>
            <a:custGeom>
              <a:avLst/>
              <a:gdLst/>
              <a:ahLst/>
              <a:cxnLst/>
              <a:rect l="l" t="t" r="r" b="b"/>
              <a:pathLst>
                <a:path w="5109" h="244" extrusionOk="0">
                  <a:moveTo>
                    <a:pt x="1" y="1"/>
                  </a:moveTo>
                  <a:lnTo>
                    <a:pt x="1" y="244"/>
                  </a:lnTo>
                  <a:lnTo>
                    <a:pt x="5109" y="244"/>
                  </a:lnTo>
                  <a:lnTo>
                    <a:pt x="510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2080;p40">
              <a:extLst>
                <a:ext uri="{FF2B5EF4-FFF2-40B4-BE49-F238E27FC236}">
                  <a16:creationId xmlns:a16="http://schemas.microsoft.com/office/drawing/2014/main" id="{A83B4F21-5861-6359-79DC-814BD09AD405}"/>
                </a:ext>
              </a:extLst>
            </p:cNvPr>
            <p:cNvSpPr/>
            <p:nvPr/>
          </p:nvSpPr>
          <p:spPr>
            <a:xfrm>
              <a:off x="1517068" y="2615678"/>
              <a:ext cx="69568" cy="4360"/>
            </a:xfrm>
            <a:custGeom>
              <a:avLst/>
              <a:gdLst/>
              <a:ahLst/>
              <a:cxnLst/>
              <a:rect l="l" t="t" r="r" b="b"/>
              <a:pathLst>
                <a:path w="3893" h="244" extrusionOk="0">
                  <a:moveTo>
                    <a:pt x="0" y="1"/>
                  </a:moveTo>
                  <a:lnTo>
                    <a:pt x="0"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2081;p40">
              <a:extLst>
                <a:ext uri="{FF2B5EF4-FFF2-40B4-BE49-F238E27FC236}">
                  <a16:creationId xmlns:a16="http://schemas.microsoft.com/office/drawing/2014/main" id="{E65F82EE-6096-C5E1-A2A4-39679BC7428D}"/>
                </a:ext>
              </a:extLst>
            </p:cNvPr>
            <p:cNvSpPr/>
            <p:nvPr/>
          </p:nvSpPr>
          <p:spPr>
            <a:xfrm>
              <a:off x="1582276" y="2615678"/>
              <a:ext cx="156488" cy="50000"/>
            </a:xfrm>
            <a:custGeom>
              <a:avLst/>
              <a:gdLst/>
              <a:ahLst/>
              <a:cxnLst/>
              <a:rect l="l" t="t" r="r" b="b"/>
              <a:pathLst>
                <a:path w="8757" h="2798"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2082;p40">
              <a:extLst>
                <a:ext uri="{FF2B5EF4-FFF2-40B4-BE49-F238E27FC236}">
                  <a16:creationId xmlns:a16="http://schemas.microsoft.com/office/drawing/2014/main" id="{341A0069-71DA-DE2E-8E7C-2EC44917CF58}"/>
                </a:ext>
              </a:extLst>
            </p:cNvPr>
            <p:cNvSpPr/>
            <p:nvPr/>
          </p:nvSpPr>
          <p:spPr>
            <a:xfrm>
              <a:off x="1582276" y="261567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083;p40">
              <a:extLst>
                <a:ext uri="{FF2B5EF4-FFF2-40B4-BE49-F238E27FC236}">
                  <a16:creationId xmlns:a16="http://schemas.microsoft.com/office/drawing/2014/main" id="{EBD637FD-891E-03CA-E42C-E4E955C51969}"/>
                </a:ext>
              </a:extLst>
            </p:cNvPr>
            <p:cNvSpPr/>
            <p:nvPr/>
          </p:nvSpPr>
          <p:spPr>
            <a:xfrm>
              <a:off x="1671376" y="2615678"/>
              <a:ext cx="67388" cy="4360"/>
            </a:xfrm>
            <a:custGeom>
              <a:avLst/>
              <a:gdLst/>
              <a:ahLst/>
              <a:cxnLst/>
              <a:rect l="l" t="t" r="r" b="b"/>
              <a:pathLst>
                <a:path w="3771" h="244"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084;p40">
              <a:extLst>
                <a:ext uri="{FF2B5EF4-FFF2-40B4-BE49-F238E27FC236}">
                  <a16:creationId xmlns:a16="http://schemas.microsoft.com/office/drawing/2014/main" id="{1ECB785F-115C-9C30-67D2-53BE8DABC941}"/>
                </a:ext>
              </a:extLst>
            </p:cNvPr>
            <p:cNvSpPr/>
            <p:nvPr/>
          </p:nvSpPr>
          <p:spPr>
            <a:xfrm>
              <a:off x="1734403" y="2615678"/>
              <a:ext cx="158668" cy="50000"/>
            </a:xfrm>
            <a:custGeom>
              <a:avLst/>
              <a:gdLst/>
              <a:ahLst/>
              <a:cxnLst/>
              <a:rect l="l" t="t" r="r" b="b"/>
              <a:pathLst>
                <a:path w="8879" h="2798" extrusionOk="0">
                  <a:moveTo>
                    <a:pt x="8635" y="244"/>
                  </a:moveTo>
                  <a:lnTo>
                    <a:pt x="8635" y="2555"/>
                  </a:lnTo>
                  <a:lnTo>
                    <a:pt x="365" y="2555"/>
                  </a:lnTo>
                  <a:lnTo>
                    <a:pt x="365" y="244"/>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2085;p40">
              <a:extLst>
                <a:ext uri="{FF2B5EF4-FFF2-40B4-BE49-F238E27FC236}">
                  <a16:creationId xmlns:a16="http://schemas.microsoft.com/office/drawing/2014/main" id="{C90D204E-1491-D1CD-6E65-07FD2415D5F3}"/>
                </a:ext>
              </a:extLst>
            </p:cNvPr>
            <p:cNvSpPr/>
            <p:nvPr/>
          </p:nvSpPr>
          <p:spPr>
            <a:xfrm>
              <a:off x="1734403" y="2615678"/>
              <a:ext cx="95640" cy="4360"/>
            </a:xfrm>
            <a:custGeom>
              <a:avLst/>
              <a:gdLst/>
              <a:ahLst/>
              <a:cxnLst/>
              <a:rect l="l" t="t" r="r" b="b"/>
              <a:pathLst>
                <a:path w="5352" h="244" extrusionOk="0">
                  <a:moveTo>
                    <a:pt x="0" y="1"/>
                  </a:moveTo>
                  <a:lnTo>
                    <a:pt x="0" y="244"/>
                  </a:lnTo>
                  <a:lnTo>
                    <a:pt x="5352" y="244"/>
                  </a:lnTo>
                  <a:lnTo>
                    <a:pt x="53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086;p40">
              <a:extLst>
                <a:ext uri="{FF2B5EF4-FFF2-40B4-BE49-F238E27FC236}">
                  <a16:creationId xmlns:a16="http://schemas.microsoft.com/office/drawing/2014/main" id="{7B2A696C-8EC8-2CF5-EE73-018BC6BAC1A3}"/>
                </a:ext>
              </a:extLst>
            </p:cNvPr>
            <p:cNvSpPr/>
            <p:nvPr/>
          </p:nvSpPr>
          <p:spPr>
            <a:xfrm>
              <a:off x="1823503" y="2615678"/>
              <a:ext cx="69568" cy="4360"/>
            </a:xfrm>
            <a:custGeom>
              <a:avLst/>
              <a:gdLst/>
              <a:ahLst/>
              <a:cxnLst/>
              <a:rect l="l" t="t" r="r" b="b"/>
              <a:pathLst>
                <a:path w="3893" h="244" extrusionOk="0">
                  <a:moveTo>
                    <a:pt x="1" y="1"/>
                  </a:moveTo>
                  <a:lnTo>
                    <a:pt x="1" y="244"/>
                  </a:lnTo>
                  <a:lnTo>
                    <a:pt x="3893" y="244"/>
                  </a:lnTo>
                  <a:lnTo>
                    <a:pt x="3893"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087;p40">
              <a:extLst>
                <a:ext uri="{FF2B5EF4-FFF2-40B4-BE49-F238E27FC236}">
                  <a16:creationId xmlns:a16="http://schemas.microsoft.com/office/drawing/2014/main" id="{05E49771-A05A-768E-E63C-5CB03C6AAC71}"/>
                </a:ext>
              </a:extLst>
            </p:cNvPr>
            <p:cNvSpPr/>
            <p:nvPr/>
          </p:nvSpPr>
          <p:spPr>
            <a:xfrm>
              <a:off x="1888711" y="2615678"/>
              <a:ext cx="156488" cy="50000"/>
            </a:xfrm>
            <a:custGeom>
              <a:avLst/>
              <a:gdLst/>
              <a:ahLst/>
              <a:cxnLst/>
              <a:rect l="l" t="t" r="r" b="b"/>
              <a:pathLst>
                <a:path w="8757" h="2798" extrusionOk="0">
                  <a:moveTo>
                    <a:pt x="8514" y="244"/>
                  </a:moveTo>
                  <a:lnTo>
                    <a:pt x="8514" y="2555"/>
                  </a:lnTo>
                  <a:lnTo>
                    <a:pt x="244" y="2555"/>
                  </a:lnTo>
                  <a:lnTo>
                    <a:pt x="244"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088;p40">
              <a:extLst>
                <a:ext uri="{FF2B5EF4-FFF2-40B4-BE49-F238E27FC236}">
                  <a16:creationId xmlns:a16="http://schemas.microsoft.com/office/drawing/2014/main" id="{EA97CCCE-0AF5-1717-8E5B-9BEDCF79E30C}"/>
                </a:ext>
              </a:extLst>
            </p:cNvPr>
            <p:cNvSpPr/>
            <p:nvPr/>
          </p:nvSpPr>
          <p:spPr>
            <a:xfrm>
              <a:off x="1888711" y="2615678"/>
              <a:ext cx="156488" cy="50000"/>
            </a:xfrm>
            <a:custGeom>
              <a:avLst/>
              <a:gdLst/>
              <a:ahLst/>
              <a:cxnLst/>
              <a:rect l="l" t="t" r="r" b="b"/>
              <a:pathLst>
                <a:path w="8757" h="2798" fill="none" extrusionOk="0">
                  <a:moveTo>
                    <a:pt x="5230" y="2798"/>
                  </a:moveTo>
                  <a:lnTo>
                    <a:pt x="0" y="2798"/>
                  </a:lnTo>
                  <a:lnTo>
                    <a:pt x="0" y="1"/>
                  </a:lnTo>
                  <a:lnTo>
                    <a:pt x="4987" y="1"/>
                  </a:lnTo>
                  <a:lnTo>
                    <a:pt x="5108" y="1"/>
                  </a:lnTo>
                  <a:lnTo>
                    <a:pt x="5351" y="1"/>
                  </a:lnTo>
                  <a:lnTo>
                    <a:pt x="5351" y="1"/>
                  </a:lnTo>
                  <a:lnTo>
                    <a:pt x="8757" y="1"/>
                  </a:lnTo>
                  <a:lnTo>
                    <a:pt x="8757" y="2798"/>
                  </a:lnTo>
                  <a:lnTo>
                    <a:pt x="5230"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089;p40">
              <a:extLst>
                <a:ext uri="{FF2B5EF4-FFF2-40B4-BE49-F238E27FC236}">
                  <a16:creationId xmlns:a16="http://schemas.microsoft.com/office/drawing/2014/main" id="{C35DFACE-AF70-1153-6FE3-E7DCBE649B99}"/>
                </a:ext>
              </a:extLst>
            </p:cNvPr>
            <p:cNvSpPr/>
            <p:nvPr/>
          </p:nvSpPr>
          <p:spPr>
            <a:xfrm>
              <a:off x="1893053" y="2620020"/>
              <a:ext cx="147803" cy="41315"/>
            </a:xfrm>
            <a:custGeom>
              <a:avLst/>
              <a:gdLst/>
              <a:ahLst/>
              <a:cxnLst/>
              <a:rect l="l" t="t" r="r" b="b"/>
              <a:pathLst>
                <a:path w="8271" h="2312" fill="none" extrusionOk="0">
                  <a:moveTo>
                    <a:pt x="4987" y="2312"/>
                  </a:moveTo>
                  <a:lnTo>
                    <a:pt x="8271" y="2312"/>
                  </a:lnTo>
                  <a:lnTo>
                    <a:pt x="8271" y="1"/>
                  </a:lnTo>
                  <a:lnTo>
                    <a:pt x="1" y="1"/>
                  </a:lnTo>
                  <a:lnTo>
                    <a:pt x="1" y="2312"/>
                  </a:lnTo>
                  <a:lnTo>
                    <a:pt x="4987" y="2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090;p40">
              <a:extLst>
                <a:ext uri="{FF2B5EF4-FFF2-40B4-BE49-F238E27FC236}">
                  <a16:creationId xmlns:a16="http://schemas.microsoft.com/office/drawing/2014/main" id="{CC6087BF-C01F-CC99-01D6-84CED35750CC}"/>
                </a:ext>
              </a:extLst>
            </p:cNvPr>
            <p:cNvSpPr/>
            <p:nvPr/>
          </p:nvSpPr>
          <p:spPr>
            <a:xfrm>
              <a:off x="1979991" y="2615678"/>
              <a:ext cx="65208" cy="4360"/>
            </a:xfrm>
            <a:custGeom>
              <a:avLst/>
              <a:gdLst/>
              <a:ahLst/>
              <a:cxnLst/>
              <a:rect l="l" t="t" r="r" b="b"/>
              <a:pathLst>
                <a:path w="3649" h="244" extrusionOk="0">
                  <a:moveTo>
                    <a:pt x="0" y="1"/>
                  </a:moveTo>
                  <a:lnTo>
                    <a:pt x="0" y="244"/>
                  </a:lnTo>
                  <a:lnTo>
                    <a:pt x="3649" y="244"/>
                  </a:lnTo>
                  <a:lnTo>
                    <a:pt x="364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091;p40">
              <a:extLst>
                <a:ext uri="{FF2B5EF4-FFF2-40B4-BE49-F238E27FC236}">
                  <a16:creationId xmlns:a16="http://schemas.microsoft.com/office/drawing/2014/main" id="{61171D51-5246-60CF-E114-5E31B1A2592B}"/>
                </a:ext>
              </a:extLst>
            </p:cNvPr>
            <p:cNvSpPr/>
            <p:nvPr/>
          </p:nvSpPr>
          <p:spPr>
            <a:xfrm>
              <a:off x="1979991" y="2615678"/>
              <a:ext cx="65208" cy="4360"/>
            </a:xfrm>
            <a:custGeom>
              <a:avLst/>
              <a:gdLst/>
              <a:ahLst/>
              <a:cxnLst/>
              <a:rect l="l" t="t" r="r" b="b"/>
              <a:pathLst>
                <a:path w="3649" h="244" fill="none" extrusionOk="0">
                  <a:moveTo>
                    <a:pt x="3527" y="244"/>
                  </a:moveTo>
                  <a:lnTo>
                    <a:pt x="0" y="244"/>
                  </a:lnTo>
                  <a:lnTo>
                    <a:pt x="0" y="1"/>
                  </a:lnTo>
                  <a:lnTo>
                    <a:pt x="122" y="1"/>
                  </a:lnTo>
                  <a:lnTo>
                    <a:pt x="3649" y="1"/>
                  </a:lnTo>
                  <a:lnTo>
                    <a:pt x="3649" y="244"/>
                  </a:lnTo>
                  <a:lnTo>
                    <a:pt x="3527"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092;p40">
              <a:extLst>
                <a:ext uri="{FF2B5EF4-FFF2-40B4-BE49-F238E27FC236}">
                  <a16:creationId xmlns:a16="http://schemas.microsoft.com/office/drawing/2014/main" id="{1C5AFCF0-1884-7413-BA65-68C16EFD89DE}"/>
                </a:ext>
              </a:extLst>
            </p:cNvPr>
            <p:cNvSpPr/>
            <p:nvPr/>
          </p:nvSpPr>
          <p:spPr>
            <a:xfrm>
              <a:off x="1979991" y="2661318"/>
              <a:ext cx="65208" cy="4360"/>
            </a:xfrm>
            <a:custGeom>
              <a:avLst/>
              <a:gdLst/>
              <a:ahLst/>
              <a:cxnLst/>
              <a:rect l="l" t="t" r="r" b="b"/>
              <a:pathLst>
                <a:path w="3649" h="244" extrusionOk="0">
                  <a:moveTo>
                    <a:pt x="0" y="1"/>
                  </a:moveTo>
                  <a:lnTo>
                    <a:pt x="0" y="244"/>
                  </a:lnTo>
                  <a:lnTo>
                    <a:pt x="3649" y="244"/>
                  </a:lnTo>
                  <a:lnTo>
                    <a:pt x="364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093;p40">
              <a:extLst>
                <a:ext uri="{FF2B5EF4-FFF2-40B4-BE49-F238E27FC236}">
                  <a16:creationId xmlns:a16="http://schemas.microsoft.com/office/drawing/2014/main" id="{326A8637-9B22-95CB-495B-F42888737B4B}"/>
                </a:ext>
              </a:extLst>
            </p:cNvPr>
            <p:cNvSpPr/>
            <p:nvPr/>
          </p:nvSpPr>
          <p:spPr>
            <a:xfrm>
              <a:off x="1979991" y="2661318"/>
              <a:ext cx="65208" cy="4360"/>
            </a:xfrm>
            <a:custGeom>
              <a:avLst/>
              <a:gdLst/>
              <a:ahLst/>
              <a:cxnLst/>
              <a:rect l="l" t="t" r="r" b="b"/>
              <a:pathLst>
                <a:path w="3649" h="244" fill="none" extrusionOk="0">
                  <a:moveTo>
                    <a:pt x="3649" y="244"/>
                  </a:moveTo>
                  <a:lnTo>
                    <a:pt x="0" y="244"/>
                  </a:lnTo>
                  <a:lnTo>
                    <a:pt x="0" y="1"/>
                  </a:lnTo>
                  <a:lnTo>
                    <a:pt x="122" y="1"/>
                  </a:lnTo>
                  <a:lnTo>
                    <a:pt x="3649" y="1"/>
                  </a:lnTo>
                  <a:lnTo>
                    <a:pt x="3649"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094;p40">
              <a:extLst>
                <a:ext uri="{FF2B5EF4-FFF2-40B4-BE49-F238E27FC236}">
                  <a16:creationId xmlns:a16="http://schemas.microsoft.com/office/drawing/2014/main" id="{7F369C75-4C0F-5175-B673-E88674E86AF9}"/>
                </a:ext>
              </a:extLst>
            </p:cNvPr>
            <p:cNvSpPr/>
            <p:nvPr/>
          </p:nvSpPr>
          <p:spPr>
            <a:xfrm>
              <a:off x="1888711" y="261567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095;p40">
              <a:extLst>
                <a:ext uri="{FF2B5EF4-FFF2-40B4-BE49-F238E27FC236}">
                  <a16:creationId xmlns:a16="http://schemas.microsoft.com/office/drawing/2014/main" id="{6C540F2A-AA39-568E-2A40-62CE4F113AEC}"/>
                </a:ext>
              </a:extLst>
            </p:cNvPr>
            <p:cNvSpPr/>
            <p:nvPr/>
          </p:nvSpPr>
          <p:spPr>
            <a:xfrm>
              <a:off x="1888711" y="2615678"/>
              <a:ext cx="93460" cy="4360"/>
            </a:xfrm>
            <a:custGeom>
              <a:avLst/>
              <a:gdLst/>
              <a:ahLst/>
              <a:cxnLst/>
              <a:rect l="l" t="t" r="r" b="b"/>
              <a:pathLst>
                <a:path w="5230" h="244" fill="none" extrusionOk="0">
                  <a:moveTo>
                    <a:pt x="5108" y="244"/>
                  </a:moveTo>
                  <a:lnTo>
                    <a:pt x="0" y="244"/>
                  </a:lnTo>
                  <a:lnTo>
                    <a:pt x="0" y="1"/>
                  </a:lnTo>
                  <a:lnTo>
                    <a:pt x="122" y="1"/>
                  </a:lnTo>
                  <a:lnTo>
                    <a:pt x="5230" y="1"/>
                  </a:lnTo>
                  <a:lnTo>
                    <a:pt x="5230"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096;p40">
              <a:extLst>
                <a:ext uri="{FF2B5EF4-FFF2-40B4-BE49-F238E27FC236}">
                  <a16:creationId xmlns:a16="http://schemas.microsoft.com/office/drawing/2014/main" id="{2FA10FF1-E025-5782-9E48-28A0ECFA4DDD}"/>
                </a:ext>
              </a:extLst>
            </p:cNvPr>
            <p:cNvSpPr/>
            <p:nvPr/>
          </p:nvSpPr>
          <p:spPr>
            <a:xfrm>
              <a:off x="1364941" y="2661318"/>
              <a:ext cx="156488" cy="50000"/>
            </a:xfrm>
            <a:custGeom>
              <a:avLst/>
              <a:gdLst/>
              <a:ahLst/>
              <a:cxnLst/>
              <a:rect l="l" t="t" r="r" b="b"/>
              <a:pathLst>
                <a:path w="8757" h="2798"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097;p40">
              <a:extLst>
                <a:ext uri="{FF2B5EF4-FFF2-40B4-BE49-F238E27FC236}">
                  <a16:creationId xmlns:a16="http://schemas.microsoft.com/office/drawing/2014/main" id="{21679422-19A2-2CFE-A829-BDF4E69C7D04}"/>
                </a:ext>
              </a:extLst>
            </p:cNvPr>
            <p:cNvSpPr/>
            <p:nvPr/>
          </p:nvSpPr>
          <p:spPr>
            <a:xfrm>
              <a:off x="1430131" y="2661318"/>
              <a:ext cx="91298" cy="4360"/>
            </a:xfrm>
            <a:custGeom>
              <a:avLst/>
              <a:gdLst/>
              <a:ahLst/>
              <a:cxnLst/>
              <a:rect l="l" t="t" r="r" b="b"/>
              <a:pathLst>
                <a:path w="5109" h="244" extrusionOk="0">
                  <a:moveTo>
                    <a:pt x="1" y="1"/>
                  </a:moveTo>
                  <a:lnTo>
                    <a:pt x="1" y="244"/>
                  </a:lnTo>
                  <a:lnTo>
                    <a:pt x="5109" y="244"/>
                  </a:lnTo>
                  <a:lnTo>
                    <a:pt x="510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098;p40">
              <a:extLst>
                <a:ext uri="{FF2B5EF4-FFF2-40B4-BE49-F238E27FC236}">
                  <a16:creationId xmlns:a16="http://schemas.microsoft.com/office/drawing/2014/main" id="{88C9CAD1-139A-154F-AF74-713719A8BE53}"/>
                </a:ext>
              </a:extLst>
            </p:cNvPr>
            <p:cNvSpPr/>
            <p:nvPr/>
          </p:nvSpPr>
          <p:spPr>
            <a:xfrm>
              <a:off x="1517068" y="2661318"/>
              <a:ext cx="158668" cy="50000"/>
            </a:xfrm>
            <a:custGeom>
              <a:avLst/>
              <a:gdLst/>
              <a:ahLst/>
              <a:cxnLst/>
              <a:rect l="l" t="t" r="r" b="b"/>
              <a:pathLst>
                <a:path w="8879" h="2798" extrusionOk="0">
                  <a:moveTo>
                    <a:pt x="8635" y="244"/>
                  </a:moveTo>
                  <a:lnTo>
                    <a:pt x="8635" y="2555"/>
                  </a:lnTo>
                  <a:lnTo>
                    <a:pt x="244" y="2555"/>
                  </a:lnTo>
                  <a:lnTo>
                    <a:pt x="244" y="244"/>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099;p40">
              <a:extLst>
                <a:ext uri="{FF2B5EF4-FFF2-40B4-BE49-F238E27FC236}">
                  <a16:creationId xmlns:a16="http://schemas.microsoft.com/office/drawing/2014/main" id="{FE4FC015-9148-7634-D5DE-3D329DE9A580}"/>
                </a:ext>
              </a:extLst>
            </p:cNvPr>
            <p:cNvSpPr/>
            <p:nvPr/>
          </p:nvSpPr>
          <p:spPr>
            <a:xfrm>
              <a:off x="1517068" y="2661318"/>
              <a:ext cx="69568" cy="4360"/>
            </a:xfrm>
            <a:custGeom>
              <a:avLst/>
              <a:gdLst/>
              <a:ahLst/>
              <a:cxnLst/>
              <a:rect l="l" t="t" r="r" b="b"/>
              <a:pathLst>
                <a:path w="3893" h="244" extrusionOk="0">
                  <a:moveTo>
                    <a:pt x="0" y="1"/>
                  </a:moveTo>
                  <a:lnTo>
                    <a:pt x="0"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100;p40">
              <a:extLst>
                <a:ext uri="{FF2B5EF4-FFF2-40B4-BE49-F238E27FC236}">
                  <a16:creationId xmlns:a16="http://schemas.microsoft.com/office/drawing/2014/main" id="{A704F484-40BE-C126-5C7D-C33C2D67DE7A}"/>
                </a:ext>
              </a:extLst>
            </p:cNvPr>
            <p:cNvSpPr/>
            <p:nvPr/>
          </p:nvSpPr>
          <p:spPr>
            <a:xfrm>
              <a:off x="1582276" y="266131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101;p40">
              <a:extLst>
                <a:ext uri="{FF2B5EF4-FFF2-40B4-BE49-F238E27FC236}">
                  <a16:creationId xmlns:a16="http://schemas.microsoft.com/office/drawing/2014/main" id="{AC2F137C-3AD3-3047-6112-2B658E52AE82}"/>
                </a:ext>
              </a:extLst>
            </p:cNvPr>
            <p:cNvSpPr/>
            <p:nvPr/>
          </p:nvSpPr>
          <p:spPr>
            <a:xfrm>
              <a:off x="1671376" y="2661318"/>
              <a:ext cx="158668" cy="50000"/>
            </a:xfrm>
            <a:custGeom>
              <a:avLst/>
              <a:gdLst/>
              <a:ahLst/>
              <a:cxnLst/>
              <a:rect l="l" t="t" r="r" b="b"/>
              <a:pathLst>
                <a:path w="8879" h="2798" extrusionOk="0">
                  <a:moveTo>
                    <a:pt x="8514" y="244"/>
                  </a:moveTo>
                  <a:lnTo>
                    <a:pt x="8514" y="2555"/>
                  </a:lnTo>
                  <a:lnTo>
                    <a:pt x="244" y="2555"/>
                  </a:lnTo>
                  <a:lnTo>
                    <a:pt x="244" y="244"/>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102;p40">
              <a:extLst>
                <a:ext uri="{FF2B5EF4-FFF2-40B4-BE49-F238E27FC236}">
                  <a16:creationId xmlns:a16="http://schemas.microsoft.com/office/drawing/2014/main" id="{8736A465-BEE8-3839-7324-920436BC92EC}"/>
                </a:ext>
              </a:extLst>
            </p:cNvPr>
            <p:cNvSpPr/>
            <p:nvPr/>
          </p:nvSpPr>
          <p:spPr>
            <a:xfrm>
              <a:off x="1671376" y="2661318"/>
              <a:ext cx="67388" cy="4360"/>
            </a:xfrm>
            <a:custGeom>
              <a:avLst/>
              <a:gdLst/>
              <a:ahLst/>
              <a:cxnLst/>
              <a:rect l="l" t="t" r="r" b="b"/>
              <a:pathLst>
                <a:path w="3771" h="244"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103;p40">
              <a:extLst>
                <a:ext uri="{FF2B5EF4-FFF2-40B4-BE49-F238E27FC236}">
                  <a16:creationId xmlns:a16="http://schemas.microsoft.com/office/drawing/2014/main" id="{17D70A5E-60B8-B5E3-6EE4-7EAE9CB61F88}"/>
                </a:ext>
              </a:extLst>
            </p:cNvPr>
            <p:cNvSpPr/>
            <p:nvPr/>
          </p:nvSpPr>
          <p:spPr>
            <a:xfrm>
              <a:off x="1734403" y="2661318"/>
              <a:ext cx="95640" cy="4360"/>
            </a:xfrm>
            <a:custGeom>
              <a:avLst/>
              <a:gdLst/>
              <a:ahLst/>
              <a:cxnLst/>
              <a:rect l="l" t="t" r="r" b="b"/>
              <a:pathLst>
                <a:path w="5352" h="244" extrusionOk="0">
                  <a:moveTo>
                    <a:pt x="0" y="1"/>
                  </a:moveTo>
                  <a:lnTo>
                    <a:pt x="0" y="244"/>
                  </a:lnTo>
                  <a:lnTo>
                    <a:pt x="5352" y="244"/>
                  </a:lnTo>
                  <a:lnTo>
                    <a:pt x="53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104;p40">
              <a:extLst>
                <a:ext uri="{FF2B5EF4-FFF2-40B4-BE49-F238E27FC236}">
                  <a16:creationId xmlns:a16="http://schemas.microsoft.com/office/drawing/2014/main" id="{5FD475EA-9D99-96FF-E7B3-5AD54AF5B558}"/>
                </a:ext>
              </a:extLst>
            </p:cNvPr>
            <p:cNvSpPr/>
            <p:nvPr/>
          </p:nvSpPr>
          <p:spPr>
            <a:xfrm>
              <a:off x="1823503" y="2661318"/>
              <a:ext cx="158668" cy="50000"/>
            </a:xfrm>
            <a:custGeom>
              <a:avLst/>
              <a:gdLst/>
              <a:ahLst/>
              <a:cxnLst/>
              <a:rect l="l" t="t" r="r" b="b"/>
              <a:pathLst>
                <a:path w="8879" h="2798" extrusionOk="0">
                  <a:moveTo>
                    <a:pt x="8636" y="244"/>
                  </a:moveTo>
                  <a:lnTo>
                    <a:pt x="8636" y="2555"/>
                  </a:lnTo>
                  <a:lnTo>
                    <a:pt x="366" y="2555"/>
                  </a:lnTo>
                  <a:lnTo>
                    <a:pt x="366" y="244"/>
                  </a:lnTo>
                  <a:close/>
                  <a:moveTo>
                    <a:pt x="1" y="1"/>
                  </a:moveTo>
                  <a:lnTo>
                    <a:pt x="1"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105;p40">
              <a:extLst>
                <a:ext uri="{FF2B5EF4-FFF2-40B4-BE49-F238E27FC236}">
                  <a16:creationId xmlns:a16="http://schemas.microsoft.com/office/drawing/2014/main" id="{A4349485-464D-E544-C9F8-F7262C676CF7}"/>
                </a:ext>
              </a:extLst>
            </p:cNvPr>
            <p:cNvSpPr/>
            <p:nvPr/>
          </p:nvSpPr>
          <p:spPr>
            <a:xfrm>
              <a:off x="1823503" y="2661318"/>
              <a:ext cx="158668" cy="50000"/>
            </a:xfrm>
            <a:custGeom>
              <a:avLst/>
              <a:gdLst/>
              <a:ahLst/>
              <a:cxnLst/>
              <a:rect l="l" t="t" r="r" b="b"/>
              <a:pathLst>
                <a:path w="8879" h="2798" fill="none" extrusionOk="0">
                  <a:moveTo>
                    <a:pt x="8879" y="2798"/>
                  </a:moveTo>
                  <a:lnTo>
                    <a:pt x="1" y="2798"/>
                  </a:lnTo>
                  <a:lnTo>
                    <a:pt x="1" y="1"/>
                  </a:lnTo>
                  <a:lnTo>
                    <a:pt x="8879" y="1"/>
                  </a:lnTo>
                  <a:lnTo>
                    <a:pt x="8879"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106;p40">
              <a:extLst>
                <a:ext uri="{FF2B5EF4-FFF2-40B4-BE49-F238E27FC236}">
                  <a16:creationId xmlns:a16="http://schemas.microsoft.com/office/drawing/2014/main" id="{69F3D420-EA6F-1EC0-026B-61516E8FEB6F}"/>
                </a:ext>
              </a:extLst>
            </p:cNvPr>
            <p:cNvSpPr/>
            <p:nvPr/>
          </p:nvSpPr>
          <p:spPr>
            <a:xfrm>
              <a:off x="1830026" y="2665660"/>
              <a:ext cx="147803" cy="41315"/>
            </a:xfrm>
            <a:custGeom>
              <a:avLst/>
              <a:gdLst/>
              <a:ahLst/>
              <a:cxnLst/>
              <a:rect l="l" t="t" r="r" b="b"/>
              <a:pathLst>
                <a:path w="8271" h="2312" fill="none" extrusionOk="0">
                  <a:moveTo>
                    <a:pt x="1" y="2312"/>
                  </a:moveTo>
                  <a:lnTo>
                    <a:pt x="8271" y="2312"/>
                  </a:lnTo>
                  <a:lnTo>
                    <a:pt x="8271" y="1"/>
                  </a:lnTo>
                  <a:lnTo>
                    <a:pt x="1" y="1"/>
                  </a:lnTo>
                  <a:lnTo>
                    <a:pt x="1" y="2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107;p40">
              <a:extLst>
                <a:ext uri="{FF2B5EF4-FFF2-40B4-BE49-F238E27FC236}">
                  <a16:creationId xmlns:a16="http://schemas.microsoft.com/office/drawing/2014/main" id="{2B2E7CD3-2F26-44AF-5A83-481E78931A75}"/>
                </a:ext>
              </a:extLst>
            </p:cNvPr>
            <p:cNvSpPr/>
            <p:nvPr/>
          </p:nvSpPr>
          <p:spPr>
            <a:xfrm>
              <a:off x="1823503" y="2661318"/>
              <a:ext cx="69568" cy="4360"/>
            </a:xfrm>
            <a:custGeom>
              <a:avLst/>
              <a:gdLst/>
              <a:ahLst/>
              <a:cxnLst/>
              <a:rect l="l" t="t" r="r" b="b"/>
              <a:pathLst>
                <a:path w="3893" h="244" extrusionOk="0">
                  <a:moveTo>
                    <a:pt x="1" y="1"/>
                  </a:moveTo>
                  <a:lnTo>
                    <a:pt x="1" y="244"/>
                  </a:lnTo>
                  <a:lnTo>
                    <a:pt x="3893" y="244"/>
                  </a:lnTo>
                  <a:lnTo>
                    <a:pt x="3893"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108;p40">
              <a:extLst>
                <a:ext uri="{FF2B5EF4-FFF2-40B4-BE49-F238E27FC236}">
                  <a16:creationId xmlns:a16="http://schemas.microsoft.com/office/drawing/2014/main" id="{8F321E94-3EAE-4335-B02D-DA10DD8555C3}"/>
                </a:ext>
              </a:extLst>
            </p:cNvPr>
            <p:cNvSpPr/>
            <p:nvPr/>
          </p:nvSpPr>
          <p:spPr>
            <a:xfrm>
              <a:off x="1888711" y="266131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109;p40">
              <a:extLst>
                <a:ext uri="{FF2B5EF4-FFF2-40B4-BE49-F238E27FC236}">
                  <a16:creationId xmlns:a16="http://schemas.microsoft.com/office/drawing/2014/main" id="{843E587C-D3E8-7595-E60B-08627C2F6DDE}"/>
                </a:ext>
              </a:extLst>
            </p:cNvPr>
            <p:cNvSpPr/>
            <p:nvPr/>
          </p:nvSpPr>
          <p:spPr>
            <a:xfrm>
              <a:off x="1888711" y="2661318"/>
              <a:ext cx="93460" cy="4360"/>
            </a:xfrm>
            <a:custGeom>
              <a:avLst/>
              <a:gdLst/>
              <a:ahLst/>
              <a:cxnLst/>
              <a:rect l="l" t="t" r="r" b="b"/>
              <a:pathLst>
                <a:path w="5230" h="244" fill="none" extrusionOk="0">
                  <a:moveTo>
                    <a:pt x="5108" y="244"/>
                  </a:moveTo>
                  <a:lnTo>
                    <a:pt x="0" y="244"/>
                  </a:lnTo>
                  <a:lnTo>
                    <a:pt x="0" y="1"/>
                  </a:lnTo>
                  <a:lnTo>
                    <a:pt x="122" y="1"/>
                  </a:lnTo>
                  <a:lnTo>
                    <a:pt x="5230" y="1"/>
                  </a:lnTo>
                  <a:lnTo>
                    <a:pt x="5230"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2110;p40">
              <a:extLst>
                <a:ext uri="{FF2B5EF4-FFF2-40B4-BE49-F238E27FC236}">
                  <a16:creationId xmlns:a16="http://schemas.microsoft.com/office/drawing/2014/main" id="{03592F4B-75BC-D8F2-BBA4-AC738B6F0679}"/>
                </a:ext>
              </a:extLst>
            </p:cNvPr>
            <p:cNvSpPr/>
            <p:nvPr/>
          </p:nvSpPr>
          <p:spPr>
            <a:xfrm>
              <a:off x="1430131" y="2706958"/>
              <a:ext cx="156505" cy="50000"/>
            </a:xfrm>
            <a:custGeom>
              <a:avLst/>
              <a:gdLst/>
              <a:ahLst/>
              <a:cxnLst/>
              <a:rect l="l" t="t" r="r" b="b"/>
              <a:pathLst>
                <a:path w="8758" h="2798" extrusionOk="0">
                  <a:moveTo>
                    <a:pt x="8514" y="244"/>
                  </a:moveTo>
                  <a:lnTo>
                    <a:pt x="8514" y="2555"/>
                  </a:lnTo>
                  <a:lnTo>
                    <a:pt x="244" y="2555"/>
                  </a:lnTo>
                  <a:lnTo>
                    <a:pt x="244" y="244"/>
                  </a:lnTo>
                  <a:close/>
                  <a:moveTo>
                    <a:pt x="1" y="1"/>
                  </a:moveTo>
                  <a:lnTo>
                    <a:pt x="1"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2111;p40">
              <a:extLst>
                <a:ext uri="{FF2B5EF4-FFF2-40B4-BE49-F238E27FC236}">
                  <a16:creationId xmlns:a16="http://schemas.microsoft.com/office/drawing/2014/main" id="{CF29CD68-AD47-29A7-023A-E746A6DCE7A1}"/>
                </a:ext>
              </a:extLst>
            </p:cNvPr>
            <p:cNvSpPr/>
            <p:nvPr/>
          </p:nvSpPr>
          <p:spPr>
            <a:xfrm>
              <a:off x="1582276" y="2706958"/>
              <a:ext cx="156488" cy="50000"/>
            </a:xfrm>
            <a:custGeom>
              <a:avLst/>
              <a:gdLst/>
              <a:ahLst/>
              <a:cxnLst/>
              <a:rect l="l" t="t" r="r" b="b"/>
              <a:pathLst>
                <a:path w="8757" h="2798"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2112;p40">
              <a:extLst>
                <a:ext uri="{FF2B5EF4-FFF2-40B4-BE49-F238E27FC236}">
                  <a16:creationId xmlns:a16="http://schemas.microsoft.com/office/drawing/2014/main" id="{16AF1D5D-A41E-4C86-4E8E-8F12FA88268E}"/>
                </a:ext>
              </a:extLst>
            </p:cNvPr>
            <p:cNvSpPr/>
            <p:nvPr/>
          </p:nvSpPr>
          <p:spPr>
            <a:xfrm>
              <a:off x="1734403" y="2706958"/>
              <a:ext cx="158668" cy="50000"/>
            </a:xfrm>
            <a:custGeom>
              <a:avLst/>
              <a:gdLst/>
              <a:ahLst/>
              <a:cxnLst/>
              <a:rect l="l" t="t" r="r" b="b"/>
              <a:pathLst>
                <a:path w="8879" h="2798" extrusionOk="0">
                  <a:moveTo>
                    <a:pt x="8635" y="244"/>
                  </a:moveTo>
                  <a:lnTo>
                    <a:pt x="8635" y="2555"/>
                  </a:lnTo>
                  <a:lnTo>
                    <a:pt x="365" y="2555"/>
                  </a:lnTo>
                  <a:lnTo>
                    <a:pt x="365" y="244"/>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2113;p40">
              <a:extLst>
                <a:ext uri="{FF2B5EF4-FFF2-40B4-BE49-F238E27FC236}">
                  <a16:creationId xmlns:a16="http://schemas.microsoft.com/office/drawing/2014/main" id="{AF67CCC1-A58C-9497-8484-4B337AF71D05}"/>
                </a:ext>
              </a:extLst>
            </p:cNvPr>
            <p:cNvSpPr/>
            <p:nvPr/>
          </p:nvSpPr>
          <p:spPr>
            <a:xfrm>
              <a:off x="1888711" y="2706958"/>
              <a:ext cx="156488" cy="50000"/>
            </a:xfrm>
            <a:custGeom>
              <a:avLst/>
              <a:gdLst/>
              <a:ahLst/>
              <a:cxnLst/>
              <a:rect l="l" t="t" r="r" b="b"/>
              <a:pathLst>
                <a:path w="8757" h="2798" extrusionOk="0">
                  <a:moveTo>
                    <a:pt x="8514" y="244"/>
                  </a:moveTo>
                  <a:lnTo>
                    <a:pt x="8514" y="2555"/>
                  </a:lnTo>
                  <a:lnTo>
                    <a:pt x="244" y="2555"/>
                  </a:lnTo>
                  <a:lnTo>
                    <a:pt x="244"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2114;p40">
              <a:extLst>
                <a:ext uri="{FF2B5EF4-FFF2-40B4-BE49-F238E27FC236}">
                  <a16:creationId xmlns:a16="http://schemas.microsoft.com/office/drawing/2014/main" id="{080A8DA3-B035-8B77-7F83-3412485E7175}"/>
                </a:ext>
              </a:extLst>
            </p:cNvPr>
            <p:cNvSpPr/>
            <p:nvPr/>
          </p:nvSpPr>
          <p:spPr>
            <a:xfrm>
              <a:off x="1888711" y="2706958"/>
              <a:ext cx="156488" cy="50000"/>
            </a:xfrm>
            <a:custGeom>
              <a:avLst/>
              <a:gdLst/>
              <a:ahLst/>
              <a:cxnLst/>
              <a:rect l="l" t="t" r="r" b="b"/>
              <a:pathLst>
                <a:path w="8757" h="2798" fill="none" extrusionOk="0">
                  <a:moveTo>
                    <a:pt x="8757" y="2798"/>
                  </a:moveTo>
                  <a:lnTo>
                    <a:pt x="0" y="2798"/>
                  </a:lnTo>
                  <a:lnTo>
                    <a:pt x="0" y="1"/>
                  </a:lnTo>
                  <a:lnTo>
                    <a:pt x="8757" y="1"/>
                  </a:lnTo>
                  <a:lnTo>
                    <a:pt x="8757"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2115;p40">
              <a:extLst>
                <a:ext uri="{FF2B5EF4-FFF2-40B4-BE49-F238E27FC236}">
                  <a16:creationId xmlns:a16="http://schemas.microsoft.com/office/drawing/2014/main" id="{F2150CC3-2711-D63A-A766-68105A0CFE8F}"/>
                </a:ext>
              </a:extLst>
            </p:cNvPr>
            <p:cNvSpPr/>
            <p:nvPr/>
          </p:nvSpPr>
          <p:spPr>
            <a:xfrm>
              <a:off x="1893053" y="2711300"/>
              <a:ext cx="147803" cy="41315"/>
            </a:xfrm>
            <a:custGeom>
              <a:avLst/>
              <a:gdLst/>
              <a:ahLst/>
              <a:cxnLst/>
              <a:rect l="l" t="t" r="r" b="b"/>
              <a:pathLst>
                <a:path w="8271" h="2312" fill="none" extrusionOk="0">
                  <a:moveTo>
                    <a:pt x="1" y="2312"/>
                  </a:moveTo>
                  <a:lnTo>
                    <a:pt x="8271" y="2312"/>
                  </a:lnTo>
                  <a:lnTo>
                    <a:pt x="8271" y="1"/>
                  </a:lnTo>
                  <a:lnTo>
                    <a:pt x="1" y="1"/>
                  </a:lnTo>
                  <a:lnTo>
                    <a:pt x="1" y="2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2116;p40">
              <a:extLst>
                <a:ext uri="{FF2B5EF4-FFF2-40B4-BE49-F238E27FC236}">
                  <a16:creationId xmlns:a16="http://schemas.microsoft.com/office/drawing/2014/main" id="{51B2E462-DFF7-6AED-FC48-E34928A996AC}"/>
                </a:ext>
              </a:extLst>
            </p:cNvPr>
            <p:cNvSpPr/>
            <p:nvPr/>
          </p:nvSpPr>
          <p:spPr>
            <a:xfrm>
              <a:off x="1364941" y="2752598"/>
              <a:ext cx="156488" cy="50000"/>
            </a:xfrm>
            <a:custGeom>
              <a:avLst/>
              <a:gdLst/>
              <a:ahLst/>
              <a:cxnLst/>
              <a:rect l="l" t="t" r="r" b="b"/>
              <a:pathLst>
                <a:path w="8757" h="2798"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2117;p40">
              <a:extLst>
                <a:ext uri="{FF2B5EF4-FFF2-40B4-BE49-F238E27FC236}">
                  <a16:creationId xmlns:a16="http://schemas.microsoft.com/office/drawing/2014/main" id="{014DBC83-D48A-15B2-5E5B-872F85C7ED59}"/>
                </a:ext>
              </a:extLst>
            </p:cNvPr>
            <p:cNvSpPr/>
            <p:nvPr/>
          </p:nvSpPr>
          <p:spPr>
            <a:xfrm>
              <a:off x="1517068" y="2752598"/>
              <a:ext cx="158668" cy="50000"/>
            </a:xfrm>
            <a:custGeom>
              <a:avLst/>
              <a:gdLst/>
              <a:ahLst/>
              <a:cxnLst/>
              <a:rect l="l" t="t" r="r" b="b"/>
              <a:pathLst>
                <a:path w="8879" h="2798" extrusionOk="0">
                  <a:moveTo>
                    <a:pt x="8635" y="244"/>
                  </a:moveTo>
                  <a:lnTo>
                    <a:pt x="8635" y="2555"/>
                  </a:lnTo>
                  <a:lnTo>
                    <a:pt x="244" y="2555"/>
                  </a:lnTo>
                  <a:lnTo>
                    <a:pt x="244" y="244"/>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2118;p40">
              <a:extLst>
                <a:ext uri="{FF2B5EF4-FFF2-40B4-BE49-F238E27FC236}">
                  <a16:creationId xmlns:a16="http://schemas.microsoft.com/office/drawing/2014/main" id="{F08B9EFC-FAD7-C33F-43D7-48530014E6CD}"/>
                </a:ext>
              </a:extLst>
            </p:cNvPr>
            <p:cNvSpPr/>
            <p:nvPr/>
          </p:nvSpPr>
          <p:spPr>
            <a:xfrm>
              <a:off x="1671376" y="2752598"/>
              <a:ext cx="158668" cy="50000"/>
            </a:xfrm>
            <a:custGeom>
              <a:avLst/>
              <a:gdLst/>
              <a:ahLst/>
              <a:cxnLst/>
              <a:rect l="l" t="t" r="r" b="b"/>
              <a:pathLst>
                <a:path w="8879" h="2798" extrusionOk="0">
                  <a:moveTo>
                    <a:pt x="8514" y="244"/>
                  </a:moveTo>
                  <a:lnTo>
                    <a:pt x="8514" y="2555"/>
                  </a:lnTo>
                  <a:lnTo>
                    <a:pt x="244" y="2555"/>
                  </a:lnTo>
                  <a:lnTo>
                    <a:pt x="244" y="244"/>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2119;p40">
              <a:extLst>
                <a:ext uri="{FF2B5EF4-FFF2-40B4-BE49-F238E27FC236}">
                  <a16:creationId xmlns:a16="http://schemas.microsoft.com/office/drawing/2014/main" id="{0A3529D3-7046-7CC2-1543-C39EA46EF9CE}"/>
                </a:ext>
              </a:extLst>
            </p:cNvPr>
            <p:cNvSpPr/>
            <p:nvPr/>
          </p:nvSpPr>
          <p:spPr>
            <a:xfrm>
              <a:off x="1823503" y="2752598"/>
              <a:ext cx="158668" cy="50000"/>
            </a:xfrm>
            <a:custGeom>
              <a:avLst/>
              <a:gdLst/>
              <a:ahLst/>
              <a:cxnLst/>
              <a:rect l="l" t="t" r="r" b="b"/>
              <a:pathLst>
                <a:path w="8879" h="2798" extrusionOk="0">
                  <a:moveTo>
                    <a:pt x="8636" y="244"/>
                  </a:moveTo>
                  <a:lnTo>
                    <a:pt x="8636" y="2555"/>
                  </a:lnTo>
                  <a:lnTo>
                    <a:pt x="366" y="2555"/>
                  </a:lnTo>
                  <a:lnTo>
                    <a:pt x="366" y="244"/>
                  </a:lnTo>
                  <a:close/>
                  <a:moveTo>
                    <a:pt x="1" y="1"/>
                  </a:moveTo>
                  <a:lnTo>
                    <a:pt x="1"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2120;p40">
              <a:extLst>
                <a:ext uri="{FF2B5EF4-FFF2-40B4-BE49-F238E27FC236}">
                  <a16:creationId xmlns:a16="http://schemas.microsoft.com/office/drawing/2014/main" id="{E4E910E6-F443-6BD7-3808-BB2A1A245875}"/>
                </a:ext>
              </a:extLst>
            </p:cNvPr>
            <p:cNvSpPr/>
            <p:nvPr/>
          </p:nvSpPr>
          <p:spPr>
            <a:xfrm>
              <a:off x="1823503" y="2752598"/>
              <a:ext cx="158668" cy="50000"/>
            </a:xfrm>
            <a:custGeom>
              <a:avLst/>
              <a:gdLst/>
              <a:ahLst/>
              <a:cxnLst/>
              <a:rect l="l" t="t" r="r" b="b"/>
              <a:pathLst>
                <a:path w="8879" h="2798" fill="none" extrusionOk="0">
                  <a:moveTo>
                    <a:pt x="8879" y="2798"/>
                  </a:moveTo>
                  <a:lnTo>
                    <a:pt x="1" y="2798"/>
                  </a:lnTo>
                  <a:lnTo>
                    <a:pt x="1" y="1"/>
                  </a:lnTo>
                  <a:lnTo>
                    <a:pt x="8879" y="1"/>
                  </a:lnTo>
                  <a:lnTo>
                    <a:pt x="8879"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2121;p40">
              <a:extLst>
                <a:ext uri="{FF2B5EF4-FFF2-40B4-BE49-F238E27FC236}">
                  <a16:creationId xmlns:a16="http://schemas.microsoft.com/office/drawing/2014/main" id="{C3C7023E-5CB7-D54C-B8D5-A604DCE5140D}"/>
                </a:ext>
              </a:extLst>
            </p:cNvPr>
            <p:cNvSpPr/>
            <p:nvPr/>
          </p:nvSpPr>
          <p:spPr>
            <a:xfrm>
              <a:off x="1830026" y="2756940"/>
              <a:ext cx="147803" cy="41315"/>
            </a:xfrm>
            <a:custGeom>
              <a:avLst/>
              <a:gdLst/>
              <a:ahLst/>
              <a:cxnLst/>
              <a:rect l="l" t="t" r="r" b="b"/>
              <a:pathLst>
                <a:path w="8271" h="2312" fill="none" extrusionOk="0">
                  <a:moveTo>
                    <a:pt x="1" y="2312"/>
                  </a:moveTo>
                  <a:lnTo>
                    <a:pt x="8271" y="2312"/>
                  </a:lnTo>
                  <a:lnTo>
                    <a:pt x="8271" y="1"/>
                  </a:lnTo>
                  <a:lnTo>
                    <a:pt x="1" y="1"/>
                  </a:lnTo>
                  <a:lnTo>
                    <a:pt x="1" y="2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2122;p40">
              <a:extLst>
                <a:ext uri="{FF2B5EF4-FFF2-40B4-BE49-F238E27FC236}">
                  <a16:creationId xmlns:a16="http://schemas.microsoft.com/office/drawing/2014/main" id="{4797E99E-C076-CC04-DB2D-FB69BD96C839}"/>
                </a:ext>
              </a:extLst>
            </p:cNvPr>
            <p:cNvSpPr/>
            <p:nvPr/>
          </p:nvSpPr>
          <p:spPr>
            <a:xfrm>
              <a:off x="1430131" y="2798238"/>
              <a:ext cx="156505" cy="50000"/>
            </a:xfrm>
            <a:custGeom>
              <a:avLst/>
              <a:gdLst/>
              <a:ahLst/>
              <a:cxnLst/>
              <a:rect l="l" t="t" r="r" b="b"/>
              <a:pathLst>
                <a:path w="8758" h="2798" extrusionOk="0">
                  <a:moveTo>
                    <a:pt x="8514" y="244"/>
                  </a:moveTo>
                  <a:lnTo>
                    <a:pt x="8514" y="2555"/>
                  </a:lnTo>
                  <a:lnTo>
                    <a:pt x="244" y="2555"/>
                  </a:lnTo>
                  <a:lnTo>
                    <a:pt x="244" y="244"/>
                  </a:lnTo>
                  <a:close/>
                  <a:moveTo>
                    <a:pt x="1" y="1"/>
                  </a:moveTo>
                  <a:lnTo>
                    <a:pt x="1"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2123;p40">
              <a:extLst>
                <a:ext uri="{FF2B5EF4-FFF2-40B4-BE49-F238E27FC236}">
                  <a16:creationId xmlns:a16="http://schemas.microsoft.com/office/drawing/2014/main" id="{BE759156-6669-9981-2A07-68F4EF135A68}"/>
                </a:ext>
              </a:extLst>
            </p:cNvPr>
            <p:cNvSpPr/>
            <p:nvPr/>
          </p:nvSpPr>
          <p:spPr>
            <a:xfrm>
              <a:off x="1430131" y="2798238"/>
              <a:ext cx="91298" cy="4360"/>
            </a:xfrm>
            <a:custGeom>
              <a:avLst/>
              <a:gdLst/>
              <a:ahLst/>
              <a:cxnLst/>
              <a:rect l="l" t="t" r="r" b="b"/>
              <a:pathLst>
                <a:path w="5109" h="244" extrusionOk="0">
                  <a:moveTo>
                    <a:pt x="1" y="1"/>
                  </a:moveTo>
                  <a:lnTo>
                    <a:pt x="1" y="244"/>
                  </a:lnTo>
                  <a:lnTo>
                    <a:pt x="5109" y="244"/>
                  </a:lnTo>
                  <a:lnTo>
                    <a:pt x="510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2124;p40">
              <a:extLst>
                <a:ext uri="{FF2B5EF4-FFF2-40B4-BE49-F238E27FC236}">
                  <a16:creationId xmlns:a16="http://schemas.microsoft.com/office/drawing/2014/main" id="{3DCA4F0D-0026-8048-DD54-7936ADED5FA5}"/>
                </a:ext>
              </a:extLst>
            </p:cNvPr>
            <p:cNvSpPr/>
            <p:nvPr/>
          </p:nvSpPr>
          <p:spPr>
            <a:xfrm>
              <a:off x="1517068" y="2798238"/>
              <a:ext cx="69568" cy="4360"/>
            </a:xfrm>
            <a:custGeom>
              <a:avLst/>
              <a:gdLst/>
              <a:ahLst/>
              <a:cxnLst/>
              <a:rect l="l" t="t" r="r" b="b"/>
              <a:pathLst>
                <a:path w="3893" h="244" extrusionOk="0">
                  <a:moveTo>
                    <a:pt x="0" y="1"/>
                  </a:moveTo>
                  <a:lnTo>
                    <a:pt x="0"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2125;p40">
              <a:extLst>
                <a:ext uri="{FF2B5EF4-FFF2-40B4-BE49-F238E27FC236}">
                  <a16:creationId xmlns:a16="http://schemas.microsoft.com/office/drawing/2014/main" id="{EC235845-3AFD-1D83-006B-D36C3C3E47B2}"/>
                </a:ext>
              </a:extLst>
            </p:cNvPr>
            <p:cNvSpPr/>
            <p:nvPr/>
          </p:nvSpPr>
          <p:spPr>
            <a:xfrm>
              <a:off x="1582276" y="2798238"/>
              <a:ext cx="156488" cy="50000"/>
            </a:xfrm>
            <a:custGeom>
              <a:avLst/>
              <a:gdLst/>
              <a:ahLst/>
              <a:cxnLst/>
              <a:rect l="l" t="t" r="r" b="b"/>
              <a:pathLst>
                <a:path w="8757" h="2798"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126;p40">
              <a:extLst>
                <a:ext uri="{FF2B5EF4-FFF2-40B4-BE49-F238E27FC236}">
                  <a16:creationId xmlns:a16="http://schemas.microsoft.com/office/drawing/2014/main" id="{626925F3-F751-2A24-9852-04EF771E5D81}"/>
                </a:ext>
              </a:extLst>
            </p:cNvPr>
            <p:cNvSpPr/>
            <p:nvPr/>
          </p:nvSpPr>
          <p:spPr>
            <a:xfrm>
              <a:off x="1582276" y="279823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127;p40">
              <a:extLst>
                <a:ext uri="{FF2B5EF4-FFF2-40B4-BE49-F238E27FC236}">
                  <a16:creationId xmlns:a16="http://schemas.microsoft.com/office/drawing/2014/main" id="{E03F888E-B15F-A4D9-59CD-99C3FA2B61B7}"/>
                </a:ext>
              </a:extLst>
            </p:cNvPr>
            <p:cNvSpPr/>
            <p:nvPr/>
          </p:nvSpPr>
          <p:spPr>
            <a:xfrm>
              <a:off x="1671376" y="2798238"/>
              <a:ext cx="67388" cy="4360"/>
            </a:xfrm>
            <a:custGeom>
              <a:avLst/>
              <a:gdLst/>
              <a:ahLst/>
              <a:cxnLst/>
              <a:rect l="l" t="t" r="r" b="b"/>
              <a:pathLst>
                <a:path w="3771" h="244"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128;p40">
              <a:extLst>
                <a:ext uri="{FF2B5EF4-FFF2-40B4-BE49-F238E27FC236}">
                  <a16:creationId xmlns:a16="http://schemas.microsoft.com/office/drawing/2014/main" id="{2DED013A-1795-D553-30DD-B172BD15ED96}"/>
                </a:ext>
              </a:extLst>
            </p:cNvPr>
            <p:cNvSpPr/>
            <p:nvPr/>
          </p:nvSpPr>
          <p:spPr>
            <a:xfrm>
              <a:off x="1734403" y="2798238"/>
              <a:ext cx="158668" cy="50000"/>
            </a:xfrm>
            <a:custGeom>
              <a:avLst/>
              <a:gdLst/>
              <a:ahLst/>
              <a:cxnLst/>
              <a:rect l="l" t="t" r="r" b="b"/>
              <a:pathLst>
                <a:path w="8879" h="2798" extrusionOk="0">
                  <a:moveTo>
                    <a:pt x="8635" y="244"/>
                  </a:moveTo>
                  <a:lnTo>
                    <a:pt x="8635" y="2555"/>
                  </a:lnTo>
                  <a:lnTo>
                    <a:pt x="365" y="2555"/>
                  </a:lnTo>
                  <a:lnTo>
                    <a:pt x="365" y="244"/>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129;p40">
              <a:extLst>
                <a:ext uri="{FF2B5EF4-FFF2-40B4-BE49-F238E27FC236}">
                  <a16:creationId xmlns:a16="http://schemas.microsoft.com/office/drawing/2014/main" id="{667F8934-AA84-2A0B-3AE6-D0A9048F1E4F}"/>
                </a:ext>
              </a:extLst>
            </p:cNvPr>
            <p:cNvSpPr/>
            <p:nvPr/>
          </p:nvSpPr>
          <p:spPr>
            <a:xfrm>
              <a:off x="1734403" y="2798238"/>
              <a:ext cx="95640" cy="4360"/>
            </a:xfrm>
            <a:custGeom>
              <a:avLst/>
              <a:gdLst/>
              <a:ahLst/>
              <a:cxnLst/>
              <a:rect l="l" t="t" r="r" b="b"/>
              <a:pathLst>
                <a:path w="5352" h="244" extrusionOk="0">
                  <a:moveTo>
                    <a:pt x="0" y="1"/>
                  </a:moveTo>
                  <a:lnTo>
                    <a:pt x="0" y="244"/>
                  </a:lnTo>
                  <a:lnTo>
                    <a:pt x="5352" y="244"/>
                  </a:lnTo>
                  <a:lnTo>
                    <a:pt x="53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130;p40">
              <a:extLst>
                <a:ext uri="{FF2B5EF4-FFF2-40B4-BE49-F238E27FC236}">
                  <a16:creationId xmlns:a16="http://schemas.microsoft.com/office/drawing/2014/main" id="{80A94D47-2622-89C1-951A-DB19311A5AF6}"/>
                </a:ext>
              </a:extLst>
            </p:cNvPr>
            <p:cNvSpPr/>
            <p:nvPr/>
          </p:nvSpPr>
          <p:spPr>
            <a:xfrm>
              <a:off x="1823503" y="2798238"/>
              <a:ext cx="69568" cy="4360"/>
            </a:xfrm>
            <a:custGeom>
              <a:avLst/>
              <a:gdLst/>
              <a:ahLst/>
              <a:cxnLst/>
              <a:rect l="l" t="t" r="r" b="b"/>
              <a:pathLst>
                <a:path w="3893" h="244" extrusionOk="0">
                  <a:moveTo>
                    <a:pt x="1" y="1"/>
                  </a:moveTo>
                  <a:lnTo>
                    <a:pt x="1" y="244"/>
                  </a:lnTo>
                  <a:lnTo>
                    <a:pt x="3893" y="244"/>
                  </a:lnTo>
                  <a:lnTo>
                    <a:pt x="3893"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131;p40">
              <a:extLst>
                <a:ext uri="{FF2B5EF4-FFF2-40B4-BE49-F238E27FC236}">
                  <a16:creationId xmlns:a16="http://schemas.microsoft.com/office/drawing/2014/main" id="{7D1B181D-FAA5-F88B-B8FB-7D67A60E1256}"/>
                </a:ext>
              </a:extLst>
            </p:cNvPr>
            <p:cNvSpPr/>
            <p:nvPr/>
          </p:nvSpPr>
          <p:spPr>
            <a:xfrm>
              <a:off x="1888711" y="2798238"/>
              <a:ext cx="156488" cy="50000"/>
            </a:xfrm>
            <a:custGeom>
              <a:avLst/>
              <a:gdLst/>
              <a:ahLst/>
              <a:cxnLst/>
              <a:rect l="l" t="t" r="r" b="b"/>
              <a:pathLst>
                <a:path w="8757" h="2798" extrusionOk="0">
                  <a:moveTo>
                    <a:pt x="8514" y="244"/>
                  </a:moveTo>
                  <a:lnTo>
                    <a:pt x="8514" y="2555"/>
                  </a:lnTo>
                  <a:lnTo>
                    <a:pt x="244" y="2555"/>
                  </a:lnTo>
                  <a:lnTo>
                    <a:pt x="244"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132;p40">
              <a:extLst>
                <a:ext uri="{FF2B5EF4-FFF2-40B4-BE49-F238E27FC236}">
                  <a16:creationId xmlns:a16="http://schemas.microsoft.com/office/drawing/2014/main" id="{835FBACA-7DA9-765D-4713-F0BACF81B7B0}"/>
                </a:ext>
              </a:extLst>
            </p:cNvPr>
            <p:cNvSpPr/>
            <p:nvPr/>
          </p:nvSpPr>
          <p:spPr>
            <a:xfrm>
              <a:off x="1888711" y="2798238"/>
              <a:ext cx="156488" cy="50000"/>
            </a:xfrm>
            <a:custGeom>
              <a:avLst/>
              <a:gdLst/>
              <a:ahLst/>
              <a:cxnLst/>
              <a:rect l="l" t="t" r="r" b="b"/>
              <a:pathLst>
                <a:path w="8757" h="2798" fill="none" extrusionOk="0">
                  <a:moveTo>
                    <a:pt x="5230" y="2798"/>
                  </a:moveTo>
                  <a:lnTo>
                    <a:pt x="0" y="2798"/>
                  </a:lnTo>
                  <a:lnTo>
                    <a:pt x="0" y="1"/>
                  </a:lnTo>
                  <a:lnTo>
                    <a:pt x="4987" y="1"/>
                  </a:lnTo>
                  <a:lnTo>
                    <a:pt x="5108" y="1"/>
                  </a:lnTo>
                  <a:lnTo>
                    <a:pt x="5351" y="1"/>
                  </a:lnTo>
                  <a:lnTo>
                    <a:pt x="5351" y="1"/>
                  </a:lnTo>
                  <a:lnTo>
                    <a:pt x="8757" y="1"/>
                  </a:lnTo>
                  <a:lnTo>
                    <a:pt x="8757" y="2798"/>
                  </a:lnTo>
                  <a:lnTo>
                    <a:pt x="5230"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133;p40">
              <a:extLst>
                <a:ext uri="{FF2B5EF4-FFF2-40B4-BE49-F238E27FC236}">
                  <a16:creationId xmlns:a16="http://schemas.microsoft.com/office/drawing/2014/main" id="{124824F2-FA00-D326-2B91-6A2B4090627D}"/>
                </a:ext>
              </a:extLst>
            </p:cNvPr>
            <p:cNvSpPr/>
            <p:nvPr/>
          </p:nvSpPr>
          <p:spPr>
            <a:xfrm>
              <a:off x="1893053" y="2802580"/>
              <a:ext cx="147803" cy="41315"/>
            </a:xfrm>
            <a:custGeom>
              <a:avLst/>
              <a:gdLst/>
              <a:ahLst/>
              <a:cxnLst/>
              <a:rect l="l" t="t" r="r" b="b"/>
              <a:pathLst>
                <a:path w="8271" h="2312" fill="none" extrusionOk="0">
                  <a:moveTo>
                    <a:pt x="4987" y="2312"/>
                  </a:moveTo>
                  <a:lnTo>
                    <a:pt x="8271" y="2312"/>
                  </a:lnTo>
                  <a:lnTo>
                    <a:pt x="8271" y="1"/>
                  </a:lnTo>
                  <a:lnTo>
                    <a:pt x="1" y="1"/>
                  </a:lnTo>
                  <a:lnTo>
                    <a:pt x="1" y="2312"/>
                  </a:lnTo>
                  <a:lnTo>
                    <a:pt x="4987" y="2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134;p40">
              <a:extLst>
                <a:ext uri="{FF2B5EF4-FFF2-40B4-BE49-F238E27FC236}">
                  <a16:creationId xmlns:a16="http://schemas.microsoft.com/office/drawing/2014/main" id="{B4CE57F9-922C-35B5-D46D-C22B751D6B00}"/>
                </a:ext>
              </a:extLst>
            </p:cNvPr>
            <p:cNvSpPr/>
            <p:nvPr/>
          </p:nvSpPr>
          <p:spPr>
            <a:xfrm>
              <a:off x="1979991" y="2798238"/>
              <a:ext cx="65208" cy="4360"/>
            </a:xfrm>
            <a:custGeom>
              <a:avLst/>
              <a:gdLst/>
              <a:ahLst/>
              <a:cxnLst/>
              <a:rect l="l" t="t" r="r" b="b"/>
              <a:pathLst>
                <a:path w="3649" h="244" extrusionOk="0">
                  <a:moveTo>
                    <a:pt x="0" y="1"/>
                  </a:moveTo>
                  <a:lnTo>
                    <a:pt x="0" y="244"/>
                  </a:lnTo>
                  <a:lnTo>
                    <a:pt x="3649" y="244"/>
                  </a:lnTo>
                  <a:lnTo>
                    <a:pt x="364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135;p40">
              <a:extLst>
                <a:ext uri="{FF2B5EF4-FFF2-40B4-BE49-F238E27FC236}">
                  <a16:creationId xmlns:a16="http://schemas.microsoft.com/office/drawing/2014/main" id="{95706811-13E7-17C4-F2D7-F92D4A2EFBA1}"/>
                </a:ext>
              </a:extLst>
            </p:cNvPr>
            <p:cNvSpPr/>
            <p:nvPr/>
          </p:nvSpPr>
          <p:spPr>
            <a:xfrm>
              <a:off x="1979991" y="2798238"/>
              <a:ext cx="65208" cy="4360"/>
            </a:xfrm>
            <a:custGeom>
              <a:avLst/>
              <a:gdLst/>
              <a:ahLst/>
              <a:cxnLst/>
              <a:rect l="l" t="t" r="r" b="b"/>
              <a:pathLst>
                <a:path w="3649" h="244" fill="none" extrusionOk="0">
                  <a:moveTo>
                    <a:pt x="3527" y="244"/>
                  </a:moveTo>
                  <a:lnTo>
                    <a:pt x="0" y="244"/>
                  </a:lnTo>
                  <a:lnTo>
                    <a:pt x="0" y="1"/>
                  </a:lnTo>
                  <a:lnTo>
                    <a:pt x="122" y="1"/>
                  </a:lnTo>
                  <a:lnTo>
                    <a:pt x="3649" y="1"/>
                  </a:lnTo>
                  <a:lnTo>
                    <a:pt x="3649" y="244"/>
                  </a:lnTo>
                  <a:lnTo>
                    <a:pt x="3527"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136;p40">
              <a:extLst>
                <a:ext uri="{FF2B5EF4-FFF2-40B4-BE49-F238E27FC236}">
                  <a16:creationId xmlns:a16="http://schemas.microsoft.com/office/drawing/2014/main" id="{BE786245-B55E-B264-AA8B-F6677F350B39}"/>
                </a:ext>
              </a:extLst>
            </p:cNvPr>
            <p:cNvSpPr/>
            <p:nvPr/>
          </p:nvSpPr>
          <p:spPr>
            <a:xfrm>
              <a:off x="1979991" y="2843878"/>
              <a:ext cx="65208" cy="4360"/>
            </a:xfrm>
            <a:custGeom>
              <a:avLst/>
              <a:gdLst/>
              <a:ahLst/>
              <a:cxnLst/>
              <a:rect l="l" t="t" r="r" b="b"/>
              <a:pathLst>
                <a:path w="3649" h="244" extrusionOk="0">
                  <a:moveTo>
                    <a:pt x="0" y="1"/>
                  </a:moveTo>
                  <a:lnTo>
                    <a:pt x="0" y="244"/>
                  </a:lnTo>
                  <a:lnTo>
                    <a:pt x="3649" y="244"/>
                  </a:lnTo>
                  <a:lnTo>
                    <a:pt x="364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137;p40">
              <a:extLst>
                <a:ext uri="{FF2B5EF4-FFF2-40B4-BE49-F238E27FC236}">
                  <a16:creationId xmlns:a16="http://schemas.microsoft.com/office/drawing/2014/main" id="{0BFDDCDA-9ACD-7CBA-2C32-158B0730717D}"/>
                </a:ext>
              </a:extLst>
            </p:cNvPr>
            <p:cNvSpPr/>
            <p:nvPr/>
          </p:nvSpPr>
          <p:spPr>
            <a:xfrm>
              <a:off x="1979991" y="2843878"/>
              <a:ext cx="65208" cy="4360"/>
            </a:xfrm>
            <a:custGeom>
              <a:avLst/>
              <a:gdLst/>
              <a:ahLst/>
              <a:cxnLst/>
              <a:rect l="l" t="t" r="r" b="b"/>
              <a:pathLst>
                <a:path w="3649" h="244" fill="none" extrusionOk="0">
                  <a:moveTo>
                    <a:pt x="3649" y="244"/>
                  </a:moveTo>
                  <a:lnTo>
                    <a:pt x="0" y="244"/>
                  </a:lnTo>
                  <a:lnTo>
                    <a:pt x="0" y="1"/>
                  </a:lnTo>
                  <a:lnTo>
                    <a:pt x="122" y="1"/>
                  </a:lnTo>
                  <a:lnTo>
                    <a:pt x="3649" y="1"/>
                  </a:lnTo>
                  <a:lnTo>
                    <a:pt x="3649"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138;p40">
              <a:extLst>
                <a:ext uri="{FF2B5EF4-FFF2-40B4-BE49-F238E27FC236}">
                  <a16:creationId xmlns:a16="http://schemas.microsoft.com/office/drawing/2014/main" id="{A4008A2D-F57B-F239-8751-5466C12C704E}"/>
                </a:ext>
              </a:extLst>
            </p:cNvPr>
            <p:cNvSpPr/>
            <p:nvPr/>
          </p:nvSpPr>
          <p:spPr>
            <a:xfrm>
              <a:off x="1888711" y="279823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139;p40">
              <a:extLst>
                <a:ext uri="{FF2B5EF4-FFF2-40B4-BE49-F238E27FC236}">
                  <a16:creationId xmlns:a16="http://schemas.microsoft.com/office/drawing/2014/main" id="{7C7A56B3-CFC5-AD09-5316-FB92CE54429F}"/>
                </a:ext>
              </a:extLst>
            </p:cNvPr>
            <p:cNvSpPr/>
            <p:nvPr/>
          </p:nvSpPr>
          <p:spPr>
            <a:xfrm>
              <a:off x="1888711" y="2798238"/>
              <a:ext cx="93460" cy="4360"/>
            </a:xfrm>
            <a:custGeom>
              <a:avLst/>
              <a:gdLst/>
              <a:ahLst/>
              <a:cxnLst/>
              <a:rect l="l" t="t" r="r" b="b"/>
              <a:pathLst>
                <a:path w="5230" h="244" fill="none" extrusionOk="0">
                  <a:moveTo>
                    <a:pt x="5108" y="244"/>
                  </a:moveTo>
                  <a:lnTo>
                    <a:pt x="0" y="244"/>
                  </a:lnTo>
                  <a:lnTo>
                    <a:pt x="0" y="1"/>
                  </a:lnTo>
                  <a:lnTo>
                    <a:pt x="5230" y="1"/>
                  </a:lnTo>
                  <a:lnTo>
                    <a:pt x="5230"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140;p40">
              <a:extLst>
                <a:ext uri="{FF2B5EF4-FFF2-40B4-BE49-F238E27FC236}">
                  <a16:creationId xmlns:a16="http://schemas.microsoft.com/office/drawing/2014/main" id="{4DD1C2D9-9783-0AC2-6B4B-133A9C51C394}"/>
                </a:ext>
              </a:extLst>
            </p:cNvPr>
            <p:cNvSpPr/>
            <p:nvPr/>
          </p:nvSpPr>
          <p:spPr>
            <a:xfrm>
              <a:off x="1364941" y="2843878"/>
              <a:ext cx="156488" cy="47838"/>
            </a:xfrm>
            <a:custGeom>
              <a:avLst/>
              <a:gdLst/>
              <a:ahLst/>
              <a:cxnLst/>
              <a:rect l="l" t="t" r="r" b="b"/>
              <a:pathLst>
                <a:path w="8757" h="2677" extrusionOk="0">
                  <a:moveTo>
                    <a:pt x="8513" y="244"/>
                  </a:moveTo>
                  <a:lnTo>
                    <a:pt x="8513" y="2433"/>
                  </a:lnTo>
                  <a:lnTo>
                    <a:pt x="243" y="2433"/>
                  </a:lnTo>
                  <a:lnTo>
                    <a:pt x="243" y="244"/>
                  </a:lnTo>
                  <a:close/>
                  <a:moveTo>
                    <a:pt x="0" y="1"/>
                  </a:moveTo>
                  <a:lnTo>
                    <a:pt x="0"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141;p40">
              <a:extLst>
                <a:ext uri="{FF2B5EF4-FFF2-40B4-BE49-F238E27FC236}">
                  <a16:creationId xmlns:a16="http://schemas.microsoft.com/office/drawing/2014/main" id="{E26F7F27-42C2-7394-3CB1-32826A9B6DE4}"/>
                </a:ext>
              </a:extLst>
            </p:cNvPr>
            <p:cNvSpPr/>
            <p:nvPr/>
          </p:nvSpPr>
          <p:spPr>
            <a:xfrm>
              <a:off x="1430131" y="2843878"/>
              <a:ext cx="91298" cy="4360"/>
            </a:xfrm>
            <a:custGeom>
              <a:avLst/>
              <a:gdLst/>
              <a:ahLst/>
              <a:cxnLst/>
              <a:rect l="l" t="t" r="r" b="b"/>
              <a:pathLst>
                <a:path w="5109" h="244" extrusionOk="0">
                  <a:moveTo>
                    <a:pt x="1" y="1"/>
                  </a:moveTo>
                  <a:lnTo>
                    <a:pt x="1" y="244"/>
                  </a:lnTo>
                  <a:lnTo>
                    <a:pt x="5109" y="244"/>
                  </a:lnTo>
                  <a:lnTo>
                    <a:pt x="510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142;p40">
              <a:extLst>
                <a:ext uri="{FF2B5EF4-FFF2-40B4-BE49-F238E27FC236}">
                  <a16:creationId xmlns:a16="http://schemas.microsoft.com/office/drawing/2014/main" id="{54A4E118-AE5E-39C9-9ED7-08263DC1D12B}"/>
                </a:ext>
              </a:extLst>
            </p:cNvPr>
            <p:cNvSpPr/>
            <p:nvPr/>
          </p:nvSpPr>
          <p:spPr>
            <a:xfrm>
              <a:off x="1517068" y="2843878"/>
              <a:ext cx="158668" cy="47838"/>
            </a:xfrm>
            <a:custGeom>
              <a:avLst/>
              <a:gdLst/>
              <a:ahLst/>
              <a:cxnLst/>
              <a:rect l="l" t="t" r="r" b="b"/>
              <a:pathLst>
                <a:path w="8879" h="2677" extrusionOk="0">
                  <a:moveTo>
                    <a:pt x="8635" y="244"/>
                  </a:moveTo>
                  <a:lnTo>
                    <a:pt x="8635" y="2433"/>
                  </a:lnTo>
                  <a:lnTo>
                    <a:pt x="244" y="2433"/>
                  </a:lnTo>
                  <a:lnTo>
                    <a:pt x="244" y="244"/>
                  </a:lnTo>
                  <a:close/>
                  <a:moveTo>
                    <a:pt x="0" y="1"/>
                  </a:moveTo>
                  <a:lnTo>
                    <a:pt x="0"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143;p40">
              <a:extLst>
                <a:ext uri="{FF2B5EF4-FFF2-40B4-BE49-F238E27FC236}">
                  <a16:creationId xmlns:a16="http://schemas.microsoft.com/office/drawing/2014/main" id="{01767BBF-6244-85D8-D0A5-04608D0D7B96}"/>
                </a:ext>
              </a:extLst>
            </p:cNvPr>
            <p:cNvSpPr/>
            <p:nvPr/>
          </p:nvSpPr>
          <p:spPr>
            <a:xfrm>
              <a:off x="1517068" y="2843878"/>
              <a:ext cx="69568" cy="4360"/>
            </a:xfrm>
            <a:custGeom>
              <a:avLst/>
              <a:gdLst/>
              <a:ahLst/>
              <a:cxnLst/>
              <a:rect l="l" t="t" r="r" b="b"/>
              <a:pathLst>
                <a:path w="3893" h="244" extrusionOk="0">
                  <a:moveTo>
                    <a:pt x="0" y="1"/>
                  </a:moveTo>
                  <a:lnTo>
                    <a:pt x="0"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144;p40">
              <a:extLst>
                <a:ext uri="{FF2B5EF4-FFF2-40B4-BE49-F238E27FC236}">
                  <a16:creationId xmlns:a16="http://schemas.microsoft.com/office/drawing/2014/main" id="{C3C4661A-AEDE-525F-D045-B97A9B317BD1}"/>
                </a:ext>
              </a:extLst>
            </p:cNvPr>
            <p:cNvSpPr/>
            <p:nvPr/>
          </p:nvSpPr>
          <p:spPr>
            <a:xfrm>
              <a:off x="1582276" y="284387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2145;p40">
              <a:extLst>
                <a:ext uri="{FF2B5EF4-FFF2-40B4-BE49-F238E27FC236}">
                  <a16:creationId xmlns:a16="http://schemas.microsoft.com/office/drawing/2014/main" id="{31198F96-7B5C-A898-D8FF-76984B1E67EC}"/>
                </a:ext>
              </a:extLst>
            </p:cNvPr>
            <p:cNvSpPr/>
            <p:nvPr/>
          </p:nvSpPr>
          <p:spPr>
            <a:xfrm>
              <a:off x="1671376" y="2843878"/>
              <a:ext cx="158668" cy="47838"/>
            </a:xfrm>
            <a:custGeom>
              <a:avLst/>
              <a:gdLst/>
              <a:ahLst/>
              <a:cxnLst/>
              <a:rect l="l" t="t" r="r" b="b"/>
              <a:pathLst>
                <a:path w="8879" h="2677" extrusionOk="0">
                  <a:moveTo>
                    <a:pt x="8514" y="244"/>
                  </a:moveTo>
                  <a:lnTo>
                    <a:pt x="8514" y="2433"/>
                  </a:lnTo>
                  <a:lnTo>
                    <a:pt x="244" y="2433"/>
                  </a:lnTo>
                  <a:lnTo>
                    <a:pt x="244" y="244"/>
                  </a:lnTo>
                  <a:close/>
                  <a:moveTo>
                    <a:pt x="0" y="1"/>
                  </a:moveTo>
                  <a:lnTo>
                    <a:pt x="0"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2146;p40">
              <a:extLst>
                <a:ext uri="{FF2B5EF4-FFF2-40B4-BE49-F238E27FC236}">
                  <a16:creationId xmlns:a16="http://schemas.microsoft.com/office/drawing/2014/main" id="{E505205D-659C-873D-8C82-A68E18AEE466}"/>
                </a:ext>
              </a:extLst>
            </p:cNvPr>
            <p:cNvSpPr/>
            <p:nvPr/>
          </p:nvSpPr>
          <p:spPr>
            <a:xfrm>
              <a:off x="1671376" y="2843878"/>
              <a:ext cx="67388" cy="4360"/>
            </a:xfrm>
            <a:custGeom>
              <a:avLst/>
              <a:gdLst/>
              <a:ahLst/>
              <a:cxnLst/>
              <a:rect l="l" t="t" r="r" b="b"/>
              <a:pathLst>
                <a:path w="3771" h="244"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2147;p40">
              <a:extLst>
                <a:ext uri="{FF2B5EF4-FFF2-40B4-BE49-F238E27FC236}">
                  <a16:creationId xmlns:a16="http://schemas.microsoft.com/office/drawing/2014/main" id="{9780DE1C-BE06-60F4-AB4B-4D3A2668FC71}"/>
                </a:ext>
              </a:extLst>
            </p:cNvPr>
            <p:cNvSpPr/>
            <p:nvPr/>
          </p:nvSpPr>
          <p:spPr>
            <a:xfrm>
              <a:off x="1734403" y="2843878"/>
              <a:ext cx="95640" cy="4360"/>
            </a:xfrm>
            <a:custGeom>
              <a:avLst/>
              <a:gdLst/>
              <a:ahLst/>
              <a:cxnLst/>
              <a:rect l="l" t="t" r="r" b="b"/>
              <a:pathLst>
                <a:path w="5352" h="244" extrusionOk="0">
                  <a:moveTo>
                    <a:pt x="0" y="1"/>
                  </a:moveTo>
                  <a:lnTo>
                    <a:pt x="0" y="244"/>
                  </a:lnTo>
                  <a:lnTo>
                    <a:pt x="5352" y="244"/>
                  </a:lnTo>
                  <a:lnTo>
                    <a:pt x="53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2148;p40">
              <a:extLst>
                <a:ext uri="{FF2B5EF4-FFF2-40B4-BE49-F238E27FC236}">
                  <a16:creationId xmlns:a16="http://schemas.microsoft.com/office/drawing/2014/main" id="{C540DBC8-4712-D055-2029-9D56C8547896}"/>
                </a:ext>
              </a:extLst>
            </p:cNvPr>
            <p:cNvSpPr/>
            <p:nvPr/>
          </p:nvSpPr>
          <p:spPr>
            <a:xfrm>
              <a:off x="1823503" y="2843878"/>
              <a:ext cx="158668" cy="47838"/>
            </a:xfrm>
            <a:custGeom>
              <a:avLst/>
              <a:gdLst/>
              <a:ahLst/>
              <a:cxnLst/>
              <a:rect l="l" t="t" r="r" b="b"/>
              <a:pathLst>
                <a:path w="8879" h="2677" extrusionOk="0">
                  <a:moveTo>
                    <a:pt x="8636" y="244"/>
                  </a:moveTo>
                  <a:lnTo>
                    <a:pt x="8636" y="2433"/>
                  </a:lnTo>
                  <a:lnTo>
                    <a:pt x="366" y="2433"/>
                  </a:lnTo>
                  <a:lnTo>
                    <a:pt x="366" y="244"/>
                  </a:lnTo>
                  <a:close/>
                  <a:moveTo>
                    <a:pt x="1" y="1"/>
                  </a:moveTo>
                  <a:lnTo>
                    <a:pt x="1"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2149;p40">
              <a:extLst>
                <a:ext uri="{FF2B5EF4-FFF2-40B4-BE49-F238E27FC236}">
                  <a16:creationId xmlns:a16="http://schemas.microsoft.com/office/drawing/2014/main" id="{57329C87-A7DA-3453-1645-9E4F59092EEB}"/>
                </a:ext>
              </a:extLst>
            </p:cNvPr>
            <p:cNvSpPr/>
            <p:nvPr/>
          </p:nvSpPr>
          <p:spPr>
            <a:xfrm>
              <a:off x="1823503" y="2843878"/>
              <a:ext cx="158668" cy="47838"/>
            </a:xfrm>
            <a:custGeom>
              <a:avLst/>
              <a:gdLst/>
              <a:ahLst/>
              <a:cxnLst/>
              <a:rect l="l" t="t" r="r" b="b"/>
              <a:pathLst>
                <a:path w="8879" h="2677" fill="none" extrusionOk="0">
                  <a:moveTo>
                    <a:pt x="8879" y="2676"/>
                  </a:moveTo>
                  <a:lnTo>
                    <a:pt x="1" y="2676"/>
                  </a:lnTo>
                  <a:lnTo>
                    <a:pt x="1" y="1"/>
                  </a:lnTo>
                  <a:lnTo>
                    <a:pt x="8879" y="1"/>
                  </a:lnTo>
                  <a:lnTo>
                    <a:pt x="8879"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2150;p40">
              <a:extLst>
                <a:ext uri="{FF2B5EF4-FFF2-40B4-BE49-F238E27FC236}">
                  <a16:creationId xmlns:a16="http://schemas.microsoft.com/office/drawing/2014/main" id="{63643275-4FC0-4B4C-9563-D6C5808FCEB1}"/>
                </a:ext>
              </a:extLst>
            </p:cNvPr>
            <p:cNvSpPr/>
            <p:nvPr/>
          </p:nvSpPr>
          <p:spPr>
            <a:xfrm>
              <a:off x="1830026" y="2848238"/>
              <a:ext cx="147803" cy="39135"/>
            </a:xfrm>
            <a:custGeom>
              <a:avLst/>
              <a:gdLst/>
              <a:ahLst/>
              <a:cxnLst/>
              <a:rect l="l" t="t" r="r" b="b"/>
              <a:pathLst>
                <a:path w="8271" h="2190" fill="none" extrusionOk="0">
                  <a:moveTo>
                    <a:pt x="1" y="2189"/>
                  </a:moveTo>
                  <a:lnTo>
                    <a:pt x="8271" y="2189"/>
                  </a:lnTo>
                  <a:lnTo>
                    <a:pt x="8271" y="0"/>
                  </a:lnTo>
                  <a:lnTo>
                    <a:pt x="1" y="0"/>
                  </a:lnTo>
                  <a:lnTo>
                    <a:pt x="1"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2151;p40">
              <a:extLst>
                <a:ext uri="{FF2B5EF4-FFF2-40B4-BE49-F238E27FC236}">
                  <a16:creationId xmlns:a16="http://schemas.microsoft.com/office/drawing/2014/main" id="{1029B7D0-30A7-4B1D-9001-470F1A415061}"/>
                </a:ext>
              </a:extLst>
            </p:cNvPr>
            <p:cNvSpPr/>
            <p:nvPr/>
          </p:nvSpPr>
          <p:spPr>
            <a:xfrm>
              <a:off x="1823503" y="2843878"/>
              <a:ext cx="69568" cy="4360"/>
            </a:xfrm>
            <a:custGeom>
              <a:avLst/>
              <a:gdLst/>
              <a:ahLst/>
              <a:cxnLst/>
              <a:rect l="l" t="t" r="r" b="b"/>
              <a:pathLst>
                <a:path w="3893" h="244" extrusionOk="0">
                  <a:moveTo>
                    <a:pt x="1" y="1"/>
                  </a:moveTo>
                  <a:lnTo>
                    <a:pt x="1" y="244"/>
                  </a:lnTo>
                  <a:lnTo>
                    <a:pt x="3893" y="244"/>
                  </a:lnTo>
                  <a:lnTo>
                    <a:pt x="3893"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2152;p40">
              <a:extLst>
                <a:ext uri="{FF2B5EF4-FFF2-40B4-BE49-F238E27FC236}">
                  <a16:creationId xmlns:a16="http://schemas.microsoft.com/office/drawing/2014/main" id="{B0CDD0DA-AC64-E0FE-D3A0-6101FE57681F}"/>
                </a:ext>
              </a:extLst>
            </p:cNvPr>
            <p:cNvSpPr/>
            <p:nvPr/>
          </p:nvSpPr>
          <p:spPr>
            <a:xfrm>
              <a:off x="1888711" y="2843878"/>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2153;p40">
              <a:extLst>
                <a:ext uri="{FF2B5EF4-FFF2-40B4-BE49-F238E27FC236}">
                  <a16:creationId xmlns:a16="http://schemas.microsoft.com/office/drawing/2014/main" id="{D9191989-CAE8-7735-71DD-CAC45445EF46}"/>
                </a:ext>
              </a:extLst>
            </p:cNvPr>
            <p:cNvSpPr/>
            <p:nvPr/>
          </p:nvSpPr>
          <p:spPr>
            <a:xfrm>
              <a:off x="1888711" y="2843878"/>
              <a:ext cx="93460" cy="4360"/>
            </a:xfrm>
            <a:custGeom>
              <a:avLst/>
              <a:gdLst/>
              <a:ahLst/>
              <a:cxnLst/>
              <a:rect l="l" t="t" r="r" b="b"/>
              <a:pathLst>
                <a:path w="5230" h="244" fill="none" extrusionOk="0">
                  <a:moveTo>
                    <a:pt x="5108" y="244"/>
                  </a:moveTo>
                  <a:lnTo>
                    <a:pt x="0" y="244"/>
                  </a:lnTo>
                  <a:lnTo>
                    <a:pt x="0" y="1"/>
                  </a:lnTo>
                  <a:lnTo>
                    <a:pt x="122" y="1"/>
                  </a:lnTo>
                  <a:lnTo>
                    <a:pt x="5230" y="1"/>
                  </a:lnTo>
                  <a:lnTo>
                    <a:pt x="5230"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2154;p40">
              <a:extLst>
                <a:ext uri="{FF2B5EF4-FFF2-40B4-BE49-F238E27FC236}">
                  <a16:creationId xmlns:a16="http://schemas.microsoft.com/office/drawing/2014/main" id="{98274D61-6E55-012C-4394-46ED72B1A5B9}"/>
                </a:ext>
              </a:extLst>
            </p:cNvPr>
            <p:cNvSpPr/>
            <p:nvPr/>
          </p:nvSpPr>
          <p:spPr>
            <a:xfrm>
              <a:off x="1430131" y="2889518"/>
              <a:ext cx="156505" cy="47838"/>
            </a:xfrm>
            <a:custGeom>
              <a:avLst/>
              <a:gdLst/>
              <a:ahLst/>
              <a:cxnLst/>
              <a:rect l="l" t="t" r="r" b="b"/>
              <a:pathLst>
                <a:path w="8758" h="2677" extrusionOk="0">
                  <a:moveTo>
                    <a:pt x="8514" y="244"/>
                  </a:moveTo>
                  <a:lnTo>
                    <a:pt x="8514" y="2433"/>
                  </a:lnTo>
                  <a:lnTo>
                    <a:pt x="244" y="2433"/>
                  </a:lnTo>
                  <a:lnTo>
                    <a:pt x="244" y="244"/>
                  </a:lnTo>
                  <a:close/>
                  <a:moveTo>
                    <a:pt x="1" y="1"/>
                  </a:moveTo>
                  <a:lnTo>
                    <a:pt x="1"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2155;p40">
              <a:extLst>
                <a:ext uri="{FF2B5EF4-FFF2-40B4-BE49-F238E27FC236}">
                  <a16:creationId xmlns:a16="http://schemas.microsoft.com/office/drawing/2014/main" id="{457D030F-E7D5-75B7-9737-954B811E1B14}"/>
                </a:ext>
              </a:extLst>
            </p:cNvPr>
            <p:cNvSpPr/>
            <p:nvPr/>
          </p:nvSpPr>
          <p:spPr>
            <a:xfrm>
              <a:off x="1582276" y="2889518"/>
              <a:ext cx="156488" cy="47838"/>
            </a:xfrm>
            <a:custGeom>
              <a:avLst/>
              <a:gdLst/>
              <a:ahLst/>
              <a:cxnLst/>
              <a:rect l="l" t="t" r="r" b="b"/>
              <a:pathLst>
                <a:path w="8757" h="2677" extrusionOk="0">
                  <a:moveTo>
                    <a:pt x="8513" y="244"/>
                  </a:moveTo>
                  <a:lnTo>
                    <a:pt x="8513" y="2433"/>
                  </a:lnTo>
                  <a:lnTo>
                    <a:pt x="243" y="2433"/>
                  </a:lnTo>
                  <a:lnTo>
                    <a:pt x="243" y="244"/>
                  </a:lnTo>
                  <a:close/>
                  <a:moveTo>
                    <a:pt x="0" y="1"/>
                  </a:moveTo>
                  <a:lnTo>
                    <a:pt x="0"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2156;p40">
              <a:extLst>
                <a:ext uri="{FF2B5EF4-FFF2-40B4-BE49-F238E27FC236}">
                  <a16:creationId xmlns:a16="http://schemas.microsoft.com/office/drawing/2014/main" id="{4CC4E66E-4ACB-5594-F54C-5B705A2B4BE5}"/>
                </a:ext>
              </a:extLst>
            </p:cNvPr>
            <p:cNvSpPr/>
            <p:nvPr/>
          </p:nvSpPr>
          <p:spPr>
            <a:xfrm>
              <a:off x="1734403" y="2889518"/>
              <a:ext cx="158668" cy="47838"/>
            </a:xfrm>
            <a:custGeom>
              <a:avLst/>
              <a:gdLst/>
              <a:ahLst/>
              <a:cxnLst/>
              <a:rect l="l" t="t" r="r" b="b"/>
              <a:pathLst>
                <a:path w="8879" h="2677" extrusionOk="0">
                  <a:moveTo>
                    <a:pt x="8635" y="244"/>
                  </a:moveTo>
                  <a:lnTo>
                    <a:pt x="8635" y="2433"/>
                  </a:lnTo>
                  <a:lnTo>
                    <a:pt x="365" y="2433"/>
                  </a:lnTo>
                  <a:lnTo>
                    <a:pt x="365" y="244"/>
                  </a:lnTo>
                  <a:close/>
                  <a:moveTo>
                    <a:pt x="0" y="1"/>
                  </a:moveTo>
                  <a:lnTo>
                    <a:pt x="0"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2157;p40">
              <a:extLst>
                <a:ext uri="{FF2B5EF4-FFF2-40B4-BE49-F238E27FC236}">
                  <a16:creationId xmlns:a16="http://schemas.microsoft.com/office/drawing/2014/main" id="{9AF8B382-E82E-5C0A-BFAB-321C8CEEEFED}"/>
                </a:ext>
              </a:extLst>
            </p:cNvPr>
            <p:cNvSpPr/>
            <p:nvPr/>
          </p:nvSpPr>
          <p:spPr>
            <a:xfrm>
              <a:off x="1888711" y="2889518"/>
              <a:ext cx="156488" cy="47838"/>
            </a:xfrm>
            <a:custGeom>
              <a:avLst/>
              <a:gdLst/>
              <a:ahLst/>
              <a:cxnLst/>
              <a:rect l="l" t="t" r="r" b="b"/>
              <a:pathLst>
                <a:path w="8757" h="2677" extrusionOk="0">
                  <a:moveTo>
                    <a:pt x="8514" y="244"/>
                  </a:moveTo>
                  <a:lnTo>
                    <a:pt x="8514" y="2433"/>
                  </a:lnTo>
                  <a:lnTo>
                    <a:pt x="244" y="2433"/>
                  </a:lnTo>
                  <a:lnTo>
                    <a:pt x="244" y="244"/>
                  </a:lnTo>
                  <a:close/>
                  <a:moveTo>
                    <a:pt x="0" y="1"/>
                  </a:moveTo>
                  <a:lnTo>
                    <a:pt x="0"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2158;p40">
              <a:extLst>
                <a:ext uri="{FF2B5EF4-FFF2-40B4-BE49-F238E27FC236}">
                  <a16:creationId xmlns:a16="http://schemas.microsoft.com/office/drawing/2014/main" id="{14467490-0AED-166F-23F2-C0465BA5767F}"/>
                </a:ext>
              </a:extLst>
            </p:cNvPr>
            <p:cNvSpPr/>
            <p:nvPr/>
          </p:nvSpPr>
          <p:spPr>
            <a:xfrm>
              <a:off x="1888711" y="2889518"/>
              <a:ext cx="156488" cy="47838"/>
            </a:xfrm>
            <a:custGeom>
              <a:avLst/>
              <a:gdLst/>
              <a:ahLst/>
              <a:cxnLst/>
              <a:rect l="l" t="t" r="r" b="b"/>
              <a:pathLst>
                <a:path w="8757" h="2677" fill="none" extrusionOk="0">
                  <a:moveTo>
                    <a:pt x="8757" y="2676"/>
                  </a:moveTo>
                  <a:lnTo>
                    <a:pt x="0" y="2676"/>
                  </a:lnTo>
                  <a:lnTo>
                    <a:pt x="0" y="1"/>
                  </a:lnTo>
                  <a:lnTo>
                    <a:pt x="8757" y="1"/>
                  </a:lnTo>
                  <a:lnTo>
                    <a:pt x="8757"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2159;p40">
              <a:extLst>
                <a:ext uri="{FF2B5EF4-FFF2-40B4-BE49-F238E27FC236}">
                  <a16:creationId xmlns:a16="http://schemas.microsoft.com/office/drawing/2014/main" id="{D055AA8E-D43C-D910-36A3-389A813C9870}"/>
                </a:ext>
              </a:extLst>
            </p:cNvPr>
            <p:cNvSpPr/>
            <p:nvPr/>
          </p:nvSpPr>
          <p:spPr>
            <a:xfrm>
              <a:off x="1893053" y="2893878"/>
              <a:ext cx="147803" cy="39135"/>
            </a:xfrm>
            <a:custGeom>
              <a:avLst/>
              <a:gdLst/>
              <a:ahLst/>
              <a:cxnLst/>
              <a:rect l="l" t="t" r="r" b="b"/>
              <a:pathLst>
                <a:path w="8271" h="2190" fill="none" extrusionOk="0">
                  <a:moveTo>
                    <a:pt x="1" y="2189"/>
                  </a:moveTo>
                  <a:lnTo>
                    <a:pt x="8271" y="2189"/>
                  </a:lnTo>
                  <a:lnTo>
                    <a:pt x="8271" y="0"/>
                  </a:lnTo>
                  <a:lnTo>
                    <a:pt x="1" y="0"/>
                  </a:lnTo>
                  <a:lnTo>
                    <a:pt x="1"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2160;p40">
              <a:extLst>
                <a:ext uri="{FF2B5EF4-FFF2-40B4-BE49-F238E27FC236}">
                  <a16:creationId xmlns:a16="http://schemas.microsoft.com/office/drawing/2014/main" id="{977AC8EC-DAC4-2EA2-933D-288E7534FEF5}"/>
                </a:ext>
              </a:extLst>
            </p:cNvPr>
            <p:cNvSpPr/>
            <p:nvPr/>
          </p:nvSpPr>
          <p:spPr>
            <a:xfrm>
              <a:off x="1364941" y="2935158"/>
              <a:ext cx="156488" cy="47838"/>
            </a:xfrm>
            <a:custGeom>
              <a:avLst/>
              <a:gdLst/>
              <a:ahLst/>
              <a:cxnLst/>
              <a:rect l="l" t="t" r="r" b="b"/>
              <a:pathLst>
                <a:path w="8757" h="2677" extrusionOk="0">
                  <a:moveTo>
                    <a:pt x="8513" y="244"/>
                  </a:moveTo>
                  <a:lnTo>
                    <a:pt x="8513" y="2433"/>
                  </a:lnTo>
                  <a:lnTo>
                    <a:pt x="243" y="2433"/>
                  </a:lnTo>
                  <a:lnTo>
                    <a:pt x="243" y="244"/>
                  </a:lnTo>
                  <a:close/>
                  <a:moveTo>
                    <a:pt x="0" y="1"/>
                  </a:moveTo>
                  <a:lnTo>
                    <a:pt x="0"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2161;p40">
              <a:extLst>
                <a:ext uri="{FF2B5EF4-FFF2-40B4-BE49-F238E27FC236}">
                  <a16:creationId xmlns:a16="http://schemas.microsoft.com/office/drawing/2014/main" id="{10272765-6B33-7E32-AE35-C791C2E62734}"/>
                </a:ext>
              </a:extLst>
            </p:cNvPr>
            <p:cNvSpPr/>
            <p:nvPr/>
          </p:nvSpPr>
          <p:spPr>
            <a:xfrm>
              <a:off x="1517068" y="2935158"/>
              <a:ext cx="158668" cy="47838"/>
            </a:xfrm>
            <a:custGeom>
              <a:avLst/>
              <a:gdLst/>
              <a:ahLst/>
              <a:cxnLst/>
              <a:rect l="l" t="t" r="r" b="b"/>
              <a:pathLst>
                <a:path w="8879" h="2677" extrusionOk="0">
                  <a:moveTo>
                    <a:pt x="8635" y="244"/>
                  </a:moveTo>
                  <a:lnTo>
                    <a:pt x="8635" y="2433"/>
                  </a:lnTo>
                  <a:lnTo>
                    <a:pt x="244" y="2433"/>
                  </a:lnTo>
                  <a:lnTo>
                    <a:pt x="244" y="244"/>
                  </a:lnTo>
                  <a:close/>
                  <a:moveTo>
                    <a:pt x="0" y="1"/>
                  </a:moveTo>
                  <a:lnTo>
                    <a:pt x="0"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2162;p40">
              <a:extLst>
                <a:ext uri="{FF2B5EF4-FFF2-40B4-BE49-F238E27FC236}">
                  <a16:creationId xmlns:a16="http://schemas.microsoft.com/office/drawing/2014/main" id="{B34A259E-BDA0-7436-50BB-6EA39A7E67A9}"/>
                </a:ext>
              </a:extLst>
            </p:cNvPr>
            <p:cNvSpPr/>
            <p:nvPr/>
          </p:nvSpPr>
          <p:spPr>
            <a:xfrm>
              <a:off x="1671376" y="2935158"/>
              <a:ext cx="158668" cy="50018"/>
            </a:xfrm>
            <a:custGeom>
              <a:avLst/>
              <a:gdLst/>
              <a:ahLst/>
              <a:cxnLst/>
              <a:rect l="l" t="t" r="r" b="b"/>
              <a:pathLst>
                <a:path w="8879" h="2799" extrusionOk="0">
                  <a:moveTo>
                    <a:pt x="8514" y="244"/>
                  </a:moveTo>
                  <a:lnTo>
                    <a:pt x="8514" y="2433"/>
                  </a:lnTo>
                  <a:lnTo>
                    <a:pt x="244" y="2433"/>
                  </a:lnTo>
                  <a:lnTo>
                    <a:pt x="244" y="244"/>
                  </a:lnTo>
                  <a:close/>
                  <a:moveTo>
                    <a:pt x="0" y="1"/>
                  </a:moveTo>
                  <a:lnTo>
                    <a:pt x="0" y="2676"/>
                  </a:lnTo>
                  <a:lnTo>
                    <a:pt x="3527" y="2676"/>
                  </a:lnTo>
                  <a:lnTo>
                    <a:pt x="3527" y="2798"/>
                  </a:lnTo>
                  <a:lnTo>
                    <a:pt x="3771" y="2798"/>
                  </a:lnTo>
                  <a:lnTo>
                    <a:pt x="3892"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2163;p40">
              <a:extLst>
                <a:ext uri="{FF2B5EF4-FFF2-40B4-BE49-F238E27FC236}">
                  <a16:creationId xmlns:a16="http://schemas.microsoft.com/office/drawing/2014/main" id="{0280BD33-298D-F7CB-911C-10AB4598926C}"/>
                </a:ext>
              </a:extLst>
            </p:cNvPr>
            <p:cNvSpPr/>
            <p:nvPr/>
          </p:nvSpPr>
          <p:spPr>
            <a:xfrm>
              <a:off x="1823503" y="2935158"/>
              <a:ext cx="158668" cy="47838"/>
            </a:xfrm>
            <a:custGeom>
              <a:avLst/>
              <a:gdLst/>
              <a:ahLst/>
              <a:cxnLst/>
              <a:rect l="l" t="t" r="r" b="b"/>
              <a:pathLst>
                <a:path w="8879" h="2677" extrusionOk="0">
                  <a:moveTo>
                    <a:pt x="8636" y="244"/>
                  </a:moveTo>
                  <a:lnTo>
                    <a:pt x="8636" y="2433"/>
                  </a:lnTo>
                  <a:lnTo>
                    <a:pt x="366" y="2433"/>
                  </a:lnTo>
                  <a:lnTo>
                    <a:pt x="366" y="244"/>
                  </a:lnTo>
                  <a:close/>
                  <a:moveTo>
                    <a:pt x="1" y="1"/>
                  </a:moveTo>
                  <a:lnTo>
                    <a:pt x="1"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2164;p40">
              <a:extLst>
                <a:ext uri="{FF2B5EF4-FFF2-40B4-BE49-F238E27FC236}">
                  <a16:creationId xmlns:a16="http://schemas.microsoft.com/office/drawing/2014/main" id="{0921D4D1-8087-ED62-BEFB-FAEC7B74685E}"/>
                </a:ext>
              </a:extLst>
            </p:cNvPr>
            <p:cNvSpPr/>
            <p:nvPr/>
          </p:nvSpPr>
          <p:spPr>
            <a:xfrm>
              <a:off x="1823503" y="2935158"/>
              <a:ext cx="158668" cy="47838"/>
            </a:xfrm>
            <a:custGeom>
              <a:avLst/>
              <a:gdLst/>
              <a:ahLst/>
              <a:cxnLst/>
              <a:rect l="l" t="t" r="r" b="b"/>
              <a:pathLst>
                <a:path w="8879" h="2677" fill="none" extrusionOk="0">
                  <a:moveTo>
                    <a:pt x="8879" y="2676"/>
                  </a:moveTo>
                  <a:lnTo>
                    <a:pt x="1" y="2676"/>
                  </a:lnTo>
                  <a:lnTo>
                    <a:pt x="1" y="1"/>
                  </a:lnTo>
                  <a:lnTo>
                    <a:pt x="8879" y="1"/>
                  </a:lnTo>
                  <a:lnTo>
                    <a:pt x="8879"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2165;p40">
              <a:extLst>
                <a:ext uri="{FF2B5EF4-FFF2-40B4-BE49-F238E27FC236}">
                  <a16:creationId xmlns:a16="http://schemas.microsoft.com/office/drawing/2014/main" id="{19B51910-797B-0A6F-C518-5058481879F0}"/>
                </a:ext>
              </a:extLst>
            </p:cNvPr>
            <p:cNvSpPr/>
            <p:nvPr/>
          </p:nvSpPr>
          <p:spPr>
            <a:xfrm>
              <a:off x="1830026" y="2939518"/>
              <a:ext cx="147803" cy="39135"/>
            </a:xfrm>
            <a:custGeom>
              <a:avLst/>
              <a:gdLst/>
              <a:ahLst/>
              <a:cxnLst/>
              <a:rect l="l" t="t" r="r" b="b"/>
              <a:pathLst>
                <a:path w="8271" h="2190" fill="none" extrusionOk="0">
                  <a:moveTo>
                    <a:pt x="1" y="2189"/>
                  </a:moveTo>
                  <a:lnTo>
                    <a:pt x="8271" y="2189"/>
                  </a:lnTo>
                  <a:lnTo>
                    <a:pt x="8271" y="0"/>
                  </a:lnTo>
                  <a:lnTo>
                    <a:pt x="1" y="0"/>
                  </a:lnTo>
                  <a:lnTo>
                    <a:pt x="1"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2166;p40">
              <a:extLst>
                <a:ext uri="{FF2B5EF4-FFF2-40B4-BE49-F238E27FC236}">
                  <a16:creationId xmlns:a16="http://schemas.microsoft.com/office/drawing/2014/main" id="{E6ACEB46-AFF6-E38A-777B-3A3C86E1B6A7}"/>
                </a:ext>
              </a:extLst>
            </p:cNvPr>
            <p:cNvSpPr/>
            <p:nvPr/>
          </p:nvSpPr>
          <p:spPr>
            <a:xfrm>
              <a:off x="1430131" y="2980798"/>
              <a:ext cx="156505" cy="47838"/>
            </a:xfrm>
            <a:custGeom>
              <a:avLst/>
              <a:gdLst/>
              <a:ahLst/>
              <a:cxnLst/>
              <a:rect l="l" t="t" r="r" b="b"/>
              <a:pathLst>
                <a:path w="8758" h="2677" extrusionOk="0">
                  <a:moveTo>
                    <a:pt x="8514" y="244"/>
                  </a:moveTo>
                  <a:lnTo>
                    <a:pt x="8514" y="2433"/>
                  </a:lnTo>
                  <a:lnTo>
                    <a:pt x="244" y="2433"/>
                  </a:lnTo>
                  <a:lnTo>
                    <a:pt x="244" y="244"/>
                  </a:lnTo>
                  <a:close/>
                  <a:moveTo>
                    <a:pt x="1" y="1"/>
                  </a:moveTo>
                  <a:lnTo>
                    <a:pt x="1"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2167;p40">
              <a:extLst>
                <a:ext uri="{FF2B5EF4-FFF2-40B4-BE49-F238E27FC236}">
                  <a16:creationId xmlns:a16="http://schemas.microsoft.com/office/drawing/2014/main" id="{C543A0BD-0510-F7BF-BDD6-099AA9EAEDFA}"/>
                </a:ext>
              </a:extLst>
            </p:cNvPr>
            <p:cNvSpPr/>
            <p:nvPr/>
          </p:nvSpPr>
          <p:spPr>
            <a:xfrm>
              <a:off x="1430131" y="2978635"/>
              <a:ext cx="91298" cy="6540"/>
            </a:xfrm>
            <a:custGeom>
              <a:avLst/>
              <a:gdLst/>
              <a:ahLst/>
              <a:cxnLst/>
              <a:rect l="l" t="t" r="r" b="b"/>
              <a:pathLst>
                <a:path w="5109" h="366" extrusionOk="0">
                  <a:moveTo>
                    <a:pt x="122" y="0"/>
                  </a:moveTo>
                  <a:lnTo>
                    <a:pt x="1" y="122"/>
                  </a:lnTo>
                  <a:lnTo>
                    <a:pt x="1" y="365"/>
                  </a:lnTo>
                  <a:lnTo>
                    <a:pt x="4987" y="365"/>
                  </a:lnTo>
                  <a:lnTo>
                    <a:pt x="5109" y="243"/>
                  </a:lnTo>
                  <a:lnTo>
                    <a:pt x="510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2168;p40">
              <a:extLst>
                <a:ext uri="{FF2B5EF4-FFF2-40B4-BE49-F238E27FC236}">
                  <a16:creationId xmlns:a16="http://schemas.microsoft.com/office/drawing/2014/main" id="{E2647DA9-E23E-28DA-115C-AC9A926DB8E8}"/>
                </a:ext>
              </a:extLst>
            </p:cNvPr>
            <p:cNvSpPr/>
            <p:nvPr/>
          </p:nvSpPr>
          <p:spPr>
            <a:xfrm>
              <a:off x="1517068" y="2978635"/>
              <a:ext cx="69568" cy="6540"/>
            </a:xfrm>
            <a:custGeom>
              <a:avLst/>
              <a:gdLst/>
              <a:ahLst/>
              <a:cxnLst/>
              <a:rect l="l" t="t" r="r" b="b"/>
              <a:pathLst>
                <a:path w="3893" h="366" extrusionOk="0">
                  <a:moveTo>
                    <a:pt x="122" y="0"/>
                  </a:moveTo>
                  <a:lnTo>
                    <a:pt x="0" y="122"/>
                  </a:lnTo>
                  <a:lnTo>
                    <a:pt x="0" y="365"/>
                  </a:lnTo>
                  <a:lnTo>
                    <a:pt x="3771" y="365"/>
                  </a:lnTo>
                  <a:lnTo>
                    <a:pt x="3892" y="243"/>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2169;p40">
              <a:extLst>
                <a:ext uri="{FF2B5EF4-FFF2-40B4-BE49-F238E27FC236}">
                  <a16:creationId xmlns:a16="http://schemas.microsoft.com/office/drawing/2014/main" id="{6C34F51A-D743-1F25-A314-63E60A578B9B}"/>
                </a:ext>
              </a:extLst>
            </p:cNvPr>
            <p:cNvSpPr/>
            <p:nvPr/>
          </p:nvSpPr>
          <p:spPr>
            <a:xfrm>
              <a:off x="1582276" y="2978635"/>
              <a:ext cx="156488" cy="50000"/>
            </a:xfrm>
            <a:custGeom>
              <a:avLst/>
              <a:gdLst/>
              <a:ahLst/>
              <a:cxnLst/>
              <a:rect l="l" t="t" r="r" b="b"/>
              <a:pathLst>
                <a:path w="8757" h="2798" extrusionOk="0">
                  <a:moveTo>
                    <a:pt x="8513" y="365"/>
                  </a:moveTo>
                  <a:lnTo>
                    <a:pt x="8513" y="2554"/>
                  </a:lnTo>
                  <a:lnTo>
                    <a:pt x="243" y="2554"/>
                  </a:lnTo>
                  <a:lnTo>
                    <a:pt x="243" y="365"/>
                  </a:lnTo>
                  <a:close/>
                  <a:moveTo>
                    <a:pt x="5108" y="0"/>
                  </a:moveTo>
                  <a:lnTo>
                    <a:pt x="4986" y="122"/>
                  </a:lnTo>
                  <a:lnTo>
                    <a:pt x="0" y="122"/>
                  </a:lnTo>
                  <a:lnTo>
                    <a:pt x="0" y="2797"/>
                  </a:lnTo>
                  <a:lnTo>
                    <a:pt x="8757" y="2797"/>
                  </a:lnTo>
                  <a:lnTo>
                    <a:pt x="8757" y="122"/>
                  </a:lnTo>
                  <a:lnTo>
                    <a:pt x="5230" y="122"/>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2170;p40">
              <a:extLst>
                <a:ext uri="{FF2B5EF4-FFF2-40B4-BE49-F238E27FC236}">
                  <a16:creationId xmlns:a16="http://schemas.microsoft.com/office/drawing/2014/main" id="{9DF54F0F-9292-9258-0A3A-55FB22CEA932}"/>
                </a:ext>
              </a:extLst>
            </p:cNvPr>
            <p:cNvSpPr/>
            <p:nvPr/>
          </p:nvSpPr>
          <p:spPr>
            <a:xfrm>
              <a:off x="1582276" y="2978635"/>
              <a:ext cx="93460" cy="6540"/>
            </a:xfrm>
            <a:custGeom>
              <a:avLst/>
              <a:gdLst/>
              <a:ahLst/>
              <a:cxnLst/>
              <a:rect l="l" t="t" r="r" b="b"/>
              <a:pathLst>
                <a:path w="5230" h="366" extrusionOk="0">
                  <a:moveTo>
                    <a:pt x="0" y="0"/>
                  </a:moveTo>
                  <a:lnTo>
                    <a:pt x="0" y="365"/>
                  </a:lnTo>
                  <a:lnTo>
                    <a:pt x="5108" y="365"/>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2171;p40">
              <a:extLst>
                <a:ext uri="{FF2B5EF4-FFF2-40B4-BE49-F238E27FC236}">
                  <a16:creationId xmlns:a16="http://schemas.microsoft.com/office/drawing/2014/main" id="{B2B939C2-5285-EEA1-AC95-10C1EAAA3BB7}"/>
                </a:ext>
              </a:extLst>
            </p:cNvPr>
            <p:cNvSpPr/>
            <p:nvPr/>
          </p:nvSpPr>
          <p:spPr>
            <a:xfrm>
              <a:off x="1671376" y="2978635"/>
              <a:ext cx="67388" cy="6540"/>
            </a:xfrm>
            <a:custGeom>
              <a:avLst/>
              <a:gdLst/>
              <a:ahLst/>
              <a:cxnLst/>
              <a:rect l="l" t="t" r="r" b="b"/>
              <a:pathLst>
                <a:path w="3771" h="366" extrusionOk="0">
                  <a:moveTo>
                    <a:pt x="122" y="0"/>
                  </a:moveTo>
                  <a:lnTo>
                    <a:pt x="0" y="122"/>
                  </a:lnTo>
                  <a:lnTo>
                    <a:pt x="0" y="365"/>
                  </a:lnTo>
                  <a:lnTo>
                    <a:pt x="3649" y="365"/>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2172;p40">
              <a:extLst>
                <a:ext uri="{FF2B5EF4-FFF2-40B4-BE49-F238E27FC236}">
                  <a16:creationId xmlns:a16="http://schemas.microsoft.com/office/drawing/2014/main" id="{54F07B2D-FE6B-97BB-D06F-074926D0E166}"/>
                </a:ext>
              </a:extLst>
            </p:cNvPr>
            <p:cNvSpPr/>
            <p:nvPr/>
          </p:nvSpPr>
          <p:spPr>
            <a:xfrm>
              <a:off x="1734403" y="2980798"/>
              <a:ext cx="158668" cy="47838"/>
            </a:xfrm>
            <a:custGeom>
              <a:avLst/>
              <a:gdLst/>
              <a:ahLst/>
              <a:cxnLst/>
              <a:rect l="l" t="t" r="r" b="b"/>
              <a:pathLst>
                <a:path w="8879" h="2677" extrusionOk="0">
                  <a:moveTo>
                    <a:pt x="8635" y="244"/>
                  </a:moveTo>
                  <a:lnTo>
                    <a:pt x="8635" y="2433"/>
                  </a:lnTo>
                  <a:lnTo>
                    <a:pt x="365" y="2433"/>
                  </a:lnTo>
                  <a:lnTo>
                    <a:pt x="365" y="244"/>
                  </a:lnTo>
                  <a:close/>
                  <a:moveTo>
                    <a:pt x="0" y="1"/>
                  </a:moveTo>
                  <a:lnTo>
                    <a:pt x="0"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2173;p40">
              <a:extLst>
                <a:ext uri="{FF2B5EF4-FFF2-40B4-BE49-F238E27FC236}">
                  <a16:creationId xmlns:a16="http://schemas.microsoft.com/office/drawing/2014/main" id="{CDDB721D-ECD8-FAE7-FBB5-0B7630EEACDB}"/>
                </a:ext>
              </a:extLst>
            </p:cNvPr>
            <p:cNvSpPr/>
            <p:nvPr/>
          </p:nvSpPr>
          <p:spPr>
            <a:xfrm>
              <a:off x="1734403" y="2978635"/>
              <a:ext cx="95640" cy="6540"/>
            </a:xfrm>
            <a:custGeom>
              <a:avLst/>
              <a:gdLst/>
              <a:ahLst/>
              <a:cxnLst/>
              <a:rect l="l" t="t" r="r" b="b"/>
              <a:pathLst>
                <a:path w="5352" h="366" extrusionOk="0">
                  <a:moveTo>
                    <a:pt x="244" y="0"/>
                  </a:moveTo>
                  <a:lnTo>
                    <a:pt x="0" y="122"/>
                  </a:lnTo>
                  <a:lnTo>
                    <a:pt x="0" y="365"/>
                  </a:lnTo>
                  <a:lnTo>
                    <a:pt x="5352" y="365"/>
                  </a:lnTo>
                  <a:lnTo>
                    <a:pt x="53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2174;p40">
              <a:extLst>
                <a:ext uri="{FF2B5EF4-FFF2-40B4-BE49-F238E27FC236}">
                  <a16:creationId xmlns:a16="http://schemas.microsoft.com/office/drawing/2014/main" id="{D886774A-6A60-724E-2819-5A738C9E3223}"/>
                </a:ext>
              </a:extLst>
            </p:cNvPr>
            <p:cNvSpPr/>
            <p:nvPr/>
          </p:nvSpPr>
          <p:spPr>
            <a:xfrm>
              <a:off x="1823503" y="2978635"/>
              <a:ext cx="69568" cy="6540"/>
            </a:xfrm>
            <a:custGeom>
              <a:avLst/>
              <a:gdLst/>
              <a:ahLst/>
              <a:cxnLst/>
              <a:rect l="l" t="t" r="r" b="b"/>
              <a:pathLst>
                <a:path w="3893" h="366" extrusionOk="0">
                  <a:moveTo>
                    <a:pt x="244" y="0"/>
                  </a:moveTo>
                  <a:lnTo>
                    <a:pt x="1" y="122"/>
                  </a:lnTo>
                  <a:lnTo>
                    <a:pt x="1" y="365"/>
                  </a:lnTo>
                  <a:lnTo>
                    <a:pt x="3771" y="365"/>
                  </a:lnTo>
                  <a:lnTo>
                    <a:pt x="3893" y="243"/>
                  </a:lnTo>
                  <a:lnTo>
                    <a:pt x="3893"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2175;p40">
              <a:extLst>
                <a:ext uri="{FF2B5EF4-FFF2-40B4-BE49-F238E27FC236}">
                  <a16:creationId xmlns:a16="http://schemas.microsoft.com/office/drawing/2014/main" id="{07BE2E90-59BB-FC33-A081-CF7212BC2CD4}"/>
                </a:ext>
              </a:extLst>
            </p:cNvPr>
            <p:cNvSpPr/>
            <p:nvPr/>
          </p:nvSpPr>
          <p:spPr>
            <a:xfrm>
              <a:off x="1888711" y="2978635"/>
              <a:ext cx="156488" cy="50000"/>
            </a:xfrm>
            <a:custGeom>
              <a:avLst/>
              <a:gdLst/>
              <a:ahLst/>
              <a:cxnLst/>
              <a:rect l="l" t="t" r="r" b="b"/>
              <a:pathLst>
                <a:path w="8757" h="2798" extrusionOk="0">
                  <a:moveTo>
                    <a:pt x="8514" y="365"/>
                  </a:moveTo>
                  <a:lnTo>
                    <a:pt x="8514" y="2554"/>
                  </a:lnTo>
                  <a:lnTo>
                    <a:pt x="244" y="2554"/>
                  </a:lnTo>
                  <a:lnTo>
                    <a:pt x="244" y="365"/>
                  </a:lnTo>
                  <a:close/>
                  <a:moveTo>
                    <a:pt x="5108" y="0"/>
                  </a:moveTo>
                  <a:lnTo>
                    <a:pt x="4987" y="122"/>
                  </a:lnTo>
                  <a:lnTo>
                    <a:pt x="0" y="122"/>
                  </a:lnTo>
                  <a:lnTo>
                    <a:pt x="0" y="2797"/>
                  </a:lnTo>
                  <a:lnTo>
                    <a:pt x="8757" y="2797"/>
                  </a:lnTo>
                  <a:lnTo>
                    <a:pt x="8757" y="122"/>
                  </a:lnTo>
                  <a:lnTo>
                    <a:pt x="5351" y="122"/>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2176;p40">
              <a:extLst>
                <a:ext uri="{FF2B5EF4-FFF2-40B4-BE49-F238E27FC236}">
                  <a16:creationId xmlns:a16="http://schemas.microsoft.com/office/drawing/2014/main" id="{D0A74C90-AA4C-C78B-A034-0D65B40F2A5F}"/>
                </a:ext>
              </a:extLst>
            </p:cNvPr>
            <p:cNvSpPr/>
            <p:nvPr/>
          </p:nvSpPr>
          <p:spPr>
            <a:xfrm>
              <a:off x="1888711" y="2978635"/>
              <a:ext cx="156488" cy="50000"/>
            </a:xfrm>
            <a:custGeom>
              <a:avLst/>
              <a:gdLst/>
              <a:ahLst/>
              <a:cxnLst/>
              <a:rect l="l" t="t" r="r" b="b"/>
              <a:pathLst>
                <a:path w="8757" h="2798" fill="none" extrusionOk="0">
                  <a:moveTo>
                    <a:pt x="5230" y="2797"/>
                  </a:moveTo>
                  <a:lnTo>
                    <a:pt x="0" y="2797"/>
                  </a:lnTo>
                  <a:lnTo>
                    <a:pt x="0" y="122"/>
                  </a:lnTo>
                  <a:lnTo>
                    <a:pt x="4987" y="122"/>
                  </a:lnTo>
                  <a:lnTo>
                    <a:pt x="5108" y="0"/>
                  </a:lnTo>
                  <a:lnTo>
                    <a:pt x="5351" y="0"/>
                  </a:lnTo>
                  <a:lnTo>
                    <a:pt x="5351" y="122"/>
                  </a:lnTo>
                  <a:lnTo>
                    <a:pt x="8757" y="122"/>
                  </a:lnTo>
                  <a:lnTo>
                    <a:pt x="8757" y="2797"/>
                  </a:lnTo>
                  <a:lnTo>
                    <a:pt x="5230"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2177;p40">
              <a:extLst>
                <a:ext uri="{FF2B5EF4-FFF2-40B4-BE49-F238E27FC236}">
                  <a16:creationId xmlns:a16="http://schemas.microsoft.com/office/drawing/2014/main" id="{8C424BA9-4FA7-6AC0-7744-B53E78E9AEAB}"/>
                </a:ext>
              </a:extLst>
            </p:cNvPr>
            <p:cNvSpPr/>
            <p:nvPr/>
          </p:nvSpPr>
          <p:spPr>
            <a:xfrm>
              <a:off x="1893053" y="2985158"/>
              <a:ext cx="147803" cy="39135"/>
            </a:xfrm>
            <a:custGeom>
              <a:avLst/>
              <a:gdLst/>
              <a:ahLst/>
              <a:cxnLst/>
              <a:rect l="l" t="t" r="r" b="b"/>
              <a:pathLst>
                <a:path w="8271" h="2190" fill="none" extrusionOk="0">
                  <a:moveTo>
                    <a:pt x="4987" y="2189"/>
                  </a:moveTo>
                  <a:lnTo>
                    <a:pt x="8271" y="2189"/>
                  </a:lnTo>
                  <a:lnTo>
                    <a:pt x="8271" y="0"/>
                  </a:lnTo>
                  <a:lnTo>
                    <a:pt x="1" y="0"/>
                  </a:lnTo>
                  <a:lnTo>
                    <a:pt x="1" y="2189"/>
                  </a:lnTo>
                  <a:lnTo>
                    <a:pt x="4987"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2178;p40">
              <a:extLst>
                <a:ext uri="{FF2B5EF4-FFF2-40B4-BE49-F238E27FC236}">
                  <a16:creationId xmlns:a16="http://schemas.microsoft.com/office/drawing/2014/main" id="{0BA90BB7-7F91-2D08-1EA4-9E45A520CED9}"/>
                </a:ext>
              </a:extLst>
            </p:cNvPr>
            <p:cNvSpPr/>
            <p:nvPr/>
          </p:nvSpPr>
          <p:spPr>
            <a:xfrm>
              <a:off x="1979991" y="2978635"/>
              <a:ext cx="65208" cy="6540"/>
            </a:xfrm>
            <a:custGeom>
              <a:avLst/>
              <a:gdLst/>
              <a:ahLst/>
              <a:cxnLst/>
              <a:rect l="l" t="t" r="r" b="b"/>
              <a:pathLst>
                <a:path w="3649" h="366" extrusionOk="0">
                  <a:moveTo>
                    <a:pt x="122" y="0"/>
                  </a:moveTo>
                  <a:lnTo>
                    <a:pt x="0" y="122"/>
                  </a:lnTo>
                  <a:lnTo>
                    <a:pt x="0" y="365"/>
                  </a:lnTo>
                  <a:lnTo>
                    <a:pt x="3527" y="365"/>
                  </a:lnTo>
                  <a:lnTo>
                    <a:pt x="3649" y="243"/>
                  </a:lnTo>
                  <a:lnTo>
                    <a:pt x="364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2179;p40">
              <a:extLst>
                <a:ext uri="{FF2B5EF4-FFF2-40B4-BE49-F238E27FC236}">
                  <a16:creationId xmlns:a16="http://schemas.microsoft.com/office/drawing/2014/main" id="{90B4F4CB-932A-CD55-22A6-2D566A3818BA}"/>
                </a:ext>
              </a:extLst>
            </p:cNvPr>
            <p:cNvSpPr/>
            <p:nvPr/>
          </p:nvSpPr>
          <p:spPr>
            <a:xfrm>
              <a:off x="1979991" y="2978635"/>
              <a:ext cx="65208" cy="6540"/>
            </a:xfrm>
            <a:custGeom>
              <a:avLst/>
              <a:gdLst/>
              <a:ahLst/>
              <a:cxnLst/>
              <a:rect l="l" t="t" r="r" b="b"/>
              <a:pathLst>
                <a:path w="3649" h="366" fill="none" extrusionOk="0">
                  <a:moveTo>
                    <a:pt x="3527" y="365"/>
                  </a:moveTo>
                  <a:lnTo>
                    <a:pt x="0" y="365"/>
                  </a:lnTo>
                  <a:lnTo>
                    <a:pt x="0" y="122"/>
                  </a:lnTo>
                  <a:lnTo>
                    <a:pt x="122" y="0"/>
                  </a:lnTo>
                  <a:lnTo>
                    <a:pt x="3649" y="0"/>
                  </a:lnTo>
                  <a:lnTo>
                    <a:pt x="3649" y="243"/>
                  </a:lnTo>
                  <a:lnTo>
                    <a:pt x="3527" y="3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180;p40">
              <a:extLst>
                <a:ext uri="{FF2B5EF4-FFF2-40B4-BE49-F238E27FC236}">
                  <a16:creationId xmlns:a16="http://schemas.microsoft.com/office/drawing/2014/main" id="{7AB91C4D-8E2C-F422-8695-3844EDAFA444}"/>
                </a:ext>
              </a:extLst>
            </p:cNvPr>
            <p:cNvSpPr/>
            <p:nvPr/>
          </p:nvSpPr>
          <p:spPr>
            <a:xfrm>
              <a:off x="1979991" y="3024275"/>
              <a:ext cx="65208" cy="4360"/>
            </a:xfrm>
            <a:custGeom>
              <a:avLst/>
              <a:gdLst/>
              <a:ahLst/>
              <a:cxnLst/>
              <a:rect l="l" t="t" r="r" b="b"/>
              <a:pathLst>
                <a:path w="3649" h="244" extrusionOk="0">
                  <a:moveTo>
                    <a:pt x="0" y="0"/>
                  </a:moveTo>
                  <a:lnTo>
                    <a:pt x="0" y="243"/>
                  </a:lnTo>
                  <a:lnTo>
                    <a:pt x="3649" y="243"/>
                  </a:lnTo>
                  <a:lnTo>
                    <a:pt x="364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181;p40">
              <a:extLst>
                <a:ext uri="{FF2B5EF4-FFF2-40B4-BE49-F238E27FC236}">
                  <a16:creationId xmlns:a16="http://schemas.microsoft.com/office/drawing/2014/main" id="{A16E0952-305C-4BF0-1D7E-22766589C439}"/>
                </a:ext>
              </a:extLst>
            </p:cNvPr>
            <p:cNvSpPr/>
            <p:nvPr/>
          </p:nvSpPr>
          <p:spPr>
            <a:xfrm>
              <a:off x="1979991" y="3024275"/>
              <a:ext cx="65208" cy="4360"/>
            </a:xfrm>
            <a:custGeom>
              <a:avLst/>
              <a:gdLst/>
              <a:ahLst/>
              <a:cxnLst/>
              <a:rect l="l" t="t" r="r" b="b"/>
              <a:pathLst>
                <a:path w="3649" h="244" fill="none" extrusionOk="0">
                  <a:moveTo>
                    <a:pt x="3649" y="243"/>
                  </a:moveTo>
                  <a:lnTo>
                    <a:pt x="0" y="243"/>
                  </a:lnTo>
                  <a:lnTo>
                    <a:pt x="0" y="0"/>
                  </a:lnTo>
                  <a:lnTo>
                    <a:pt x="122" y="0"/>
                  </a:lnTo>
                  <a:lnTo>
                    <a:pt x="3649" y="0"/>
                  </a:lnTo>
                  <a:lnTo>
                    <a:pt x="3649"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182;p40">
              <a:extLst>
                <a:ext uri="{FF2B5EF4-FFF2-40B4-BE49-F238E27FC236}">
                  <a16:creationId xmlns:a16="http://schemas.microsoft.com/office/drawing/2014/main" id="{77B5AD7F-7750-1B97-CEC1-DF636999D4DA}"/>
                </a:ext>
              </a:extLst>
            </p:cNvPr>
            <p:cNvSpPr/>
            <p:nvPr/>
          </p:nvSpPr>
          <p:spPr>
            <a:xfrm>
              <a:off x="1888711" y="2978635"/>
              <a:ext cx="93460" cy="6540"/>
            </a:xfrm>
            <a:custGeom>
              <a:avLst/>
              <a:gdLst/>
              <a:ahLst/>
              <a:cxnLst/>
              <a:rect l="l" t="t" r="r" b="b"/>
              <a:pathLst>
                <a:path w="5230" h="366" extrusionOk="0">
                  <a:moveTo>
                    <a:pt x="0" y="0"/>
                  </a:moveTo>
                  <a:lnTo>
                    <a:pt x="0" y="365"/>
                  </a:lnTo>
                  <a:lnTo>
                    <a:pt x="5108" y="365"/>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183;p40">
              <a:extLst>
                <a:ext uri="{FF2B5EF4-FFF2-40B4-BE49-F238E27FC236}">
                  <a16:creationId xmlns:a16="http://schemas.microsoft.com/office/drawing/2014/main" id="{58CBD9AB-5833-19E8-7959-A2C792CEAFF4}"/>
                </a:ext>
              </a:extLst>
            </p:cNvPr>
            <p:cNvSpPr/>
            <p:nvPr/>
          </p:nvSpPr>
          <p:spPr>
            <a:xfrm>
              <a:off x="1888711" y="2978635"/>
              <a:ext cx="93460" cy="6540"/>
            </a:xfrm>
            <a:custGeom>
              <a:avLst/>
              <a:gdLst/>
              <a:ahLst/>
              <a:cxnLst/>
              <a:rect l="l" t="t" r="r" b="b"/>
              <a:pathLst>
                <a:path w="5230" h="366" fill="none" extrusionOk="0">
                  <a:moveTo>
                    <a:pt x="5108" y="365"/>
                  </a:moveTo>
                  <a:lnTo>
                    <a:pt x="0" y="365"/>
                  </a:lnTo>
                  <a:lnTo>
                    <a:pt x="0" y="0"/>
                  </a:lnTo>
                  <a:lnTo>
                    <a:pt x="5230" y="0"/>
                  </a:lnTo>
                  <a:lnTo>
                    <a:pt x="5230" y="243"/>
                  </a:lnTo>
                  <a:lnTo>
                    <a:pt x="5108" y="3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184;p40">
              <a:extLst>
                <a:ext uri="{FF2B5EF4-FFF2-40B4-BE49-F238E27FC236}">
                  <a16:creationId xmlns:a16="http://schemas.microsoft.com/office/drawing/2014/main" id="{CB3E0FDC-0F83-30E2-DC45-BEE00A8AB32C}"/>
                </a:ext>
              </a:extLst>
            </p:cNvPr>
            <p:cNvSpPr/>
            <p:nvPr/>
          </p:nvSpPr>
          <p:spPr>
            <a:xfrm>
              <a:off x="1364941" y="3024275"/>
              <a:ext cx="156488" cy="50000"/>
            </a:xfrm>
            <a:custGeom>
              <a:avLst/>
              <a:gdLst/>
              <a:ahLst/>
              <a:cxnLst/>
              <a:rect l="l" t="t" r="r" b="b"/>
              <a:pathLst>
                <a:path w="8757" h="2798" extrusionOk="0">
                  <a:moveTo>
                    <a:pt x="8513" y="243"/>
                  </a:moveTo>
                  <a:lnTo>
                    <a:pt x="8513" y="2554"/>
                  </a:lnTo>
                  <a:lnTo>
                    <a:pt x="243" y="2554"/>
                  </a:lnTo>
                  <a:lnTo>
                    <a:pt x="243" y="243"/>
                  </a:lnTo>
                  <a:close/>
                  <a:moveTo>
                    <a:pt x="0" y="0"/>
                  </a:moveTo>
                  <a:lnTo>
                    <a:pt x="0"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185;p40">
              <a:extLst>
                <a:ext uri="{FF2B5EF4-FFF2-40B4-BE49-F238E27FC236}">
                  <a16:creationId xmlns:a16="http://schemas.microsoft.com/office/drawing/2014/main" id="{117D06DF-5062-B090-8054-7EE8D730DADC}"/>
                </a:ext>
              </a:extLst>
            </p:cNvPr>
            <p:cNvSpPr/>
            <p:nvPr/>
          </p:nvSpPr>
          <p:spPr>
            <a:xfrm>
              <a:off x="1430131" y="3024275"/>
              <a:ext cx="91298" cy="4360"/>
            </a:xfrm>
            <a:custGeom>
              <a:avLst/>
              <a:gdLst/>
              <a:ahLst/>
              <a:cxnLst/>
              <a:rect l="l" t="t" r="r" b="b"/>
              <a:pathLst>
                <a:path w="5109" h="244" extrusionOk="0">
                  <a:moveTo>
                    <a:pt x="1" y="0"/>
                  </a:moveTo>
                  <a:lnTo>
                    <a:pt x="1" y="243"/>
                  </a:lnTo>
                  <a:lnTo>
                    <a:pt x="5109" y="243"/>
                  </a:lnTo>
                  <a:lnTo>
                    <a:pt x="510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186;p40">
              <a:extLst>
                <a:ext uri="{FF2B5EF4-FFF2-40B4-BE49-F238E27FC236}">
                  <a16:creationId xmlns:a16="http://schemas.microsoft.com/office/drawing/2014/main" id="{D9607317-F2DC-2347-407B-004D4456191A}"/>
                </a:ext>
              </a:extLst>
            </p:cNvPr>
            <p:cNvSpPr/>
            <p:nvPr/>
          </p:nvSpPr>
          <p:spPr>
            <a:xfrm>
              <a:off x="1517068" y="3024275"/>
              <a:ext cx="158668" cy="50000"/>
            </a:xfrm>
            <a:custGeom>
              <a:avLst/>
              <a:gdLst/>
              <a:ahLst/>
              <a:cxnLst/>
              <a:rect l="l" t="t" r="r" b="b"/>
              <a:pathLst>
                <a:path w="8879" h="2798" extrusionOk="0">
                  <a:moveTo>
                    <a:pt x="8635" y="243"/>
                  </a:moveTo>
                  <a:lnTo>
                    <a:pt x="8635" y="2554"/>
                  </a:lnTo>
                  <a:lnTo>
                    <a:pt x="244" y="2554"/>
                  </a:lnTo>
                  <a:lnTo>
                    <a:pt x="244" y="243"/>
                  </a:lnTo>
                  <a:close/>
                  <a:moveTo>
                    <a:pt x="0" y="0"/>
                  </a:moveTo>
                  <a:lnTo>
                    <a:pt x="0"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187;p40">
              <a:extLst>
                <a:ext uri="{FF2B5EF4-FFF2-40B4-BE49-F238E27FC236}">
                  <a16:creationId xmlns:a16="http://schemas.microsoft.com/office/drawing/2014/main" id="{1564416A-5BE0-DB1A-CAFF-12CCAB2E1E69}"/>
                </a:ext>
              </a:extLst>
            </p:cNvPr>
            <p:cNvSpPr/>
            <p:nvPr/>
          </p:nvSpPr>
          <p:spPr>
            <a:xfrm>
              <a:off x="1517068" y="3024275"/>
              <a:ext cx="69568" cy="4360"/>
            </a:xfrm>
            <a:custGeom>
              <a:avLst/>
              <a:gdLst/>
              <a:ahLst/>
              <a:cxnLst/>
              <a:rect l="l" t="t" r="r" b="b"/>
              <a:pathLst>
                <a:path w="3893" h="244" extrusionOk="0">
                  <a:moveTo>
                    <a:pt x="0" y="0"/>
                  </a:moveTo>
                  <a:lnTo>
                    <a:pt x="0" y="243"/>
                  </a:lnTo>
                  <a:lnTo>
                    <a:pt x="3892" y="243"/>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188;p40">
              <a:extLst>
                <a:ext uri="{FF2B5EF4-FFF2-40B4-BE49-F238E27FC236}">
                  <a16:creationId xmlns:a16="http://schemas.microsoft.com/office/drawing/2014/main" id="{972C072C-BA16-4224-6AF6-555D2239B2EF}"/>
                </a:ext>
              </a:extLst>
            </p:cNvPr>
            <p:cNvSpPr/>
            <p:nvPr/>
          </p:nvSpPr>
          <p:spPr>
            <a:xfrm>
              <a:off x="1582276" y="3024275"/>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189;p40">
              <a:extLst>
                <a:ext uri="{FF2B5EF4-FFF2-40B4-BE49-F238E27FC236}">
                  <a16:creationId xmlns:a16="http://schemas.microsoft.com/office/drawing/2014/main" id="{DDE893B7-3E80-CE22-AB41-35EA232F0D0C}"/>
                </a:ext>
              </a:extLst>
            </p:cNvPr>
            <p:cNvSpPr/>
            <p:nvPr/>
          </p:nvSpPr>
          <p:spPr>
            <a:xfrm>
              <a:off x="1671376" y="3024275"/>
              <a:ext cx="158668" cy="50000"/>
            </a:xfrm>
            <a:custGeom>
              <a:avLst/>
              <a:gdLst/>
              <a:ahLst/>
              <a:cxnLst/>
              <a:rect l="l" t="t" r="r" b="b"/>
              <a:pathLst>
                <a:path w="8879" h="2798" extrusionOk="0">
                  <a:moveTo>
                    <a:pt x="8514" y="243"/>
                  </a:moveTo>
                  <a:lnTo>
                    <a:pt x="8514" y="2554"/>
                  </a:lnTo>
                  <a:lnTo>
                    <a:pt x="244" y="2554"/>
                  </a:lnTo>
                  <a:lnTo>
                    <a:pt x="244" y="243"/>
                  </a:lnTo>
                  <a:close/>
                  <a:moveTo>
                    <a:pt x="0" y="0"/>
                  </a:moveTo>
                  <a:lnTo>
                    <a:pt x="0"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190;p40">
              <a:extLst>
                <a:ext uri="{FF2B5EF4-FFF2-40B4-BE49-F238E27FC236}">
                  <a16:creationId xmlns:a16="http://schemas.microsoft.com/office/drawing/2014/main" id="{FCD3FCF4-D1EE-A645-67C5-0087705ADF84}"/>
                </a:ext>
              </a:extLst>
            </p:cNvPr>
            <p:cNvSpPr/>
            <p:nvPr/>
          </p:nvSpPr>
          <p:spPr>
            <a:xfrm>
              <a:off x="1671376" y="3024275"/>
              <a:ext cx="67388" cy="4360"/>
            </a:xfrm>
            <a:custGeom>
              <a:avLst/>
              <a:gdLst/>
              <a:ahLst/>
              <a:cxnLst/>
              <a:rect l="l" t="t" r="r" b="b"/>
              <a:pathLst>
                <a:path w="3771" h="244" extrusionOk="0">
                  <a:moveTo>
                    <a:pt x="0" y="0"/>
                  </a:moveTo>
                  <a:lnTo>
                    <a:pt x="0"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191;p40">
              <a:extLst>
                <a:ext uri="{FF2B5EF4-FFF2-40B4-BE49-F238E27FC236}">
                  <a16:creationId xmlns:a16="http://schemas.microsoft.com/office/drawing/2014/main" id="{FB60A898-A819-0F29-1671-0F7A014DC74D}"/>
                </a:ext>
              </a:extLst>
            </p:cNvPr>
            <p:cNvSpPr/>
            <p:nvPr/>
          </p:nvSpPr>
          <p:spPr>
            <a:xfrm>
              <a:off x="1734403" y="3024275"/>
              <a:ext cx="95640" cy="4360"/>
            </a:xfrm>
            <a:custGeom>
              <a:avLst/>
              <a:gdLst/>
              <a:ahLst/>
              <a:cxnLst/>
              <a:rect l="l" t="t" r="r" b="b"/>
              <a:pathLst>
                <a:path w="5352" h="244" extrusionOk="0">
                  <a:moveTo>
                    <a:pt x="0" y="0"/>
                  </a:moveTo>
                  <a:lnTo>
                    <a:pt x="0" y="243"/>
                  </a:lnTo>
                  <a:lnTo>
                    <a:pt x="5352" y="243"/>
                  </a:lnTo>
                  <a:lnTo>
                    <a:pt x="53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192;p40">
              <a:extLst>
                <a:ext uri="{FF2B5EF4-FFF2-40B4-BE49-F238E27FC236}">
                  <a16:creationId xmlns:a16="http://schemas.microsoft.com/office/drawing/2014/main" id="{4757BD86-4330-B7D8-30C4-006B1132C868}"/>
                </a:ext>
              </a:extLst>
            </p:cNvPr>
            <p:cNvSpPr/>
            <p:nvPr/>
          </p:nvSpPr>
          <p:spPr>
            <a:xfrm>
              <a:off x="1823503" y="3024275"/>
              <a:ext cx="158668" cy="50000"/>
            </a:xfrm>
            <a:custGeom>
              <a:avLst/>
              <a:gdLst/>
              <a:ahLst/>
              <a:cxnLst/>
              <a:rect l="l" t="t" r="r" b="b"/>
              <a:pathLst>
                <a:path w="8879" h="2798" extrusionOk="0">
                  <a:moveTo>
                    <a:pt x="8636" y="243"/>
                  </a:moveTo>
                  <a:lnTo>
                    <a:pt x="8636" y="2554"/>
                  </a:lnTo>
                  <a:lnTo>
                    <a:pt x="366" y="2554"/>
                  </a:lnTo>
                  <a:lnTo>
                    <a:pt x="366" y="243"/>
                  </a:lnTo>
                  <a:close/>
                  <a:moveTo>
                    <a:pt x="1" y="0"/>
                  </a:moveTo>
                  <a:lnTo>
                    <a:pt x="1"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193;p40">
              <a:extLst>
                <a:ext uri="{FF2B5EF4-FFF2-40B4-BE49-F238E27FC236}">
                  <a16:creationId xmlns:a16="http://schemas.microsoft.com/office/drawing/2014/main" id="{CBCF4881-3ABB-4E5A-896D-D920EC53B821}"/>
                </a:ext>
              </a:extLst>
            </p:cNvPr>
            <p:cNvSpPr/>
            <p:nvPr/>
          </p:nvSpPr>
          <p:spPr>
            <a:xfrm>
              <a:off x="1823503" y="3024275"/>
              <a:ext cx="158668" cy="50000"/>
            </a:xfrm>
            <a:custGeom>
              <a:avLst/>
              <a:gdLst/>
              <a:ahLst/>
              <a:cxnLst/>
              <a:rect l="l" t="t" r="r" b="b"/>
              <a:pathLst>
                <a:path w="8879" h="2798" fill="none" extrusionOk="0">
                  <a:moveTo>
                    <a:pt x="8879" y="2797"/>
                  </a:moveTo>
                  <a:lnTo>
                    <a:pt x="1" y="2797"/>
                  </a:lnTo>
                  <a:lnTo>
                    <a:pt x="1" y="0"/>
                  </a:lnTo>
                  <a:lnTo>
                    <a:pt x="8879" y="0"/>
                  </a:lnTo>
                  <a:lnTo>
                    <a:pt x="8879"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194;p40">
              <a:extLst>
                <a:ext uri="{FF2B5EF4-FFF2-40B4-BE49-F238E27FC236}">
                  <a16:creationId xmlns:a16="http://schemas.microsoft.com/office/drawing/2014/main" id="{9CFA39D5-9471-30DA-BED2-34E8D5A799B1}"/>
                </a:ext>
              </a:extLst>
            </p:cNvPr>
            <p:cNvSpPr/>
            <p:nvPr/>
          </p:nvSpPr>
          <p:spPr>
            <a:xfrm>
              <a:off x="1830026" y="3028618"/>
              <a:ext cx="147803" cy="41315"/>
            </a:xfrm>
            <a:custGeom>
              <a:avLst/>
              <a:gdLst/>
              <a:ahLst/>
              <a:cxnLst/>
              <a:rect l="l" t="t" r="r" b="b"/>
              <a:pathLst>
                <a:path w="8271" h="2312" fill="none" extrusionOk="0">
                  <a:moveTo>
                    <a:pt x="1" y="2311"/>
                  </a:moveTo>
                  <a:lnTo>
                    <a:pt x="8271" y="2311"/>
                  </a:lnTo>
                  <a:lnTo>
                    <a:pt x="8271" y="0"/>
                  </a:lnTo>
                  <a:lnTo>
                    <a:pt x="1" y="0"/>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195;p40">
              <a:extLst>
                <a:ext uri="{FF2B5EF4-FFF2-40B4-BE49-F238E27FC236}">
                  <a16:creationId xmlns:a16="http://schemas.microsoft.com/office/drawing/2014/main" id="{81BBB21E-7BE9-28CD-0B6B-6B2440C524D8}"/>
                </a:ext>
              </a:extLst>
            </p:cNvPr>
            <p:cNvSpPr/>
            <p:nvPr/>
          </p:nvSpPr>
          <p:spPr>
            <a:xfrm>
              <a:off x="1823503" y="3024275"/>
              <a:ext cx="69568" cy="4360"/>
            </a:xfrm>
            <a:custGeom>
              <a:avLst/>
              <a:gdLst/>
              <a:ahLst/>
              <a:cxnLst/>
              <a:rect l="l" t="t" r="r" b="b"/>
              <a:pathLst>
                <a:path w="3893" h="244" extrusionOk="0">
                  <a:moveTo>
                    <a:pt x="1" y="0"/>
                  </a:moveTo>
                  <a:lnTo>
                    <a:pt x="1" y="243"/>
                  </a:lnTo>
                  <a:lnTo>
                    <a:pt x="3893" y="243"/>
                  </a:lnTo>
                  <a:lnTo>
                    <a:pt x="3893"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196;p40">
              <a:extLst>
                <a:ext uri="{FF2B5EF4-FFF2-40B4-BE49-F238E27FC236}">
                  <a16:creationId xmlns:a16="http://schemas.microsoft.com/office/drawing/2014/main" id="{639E4ED9-361B-B264-00FA-F23946612589}"/>
                </a:ext>
              </a:extLst>
            </p:cNvPr>
            <p:cNvSpPr/>
            <p:nvPr/>
          </p:nvSpPr>
          <p:spPr>
            <a:xfrm>
              <a:off x="1888711" y="3024275"/>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197;p40">
              <a:extLst>
                <a:ext uri="{FF2B5EF4-FFF2-40B4-BE49-F238E27FC236}">
                  <a16:creationId xmlns:a16="http://schemas.microsoft.com/office/drawing/2014/main" id="{3DC40B6E-CD3A-66A6-46D2-7D480F597FD4}"/>
                </a:ext>
              </a:extLst>
            </p:cNvPr>
            <p:cNvSpPr/>
            <p:nvPr/>
          </p:nvSpPr>
          <p:spPr>
            <a:xfrm>
              <a:off x="1888711" y="3024275"/>
              <a:ext cx="93460" cy="4360"/>
            </a:xfrm>
            <a:custGeom>
              <a:avLst/>
              <a:gdLst/>
              <a:ahLst/>
              <a:cxnLst/>
              <a:rect l="l" t="t" r="r" b="b"/>
              <a:pathLst>
                <a:path w="5230" h="244" fill="none" extrusionOk="0">
                  <a:moveTo>
                    <a:pt x="5108" y="243"/>
                  </a:moveTo>
                  <a:lnTo>
                    <a:pt x="0" y="243"/>
                  </a:lnTo>
                  <a:lnTo>
                    <a:pt x="0" y="0"/>
                  </a:lnTo>
                  <a:lnTo>
                    <a:pt x="122" y="0"/>
                  </a:lnTo>
                  <a:lnTo>
                    <a:pt x="5230" y="0"/>
                  </a:lnTo>
                  <a:lnTo>
                    <a:pt x="5230" y="243"/>
                  </a:lnTo>
                  <a:lnTo>
                    <a:pt x="5108"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198;p40">
              <a:extLst>
                <a:ext uri="{FF2B5EF4-FFF2-40B4-BE49-F238E27FC236}">
                  <a16:creationId xmlns:a16="http://schemas.microsoft.com/office/drawing/2014/main" id="{A1257022-EBE8-3503-5BAC-4FFD0DE6EBF7}"/>
                </a:ext>
              </a:extLst>
            </p:cNvPr>
            <p:cNvSpPr/>
            <p:nvPr/>
          </p:nvSpPr>
          <p:spPr>
            <a:xfrm>
              <a:off x="1430131" y="3069915"/>
              <a:ext cx="156505" cy="50000"/>
            </a:xfrm>
            <a:custGeom>
              <a:avLst/>
              <a:gdLst/>
              <a:ahLst/>
              <a:cxnLst/>
              <a:rect l="l" t="t" r="r" b="b"/>
              <a:pathLst>
                <a:path w="8758" h="2798" extrusionOk="0">
                  <a:moveTo>
                    <a:pt x="8514" y="243"/>
                  </a:moveTo>
                  <a:lnTo>
                    <a:pt x="8514" y="2554"/>
                  </a:lnTo>
                  <a:lnTo>
                    <a:pt x="244" y="2554"/>
                  </a:lnTo>
                  <a:lnTo>
                    <a:pt x="244" y="243"/>
                  </a:lnTo>
                  <a:close/>
                  <a:moveTo>
                    <a:pt x="1" y="0"/>
                  </a:moveTo>
                  <a:lnTo>
                    <a:pt x="1"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199;p40">
              <a:extLst>
                <a:ext uri="{FF2B5EF4-FFF2-40B4-BE49-F238E27FC236}">
                  <a16:creationId xmlns:a16="http://schemas.microsoft.com/office/drawing/2014/main" id="{4FDED514-5F06-402D-D4CA-E36AC5B2A53D}"/>
                </a:ext>
              </a:extLst>
            </p:cNvPr>
            <p:cNvSpPr/>
            <p:nvPr/>
          </p:nvSpPr>
          <p:spPr>
            <a:xfrm>
              <a:off x="1582276" y="3069915"/>
              <a:ext cx="156488" cy="50000"/>
            </a:xfrm>
            <a:custGeom>
              <a:avLst/>
              <a:gdLst/>
              <a:ahLst/>
              <a:cxnLst/>
              <a:rect l="l" t="t" r="r" b="b"/>
              <a:pathLst>
                <a:path w="8757" h="2798" extrusionOk="0">
                  <a:moveTo>
                    <a:pt x="8513" y="243"/>
                  </a:moveTo>
                  <a:lnTo>
                    <a:pt x="8513" y="2554"/>
                  </a:lnTo>
                  <a:lnTo>
                    <a:pt x="243" y="2554"/>
                  </a:lnTo>
                  <a:lnTo>
                    <a:pt x="243" y="243"/>
                  </a:lnTo>
                  <a:close/>
                  <a:moveTo>
                    <a:pt x="0" y="0"/>
                  </a:moveTo>
                  <a:lnTo>
                    <a:pt x="0"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200;p40">
              <a:extLst>
                <a:ext uri="{FF2B5EF4-FFF2-40B4-BE49-F238E27FC236}">
                  <a16:creationId xmlns:a16="http://schemas.microsoft.com/office/drawing/2014/main" id="{6C76E7DD-8606-CC75-6B83-835429B12132}"/>
                </a:ext>
              </a:extLst>
            </p:cNvPr>
            <p:cNvSpPr/>
            <p:nvPr/>
          </p:nvSpPr>
          <p:spPr>
            <a:xfrm>
              <a:off x="1734403" y="3069915"/>
              <a:ext cx="158668" cy="50000"/>
            </a:xfrm>
            <a:custGeom>
              <a:avLst/>
              <a:gdLst/>
              <a:ahLst/>
              <a:cxnLst/>
              <a:rect l="l" t="t" r="r" b="b"/>
              <a:pathLst>
                <a:path w="8879" h="2798" extrusionOk="0">
                  <a:moveTo>
                    <a:pt x="8635" y="243"/>
                  </a:moveTo>
                  <a:lnTo>
                    <a:pt x="8635" y="2554"/>
                  </a:lnTo>
                  <a:lnTo>
                    <a:pt x="365" y="2554"/>
                  </a:lnTo>
                  <a:lnTo>
                    <a:pt x="365" y="243"/>
                  </a:lnTo>
                  <a:close/>
                  <a:moveTo>
                    <a:pt x="0" y="0"/>
                  </a:moveTo>
                  <a:lnTo>
                    <a:pt x="0"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201;p40">
              <a:extLst>
                <a:ext uri="{FF2B5EF4-FFF2-40B4-BE49-F238E27FC236}">
                  <a16:creationId xmlns:a16="http://schemas.microsoft.com/office/drawing/2014/main" id="{D76F5DEB-0A93-97A6-C0AC-68EB6F513FC1}"/>
                </a:ext>
              </a:extLst>
            </p:cNvPr>
            <p:cNvSpPr/>
            <p:nvPr/>
          </p:nvSpPr>
          <p:spPr>
            <a:xfrm>
              <a:off x="1734403" y="3069915"/>
              <a:ext cx="158668" cy="50000"/>
            </a:xfrm>
            <a:custGeom>
              <a:avLst/>
              <a:gdLst/>
              <a:ahLst/>
              <a:cxnLst/>
              <a:rect l="l" t="t" r="r" b="b"/>
              <a:pathLst>
                <a:path w="8879" h="2798" fill="none" extrusionOk="0">
                  <a:moveTo>
                    <a:pt x="8879" y="2797"/>
                  </a:moveTo>
                  <a:lnTo>
                    <a:pt x="0" y="2797"/>
                  </a:lnTo>
                  <a:lnTo>
                    <a:pt x="0" y="0"/>
                  </a:lnTo>
                  <a:lnTo>
                    <a:pt x="8879" y="0"/>
                  </a:lnTo>
                  <a:lnTo>
                    <a:pt x="8879"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202;p40">
              <a:extLst>
                <a:ext uri="{FF2B5EF4-FFF2-40B4-BE49-F238E27FC236}">
                  <a16:creationId xmlns:a16="http://schemas.microsoft.com/office/drawing/2014/main" id="{5D3269D5-48B3-8F6B-55BC-AD12622562C2}"/>
                </a:ext>
              </a:extLst>
            </p:cNvPr>
            <p:cNvSpPr/>
            <p:nvPr/>
          </p:nvSpPr>
          <p:spPr>
            <a:xfrm>
              <a:off x="1740926" y="3074258"/>
              <a:ext cx="147803" cy="41315"/>
            </a:xfrm>
            <a:custGeom>
              <a:avLst/>
              <a:gdLst/>
              <a:ahLst/>
              <a:cxnLst/>
              <a:rect l="l" t="t" r="r" b="b"/>
              <a:pathLst>
                <a:path w="8271" h="2312" fill="none" extrusionOk="0">
                  <a:moveTo>
                    <a:pt x="0" y="2311"/>
                  </a:moveTo>
                  <a:lnTo>
                    <a:pt x="8270" y="2311"/>
                  </a:lnTo>
                  <a:lnTo>
                    <a:pt x="8270"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203;p40">
              <a:extLst>
                <a:ext uri="{FF2B5EF4-FFF2-40B4-BE49-F238E27FC236}">
                  <a16:creationId xmlns:a16="http://schemas.microsoft.com/office/drawing/2014/main" id="{A39BC1D8-364D-BFC6-E9E8-AD2F7392FE58}"/>
                </a:ext>
              </a:extLst>
            </p:cNvPr>
            <p:cNvSpPr/>
            <p:nvPr/>
          </p:nvSpPr>
          <p:spPr>
            <a:xfrm>
              <a:off x="1888711" y="3069915"/>
              <a:ext cx="156488" cy="50000"/>
            </a:xfrm>
            <a:custGeom>
              <a:avLst/>
              <a:gdLst/>
              <a:ahLst/>
              <a:cxnLst/>
              <a:rect l="l" t="t" r="r" b="b"/>
              <a:pathLst>
                <a:path w="8757" h="2798" extrusionOk="0">
                  <a:moveTo>
                    <a:pt x="8514" y="243"/>
                  </a:moveTo>
                  <a:lnTo>
                    <a:pt x="8514" y="2554"/>
                  </a:lnTo>
                  <a:lnTo>
                    <a:pt x="244" y="2554"/>
                  </a:lnTo>
                  <a:lnTo>
                    <a:pt x="244" y="243"/>
                  </a:lnTo>
                  <a:close/>
                  <a:moveTo>
                    <a:pt x="0" y="0"/>
                  </a:moveTo>
                  <a:lnTo>
                    <a:pt x="0"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204;p40">
              <a:extLst>
                <a:ext uri="{FF2B5EF4-FFF2-40B4-BE49-F238E27FC236}">
                  <a16:creationId xmlns:a16="http://schemas.microsoft.com/office/drawing/2014/main" id="{2DC7FE8B-FB36-4736-500F-7A2B6881D523}"/>
                </a:ext>
              </a:extLst>
            </p:cNvPr>
            <p:cNvSpPr/>
            <p:nvPr/>
          </p:nvSpPr>
          <p:spPr>
            <a:xfrm>
              <a:off x="1888711" y="3069915"/>
              <a:ext cx="156488" cy="50000"/>
            </a:xfrm>
            <a:custGeom>
              <a:avLst/>
              <a:gdLst/>
              <a:ahLst/>
              <a:cxnLst/>
              <a:rect l="l" t="t" r="r" b="b"/>
              <a:pathLst>
                <a:path w="8757" h="2798" fill="none" extrusionOk="0">
                  <a:moveTo>
                    <a:pt x="8757" y="2797"/>
                  </a:moveTo>
                  <a:lnTo>
                    <a:pt x="0" y="2797"/>
                  </a:lnTo>
                  <a:lnTo>
                    <a:pt x="0" y="0"/>
                  </a:lnTo>
                  <a:lnTo>
                    <a:pt x="8757" y="0"/>
                  </a:lnTo>
                  <a:lnTo>
                    <a:pt x="8757"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205;p40">
              <a:extLst>
                <a:ext uri="{FF2B5EF4-FFF2-40B4-BE49-F238E27FC236}">
                  <a16:creationId xmlns:a16="http://schemas.microsoft.com/office/drawing/2014/main" id="{B1577624-BC84-4005-3F85-D34D0F9028FB}"/>
                </a:ext>
              </a:extLst>
            </p:cNvPr>
            <p:cNvSpPr/>
            <p:nvPr/>
          </p:nvSpPr>
          <p:spPr>
            <a:xfrm>
              <a:off x="1893053" y="3074258"/>
              <a:ext cx="147803" cy="41315"/>
            </a:xfrm>
            <a:custGeom>
              <a:avLst/>
              <a:gdLst/>
              <a:ahLst/>
              <a:cxnLst/>
              <a:rect l="l" t="t" r="r" b="b"/>
              <a:pathLst>
                <a:path w="8271" h="2312" fill="none" extrusionOk="0">
                  <a:moveTo>
                    <a:pt x="1" y="2311"/>
                  </a:moveTo>
                  <a:lnTo>
                    <a:pt x="8271" y="2311"/>
                  </a:lnTo>
                  <a:lnTo>
                    <a:pt x="8271" y="0"/>
                  </a:lnTo>
                  <a:lnTo>
                    <a:pt x="1" y="0"/>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206;p40">
              <a:extLst>
                <a:ext uri="{FF2B5EF4-FFF2-40B4-BE49-F238E27FC236}">
                  <a16:creationId xmlns:a16="http://schemas.microsoft.com/office/drawing/2014/main" id="{F0DFE7EF-794C-A543-85C7-2FCE30F12B23}"/>
                </a:ext>
              </a:extLst>
            </p:cNvPr>
            <p:cNvSpPr/>
            <p:nvPr/>
          </p:nvSpPr>
          <p:spPr>
            <a:xfrm>
              <a:off x="1364941" y="3117717"/>
              <a:ext cx="156488" cy="47838"/>
            </a:xfrm>
            <a:custGeom>
              <a:avLst/>
              <a:gdLst/>
              <a:ahLst/>
              <a:cxnLst/>
              <a:rect l="l" t="t" r="r" b="b"/>
              <a:pathLst>
                <a:path w="8757" h="2677" extrusionOk="0">
                  <a:moveTo>
                    <a:pt x="8513" y="244"/>
                  </a:moveTo>
                  <a:lnTo>
                    <a:pt x="8513" y="2433"/>
                  </a:lnTo>
                  <a:lnTo>
                    <a:pt x="243" y="2433"/>
                  </a:lnTo>
                  <a:lnTo>
                    <a:pt x="243" y="244"/>
                  </a:lnTo>
                  <a:close/>
                  <a:moveTo>
                    <a:pt x="0" y="1"/>
                  </a:moveTo>
                  <a:lnTo>
                    <a:pt x="0"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207;p40">
              <a:extLst>
                <a:ext uri="{FF2B5EF4-FFF2-40B4-BE49-F238E27FC236}">
                  <a16:creationId xmlns:a16="http://schemas.microsoft.com/office/drawing/2014/main" id="{9578BF49-89A4-64B7-E3C2-F0B4DEC3CD51}"/>
                </a:ext>
              </a:extLst>
            </p:cNvPr>
            <p:cNvSpPr/>
            <p:nvPr/>
          </p:nvSpPr>
          <p:spPr>
            <a:xfrm>
              <a:off x="1517068" y="3117717"/>
              <a:ext cx="158668" cy="47838"/>
            </a:xfrm>
            <a:custGeom>
              <a:avLst/>
              <a:gdLst/>
              <a:ahLst/>
              <a:cxnLst/>
              <a:rect l="l" t="t" r="r" b="b"/>
              <a:pathLst>
                <a:path w="8879" h="2677" extrusionOk="0">
                  <a:moveTo>
                    <a:pt x="8635" y="244"/>
                  </a:moveTo>
                  <a:lnTo>
                    <a:pt x="8635" y="2433"/>
                  </a:lnTo>
                  <a:lnTo>
                    <a:pt x="244" y="2433"/>
                  </a:lnTo>
                  <a:lnTo>
                    <a:pt x="244" y="244"/>
                  </a:lnTo>
                  <a:close/>
                  <a:moveTo>
                    <a:pt x="0" y="1"/>
                  </a:moveTo>
                  <a:lnTo>
                    <a:pt x="0"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208;p40">
              <a:extLst>
                <a:ext uri="{FF2B5EF4-FFF2-40B4-BE49-F238E27FC236}">
                  <a16:creationId xmlns:a16="http://schemas.microsoft.com/office/drawing/2014/main" id="{A06E5A18-AF5A-244E-FC98-D6A196B0EA04}"/>
                </a:ext>
              </a:extLst>
            </p:cNvPr>
            <p:cNvSpPr/>
            <p:nvPr/>
          </p:nvSpPr>
          <p:spPr>
            <a:xfrm>
              <a:off x="1671376" y="3117717"/>
              <a:ext cx="158668" cy="47838"/>
            </a:xfrm>
            <a:custGeom>
              <a:avLst/>
              <a:gdLst/>
              <a:ahLst/>
              <a:cxnLst/>
              <a:rect l="l" t="t" r="r" b="b"/>
              <a:pathLst>
                <a:path w="8879" h="2677" extrusionOk="0">
                  <a:moveTo>
                    <a:pt x="8514" y="244"/>
                  </a:moveTo>
                  <a:lnTo>
                    <a:pt x="8514" y="2433"/>
                  </a:lnTo>
                  <a:lnTo>
                    <a:pt x="244" y="2433"/>
                  </a:lnTo>
                  <a:lnTo>
                    <a:pt x="244" y="244"/>
                  </a:lnTo>
                  <a:close/>
                  <a:moveTo>
                    <a:pt x="0" y="1"/>
                  </a:moveTo>
                  <a:lnTo>
                    <a:pt x="0"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209;p40">
              <a:extLst>
                <a:ext uri="{FF2B5EF4-FFF2-40B4-BE49-F238E27FC236}">
                  <a16:creationId xmlns:a16="http://schemas.microsoft.com/office/drawing/2014/main" id="{325175A5-EAC0-F20D-32F4-CB5CA9086B0B}"/>
                </a:ext>
              </a:extLst>
            </p:cNvPr>
            <p:cNvSpPr/>
            <p:nvPr/>
          </p:nvSpPr>
          <p:spPr>
            <a:xfrm>
              <a:off x="1823503" y="3117717"/>
              <a:ext cx="158668" cy="47838"/>
            </a:xfrm>
            <a:custGeom>
              <a:avLst/>
              <a:gdLst/>
              <a:ahLst/>
              <a:cxnLst/>
              <a:rect l="l" t="t" r="r" b="b"/>
              <a:pathLst>
                <a:path w="8879" h="2677" extrusionOk="0">
                  <a:moveTo>
                    <a:pt x="8636" y="244"/>
                  </a:moveTo>
                  <a:lnTo>
                    <a:pt x="8636" y="2433"/>
                  </a:lnTo>
                  <a:lnTo>
                    <a:pt x="366" y="2433"/>
                  </a:lnTo>
                  <a:lnTo>
                    <a:pt x="366" y="244"/>
                  </a:lnTo>
                  <a:close/>
                  <a:moveTo>
                    <a:pt x="1" y="1"/>
                  </a:moveTo>
                  <a:lnTo>
                    <a:pt x="1"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210;p40">
              <a:extLst>
                <a:ext uri="{FF2B5EF4-FFF2-40B4-BE49-F238E27FC236}">
                  <a16:creationId xmlns:a16="http://schemas.microsoft.com/office/drawing/2014/main" id="{5A3D219E-A3A8-63FD-C5EB-742556BD2418}"/>
                </a:ext>
              </a:extLst>
            </p:cNvPr>
            <p:cNvSpPr/>
            <p:nvPr/>
          </p:nvSpPr>
          <p:spPr>
            <a:xfrm>
              <a:off x="1823503" y="3117717"/>
              <a:ext cx="158668" cy="47838"/>
            </a:xfrm>
            <a:custGeom>
              <a:avLst/>
              <a:gdLst/>
              <a:ahLst/>
              <a:cxnLst/>
              <a:rect l="l" t="t" r="r" b="b"/>
              <a:pathLst>
                <a:path w="8879" h="2677" fill="none" extrusionOk="0">
                  <a:moveTo>
                    <a:pt x="8879" y="2676"/>
                  </a:moveTo>
                  <a:lnTo>
                    <a:pt x="1" y="2676"/>
                  </a:lnTo>
                  <a:lnTo>
                    <a:pt x="1" y="1"/>
                  </a:lnTo>
                  <a:lnTo>
                    <a:pt x="8879" y="1"/>
                  </a:lnTo>
                  <a:lnTo>
                    <a:pt x="8879"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211;p40">
              <a:extLst>
                <a:ext uri="{FF2B5EF4-FFF2-40B4-BE49-F238E27FC236}">
                  <a16:creationId xmlns:a16="http://schemas.microsoft.com/office/drawing/2014/main" id="{40F8257E-FDDE-B9CA-DF37-02133D766D0B}"/>
                </a:ext>
              </a:extLst>
            </p:cNvPr>
            <p:cNvSpPr/>
            <p:nvPr/>
          </p:nvSpPr>
          <p:spPr>
            <a:xfrm>
              <a:off x="1830026" y="3122078"/>
              <a:ext cx="147803" cy="39135"/>
            </a:xfrm>
            <a:custGeom>
              <a:avLst/>
              <a:gdLst/>
              <a:ahLst/>
              <a:cxnLst/>
              <a:rect l="l" t="t" r="r" b="b"/>
              <a:pathLst>
                <a:path w="8271" h="2190" fill="none" extrusionOk="0">
                  <a:moveTo>
                    <a:pt x="1" y="2189"/>
                  </a:moveTo>
                  <a:lnTo>
                    <a:pt x="8271" y="2189"/>
                  </a:lnTo>
                  <a:lnTo>
                    <a:pt x="8271" y="0"/>
                  </a:lnTo>
                  <a:lnTo>
                    <a:pt x="1" y="0"/>
                  </a:lnTo>
                  <a:lnTo>
                    <a:pt x="1"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212;p40">
              <a:extLst>
                <a:ext uri="{FF2B5EF4-FFF2-40B4-BE49-F238E27FC236}">
                  <a16:creationId xmlns:a16="http://schemas.microsoft.com/office/drawing/2014/main" id="{38BA9953-95C3-A44F-B390-5E1A5D71AFF5}"/>
                </a:ext>
              </a:extLst>
            </p:cNvPr>
            <p:cNvSpPr/>
            <p:nvPr/>
          </p:nvSpPr>
          <p:spPr>
            <a:xfrm>
              <a:off x="1430131" y="3161195"/>
              <a:ext cx="156505" cy="50000"/>
            </a:xfrm>
            <a:custGeom>
              <a:avLst/>
              <a:gdLst/>
              <a:ahLst/>
              <a:cxnLst/>
              <a:rect l="l" t="t" r="r" b="b"/>
              <a:pathLst>
                <a:path w="8758" h="2798" extrusionOk="0">
                  <a:moveTo>
                    <a:pt x="8514" y="243"/>
                  </a:moveTo>
                  <a:lnTo>
                    <a:pt x="8514" y="2554"/>
                  </a:lnTo>
                  <a:lnTo>
                    <a:pt x="244" y="2554"/>
                  </a:lnTo>
                  <a:lnTo>
                    <a:pt x="244" y="243"/>
                  </a:lnTo>
                  <a:close/>
                  <a:moveTo>
                    <a:pt x="1" y="0"/>
                  </a:moveTo>
                  <a:lnTo>
                    <a:pt x="1"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213;p40">
              <a:extLst>
                <a:ext uri="{FF2B5EF4-FFF2-40B4-BE49-F238E27FC236}">
                  <a16:creationId xmlns:a16="http://schemas.microsoft.com/office/drawing/2014/main" id="{A8E43234-EF8A-776F-FF73-678F042C56CF}"/>
                </a:ext>
              </a:extLst>
            </p:cNvPr>
            <p:cNvSpPr/>
            <p:nvPr/>
          </p:nvSpPr>
          <p:spPr>
            <a:xfrm>
              <a:off x="1430131" y="3161195"/>
              <a:ext cx="91298" cy="4360"/>
            </a:xfrm>
            <a:custGeom>
              <a:avLst/>
              <a:gdLst/>
              <a:ahLst/>
              <a:cxnLst/>
              <a:rect l="l" t="t" r="r" b="b"/>
              <a:pathLst>
                <a:path w="5109" h="244" extrusionOk="0">
                  <a:moveTo>
                    <a:pt x="1" y="0"/>
                  </a:moveTo>
                  <a:lnTo>
                    <a:pt x="1" y="243"/>
                  </a:lnTo>
                  <a:lnTo>
                    <a:pt x="5109" y="243"/>
                  </a:lnTo>
                  <a:lnTo>
                    <a:pt x="510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214;p40">
              <a:extLst>
                <a:ext uri="{FF2B5EF4-FFF2-40B4-BE49-F238E27FC236}">
                  <a16:creationId xmlns:a16="http://schemas.microsoft.com/office/drawing/2014/main" id="{112DE751-EAF7-5278-6797-C92AA3E2AD88}"/>
                </a:ext>
              </a:extLst>
            </p:cNvPr>
            <p:cNvSpPr/>
            <p:nvPr/>
          </p:nvSpPr>
          <p:spPr>
            <a:xfrm>
              <a:off x="1517068" y="3161195"/>
              <a:ext cx="69568" cy="4360"/>
            </a:xfrm>
            <a:custGeom>
              <a:avLst/>
              <a:gdLst/>
              <a:ahLst/>
              <a:cxnLst/>
              <a:rect l="l" t="t" r="r" b="b"/>
              <a:pathLst>
                <a:path w="3893" h="244" extrusionOk="0">
                  <a:moveTo>
                    <a:pt x="0" y="0"/>
                  </a:moveTo>
                  <a:lnTo>
                    <a:pt x="0" y="243"/>
                  </a:lnTo>
                  <a:lnTo>
                    <a:pt x="3892" y="243"/>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215;p40">
              <a:extLst>
                <a:ext uri="{FF2B5EF4-FFF2-40B4-BE49-F238E27FC236}">
                  <a16:creationId xmlns:a16="http://schemas.microsoft.com/office/drawing/2014/main" id="{7D18A0FF-F3D5-E9F0-2638-F359425773C7}"/>
                </a:ext>
              </a:extLst>
            </p:cNvPr>
            <p:cNvSpPr/>
            <p:nvPr/>
          </p:nvSpPr>
          <p:spPr>
            <a:xfrm>
              <a:off x="1582276" y="3161195"/>
              <a:ext cx="156488" cy="50000"/>
            </a:xfrm>
            <a:custGeom>
              <a:avLst/>
              <a:gdLst/>
              <a:ahLst/>
              <a:cxnLst/>
              <a:rect l="l" t="t" r="r" b="b"/>
              <a:pathLst>
                <a:path w="8757" h="2798" extrusionOk="0">
                  <a:moveTo>
                    <a:pt x="8513" y="243"/>
                  </a:moveTo>
                  <a:lnTo>
                    <a:pt x="8513" y="2554"/>
                  </a:lnTo>
                  <a:lnTo>
                    <a:pt x="243" y="2554"/>
                  </a:lnTo>
                  <a:lnTo>
                    <a:pt x="243" y="243"/>
                  </a:lnTo>
                  <a:close/>
                  <a:moveTo>
                    <a:pt x="0" y="0"/>
                  </a:moveTo>
                  <a:lnTo>
                    <a:pt x="0"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216;p40">
              <a:extLst>
                <a:ext uri="{FF2B5EF4-FFF2-40B4-BE49-F238E27FC236}">
                  <a16:creationId xmlns:a16="http://schemas.microsoft.com/office/drawing/2014/main" id="{4B432B09-E9AF-09C3-B972-D793A1E754BA}"/>
                </a:ext>
              </a:extLst>
            </p:cNvPr>
            <p:cNvSpPr/>
            <p:nvPr/>
          </p:nvSpPr>
          <p:spPr>
            <a:xfrm>
              <a:off x="1582276" y="3161195"/>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217;p40">
              <a:extLst>
                <a:ext uri="{FF2B5EF4-FFF2-40B4-BE49-F238E27FC236}">
                  <a16:creationId xmlns:a16="http://schemas.microsoft.com/office/drawing/2014/main" id="{EC0CDA83-76A6-6C80-6E5B-B110BB7614C7}"/>
                </a:ext>
              </a:extLst>
            </p:cNvPr>
            <p:cNvSpPr/>
            <p:nvPr/>
          </p:nvSpPr>
          <p:spPr>
            <a:xfrm>
              <a:off x="1671376" y="3161195"/>
              <a:ext cx="67388" cy="4360"/>
            </a:xfrm>
            <a:custGeom>
              <a:avLst/>
              <a:gdLst/>
              <a:ahLst/>
              <a:cxnLst/>
              <a:rect l="l" t="t" r="r" b="b"/>
              <a:pathLst>
                <a:path w="3771" h="244" extrusionOk="0">
                  <a:moveTo>
                    <a:pt x="0" y="0"/>
                  </a:moveTo>
                  <a:lnTo>
                    <a:pt x="0"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218;p40">
              <a:extLst>
                <a:ext uri="{FF2B5EF4-FFF2-40B4-BE49-F238E27FC236}">
                  <a16:creationId xmlns:a16="http://schemas.microsoft.com/office/drawing/2014/main" id="{F2136DC5-4C0C-79D7-A286-9243ACC6BAB6}"/>
                </a:ext>
              </a:extLst>
            </p:cNvPr>
            <p:cNvSpPr/>
            <p:nvPr/>
          </p:nvSpPr>
          <p:spPr>
            <a:xfrm>
              <a:off x="1734403" y="3161195"/>
              <a:ext cx="158668" cy="50000"/>
            </a:xfrm>
            <a:custGeom>
              <a:avLst/>
              <a:gdLst/>
              <a:ahLst/>
              <a:cxnLst/>
              <a:rect l="l" t="t" r="r" b="b"/>
              <a:pathLst>
                <a:path w="8879" h="2798" extrusionOk="0">
                  <a:moveTo>
                    <a:pt x="8635" y="243"/>
                  </a:moveTo>
                  <a:lnTo>
                    <a:pt x="8635" y="2554"/>
                  </a:lnTo>
                  <a:lnTo>
                    <a:pt x="365" y="2554"/>
                  </a:lnTo>
                  <a:lnTo>
                    <a:pt x="365" y="243"/>
                  </a:lnTo>
                  <a:close/>
                  <a:moveTo>
                    <a:pt x="0" y="0"/>
                  </a:moveTo>
                  <a:lnTo>
                    <a:pt x="0"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219;p40">
              <a:extLst>
                <a:ext uri="{FF2B5EF4-FFF2-40B4-BE49-F238E27FC236}">
                  <a16:creationId xmlns:a16="http://schemas.microsoft.com/office/drawing/2014/main" id="{E6B599AE-5074-6B0C-49F6-034BF78C1BAA}"/>
                </a:ext>
              </a:extLst>
            </p:cNvPr>
            <p:cNvSpPr/>
            <p:nvPr/>
          </p:nvSpPr>
          <p:spPr>
            <a:xfrm>
              <a:off x="1734403" y="3161195"/>
              <a:ext cx="95640" cy="4360"/>
            </a:xfrm>
            <a:custGeom>
              <a:avLst/>
              <a:gdLst/>
              <a:ahLst/>
              <a:cxnLst/>
              <a:rect l="l" t="t" r="r" b="b"/>
              <a:pathLst>
                <a:path w="5352" h="244" extrusionOk="0">
                  <a:moveTo>
                    <a:pt x="0" y="0"/>
                  </a:moveTo>
                  <a:lnTo>
                    <a:pt x="0" y="243"/>
                  </a:lnTo>
                  <a:lnTo>
                    <a:pt x="5352" y="243"/>
                  </a:lnTo>
                  <a:lnTo>
                    <a:pt x="53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220;p40">
              <a:extLst>
                <a:ext uri="{FF2B5EF4-FFF2-40B4-BE49-F238E27FC236}">
                  <a16:creationId xmlns:a16="http://schemas.microsoft.com/office/drawing/2014/main" id="{037EA7AC-6F96-9B66-5635-0F12B04BFC39}"/>
                </a:ext>
              </a:extLst>
            </p:cNvPr>
            <p:cNvSpPr/>
            <p:nvPr/>
          </p:nvSpPr>
          <p:spPr>
            <a:xfrm>
              <a:off x="1823503" y="3161195"/>
              <a:ext cx="69568" cy="4360"/>
            </a:xfrm>
            <a:custGeom>
              <a:avLst/>
              <a:gdLst/>
              <a:ahLst/>
              <a:cxnLst/>
              <a:rect l="l" t="t" r="r" b="b"/>
              <a:pathLst>
                <a:path w="3893" h="244" extrusionOk="0">
                  <a:moveTo>
                    <a:pt x="1" y="0"/>
                  </a:moveTo>
                  <a:lnTo>
                    <a:pt x="1" y="243"/>
                  </a:lnTo>
                  <a:lnTo>
                    <a:pt x="3893" y="243"/>
                  </a:lnTo>
                  <a:lnTo>
                    <a:pt x="3893"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221;p40">
              <a:extLst>
                <a:ext uri="{FF2B5EF4-FFF2-40B4-BE49-F238E27FC236}">
                  <a16:creationId xmlns:a16="http://schemas.microsoft.com/office/drawing/2014/main" id="{988DE16D-A227-1887-3ED2-E975CA4C4461}"/>
                </a:ext>
              </a:extLst>
            </p:cNvPr>
            <p:cNvSpPr/>
            <p:nvPr/>
          </p:nvSpPr>
          <p:spPr>
            <a:xfrm>
              <a:off x="1888711" y="3161195"/>
              <a:ext cx="156488" cy="50000"/>
            </a:xfrm>
            <a:custGeom>
              <a:avLst/>
              <a:gdLst/>
              <a:ahLst/>
              <a:cxnLst/>
              <a:rect l="l" t="t" r="r" b="b"/>
              <a:pathLst>
                <a:path w="8757" h="2798" extrusionOk="0">
                  <a:moveTo>
                    <a:pt x="8514" y="243"/>
                  </a:moveTo>
                  <a:lnTo>
                    <a:pt x="8514" y="2554"/>
                  </a:lnTo>
                  <a:lnTo>
                    <a:pt x="244" y="2554"/>
                  </a:lnTo>
                  <a:lnTo>
                    <a:pt x="244" y="243"/>
                  </a:lnTo>
                  <a:close/>
                  <a:moveTo>
                    <a:pt x="0" y="0"/>
                  </a:moveTo>
                  <a:lnTo>
                    <a:pt x="0"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222;p40">
              <a:extLst>
                <a:ext uri="{FF2B5EF4-FFF2-40B4-BE49-F238E27FC236}">
                  <a16:creationId xmlns:a16="http://schemas.microsoft.com/office/drawing/2014/main" id="{40967E53-4D66-640C-5C15-797DB4C978D5}"/>
                </a:ext>
              </a:extLst>
            </p:cNvPr>
            <p:cNvSpPr/>
            <p:nvPr/>
          </p:nvSpPr>
          <p:spPr>
            <a:xfrm>
              <a:off x="1888711" y="3161195"/>
              <a:ext cx="156488" cy="50000"/>
            </a:xfrm>
            <a:custGeom>
              <a:avLst/>
              <a:gdLst/>
              <a:ahLst/>
              <a:cxnLst/>
              <a:rect l="l" t="t" r="r" b="b"/>
              <a:pathLst>
                <a:path w="8757" h="2798" fill="none" extrusionOk="0">
                  <a:moveTo>
                    <a:pt x="5230" y="2797"/>
                  </a:moveTo>
                  <a:lnTo>
                    <a:pt x="0" y="2797"/>
                  </a:lnTo>
                  <a:lnTo>
                    <a:pt x="0" y="0"/>
                  </a:lnTo>
                  <a:lnTo>
                    <a:pt x="4987" y="0"/>
                  </a:lnTo>
                  <a:lnTo>
                    <a:pt x="5108" y="0"/>
                  </a:lnTo>
                  <a:lnTo>
                    <a:pt x="5351" y="0"/>
                  </a:lnTo>
                  <a:lnTo>
                    <a:pt x="5351" y="0"/>
                  </a:lnTo>
                  <a:lnTo>
                    <a:pt x="8757" y="0"/>
                  </a:lnTo>
                  <a:lnTo>
                    <a:pt x="8757" y="2797"/>
                  </a:lnTo>
                  <a:lnTo>
                    <a:pt x="5230"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223;p40">
              <a:extLst>
                <a:ext uri="{FF2B5EF4-FFF2-40B4-BE49-F238E27FC236}">
                  <a16:creationId xmlns:a16="http://schemas.microsoft.com/office/drawing/2014/main" id="{2D0927F2-0960-BBA7-763D-58098B78D565}"/>
                </a:ext>
              </a:extLst>
            </p:cNvPr>
            <p:cNvSpPr/>
            <p:nvPr/>
          </p:nvSpPr>
          <p:spPr>
            <a:xfrm>
              <a:off x="1893053" y="3165538"/>
              <a:ext cx="147803" cy="41315"/>
            </a:xfrm>
            <a:custGeom>
              <a:avLst/>
              <a:gdLst/>
              <a:ahLst/>
              <a:cxnLst/>
              <a:rect l="l" t="t" r="r" b="b"/>
              <a:pathLst>
                <a:path w="8271" h="2312" fill="none" extrusionOk="0">
                  <a:moveTo>
                    <a:pt x="4987" y="2311"/>
                  </a:moveTo>
                  <a:lnTo>
                    <a:pt x="8271" y="2311"/>
                  </a:lnTo>
                  <a:lnTo>
                    <a:pt x="8271" y="0"/>
                  </a:lnTo>
                  <a:lnTo>
                    <a:pt x="1" y="0"/>
                  </a:lnTo>
                  <a:lnTo>
                    <a:pt x="1" y="2311"/>
                  </a:lnTo>
                  <a:lnTo>
                    <a:pt x="4987"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224;p40">
              <a:extLst>
                <a:ext uri="{FF2B5EF4-FFF2-40B4-BE49-F238E27FC236}">
                  <a16:creationId xmlns:a16="http://schemas.microsoft.com/office/drawing/2014/main" id="{A99F3562-2090-0215-806E-F00CE65B839A}"/>
                </a:ext>
              </a:extLst>
            </p:cNvPr>
            <p:cNvSpPr/>
            <p:nvPr/>
          </p:nvSpPr>
          <p:spPr>
            <a:xfrm>
              <a:off x="1979991" y="3161195"/>
              <a:ext cx="65208" cy="4360"/>
            </a:xfrm>
            <a:custGeom>
              <a:avLst/>
              <a:gdLst/>
              <a:ahLst/>
              <a:cxnLst/>
              <a:rect l="l" t="t" r="r" b="b"/>
              <a:pathLst>
                <a:path w="3649" h="244" extrusionOk="0">
                  <a:moveTo>
                    <a:pt x="0" y="0"/>
                  </a:moveTo>
                  <a:lnTo>
                    <a:pt x="0" y="243"/>
                  </a:lnTo>
                  <a:lnTo>
                    <a:pt x="3649" y="243"/>
                  </a:lnTo>
                  <a:lnTo>
                    <a:pt x="364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225;p40">
              <a:extLst>
                <a:ext uri="{FF2B5EF4-FFF2-40B4-BE49-F238E27FC236}">
                  <a16:creationId xmlns:a16="http://schemas.microsoft.com/office/drawing/2014/main" id="{FBCEAF0C-D82D-EAD5-3087-C86280D728B4}"/>
                </a:ext>
              </a:extLst>
            </p:cNvPr>
            <p:cNvSpPr/>
            <p:nvPr/>
          </p:nvSpPr>
          <p:spPr>
            <a:xfrm>
              <a:off x="1979991" y="3161195"/>
              <a:ext cx="65208" cy="4360"/>
            </a:xfrm>
            <a:custGeom>
              <a:avLst/>
              <a:gdLst/>
              <a:ahLst/>
              <a:cxnLst/>
              <a:rect l="l" t="t" r="r" b="b"/>
              <a:pathLst>
                <a:path w="3649" h="244" fill="none" extrusionOk="0">
                  <a:moveTo>
                    <a:pt x="3527" y="243"/>
                  </a:moveTo>
                  <a:lnTo>
                    <a:pt x="0" y="243"/>
                  </a:lnTo>
                  <a:lnTo>
                    <a:pt x="0" y="0"/>
                  </a:lnTo>
                  <a:lnTo>
                    <a:pt x="122" y="0"/>
                  </a:lnTo>
                  <a:lnTo>
                    <a:pt x="3649" y="0"/>
                  </a:lnTo>
                  <a:lnTo>
                    <a:pt x="3649" y="243"/>
                  </a:lnTo>
                  <a:lnTo>
                    <a:pt x="3527"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226;p40">
              <a:extLst>
                <a:ext uri="{FF2B5EF4-FFF2-40B4-BE49-F238E27FC236}">
                  <a16:creationId xmlns:a16="http://schemas.microsoft.com/office/drawing/2014/main" id="{DEDC810A-A70A-135E-25E7-77438FAD8160}"/>
                </a:ext>
              </a:extLst>
            </p:cNvPr>
            <p:cNvSpPr/>
            <p:nvPr/>
          </p:nvSpPr>
          <p:spPr>
            <a:xfrm>
              <a:off x="1979991" y="3206835"/>
              <a:ext cx="65208" cy="4360"/>
            </a:xfrm>
            <a:custGeom>
              <a:avLst/>
              <a:gdLst/>
              <a:ahLst/>
              <a:cxnLst/>
              <a:rect l="l" t="t" r="r" b="b"/>
              <a:pathLst>
                <a:path w="3649" h="244" extrusionOk="0">
                  <a:moveTo>
                    <a:pt x="0" y="0"/>
                  </a:moveTo>
                  <a:lnTo>
                    <a:pt x="0" y="243"/>
                  </a:lnTo>
                  <a:lnTo>
                    <a:pt x="3649" y="243"/>
                  </a:lnTo>
                  <a:lnTo>
                    <a:pt x="364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227;p40">
              <a:extLst>
                <a:ext uri="{FF2B5EF4-FFF2-40B4-BE49-F238E27FC236}">
                  <a16:creationId xmlns:a16="http://schemas.microsoft.com/office/drawing/2014/main" id="{6C9C9009-7CA1-BA0A-A56C-B40FA2063B30}"/>
                </a:ext>
              </a:extLst>
            </p:cNvPr>
            <p:cNvSpPr/>
            <p:nvPr/>
          </p:nvSpPr>
          <p:spPr>
            <a:xfrm>
              <a:off x="1979991" y="3206835"/>
              <a:ext cx="65208" cy="4360"/>
            </a:xfrm>
            <a:custGeom>
              <a:avLst/>
              <a:gdLst/>
              <a:ahLst/>
              <a:cxnLst/>
              <a:rect l="l" t="t" r="r" b="b"/>
              <a:pathLst>
                <a:path w="3649" h="244" fill="none" extrusionOk="0">
                  <a:moveTo>
                    <a:pt x="3527" y="243"/>
                  </a:moveTo>
                  <a:lnTo>
                    <a:pt x="0" y="243"/>
                  </a:lnTo>
                  <a:lnTo>
                    <a:pt x="0" y="0"/>
                  </a:lnTo>
                  <a:lnTo>
                    <a:pt x="3649" y="0"/>
                  </a:lnTo>
                  <a:lnTo>
                    <a:pt x="3649" y="243"/>
                  </a:lnTo>
                  <a:lnTo>
                    <a:pt x="3527"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228;p40">
              <a:extLst>
                <a:ext uri="{FF2B5EF4-FFF2-40B4-BE49-F238E27FC236}">
                  <a16:creationId xmlns:a16="http://schemas.microsoft.com/office/drawing/2014/main" id="{52ACDDE6-9680-5685-1D70-C5D6EB25C05F}"/>
                </a:ext>
              </a:extLst>
            </p:cNvPr>
            <p:cNvSpPr/>
            <p:nvPr/>
          </p:nvSpPr>
          <p:spPr>
            <a:xfrm>
              <a:off x="1888711" y="3161195"/>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229;p40">
              <a:extLst>
                <a:ext uri="{FF2B5EF4-FFF2-40B4-BE49-F238E27FC236}">
                  <a16:creationId xmlns:a16="http://schemas.microsoft.com/office/drawing/2014/main" id="{B9DD89E9-FB33-9D6F-8D64-30D7664552EE}"/>
                </a:ext>
              </a:extLst>
            </p:cNvPr>
            <p:cNvSpPr/>
            <p:nvPr/>
          </p:nvSpPr>
          <p:spPr>
            <a:xfrm>
              <a:off x="1888711" y="3161195"/>
              <a:ext cx="93460" cy="4360"/>
            </a:xfrm>
            <a:custGeom>
              <a:avLst/>
              <a:gdLst/>
              <a:ahLst/>
              <a:cxnLst/>
              <a:rect l="l" t="t" r="r" b="b"/>
              <a:pathLst>
                <a:path w="5230" h="244" fill="none" extrusionOk="0">
                  <a:moveTo>
                    <a:pt x="5108" y="243"/>
                  </a:moveTo>
                  <a:lnTo>
                    <a:pt x="0" y="243"/>
                  </a:lnTo>
                  <a:lnTo>
                    <a:pt x="0" y="0"/>
                  </a:lnTo>
                  <a:lnTo>
                    <a:pt x="5230" y="0"/>
                  </a:lnTo>
                  <a:lnTo>
                    <a:pt x="5230" y="243"/>
                  </a:lnTo>
                  <a:lnTo>
                    <a:pt x="5108"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230;p40">
              <a:extLst>
                <a:ext uri="{FF2B5EF4-FFF2-40B4-BE49-F238E27FC236}">
                  <a16:creationId xmlns:a16="http://schemas.microsoft.com/office/drawing/2014/main" id="{B706C4E1-B274-7230-20A2-A4A96093FECD}"/>
                </a:ext>
              </a:extLst>
            </p:cNvPr>
            <p:cNvSpPr/>
            <p:nvPr/>
          </p:nvSpPr>
          <p:spPr>
            <a:xfrm>
              <a:off x="1364941" y="3206835"/>
              <a:ext cx="156488" cy="30433"/>
            </a:xfrm>
            <a:custGeom>
              <a:avLst/>
              <a:gdLst/>
              <a:ahLst/>
              <a:cxnLst/>
              <a:rect l="l" t="t" r="r" b="b"/>
              <a:pathLst>
                <a:path w="8757" h="1703" extrusionOk="0">
                  <a:moveTo>
                    <a:pt x="8513" y="243"/>
                  </a:moveTo>
                  <a:lnTo>
                    <a:pt x="8513" y="1338"/>
                  </a:lnTo>
                  <a:lnTo>
                    <a:pt x="243" y="1460"/>
                  </a:lnTo>
                  <a:lnTo>
                    <a:pt x="243" y="243"/>
                  </a:lnTo>
                  <a:close/>
                  <a:moveTo>
                    <a:pt x="0" y="0"/>
                  </a:moveTo>
                  <a:lnTo>
                    <a:pt x="0" y="1703"/>
                  </a:lnTo>
                  <a:lnTo>
                    <a:pt x="8757" y="1581"/>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231;p40">
              <a:extLst>
                <a:ext uri="{FF2B5EF4-FFF2-40B4-BE49-F238E27FC236}">
                  <a16:creationId xmlns:a16="http://schemas.microsoft.com/office/drawing/2014/main" id="{CD6BB026-3E44-FAD2-1070-F2E404ABBC35}"/>
                </a:ext>
              </a:extLst>
            </p:cNvPr>
            <p:cNvSpPr/>
            <p:nvPr/>
          </p:nvSpPr>
          <p:spPr>
            <a:xfrm>
              <a:off x="1430131" y="3206835"/>
              <a:ext cx="91298" cy="4360"/>
            </a:xfrm>
            <a:custGeom>
              <a:avLst/>
              <a:gdLst/>
              <a:ahLst/>
              <a:cxnLst/>
              <a:rect l="l" t="t" r="r" b="b"/>
              <a:pathLst>
                <a:path w="5109" h="244" extrusionOk="0">
                  <a:moveTo>
                    <a:pt x="1" y="0"/>
                  </a:moveTo>
                  <a:lnTo>
                    <a:pt x="1" y="243"/>
                  </a:lnTo>
                  <a:lnTo>
                    <a:pt x="5109" y="243"/>
                  </a:lnTo>
                  <a:lnTo>
                    <a:pt x="510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232;p40">
              <a:extLst>
                <a:ext uri="{FF2B5EF4-FFF2-40B4-BE49-F238E27FC236}">
                  <a16:creationId xmlns:a16="http://schemas.microsoft.com/office/drawing/2014/main" id="{C0CA76FD-BA81-7CE5-BC8F-09A0E205D2E8}"/>
                </a:ext>
              </a:extLst>
            </p:cNvPr>
            <p:cNvSpPr/>
            <p:nvPr/>
          </p:nvSpPr>
          <p:spPr>
            <a:xfrm>
              <a:off x="1517068" y="3206835"/>
              <a:ext cx="158668" cy="28270"/>
            </a:xfrm>
            <a:custGeom>
              <a:avLst/>
              <a:gdLst/>
              <a:ahLst/>
              <a:cxnLst/>
              <a:rect l="l" t="t" r="r" b="b"/>
              <a:pathLst>
                <a:path w="8879" h="1582" extrusionOk="0">
                  <a:moveTo>
                    <a:pt x="8635" y="243"/>
                  </a:moveTo>
                  <a:lnTo>
                    <a:pt x="8635" y="1338"/>
                  </a:lnTo>
                  <a:lnTo>
                    <a:pt x="244" y="1338"/>
                  </a:lnTo>
                  <a:lnTo>
                    <a:pt x="244" y="243"/>
                  </a:lnTo>
                  <a:close/>
                  <a:moveTo>
                    <a:pt x="0" y="0"/>
                  </a:moveTo>
                  <a:lnTo>
                    <a:pt x="0" y="1581"/>
                  </a:lnTo>
                  <a:lnTo>
                    <a:pt x="8879" y="1581"/>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233;p40">
              <a:extLst>
                <a:ext uri="{FF2B5EF4-FFF2-40B4-BE49-F238E27FC236}">
                  <a16:creationId xmlns:a16="http://schemas.microsoft.com/office/drawing/2014/main" id="{26AE5500-6B99-5F70-EF27-B86743BF0C58}"/>
                </a:ext>
              </a:extLst>
            </p:cNvPr>
            <p:cNvSpPr/>
            <p:nvPr/>
          </p:nvSpPr>
          <p:spPr>
            <a:xfrm>
              <a:off x="1517068" y="3206835"/>
              <a:ext cx="69568" cy="4360"/>
            </a:xfrm>
            <a:custGeom>
              <a:avLst/>
              <a:gdLst/>
              <a:ahLst/>
              <a:cxnLst/>
              <a:rect l="l" t="t" r="r" b="b"/>
              <a:pathLst>
                <a:path w="3893" h="244" extrusionOk="0">
                  <a:moveTo>
                    <a:pt x="0" y="0"/>
                  </a:moveTo>
                  <a:lnTo>
                    <a:pt x="0" y="243"/>
                  </a:lnTo>
                  <a:lnTo>
                    <a:pt x="3892" y="243"/>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234;p40">
              <a:extLst>
                <a:ext uri="{FF2B5EF4-FFF2-40B4-BE49-F238E27FC236}">
                  <a16:creationId xmlns:a16="http://schemas.microsoft.com/office/drawing/2014/main" id="{FC7B930B-22B8-F8D0-961E-C5757B9A3819}"/>
                </a:ext>
              </a:extLst>
            </p:cNvPr>
            <p:cNvSpPr/>
            <p:nvPr/>
          </p:nvSpPr>
          <p:spPr>
            <a:xfrm>
              <a:off x="1582276" y="3206835"/>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235;p40">
              <a:extLst>
                <a:ext uri="{FF2B5EF4-FFF2-40B4-BE49-F238E27FC236}">
                  <a16:creationId xmlns:a16="http://schemas.microsoft.com/office/drawing/2014/main" id="{D082C38B-2627-399D-DA81-B52C11924C00}"/>
                </a:ext>
              </a:extLst>
            </p:cNvPr>
            <p:cNvSpPr/>
            <p:nvPr/>
          </p:nvSpPr>
          <p:spPr>
            <a:xfrm>
              <a:off x="1671376" y="3206835"/>
              <a:ext cx="158668" cy="28270"/>
            </a:xfrm>
            <a:custGeom>
              <a:avLst/>
              <a:gdLst/>
              <a:ahLst/>
              <a:cxnLst/>
              <a:rect l="l" t="t" r="r" b="b"/>
              <a:pathLst>
                <a:path w="8879" h="1582" extrusionOk="0">
                  <a:moveTo>
                    <a:pt x="8514" y="243"/>
                  </a:moveTo>
                  <a:lnTo>
                    <a:pt x="8514" y="1338"/>
                  </a:lnTo>
                  <a:lnTo>
                    <a:pt x="244" y="1338"/>
                  </a:lnTo>
                  <a:lnTo>
                    <a:pt x="244" y="243"/>
                  </a:lnTo>
                  <a:close/>
                  <a:moveTo>
                    <a:pt x="0" y="0"/>
                  </a:moveTo>
                  <a:lnTo>
                    <a:pt x="0" y="1581"/>
                  </a:lnTo>
                  <a:lnTo>
                    <a:pt x="8879" y="1581"/>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236;p40">
              <a:extLst>
                <a:ext uri="{FF2B5EF4-FFF2-40B4-BE49-F238E27FC236}">
                  <a16:creationId xmlns:a16="http://schemas.microsoft.com/office/drawing/2014/main" id="{BFC01081-6572-092C-0EF2-2904E23A71F6}"/>
                </a:ext>
              </a:extLst>
            </p:cNvPr>
            <p:cNvSpPr/>
            <p:nvPr/>
          </p:nvSpPr>
          <p:spPr>
            <a:xfrm>
              <a:off x="1671376" y="3206835"/>
              <a:ext cx="67388" cy="4360"/>
            </a:xfrm>
            <a:custGeom>
              <a:avLst/>
              <a:gdLst/>
              <a:ahLst/>
              <a:cxnLst/>
              <a:rect l="l" t="t" r="r" b="b"/>
              <a:pathLst>
                <a:path w="3771" h="244" extrusionOk="0">
                  <a:moveTo>
                    <a:pt x="0" y="0"/>
                  </a:moveTo>
                  <a:lnTo>
                    <a:pt x="0"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237;p40">
              <a:extLst>
                <a:ext uri="{FF2B5EF4-FFF2-40B4-BE49-F238E27FC236}">
                  <a16:creationId xmlns:a16="http://schemas.microsoft.com/office/drawing/2014/main" id="{E47F5387-A99E-036F-253D-69DD50DB0010}"/>
                </a:ext>
              </a:extLst>
            </p:cNvPr>
            <p:cNvSpPr/>
            <p:nvPr/>
          </p:nvSpPr>
          <p:spPr>
            <a:xfrm>
              <a:off x="1734403" y="3206835"/>
              <a:ext cx="95640" cy="4360"/>
            </a:xfrm>
            <a:custGeom>
              <a:avLst/>
              <a:gdLst/>
              <a:ahLst/>
              <a:cxnLst/>
              <a:rect l="l" t="t" r="r" b="b"/>
              <a:pathLst>
                <a:path w="5352" h="244" extrusionOk="0">
                  <a:moveTo>
                    <a:pt x="0" y="0"/>
                  </a:moveTo>
                  <a:lnTo>
                    <a:pt x="0" y="243"/>
                  </a:lnTo>
                  <a:lnTo>
                    <a:pt x="5352" y="243"/>
                  </a:lnTo>
                  <a:lnTo>
                    <a:pt x="53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238;p40">
              <a:extLst>
                <a:ext uri="{FF2B5EF4-FFF2-40B4-BE49-F238E27FC236}">
                  <a16:creationId xmlns:a16="http://schemas.microsoft.com/office/drawing/2014/main" id="{B3F978EC-F431-6F4E-3D7C-C3C4584668BD}"/>
                </a:ext>
              </a:extLst>
            </p:cNvPr>
            <p:cNvSpPr/>
            <p:nvPr/>
          </p:nvSpPr>
          <p:spPr>
            <a:xfrm>
              <a:off x="1823503" y="3206835"/>
              <a:ext cx="158668" cy="28270"/>
            </a:xfrm>
            <a:custGeom>
              <a:avLst/>
              <a:gdLst/>
              <a:ahLst/>
              <a:cxnLst/>
              <a:rect l="l" t="t" r="r" b="b"/>
              <a:pathLst>
                <a:path w="8879" h="1582" extrusionOk="0">
                  <a:moveTo>
                    <a:pt x="8636" y="243"/>
                  </a:moveTo>
                  <a:lnTo>
                    <a:pt x="8636" y="1338"/>
                  </a:lnTo>
                  <a:lnTo>
                    <a:pt x="366" y="1338"/>
                  </a:lnTo>
                  <a:lnTo>
                    <a:pt x="366" y="243"/>
                  </a:lnTo>
                  <a:close/>
                  <a:moveTo>
                    <a:pt x="1" y="0"/>
                  </a:moveTo>
                  <a:lnTo>
                    <a:pt x="1" y="1581"/>
                  </a:lnTo>
                  <a:lnTo>
                    <a:pt x="8879" y="1581"/>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239;p40">
              <a:extLst>
                <a:ext uri="{FF2B5EF4-FFF2-40B4-BE49-F238E27FC236}">
                  <a16:creationId xmlns:a16="http://schemas.microsoft.com/office/drawing/2014/main" id="{2D89DBFA-9CAF-EAAF-58D2-65B37F387136}"/>
                </a:ext>
              </a:extLst>
            </p:cNvPr>
            <p:cNvSpPr/>
            <p:nvPr/>
          </p:nvSpPr>
          <p:spPr>
            <a:xfrm>
              <a:off x="1823503" y="3206835"/>
              <a:ext cx="158668" cy="28270"/>
            </a:xfrm>
            <a:custGeom>
              <a:avLst/>
              <a:gdLst/>
              <a:ahLst/>
              <a:cxnLst/>
              <a:rect l="l" t="t" r="r" b="b"/>
              <a:pathLst>
                <a:path w="8879" h="1582" fill="none" extrusionOk="0">
                  <a:moveTo>
                    <a:pt x="1" y="1581"/>
                  </a:moveTo>
                  <a:lnTo>
                    <a:pt x="1" y="0"/>
                  </a:lnTo>
                  <a:lnTo>
                    <a:pt x="8879" y="0"/>
                  </a:lnTo>
                  <a:lnTo>
                    <a:pt x="8879" y="1581"/>
                  </a:lnTo>
                  <a:lnTo>
                    <a:pt x="1" y="15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240;p40">
              <a:extLst>
                <a:ext uri="{FF2B5EF4-FFF2-40B4-BE49-F238E27FC236}">
                  <a16:creationId xmlns:a16="http://schemas.microsoft.com/office/drawing/2014/main" id="{604124D0-3DF7-74F5-7E6F-6969923B0DAD}"/>
                </a:ext>
              </a:extLst>
            </p:cNvPr>
            <p:cNvSpPr/>
            <p:nvPr/>
          </p:nvSpPr>
          <p:spPr>
            <a:xfrm>
              <a:off x="1830026" y="3211178"/>
              <a:ext cx="147803" cy="19568"/>
            </a:xfrm>
            <a:custGeom>
              <a:avLst/>
              <a:gdLst/>
              <a:ahLst/>
              <a:cxnLst/>
              <a:rect l="l" t="t" r="r" b="b"/>
              <a:pathLst>
                <a:path w="8271" h="1095" fill="none" extrusionOk="0">
                  <a:moveTo>
                    <a:pt x="1" y="0"/>
                  </a:moveTo>
                  <a:lnTo>
                    <a:pt x="1" y="1095"/>
                  </a:lnTo>
                  <a:lnTo>
                    <a:pt x="8271" y="1095"/>
                  </a:lnTo>
                  <a:lnTo>
                    <a:pt x="827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2241;p40">
              <a:extLst>
                <a:ext uri="{FF2B5EF4-FFF2-40B4-BE49-F238E27FC236}">
                  <a16:creationId xmlns:a16="http://schemas.microsoft.com/office/drawing/2014/main" id="{5FD8118F-5CD0-99A9-60F6-85B913162428}"/>
                </a:ext>
              </a:extLst>
            </p:cNvPr>
            <p:cNvSpPr/>
            <p:nvPr/>
          </p:nvSpPr>
          <p:spPr>
            <a:xfrm>
              <a:off x="1823503" y="3206835"/>
              <a:ext cx="69568" cy="4360"/>
            </a:xfrm>
            <a:custGeom>
              <a:avLst/>
              <a:gdLst/>
              <a:ahLst/>
              <a:cxnLst/>
              <a:rect l="l" t="t" r="r" b="b"/>
              <a:pathLst>
                <a:path w="3893" h="244" extrusionOk="0">
                  <a:moveTo>
                    <a:pt x="1" y="0"/>
                  </a:moveTo>
                  <a:lnTo>
                    <a:pt x="1" y="243"/>
                  </a:lnTo>
                  <a:lnTo>
                    <a:pt x="3893" y="243"/>
                  </a:lnTo>
                  <a:lnTo>
                    <a:pt x="3893"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2242;p40">
              <a:extLst>
                <a:ext uri="{FF2B5EF4-FFF2-40B4-BE49-F238E27FC236}">
                  <a16:creationId xmlns:a16="http://schemas.microsoft.com/office/drawing/2014/main" id="{3497B9F7-94E7-5842-719D-A73C3BFBBD05}"/>
                </a:ext>
              </a:extLst>
            </p:cNvPr>
            <p:cNvSpPr/>
            <p:nvPr/>
          </p:nvSpPr>
          <p:spPr>
            <a:xfrm>
              <a:off x="1888711" y="3206835"/>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2243;p40">
              <a:extLst>
                <a:ext uri="{FF2B5EF4-FFF2-40B4-BE49-F238E27FC236}">
                  <a16:creationId xmlns:a16="http://schemas.microsoft.com/office/drawing/2014/main" id="{CDF7453F-7AEC-EE80-00C1-EEB377DFA100}"/>
                </a:ext>
              </a:extLst>
            </p:cNvPr>
            <p:cNvSpPr/>
            <p:nvPr/>
          </p:nvSpPr>
          <p:spPr>
            <a:xfrm>
              <a:off x="1888711" y="3206835"/>
              <a:ext cx="93460" cy="4360"/>
            </a:xfrm>
            <a:custGeom>
              <a:avLst/>
              <a:gdLst/>
              <a:ahLst/>
              <a:cxnLst/>
              <a:rect l="l" t="t" r="r" b="b"/>
              <a:pathLst>
                <a:path w="5230" h="244" fill="none" extrusionOk="0">
                  <a:moveTo>
                    <a:pt x="5108" y="243"/>
                  </a:moveTo>
                  <a:lnTo>
                    <a:pt x="0" y="243"/>
                  </a:lnTo>
                  <a:lnTo>
                    <a:pt x="0" y="0"/>
                  </a:lnTo>
                  <a:lnTo>
                    <a:pt x="122" y="0"/>
                  </a:lnTo>
                  <a:lnTo>
                    <a:pt x="5230" y="0"/>
                  </a:lnTo>
                  <a:lnTo>
                    <a:pt x="5230" y="243"/>
                  </a:lnTo>
                  <a:lnTo>
                    <a:pt x="5108"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2244;p40">
              <a:extLst>
                <a:ext uri="{FF2B5EF4-FFF2-40B4-BE49-F238E27FC236}">
                  <a16:creationId xmlns:a16="http://schemas.microsoft.com/office/drawing/2014/main" id="{AB65016A-1E8C-10CB-ACD0-934ADDB3F717}"/>
                </a:ext>
              </a:extLst>
            </p:cNvPr>
            <p:cNvSpPr/>
            <p:nvPr/>
          </p:nvSpPr>
          <p:spPr>
            <a:xfrm>
              <a:off x="2034316" y="3252475"/>
              <a:ext cx="10883" cy="50000"/>
            </a:xfrm>
            <a:custGeom>
              <a:avLst/>
              <a:gdLst/>
              <a:ahLst/>
              <a:cxnLst/>
              <a:rect l="l" t="t" r="r" b="b"/>
              <a:pathLst>
                <a:path w="609" h="2798" extrusionOk="0">
                  <a:moveTo>
                    <a:pt x="366" y="243"/>
                  </a:moveTo>
                  <a:lnTo>
                    <a:pt x="366" y="2433"/>
                  </a:lnTo>
                  <a:lnTo>
                    <a:pt x="244" y="2433"/>
                  </a:lnTo>
                  <a:lnTo>
                    <a:pt x="244" y="243"/>
                  </a:lnTo>
                  <a:close/>
                  <a:moveTo>
                    <a:pt x="1" y="0"/>
                  </a:moveTo>
                  <a:lnTo>
                    <a:pt x="1" y="2797"/>
                  </a:lnTo>
                  <a:lnTo>
                    <a:pt x="609" y="2797"/>
                  </a:lnTo>
                  <a:lnTo>
                    <a:pt x="60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2245;p40">
              <a:extLst>
                <a:ext uri="{FF2B5EF4-FFF2-40B4-BE49-F238E27FC236}">
                  <a16:creationId xmlns:a16="http://schemas.microsoft.com/office/drawing/2014/main" id="{4079D5A3-EBDF-1F5F-F014-53A14B7DCDE2}"/>
                </a:ext>
              </a:extLst>
            </p:cNvPr>
            <p:cNvSpPr/>
            <p:nvPr/>
          </p:nvSpPr>
          <p:spPr>
            <a:xfrm>
              <a:off x="2034316" y="3252475"/>
              <a:ext cx="10883" cy="50000"/>
            </a:xfrm>
            <a:custGeom>
              <a:avLst/>
              <a:gdLst/>
              <a:ahLst/>
              <a:cxnLst/>
              <a:rect l="l" t="t" r="r" b="b"/>
              <a:pathLst>
                <a:path w="609" h="2798" fill="none" extrusionOk="0">
                  <a:moveTo>
                    <a:pt x="609" y="2797"/>
                  </a:moveTo>
                  <a:lnTo>
                    <a:pt x="1" y="2797"/>
                  </a:lnTo>
                  <a:lnTo>
                    <a:pt x="1" y="0"/>
                  </a:lnTo>
                  <a:lnTo>
                    <a:pt x="609" y="0"/>
                  </a:lnTo>
                  <a:lnTo>
                    <a:pt x="609"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2246;p40">
              <a:extLst>
                <a:ext uri="{FF2B5EF4-FFF2-40B4-BE49-F238E27FC236}">
                  <a16:creationId xmlns:a16="http://schemas.microsoft.com/office/drawing/2014/main" id="{9FA1BFA0-6864-1C4C-09FC-1B05EF263DAE}"/>
                </a:ext>
              </a:extLst>
            </p:cNvPr>
            <p:cNvSpPr/>
            <p:nvPr/>
          </p:nvSpPr>
          <p:spPr>
            <a:xfrm>
              <a:off x="2038658" y="3256818"/>
              <a:ext cx="2198" cy="39135"/>
            </a:xfrm>
            <a:custGeom>
              <a:avLst/>
              <a:gdLst/>
              <a:ahLst/>
              <a:cxnLst/>
              <a:rect l="l" t="t" r="r" b="b"/>
              <a:pathLst>
                <a:path w="123" h="2190" fill="none" extrusionOk="0">
                  <a:moveTo>
                    <a:pt x="1" y="2190"/>
                  </a:moveTo>
                  <a:lnTo>
                    <a:pt x="123" y="2190"/>
                  </a:lnTo>
                  <a:lnTo>
                    <a:pt x="123" y="0"/>
                  </a:lnTo>
                  <a:lnTo>
                    <a:pt x="1" y="0"/>
                  </a:lnTo>
                  <a:lnTo>
                    <a:pt x="1" y="2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2247;p40">
              <a:extLst>
                <a:ext uri="{FF2B5EF4-FFF2-40B4-BE49-F238E27FC236}">
                  <a16:creationId xmlns:a16="http://schemas.microsoft.com/office/drawing/2014/main" id="{00F0A34B-E8AB-5DC9-D9E6-FF132A6E383C}"/>
                </a:ext>
              </a:extLst>
            </p:cNvPr>
            <p:cNvSpPr/>
            <p:nvPr/>
          </p:nvSpPr>
          <p:spPr>
            <a:xfrm>
              <a:off x="1058488" y="2572218"/>
              <a:ext cx="158686" cy="47820"/>
            </a:xfrm>
            <a:custGeom>
              <a:avLst/>
              <a:gdLst/>
              <a:ahLst/>
              <a:cxnLst/>
              <a:rect l="l" t="t" r="r" b="b"/>
              <a:pathLst>
                <a:path w="8880" h="2676" extrusionOk="0">
                  <a:moveTo>
                    <a:pt x="8636" y="244"/>
                  </a:moveTo>
                  <a:lnTo>
                    <a:pt x="8636" y="2433"/>
                  </a:lnTo>
                  <a:lnTo>
                    <a:pt x="244" y="2433"/>
                  </a:lnTo>
                  <a:lnTo>
                    <a:pt x="244" y="244"/>
                  </a:lnTo>
                  <a:close/>
                  <a:moveTo>
                    <a:pt x="1" y="0"/>
                  </a:moveTo>
                  <a:lnTo>
                    <a:pt x="1" y="2676"/>
                  </a:lnTo>
                  <a:lnTo>
                    <a:pt x="8879" y="2676"/>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2248;p40">
              <a:extLst>
                <a:ext uri="{FF2B5EF4-FFF2-40B4-BE49-F238E27FC236}">
                  <a16:creationId xmlns:a16="http://schemas.microsoft.com/office/drawing/2014/main" id="{DD95C978-3FD1-491F-A35E-92E0207C801C}"/>
                </a:ext>
              </a:extLst>
            </p:cNvPr>
            <p:cNvSpPr/>
            <p:nvPr/>
          </p:nvSpPr>
          <p:spPr>
            <a:xfrm>
              <a:off x="1212796" y="2572218"/>
              <a:ext cx="156505" cy="47820"/>
            </a:xfrm>
            <a:custGeom>
              <a:avLst/>
              <a:gdLst/>
              <a:ahLst/>
              <a:cxnLst/>
              <a:rect l="l" t="t" r="r" b="b"/>
              <a:pathLst>
                <a:path w="8758" h="2676" extrusionOk="0">
                  <a:moveTo>
                    <a:pt x="8514" y="244"/>
                  </a:moveTo>
                  <a:lnTo>
                    <a:pt x="8514" y="2433"/>
                  </a:lnTo>
                  <a:lnTo>
                    <a:pt x="244" y="2433"/>
                  </a:lnTo>
                  <a:lnTo>
                    <a:pt x="244" y="244"/>
                  </a:lnTo>
                  <a:close/>
                  <a:moveTo>
                    <a:pt x="1" y="0"/>
                  </a:moveTo>
                  <a:lnTo>
                    <a:pt x="1" y="2676"/>
                  </a:lnTo>
                  <a:lnTo>
                    <a:pt x="8757" y="2676"/>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2249;p40">
              <a:extLst>
                <a:ext uri="{FF2B5EF4-FFF2-40B4-BE49-F238E27FC236}">
                  <a16:creationId xmlns:a16="http://schemas.microsoft.com/office/drawing/2014/main" id="{4B0F4258-9206-4848-E494-C629CD4742E1}"/>
                </a:ext>
              </a:extLst>
            </p:cNvPr>
            <p:cNvSpPr/>
            <p:nvPr/>
          </p:nvSpPr>
          <p:spPr>
            <a:xfrm>
              <a:off x="1364941" y="2572218"/>
              <a:ext cx="4360" cy="47820"/>
            </a:xfrm>
            <a:custGeom>
              <a:avLst/>
              <a:gdLst/>
              <a:ahLst/>
              <a:cxnLst/>
              <a:rect l="l" t="t" r="r" b="b"/>
              <a:pathLst>
                <a:path w="244" h="2676" extrusionOk="0">
                  <a:moveTo>
                    <a:pt x="0" y="0"/>
                  </a:moveTo>
                  <a:lnTo>
                    <a:pt x="0" y="2676"/>
                  </a:lnTo>
                  <a:lnTo>
                    <a:pt x="243" y="2676"/>
                  </a:lnTo>
                  <a:lnTo>
                    <a:pt x="243"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2250;p40">
              <a:extLst>
                <a:ext uri="{FF2B5EF4-FFF2-40B4-BE49-F238E27FC236}">
                  <a16:creationId xmlns:a16="http://schemas.microsoft.com/office/drawing/2014/main" id="{A8C27761-7D2D-76DD-D29B-00CD53015C3F}"/>
                </a:ext>
              </a:extLst>
            </p:cNvPr>
            <p:cNvSpPr/>
            <p:nvPr/>
          </p:nvSpPr>
          <p:spPr>
            <a:xfrm>
              <a:off x="1058488" y="2615678"/>
              <a:ext cx="67406" cy="50000"/>
            </a:xfrm>
            <a:custGeom>
              <a:avLst/>
              <a:gdLst/>
              <a:ahLst/>
              <a:cxnLst/>
              <a:rect l="l" t="t" r="r" b="b"/>
              <a:pathLst>
                <a:path w="3772" h="2798" extrusionOk="0">
                  <a:moveTo>
                    <a:pt x="3528" y="244"/>
                  </a:moveTo>
                  <a:lnTo>
                    <a:pt x="3528" y="2555"/>
                  </a:lnTo>
                  <a:lnTo>
                    <a:pt x="244" y="2555"/>
                  </a:lnTo>
                  <a:lnTo>
                    <a:pt x="244" y="244"/>
                  </a:lnTo>
                  <a:close/>
                  <a:moveTo>
                    <a:pt x="1" y="1"/>
                  </a:moveTo>
                  <a:lnTo>
                    <a:pt x="1" y="2676"/>
                  </a:lnTo>
                  <a:lnTo>
                    <a:pt x="1" y="2798"/>
                  </a:lnTo>
                  <a:lnTo>
                    <a:pt x="3771" y="2798"/>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2251;p40">
              <a:extLst>
                <a:ext uri="{FF2B5EF4-FFF2-40B4-BE49-F238E27FC236}">
                  <a16:creationId xmlns:a16="http://schemas.microsoft.com/office/drawing/2014/main" id="{FF9143FE-C149-81C7-FDCA-D08166BE81F6}"/>
                </a:ext>
              </a:extLst>
            </p:cNvPr>
            <p:cNvSpPr/>
            <p:nvPr/>
          </p:nvSpPr>
          <p:spPr>
            <a:xfrm>
              <a:off x="1058488" y="2615678"/>
              <a:ext cx="67406" cy="4360"/>
            </a:xfrm>
            <a:custGeom>
              <a:avLst/>
              <a:gdLst/>
              <a:ahLst/>
              <a:cxnLst/>
              <a:rect l="l" t="t" r="r" b="b"/>
              <a:pathLst>
                <a:path w="3772" h="244" extrusionOk="0">
                  <a:moveTo>
                    <a:pt x="1" y="1"/>
                  </a:moveTo>
                  <a:lnTo>
                    <a:pt x="1"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2252;p40">
              <a:extLst>
                <a:ext uri="{FF2B5EF4-FFF2-40B4-BE49-F238E27FC236}">
                  <a16:creationId xmlns:a16="http://schemas.microsoft.com/office/drawing/2014/main" id="{039BEA12-B3FA-9C1C-B2CE-244CF183FA8B}"/>
                </a:ext>
              </a:extLst>
            </p:cNvPr>
            <p:cNvSpPr/>
            <p:nvPr/>
          </p:nvSpPr>
          <p:spPr>
            <a:xfrm>
              <a:off x="1123696" y="2615678"/>
              <a:ext cx="156505" cy="50000"/>
            </a:xfrm>
            <a:custGeom>
              <a:avLst/>
              <a:gdLst/>
              <a:ahLst/>
              <a:cxnLst/>
              <a:rect l="l" t="t" r="r" b="b"/>
              <a:pathLst>
                <a:path w="8758" h="2798" extrusionOk="0">
                  <a:moveTo>
                    <a:pt x="8514" y="244"/>
                  </a:moveTo>
                  <a:lnTo>
                    <a:pt x="8514" y="2555"/>
                  </a:lnTo>
                  <a:lnTo>
                    <a:pt x="244" y="2555"/>
                  </a:lnTo>
                  <a:lnTo>
                    <a:pt x="244"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2253;p40">
              <a:extLst>
                <a:ext uri="{FF2B5EF4-FFF2-40B4-BE49-F238E27FC236}">
                  <a16:creationId xmlns:a16="http://schemas.microsoft.com/office/drawing/2014/main" id="{54EA708E-F6A3-9D2E-BCEB-F344C9EDA81B}"/>
                </a:ext>
              </a:extLst>
            </p:cNvPr>
            <p:cNvSpPr/>
            <p:nvPr/>
          </p:nvSpPr>
          <p:spPr>
            <a:xfrm>
              <a:off x="1123696" y="2615678"/>
              <a:ext cx="93478" cy="4360"/>
            </a:xfrm>
            <a:custGeom>
              <a:avLst/>
              <a:gdLst/>
              <a:ahLst/>
              <a:cxnLst/>
              <a:rect l="l" t="t" r="r" b="b"/>
              <a:pathLst>
                <a:path w="5231"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2254;p40">
              <a:extLst>
                <a:ext uri="{FF2B5EF4-FFF2-40B4-BE49-F238E27FC236}">
                  <a16:creationId xmlns:a16="http://schemas.microsoft.com/office/drawing/2014/main" id="{EC89941F-38E5-CF43-E637-8AB41B8D4CE7}"/>
                </a:ext>
              </a:extLst>
            </p:cNvPr>
            <p:cNvSpPr/>
            <p:nvPr/>
          </p:nvSpPr>
          <p:spPr>
            <a:xfrm>
              <a:off x="1212796" y="2615678"/>
              <a:ext cx="67406" cy="4360"/>
            </a:xfrm>
            <a:custGeom>
              <a:avLst/>
              <a:gdLst/>
              <a:ahLst/>
              <a:cxnLst/>
              <a:rect l="l" t="t" r="r" b="b"/>
              <a:pathLst>
                <a:path w="3772" h="244" extrusionOk="0">
                  <a:moveTo>
                    <a:pt x="1" y="1"/>
                  </a:moveTo>
                  <a:lnTo>
                    <a:pt x="1"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2255;p40">
              <a:extLst>
                <a:ext uri="{FF2B5EF4-FFF2-40B4-BE49-F238E27FC236}">
                  <a16:creationId xmlns:a16="http://schemas.microsoft.com/office/drawing/2014/main" id="{71B89563-5155-319C-8D8C-20555C4E4B99}"/>
                </a:ext>
              </a:extLst>
            </p:cNvPr>
            <p:cNvSpPr/>
            <p:nvPr/>
          </p:nvSpPr>
          <p:spPr>
            <a:xfrm>
              <a:off x="1275823" y="2615678"/>
              <a:ext cx="156505" cy="50000"/>
            </a:xfrm>
            <a:custGeom>
              <a:avLst/>
              <a:gdLst/>
              <a:ahLst/>
              <a:cxnLst/>
              <a:rect l="l" t="t" r="r" b="b"/>
              <a:pathLst>
                <a:path w="8758" h="2798" extrusionOk="0">
                  <a:moveTo>
                    <a:pt x="8514" y="244"/>
                  </a:moveTo>
                  <a:lnTo>
                    <a:pt x="8514" y="2555"/>
                  </a:lnTo>
                  <a:lnTo>
                    <a:pt x="244" y="2555"/>
                  </a:lnTo>
                  <a:lnTo>
                    <a:pt x="244" y="244"/>
                  </a:lnTo>
                  <a:close/>
                  <a:moveTo>
                    <a:pt x="1" y="1"/>
                  </a:moveTo>
                  <a:lnTo>
                    <a:pt x="1"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2256;p40">
              <a:extLst>
                <a:ext uri="{FF2B5EF4-FFF2-40B4-BE49-F238E27FC236}">
                  <a16:creationId xmlns:a16="http://schemas.microsoft.com/office/drawing/2014/main" id="{73473715-56B0-E7CB-22C0-77886AAEE02E}"/>
                </a:ext>
              </a:extLst>
            </p:cNvPr>
            <p:cNvSpPr/>
            <p:nvPr/>
          </p:nvSpPr>
          <p:spPr>
            <a:xfrm>
              <a:off x="1364941" y="2615678"/>
              <a:ext cx="67388" cy="4360"/>
            </a:xfrm>
            <a:custGeom>
              <a:avLst/>
              <a:gdLst/>
              <a:ahLst/>
              <a:cxnLst/>
              <a:rect l="l" t="t" r="r" b="b"/>
              <a:pathLst>
                <a:path w="3771" h="244" extrusionOk="0">
                  <a:moveTo>
                    <a:pt x="0" y="1"/>
                  </a:moveTo>
                  <a:lnTo>
                    <a:pt x="0" y="244"/>
                  </a:lnTo>
                  <a:lnTo>
                    <a:pt x="3770" y="244"/>
                  </a:lnTo>
                  <a:lnTo>
                    <a:pt x="377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2257;p40">
              <a:extLst>
                <a:ext uri="{FF2B5EF4-FFF2-40B4-BE49-F238E27FC236}">
                  <a16:creationId xmlns:a16="http://schemas.microsoft.com/office/drawing/2014/main" id="{02928BC1-CDD3-74C5-4D72-8C87717DF05F}"/>
                </a:ext>
              </a:extLst>
            </p:cNvPr>
            <p:cNvSpPr/>
            <p:nvPr/>
          </p:nvSpPr>
          <p:spPr>
            <a:xfrm>
              <a:off x="1427969" y="2615678"/>
              <a:ext cx="6523" cy="50000"/>
            </a:xfrm>
            <a:custGeom>
              <a:avLst/>
              <a:gdLst/>
              <a:ahLst/>
              <a:cxnLst/>
              <a:rect l="l" t="t" r="r" b="b"/>
              <a:pathLst>
                <a:path w="365" h="2798" extrusionOk="0">
                  <a:moveTo>
                    <a:pt x="0" y="1"/>
                  </a:moveTo>
                  <a:lnTo>
                    <a:pt x="0" y="2798"/>
                  </a:lnTo>
                  <a:lnTo>
                    <a:pt x="365" y="2798"/>
                  </a:lnTo>
                  <a:lnTo>
                    <a:pt x="365"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2258;p40">
              <a:extLst>
                <a:ext uri="{FF2B5EF4-FFF2-40B4-BE49-F238E27FC236}">
                  <a16:creationId xmlns:a16="http://schemas.microsoft.com/office/drawing/2014/main" id="{FC5CE2B1-D6EB-4880-D2F1-12ADD4EA68A3}"/>
                </a:ext>
              </a:extLst>
            </p:cNvPr>
            <p:cNvSpPr/>
            <p:nvPr/>
          </p:nvSpPr>
          <p:spPr>
            <a:xfrm>
              <a:off x="1427969" y="2615678"/>
              <a:ext cx="6523" cy="4360"/>
            </a:xfrm>
            <a:custGeom>
              <a:avLst/>
              <a:gdLst/>
              <a:ahLst/>
              <a:cxnLst/>
              <a:rect l="l" t="t" r="r" b="b"/>
              <a:pathLst>
                <a:path w="365" h="244" extrusionOk="0">
                  <a:moveTo>
                    <a:pt x="0" y="1"/>
                  </a:moveTo>
                  <a:lnTo>
                    <a:pt x="0" y="244"/>
                  </a:lnTo>
                  <a:lnTo>
                    <a:pt x="365" y="244"/>
                  </a:lnTo>
                  <a:lnTo>
                    <a:pt x="365"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2259;p40">
              <a:extLst>
                <a:ext uri="{FF2B5EF4-FFF2-40B4-BE49-F238E27FC236}">
                  <a16:creationId xmlns:a16="http://schemas.microsoft.com/office/drawing/2014/main" id="{3165929D-DE28-7EFB-511C-051B492EB18F}"/>
                </a:ext>
              </a:extLst>
            </p:cNvPr>
            <p:cNvSpPr/>
            <p:nvPr/>
          </p:nvSpPr>
          <p:spPr>
            <a:xfrm>
              <a:off x="1364941" y="2661318"/>
              <a:ext cx="67388" cy="4360"/>
            </a:xfrm>
            <a:custGeom>
              <a:avLst/>
              <a:gdLst/>
              <a:ahLst/>
              <a:cxnLst/>
              <a:rect l="l" t="t" r="r" b="b"/>
              <a:pathLst>
                <a:path w="3771" h="244" extrusionOk="0">
                  <a:moveTo>
                    <a:pt x="0" y="1"/>
                  </a:moveTo>
                  <a:lnTo>
                    <a:pt x="0" y="244"/>
                  </a:lnTo>
                  <a:lnTo>
                    <a:pt x="3770" y="244"/>
                  </a:lnTo>
                  <a:lnTo>
                    <a:pt x="377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2260;p40">
              <a:extLst>
                <a:ext uri="{FF2B5EF4-FFF2-40B4-BE49-F238E27FC236}">
                  <a16:creationId xmlns:a16="http://schemas.microsoft.com/office/drawing/2014/main" id="{F84C9B39-FEF6-E28C-6169-6380E9C44C9A}"/>
                </a:ext>
              </a:extLst>
            </p:cNvPr>
            <p:cNvSpPr/>
            <p:nvPr/>
          </p:nvSpPr>
          <p:spPr>
            <a:xfrm>
              <a:off x="1427969" y="2661318"/>
              <a:ext cx="6523" cy="4360"/>
            </a:xfrm>
            <a:custGeom>
              <a:avLst/>
              <a:gdLst/>
              <a:ahLst/>
              <a:cxnLst/>
              <a:rect l="l" t="t" r="r" b="b"/>
              <a:pathLst>
                <a:path w="365" h="244" extrusionOk="0">
                  <a:moveTo>
                    <a:pt x="0" y="1"/>
                  </a:moveTo>
                  <a:lnTo>
                    <a:pt x="0" y="244"/>
                  </a:lnTo>
                  <a:lnTo>
                    <a:pt x="365" y="244"/>
                  </a:lnTo>
                  <a:lnTo>
                    <a:pt x="365"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2261;p40">
              <a:extLst>
                <a:ext uri="{FF2B5EF4-FFF2-40B4-BE49-F238E27FC236}">
                  <a16:creationId xmlns:a16="http://schemas.microsoft.com/office/drawing/2014/main" id="{BE1691FB-B79C-FE99-A6E8-1410F9B33856}"/>
                </a:ext>
              </a:extLst>
            </p:cNvPr>
            <p:cNvSpPr/>
            <p:nvPr/>
          </p:nvSpPr>
          <p:spPr>
            <a:xfrm>
              <a:off x="1275823" y="2615678"/>
              <a:ext cx="93478" cy="4360"/>
            </a:xfrm>
            <a:custGeom>
              <a:avLst/>
              <a:gdLst/>
              <a:ahLst/>
              <a:cxnLst/>
              <a:rect l="l" t="t" r="r" b="b"/>
              <a:pathLst>
                <a:path w="5231" h="244" extrusionOk="0">
                  <a:moveTo>
                    <a:pt x="1" y="1"/>
                  </a:moveTo>
                  <a:lnTo>
                    <a:pt x="1"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2262;p40">
              <a:extLst>
                <a:ext uri="{FF2B5EF4-FFF2-40B4-BE49-F238E27FC236}">
                  <a16:creationId xmlns:a16="http://schemas.microsoft.com/office/drawing/2014/main" id="{75E4ACBD-AAB8-FB08-A8D8-E5BD826CACCB}"/>
                </a:ext>
              </a:extLst>
            </p:cNvPr>
            <p:cNvSpPr/>
            <p:nvPr/>
          </p:nvSpPr>
          <p:spPr>
            <a:xfrm>
              <a:off x="1364941" y="2615678"/>
              <a:ext cx="4360" cy="4360"/>
            </a:xfrm>
            <a:custGeom>
              <a:avLst/>
              <a:gdLst/>
              <a:ahLst/>
              <a:cxnLst/>
              <a:rect l="l" t="t" r="r" b="b"/>
              <a:pathLst>
                <a:path w="244" h="244" extrusionOk="0">
                  <a:moveTo>
                    <a:pt x="0" y="1"/>
                  </a:moveTo>
                  <a:lnTo>
                    <a:pt x="0" y="244"/>
                  </a:lnTo>
                  <a:lnTo>
                    <a:pt x="243" y="244"/>
                  </a:lnTo>
                  <a:lnTo>
                    <a:pt x="243"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2263;p40">
              <a:extLst>
                <a:ext uri="{FF2B5EF4-FFF2-40B4-BE49-F238E27FC236}">
                  <a16:creationId xmlns:a16="http://schemas.microsoft.com/office/drawing/2014/main" id="{021E189C-8320-78AA-AE5C-FA714BBB9264}"/>
                </a:ext>
              </a:extLst>
            </p:cNvPr>
            <p:cNvSpPr/>
            <p:nvPr/>
          </p:nvSpPr>
          <p:spPr>
            <a:xfrm>
              <a:off x="1058488" y="2661318"/>
              <a:ext cx="158686" cy="50000"/>
            </a:xfrm>
            <a:custGeom>
              <a:avLst/>
              <a:gdLst/>
              <a:ahLst/>
              <a:cxnLst/>
              <a:rect l="l" t="t" r="r" b="b"/>
              <a:pathLst>
                <a:path w="8880" h="2798" extrusionOk="0">
                  <a:moveTo>
                    <a:pt x="8636" y="244"/>
                  </a:moveTo>
                  <a:lnTo>
                    <a:pt x="8636" y="2555"/>
                  </a:lnTo>
                  <a:lnTo>
                    <a:pt x="244" y="2555"/>
                  </a:lnTo>
                  <a:lnTo>
                    <a:pt x="244" y="244"/>
                  </a:lnTo>
                  <a:close/>
                  <a:moveTo>
                    <a:pt x="1" y="1"/>
                  </a:moveTo>
                  <a:lnTo>
                    <a:pt x="1"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2264;p40">
              <a:extLst>
                <a:ext uri="{FF2B5EF4-FFF2-40B4-BE49-F238E27FC236}">
                  <a16:creationId xmlns:a16="http://schemas.microsoft.com/office/drawing/2014/main" id="{4F84E72A-56BC-7F7E-F41A-9C6D62B76980}"/>
                </a:ext>
              </a:extLst>
            </p:cNvPr>
            <p:cNvSpPr/>
            <p:nvPr/>
          </p:nvSpPr>
          <p:spPr>
            <a:xfrm>
              <a:off x="1058488" y="2661318"/>
              <a:ext cx="67406" cy="4360"/>
            </a:xfrm>
            <a:custGeom>
              <a:avLst/>
              <a:gdLst/>
              <a:ahLst/>
              <a:cxnLst/>
              <a:rect l="l" t="t" r="r" b="b"/>
              <a:pathLst>
                <a:path w="3772" h="244" extrusionOk="0">
                  <a:moveTo>
                    <a:pt x="1" y="1"/>
                  </a:moveTo>
                  <a:lnTo>
                    <a:pt x="1"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2265;p40">
              <a:extLst>
                <a:ext uri="{FF2B5EF4-FFF2-40B4-BE49-F238E27FC236}">
                  <a16:creationId xmlns:a16="http://schemas.microsoft.com/office/drawing/2014/main" id="{8EAD801C-843D-D7BA-8A6B-3AD36F3D7523}"/>
                </a:ext>
              </a:extLst>
            </p:cNvPr>
            <p:cNvSpPr/>
            <p:nvPr/>
          </p:nvSpPr>
          <p:spPr>
            <a:xfrm>
              <a:off x="1123696" y="2661318"/>
              <a:ext cx="93478" cy="4360"/>
            </a:xfrm>
            <a:custGeom>
              <a:avLst/>
              <a:gdLst/>
              <a:ahLst/>
              <a:cxnLst/>
              <a:rect l="l" t="t" r="r" b="b"/>
              <a:pathLst>
                <a:path w="5231"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2266;p40">
              <a:extLst>
                <a:ext uri="{FF2B5EF4-FFF2-40B4-BE49-F238E27FC236}">
                  <a16:creationId xmlns:a16="http://schemas.microsoft.com/office/drawing/2014/main" id="{631D6208-F8E8-5329-9A88-481803041A45}"/>
                </a:ext>
              </a:extLst>
            </p:cNvPr>
            <p:cNvSpPr/>
            <p:nvPr/>
          </p:nvSpPr>
          <p:spPr>
            <a:xfrm>
              <a:off x="1212796" y="2661318"/>
              <a:ext cx="156505" cy="50000"/>
            </a:xfrm>
            <a:custGeom>
              <a:avLst/>
              <a:gdLst/>
              <a:ahLst/>
              <a:cxnLst/>
              <a:rect l="l" t="t" r="r" b="b"/>
              <a:pathLst>
                <a:path w="8758" h="2798" extrusionOk="0">
                  <a:moveTo>
                    <a:pt x="8514" y="244"/>
                  </a:moveTo>
                  <a:lnTo>
                    <a:pt x="8514" y="2555"/>
                  </a:lnTo>
                  <a:lnTo>
                    <a:pt x="244" y="2555"/>
                  </a:lnTo>
                  <a:lnTo>
                    <a:pt x="244" y="244"/>
                  </a:lnTo>
                  <a:close/>
                  <a:moveTo>
                    <a:pt x="1" y="1"/>
                  </a:moveTo>
                  <a:lnTo>
                    <a:pt x="1"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2267;p40">
              <a:extLst>
                <a:ext uri="{FF2B5EF4-FFF2-40B4-BE49-F238E27FC236}">
                  <a16:creationId xmlns:a16="http://schemas.microsoft.com/office/drawing/2014/main" id="{5E3BAE91-2C21-6857-1558-61DEC40166A8}"/>
                </a:ext>
              </a:extLst>
            </p:cNvPr>
            <p:cNvSpPr/>
            <p:nvPr/>
          </p:nvSpPr>
          <p:spPr>
            <a:xfrm>
              <a:off x="1364941" y="2661318"/>
              <a:ext cx="4360" cy="50000"/>
            </a:xfrm>
            <a:custGeom>
              <a:avLst/>
              <a:gdLst/>
              <a:ahLst/>
              <a:cxnLst/>
              <a:rect l="l" t="t" r="r" b="b"/>
              <a:pathLst>
                <a:path w="244" h="2798" extrusionOk="0">
                  <a:moveTo>
                    <a:pt x="0" y="1"/>
                  </a:moveTo>
                  <a:lnTo>
                    <a:pt x="0" y="2798"/>
                  </a:lnTo>
                  <a:lnTo>
                    <a:pt x="243" y="2798"/>
                  </a:lnTo>
                  <a:lnTo>
                    <a:pt x="243"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2268;p40">
              <a:extLst>
                <a:ext uri="{FF2B5EF4-FFF2-40B4-BE49-F238E27FC236}">
                  <a16:creationId xmlns:a16="http://schemas.microsoft.com/office/drawing/2014/main" id="{A4B241C3-8781-7344-7BAA-4E1F47760B93}"/>
                </a:ext>
              </a:extLst>
            </p:cNvPr>
            <p:cNvSpPr/>
            <p:nvPr/>
          </p:nvSpPr>
          <p:spPr>
            <a:xfrm>
              <a:off x="1212796" y="2661318"/>
              <a:ext cx="67406" cy="4360"/>
            </a:xfrm>
            <a:custGeom>
              <a:avLst/>
              <a:gdLst/>
              <a:ahLst/>
              <a:cxnLst/>
              <a:rect l="l" t="t" r="r" b="b"/>
              <a:pathLst>
                <a:path w="3772" h="244" extrusionOk="0">
                  <a:moveTo>
                    <a:pt x="1" y="1"/>
                  </a:moveTo>
                  <a:lnTo>
                    <a:pt x="1"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2269;p40">
              <a:extLst>
                <a:ext uri="{FF2B5EF4-FFF2-40B4-BE49-F238E27FC236}">
                  <a16:creationId xmlns:a16="http://schemas.microsoft.com/office/drawing/2014/main" id="{F86E693F-B44C-BE4C-E1FA-7A2462281465}"/>
                </a:ext>
              </a:extLst>
            </p:cNvPr>
            <p:cNvSpPr/>
            <p:nvPr/>
          </p:nvSpPr>
          <p:spPr>
            <a:xfrm>
              <a:off x="1275823" y="2661318"/>
              <a:ext cx="93478" cy="4360"/>
            </a:xfrm>
            <a:custGeom>
              <a:avLst/>
              <a:gdLst/>
              <a:ahLst/>
              <a:cxnLst/>
              <a:rect l="l" t="t" r="r" b="b"/>
              <a:pathLst>
                <a:path w="5231" h="244" extrusionOk="0">
                  <a:moveTo>
                    <a:pt x="1" y="1"/>
                  </a:moveTo>
                  <a:lnTo>
                    <a:pt x="1"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2270;p40">
              <a:extLst>
                <a:ext uri="{FF2B5EF4-FFF2-40B4-BE49-F238E27FC236}">
                  <a16:creationId xmlns:a16="http://schemas.microsoft.com/office/drawing/2014/main" id="{D4A1DD6D-463F-E68A-56D0-C63997C8EA75}"/>
                </a:ext>
              </a:extLst>
            </p:cNvPr>
            <p:cNvSpPr/>
            <p:nvPr/>
          </p:nvSpPr>
          <p:spPr>
            <a:xfrm>
              <a:off x="1364941" y="2661318"/>
              <a:ext cx="4360" cy="4360"/>
            </a:xfrm>
            <a:custGeom>
              <a:avLst/>
              <a:gdLst/>
              <a:ahLst/>
              <a:cxnLst/>
              <a:rect l="l" t="t" r="r" b="b"/>
              <a:pathLst>
                <a:path w="244" h="244" extrusionOk="0">
                  <a:moveTo>
                    <a:pt x="0" y="1"/>
                  </a:moveTo>
                  <a:lnTo>
                    <a:pt x="0" y="244"/>
                  </a:lnTo>
                  <a:lnTo>
                    <a:pt x="243" y="244"/>
                  </a:lnTo>
                  <a:lnTo>
                    <a:pt x="243"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2271;p40">
              <a:extLst>
                <a:ext uri="{FF2B5EF4-FFF2-40B4-BE49-F238E27FC236}">
                  <a16:creationId xmlns:a16="http://schemas.microsoft.com/office/drawing/2014/main" id="{4871B461-7497-9BB1-3C3F-857E5035A98F}"/>
                </a:ext>
              </a:extLst>
            </p:cNvPr>
            <p:cNvSpPr/>
            <p:nvPr/>
          </p:nvSpPr>
          <p:spPr>
            <a:xfrm>
              <a:off x="1058488" y="2706958"/>
              <a:ext cx="67406" cy="50000"/>
            </a:xfrm>
            <a:custGeom>
              <a:avLst/>
              <a:gdLst/>
              <a:ahLst/>
              <a:cxnLst/>
              <a:rect l="l" t="t" r="r" b="b"/>
              <a:pathLst>
                <a:path w="3772" h="2798" extrusionOk="0">
                  <a:moveTo>
                    <a:pt x="3528" y="244"/>
                  </a:moveTo>
                  <a:lnTo>
                    <a:pt x="3528" y="2555"/>
                  </a:lnTo>
                  <a:lnTo>
                    <a:pt x="244" y="2555"/>
                  </a:lnTo>
                  <a:lnTo>
                    <a:pt x="244" y="244"/>
                  </a:lnTo>
                  <a:close/>
                  <a:moveTo>
                    <a:pt x="1" y="1"/>
                  </a:moveTo>
                  <a:lnTo>
                    <a:pt x="1" y="2798"/>
                  </a:lnTo>
                  <a:lnTo>
                    <a:pt x="3771" y="2798"/>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2272;p40">
              <a:extLst>
                <a:ext uri="{FF2B5EF4-FFF2-40B4-BE49-F238E27FC236}">
                  <a16:creationId xmlns:a16="http://schemas.microsoft.com/office/drawing/2014/main" id="{55ABBCD4-56E8-4994-BEB4-64C307AC56B8}"/>
                </a:ext>
              </a:extLst>
            </p:cNvPr>
            <p:cNvSpPr/>
            <p:nvPr/>
          </p:nvSpPr>
          <p:spPr>
            <a:xfrm>
              <a:off x="1123696" y="2706958"/>
              <a:ext cx="156505" cy="50000"/>
            </a:xfrm>
            <a:custGeom>
              <a:avLst/>
              <a:gdLst/>
              <a:ahLst/>
              <a:cxnLst/>
              <a:rect l="l" t="t" r="r" b="b"/>
              <a:pathLst>
                <a:path w="8758" h="2798" extrusionOk="0">
                  <a:moveTo>
                    <a:pt x="8514" y="244"/>
                  </a:moveTo>
                  <a:lnTo>
                    <a:pt x="8514" y="2555"/>
                  </a:lnTo>
                  <a:lnTo>
                    <a:pt x="244" y="2555"/>
                  </a:lnTo>
                  <a:lnTo>
                    <a:pt x="244"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2273;p40">
              <a:extLst>
                <a:ext uri="{FF2B5EF4-FFF2-40B4-BE49-F238E27FC236}">
                  <a16:creationId xmlns:a16="http://schemas.microsoft.com/office/drawing/2014/main" id="{90D093AA-2FE7-41D9-0E03-0A05F464D86D}"/>
                </a:ext>
              </a:extLst>
            </p:cNvPr>
            <p:cNvSpPr/>
            <p:nvPr/>
          </p:nvSpPr>
          <p:spPr>
            <a:xfrm>
              <a:off x="1275823" y="2706958"/>
              <a:ext cx="156505" cy="50000"/>
            </a:xfrm>
            <a:custGeom>
              <a:avLst/>
              <a:gdLst/>
              <a:ahLst/>
              <a:cxnLst/>
              <a:rect l="l" t="t" r="r" b="b"/>
              <a:pathLst>
                <a:path w="8758" h="2798" extrusionOk="0">
                  <a:moveTo>
                    <a:pt x="8514" y="244"/>
                  </a:moveTo>
                  <a:lnTo>
                    <a:pt x="8514" y="2555"/>
                  </a:lnTo>
                  <a:lnTo>
                    <a:pt x="244" y="2555"/>
                  </a:lnTo>
                  <a:lnTo>
                    <a:pt x="244" y="244"/>
                  </a:lnTo>
                  <a:close/>
                  <a:moveTo>
                    <a:pt x="1" y="1"/>
                  </a:moveTo>
                  <a:lnTo>
                    <a:pt x="1"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2274;p40">
              <a:extLst>
                <a:ext uri="{FF2B5EF4-FFF2-40B4-BE49-F238E27FC236}">
                  <a16:creationId xmlns:a16="http://schemas.microsoft.com/office/drawing/2014/main" id="{3BDA6991-BF55-190A-F817-4FC2BBC596AA}"/>
                </a:ext>
              </a:extLst>
            </p:cNvPr>
            <p:cNvSpPr/>
            <p:nvPr/>
          </p:nvSpPr>
          <p:spPr>
            <a:xfrm>
              <a:off x="1427969" y="2706958"/>
              <a:ext cx="6523" cy="50000"/>
            </a:xfrm>
            <a:custGeom>
              <a:avLst/>
              <a:gdLst/>
              <a:ahLst/>
              <a:cxnLst/>
              <a:rect l="l" t="t" r="r" b="b"/>
              <a:pathLst>
                <a:path w="365" h="2798" extrusionOk="0">
                  <a:moveTo>
                    <a:pt x="0" y="1"/>
                  </a:moveTo>
                  <a:lnTo>
                    <a:pt x="0" y="2798"/>
                  </a:lnTo>
                  <a:lnTo>
                    <a:pt x="365" y="2798"/>
                  </a:lnTo>
                  <a:lnTo>
                    <a:pt x="365"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2275;p40">
              <a:extLst>
                <a:ext uri="{FF2B5EF4-FFF2-40B4-BE49-F238E27FC236}">
                  <a16:creationId xmlns:a16="http://schemas.microsoft.com/office/drawing/2014/main" id="{4A3BC78C-8E63-58F7-A1C3-99BD11DCE0CD}"/>
                </a:ext>
              </a:extLst>
            </p:cNvPr>
            <p:cNvSpPr/>
            <p:nvPr/>
          </p:nvSpPr>
          <p:spPr>
            <a:xfrm>
              <a:off x="1058488" y="2752598"/>
              <a:ext cx="158686" cy="50000"/>
            </a:xfrm>
            <a:custGeom>
              <a:avLst/>
              <a:gdLst/>
              <a:ahLst/>
              <a:cxnLst/>
              <a:rect l="l" t="t" r="r" b="b"/>
              <a:pathLst>
                <a:path w="8880" h="2798" extrusionOk="0">
                  <a:moveTo>
                    <a:pt x="8636" y="244"/>
                  </a:moveTo>
                  <a:lnTo>
                    <a:pt x="8636" y="2555"/>
                  </a:lnTo>
                  <a:lnTo>
                    <a:pt x="244" y="2555"/>
                  </a:lnTo>
                  <a:lnTo>
                    <a:pt x="244" y="244"/>
                  </a:lnTo>
                  <a:close/>
                  <a:moveTo>
                    <a:pt x="1" y="1"/>
                  </a:moveTo>
                  <a:lnTo>
                    <a:pt x="1"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2276;p40">
              <a:extLst>
                <a:ext uri="{FF2B5EF4-FFF2-40B4-BE49-F238E27FC236}">
                  <a16:creationId xmlns:a16="http://schemas.microsoft.com/office/drawing/2014/main" id="{85041327-21CD-8712-F137-DAFBAB101C4A}"/>
                </a:ext>
              </a:extLst>
            </p:cNvPr>
            <p:cNvSpPr/>
            <p:nvPr/>
          </p:nvSpPr>
          <p:spPr>
            <a:xfrm>
              <a:off x="1212796" y="2752598"/>
              <a:ext cx="156505" cy="50000"/>
            </a:xfrm>
            <a:custGeom>
              <a:avLst/>
              <a:gdLst/>
              <a:ahLst/>
              <a:cxnLst/>
              <a:rect l="l" t="t" r="r" b="b"/>
              <a:pathLst>
                <a:path w="8758" h="2798" extrusionOk="0">
                  <a:moveTo>
                    <a:pt x="8514" y="244"/>
                  </a:moveTo>
                  <a:lnTo>
                    <a:pt x="8514" y="2555"/>
                  </a:lnTo>
                  <a:lnTo>
                    <a:pt x="244" y="2555"/>
                  </a:lnTo>
                  <a:lnTo>
                    <a:pt x="244" y="244"/>
                  </a:lnTo>
                  <a:close/>
                  <a:moveTo>
                    <a:pt x="1" y="1"/>
                  </a:moveTo>
                  <a:lnTo>
                    <a:pt x="1"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2277;p40">
              <a:extLst>
                <a:ext uri="{FF2B5EF4-FFF2-40B4-BE49-F238E27FC236}">
                  <a16:creationId xmlns:a16="http://schemas.microsoft.com/office/drawing/2014/main" id="{4E16917E-C790-FB70-BD9C-4B3B036368EF}"/>
                </a:ext>
              </a:extLst>
            </p:cNvPr>
            <p:cNvSpPr/>
            <p:nvPr/>
          </p:nvSpPr>
          <p:spPr>
            <a:xfrm>
              <a:off x="1364941" y="2752598"/>
              <a:ext cx="4360" cy="50000"/>
            </a:xfrm>
            <a:custGeom>
              <a:avLst/>
              <a:gdLst/>
              <a:ahLst/>
              <a:cxnLst/>
              <a:rect l="l" t="t" r="r" b="b"/>
              <a:pathLst>
                <a:path w="244" h="2798" extrusionOk="0">
                  <a:moveTo>
                    <a:pt x="0" y="1"/>
                  </a:moveTo>
                  <a:lnTo>
                    <a:pt x="0" y="2798"/>
                  </a:lnTo>
                  <a:lnTo>
                    <a:pt x="243" y="2798"/>
                  </a:lnTo>
                  <a:lnTo>
                    <a:pt x="243"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2278;p40">
              <a:extLst>
                <a:ext uri="{FF2B5EF4-FFF2-40B4-BE49-F238E27FC236}">
                  <a16:creationId xmlns:a16="http://schemas.microsoft.com/office/drawing/2014/main" id="{877E83F0-2B58-C5A8-0A80-B717527EB5EB}"/>
                </a:ext>
              </a:extLst>
            </p:cNvPr>
            <p:cNvSpPr/>
            <p:nvPr/>
          </p:nvSpPr>
          <p:spPr>
            <a:xfrm>
              <a:off x="1058488" y="2798238"/>
              <a:ext cx="67406" cy="50000"/>
            </a:xfrm>
            <a:custGeom>
              <a:avLst/>
              <a:gdLst/>
              <a:ahLst/>
              <a:cxnLst/>
              <a:rect l="l" t="t" r="r" b="b"/>
              <a:pathLst>
                <a:path w="3772" h="2798" extrusionOk="0">
                  <a:moveTo>
                    <a:pt x="3528" y="244"/>
                  </a:moveTo>
                  <a:lnTo>
                    <a:pt x="3528" y="2555"/>
                  </a:lnTo>
                  <a:lnTo>
                    <a:pt x="244" y="2555"/>
                  </a:lnTo>
                  <a:lnTo>
                    <a:pt x="244" y="244"/>
                  </a:lnTo>
                  <a:close/>
                  <a:moveTo>
                    <a:pt x="1" y="1"/>
                  </a:moveTo>
                  <a:lnTo>
                    <a:pt x="1" y="2676"/>
                  </a:lnTo>
                  <a:lnTo>
                    <a:pt x="1" y="2798"/>
                  </a:lnTo>
                  <a:lnTo>
                    <a:pt x="3771" y="2798"/>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2279;p40">
              <a:extLst>
                <a:ext uri="{FF2B5EF4-FFF2-40B4-BE49-F238E27FC236}">
                  <a16:creationId xmlns:a16="http://schemas.microsoft.com/office/drawing/2014/main" id="{A6E0476E-F856-04A3-67A1-E7AB60A1DCD3}"/>
                </a:ext>
              </a:extLst>
            </p:cNvPr>
            <p:cNvSpPr/>
            <p:nvPr/>
          </p:nvSpPr>
          <p:spPr>
            <a:xfrm>
              <a:off x="1058488" y="2798238"/>
              <a:ext cx="67406" cy="4360"/>
            </a:xfrm>
            <a:custGeom>
              <a:avLst/>
              <a:gdLst/>
              <a:ahLst/>
              <a:cxnLst/>
              <a:rect l="l" t="t" r="r" b="b"/>
              <a:pathLst>
                <a:path w="3772" h="244" extrusionOk="0">
                  <a:moveTo>
                    <a:pt x="1" y="1"/>
                  </a:moveTo>
                  <a:lnTo>
                    <a:pt x="1"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2280;p40">
              <a:extLst>
                <a:ext uri="{FF2B5EF4-FFF2-40B4-BE49-F238E27FC236}">
                  <a16:creationId xmlns:a16="http://schemas.microsoft.com/office/drawing/2014/main" id="{9664C919-07EF-452B-750F-9FE69E7D35A2}"/>
                </a:ext>
              </a:extLst>
            </p:cNvPr>
            <p:cNvSpPr/>
            <p:nvPr/>
          </p:nvSpPr>
          <p:spPr>
            <a:xfrm>
              <a:off x="1123696" y="2798238"/>
              <a:ext cx="156505" cy="50000"/>
            </a:xfrm>
            <a:custGeom>
              <a:avLst/>
              <a:gdLst/>
              <a:ahLst/>
              <a:cxnLst/>
              <a:rect l="l" t="t" r="r" b="b"/>
              <a:pathLst>
                <a:path w="8758" h="2798" extrusionOk="0">
                  <a:moveTo>
                    <a:pt x="8514" y="244"/>
                  </a:moveTo>
                  <a:lnTo>
                    <a:pt x="8514" y="2555"/>
                  </a:lnTo>
                  <a:lnTo>
                    <a:pt x="244" y="2555"/>
                  </a:lnTo>
                  <a:lnTo>
                    <a:pt x="244"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2281;p40">
              <a:extLst>
                <a:ext uri="{FF2B5EF4-FFF2-40B4-BE49-F238E27FC236}">
                  <a16:creationId xmlns:a16="http://schemas.microsoft.com/office/drawing/2014/main" id="{953A6986-5EB6-6E65-5D1C-66DFC1F3E9C6}"/>
                </a:ext>
              </a:extLst>
            </p:cNvPr>
            <p:cNvSpPr/>
            <p:nvPr/>
          </p:nvSpPr>
          <p:spPr>
            <a:xfrm>
              <a:off x="1123696" y="2798238"/>
              <a:ext cx="93478" cy="4360"/>
            </a:xfrm>
            <a:custGeom>
              <a:avLst/>
              <a:gdLst/>
              <a:ahLst/>
              <a:cxnLst/>
              <a:rect l="l" t="t" r="r" b="b"/>
              <a:pathLst>
                <a:path w="5231"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2282;p40">
              <a:extLst>
                <a:ext uri="{FF2B5EF4-FFF2-40B4-BE49-F238E27FC236}">
                  <a16:creationId xmlns:a16="http://schemas.microsoft.com/office/drawing/2014/main" id="{A62856F6-63B1-0BED-ADD9-3E2D5FBB5411}"/>
                </a:ext>
              </a:extLst>
            </p:cNvPr>
            <p:cNvSpPr/>
            <p:nvPr/>
          </p:nvSpPr>
          <p:spPr>
            <a:xfrm>
              <a:off x="1212796" y="2798238"/>
              <a:ext cx="67406" cy="4360"/>
            </a:xfrm>
            <a:custGeom>
              <a:avLst/>
              <a:gdLst/>
              <a:ahLst/>
              <a:cxnLst/>
              <a:rect l="l" t="t" r="r" b="b"/>
              <a:pathLst>
                <a:path w="3772" h="244" extrusionOk="0">
                  <a:moveTo>
                    <a:pt x="1" y="1"/>
                  </a:moveTo>
                  <a:lnTo>
                    <a:pt x="1"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2283;p40">
              <a:extLst>
                <a:ext uri="{FF2B5EF4-FFF2-40B4-BE49-F238E27FC236}">
                  <a16:creationId xmlns:a16="http://schemas.microsoft.com/office/drawing/2014/main" id="{D0FADEC4-B598-0ACB-AA5F-2C41B1CAB6BB}"/>
                </a:ext>
              </a:extLst>
            </p:cNvPr>
            <p:cNvSpPr/>
            <p:nvPr/>
          </p:nvSpPr>
          <p:spPr>
            <a:xfrm>
              <a:off x="1275823" y="2798238"/>
              <a:ext cx="156505" cy="50000"/>
            </a:xfrm>
            <a:custGeom>
              <a:avLst/>
              <a:gdLst/>
              <a:ahLst/>
              <a:cxnLst/>
              <a:rect l="l" t="t" r="r" b="b"/>
              <a:pathLst>
                <a:path w="8758" h="2798" extrusionOk="0">
                  <a:moveTo>
                    <a:pt x="8514" y="244"/>
                  </a:moveTo>
                  <a:lnTo>
                    <a:pt x="8514" y="2555"/>
                  </a:lnTo>
                  <a:lnTo>
                    <a:pt x="244" y="2555"/>
                  </a:lnTo>
                  <a:lnTo>
                    <a:pt x="244" y="244"/>
                  </a:lnTo>
                  <a:close/>
                  <a:moveTo>
                    <a:pt x="1" y="1"/>
                  </a:moveTo>
                  <a:lnTo>
                    <a:pt x="1"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2284;p40">
              <a:extLst>
                <a:ext uri="{FF2B5EF4-FFF2-40B4-BE49-F238E27FC236}">
                  <a16:creationId xmlns:a16="http://schemas.microsoft.com/office/drawing/2014/main" id="{507156DC-33CF-A26B-CFF4-FA55F2C73FD7}"/>
                </a:ext>
              </a:extLst>
            </p:cNvPr>
            <p:cNvSpPr/>
            <p:nvPr/>
          </p:nvSpPr>
          <p:spPr>
            <a:xfrm>
              <a:off x="1364941" y="2798238"/>
              <a:ext cx="67388" cy="4360"/>
            </a:xfrm>
            <a:custGeom>
              <a:avLst/>
              <a:gdLst/>
              <a:ahLst/>
              <a:cxnLst/>
              <a:rect l="l" t="t" r="r" b="b"/>
              <a:pathLst>
                <a:path w="3771" h="244" extrusionOk="0">
                  <a:moveTo>
                    <a:pt x="0" y="1"/>
                  </a:moveTo>
                  <a:lnTo>
                    <a:pt x="0" y="244"/>
                  </a:lnTo>
                  <a:lnTo>
                    <a:pt x="3770" y="244"/>
                  </a:lnTo>
                  <a:lnTo>
                    <a:pt x="377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2285;p40">
              <a:extLst>
                <a:ext uri="{FF2B5EF4-FFF2-40B4-BE49-F238E27FC236}">
                  <a16:creationId xmlns:a16="http://schemas.microsoft.com/office/drawing/2014/main" id="{8C586A33-454D-12A7-4175-D0810A6B8460}"/>
                </a:ext>
              </a:extLst>
            </p:cNvPr>
            <p:cNvSpPr/>
            <p:nvPr/>
          </p:nvSpPr>
          <p:spPr>
            <a:xfrm>
              <a:off x="1427969" y="2798238"/>
              <a:ext cx="6523" cy="50000"/>
            </a:xfrm>
            <a:custGeom>
              <a:avLst/>
              <a:gdLst/>
              <a:ahLst/>
              <a:cxnLst/>
              <a:rect l="l" t="t" r="r" b="b"/>
              <a:pathLst>
                <a:path w="365" h="2798" extrusionOk="0">
                  <a:moveTo>
                    <a:pt x="0" y="1"/>
                  </a:moveTo>
                  <a:lnTo>
                    <a:pt x="0" y="2798"/>
                  </a:lnTo>
                  <a:lnTo>
                    <a:pt x="365" y="2798"/>
                  </a:lnTo>
                  <a:lnTo>
                    <a:pt x="365"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2286;p40">
              <a:extLst>
                <a:ext uri="{FF2B5EF4-FFF2-40B4-BE49-F238E27FC236}">
                  <a16:creationId xmlns:a16="http://schemas.microsoft.com/office/drawing/2014/main" id="{4F218054-292C-F01F-8181-204BC17AD6ED}"/>
                </a:ext>
              </a:extLst>
            </p:cNvPr>
            <p:cNvSpPr/>
            <p:nvPr/>
          </p:nvSpPr>
          <p:spPr>
            <a:xfrm>
              <a:off x="1427969" y="2798238"/>
              <a:ext cx="6523" cy="4360"/>
            </a:xfrm>
            <a:custGeom>
              <a:avLst/>
              <a:gdLst/>
              <a:ahLst/>
              <a:cxnLst/>
              <a:rect l="l" t="t" r="r" b="b"/>
              <a:pathLst>
                <a:path w="365" h="244" extrusionOk="0">
                  <a:moveTo>
                    <a:pt x="0" y="1"/>
                  </a:moveTo>
                  <a:lnTo>
                    <a:pt x="0" y="244"/>
                  </a:lnTo>
                  <a:lnTo>
                    <a:pt x="365" y="244"/>
                  </a:lnTo>
                  <a:lnTo>
                    <a:pt x="365"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2287;p40">
              <a:extLst>
                <a:ext uri="{FF2B5EF4-FFF2-40B4-BE49-F238E27FC236}">
                  <a16:creationId xmlns:a16="http://schemas.microsoft.com/office/drawing/2014/main" id="{FC5D1951-2DA7-31AA-36CC-6791C5C20820}"/>
                </a:ext>
              </a:extLst>
            </p:cNvPr>
            <p:cNvSpPr/>
            <p:nvPr/>
          </p:nvSpPr>
          <p:spPr>
            <a:xfrm>
              <a:off x="1364941" y="2843878"/>
              <a:ext cx="67388" cy="4360"/>
            </a:xfrm>
            <a:custGeom>
              <a:avLst/>
              <a:gdLst/>
              <a:ahLst/>
              <a:cxnLst/>
              <a:rect l="l" t="t" r="r" b="b"/>
              <a:pathLst>
                <a:path w="3771" h="244" extrusionOk="0">
                  <a:moveTo>
                    <a:pt x="0" y="1"/>
                  </a:moveTo>
                  <a:lnTo>
                    <a:pt x="0" y="244"/>
                  </a:lnTo>
                  <a:lnTo>
                    <a:pt x="3770" y="244"/>
                  </a:lnTo>
                  <a:lnTo>
                    <a:pt x="377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2288;p40">
              <a:extLst>
                <a:ext uri="{FF2B5EF4-FFF2-40B4-BE49-F238E27FC236}">
                  <a16:creationId xmlns:a16="http://schemas.microsoft.com/office/drawing/2014/main" id="{A97E88D8-175B-54B5-419C-BAC877811309}"/>
                </a:ext>
              </a:extLst>
            </p:cNvPr>
            <p:cNvSpPr/>
            <p:nvPr/>
          </p:nvSpPr>
          <p:spPr>
            <a:xfrm>
              <a:off x="1427969" y="2843878"/>
              <a:ext cx="6523" cy="4360"/>
            </a:xfrm>
            <a:custGeom>
              <a:avLst/>
              <a:gdLst/>
              <a:ahLst/>
              <a:cxnLst/>
              <a:rect l="l" t="t" r="r" b="b"/>
              <a:pathLst>
                <a:path w="365" h="244" extrusionOk="0">
                  <a:moveTo>
                    <a:pt x="0" y="1"/>
                  </a:moveTo>
                  <a:lnTo>
                    <a:pt x="0" y="244"/>
                  </a:lnTo>
                  <a:lnTo>
                    <a:pt x="365" y="244"/>
                  </a:lnTo>
                  <a:lnTo>
                    <a:pt x="365"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2289;p40">
              <a:extLst>
                <a:ext uri="{FF2B5EF4-FFF2-40B4-BE49-F238E27FC236}">
                  <a16:creationId xmlns:a16="http://schemas.microsoft.com/office/drawing/2014/main" id="{34A43C01-988F-71A6-4876-08D577188892}"/>
                </a:ext>
              </a:extLst>
            </p:cNvPr>
            <p:cNvSpPr/>
            <p:nvPr/>
          </p:nvSpPr>
          <p:spPr>
            <a:xfrm>
              <a:off x="1275823" y="2798238"/>
              <a:ext cx="93478" cy="4360"/>
            </a:xfrm>
            <a:custGeom>
              <a:avLst/>
              <a:gdLst/>
              <a:ahLst/>
              <a:cxnLst/>
              <a:rect l="l" t="t" r="r" b="b"/>
              <a:pathLst>
                <a:path w="5231" h="244" extrusionOk="0">
                  <a:moveTo>
                    <a:pt x="1" y="1"/>
                  </a:moveTo>
                  <a:lnTo>
                    <a:pt x="1"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2290;p40">
              <a:extLst>
                <a:ext uri="{FF2B5EF4-FFF2-40B4-BE49-F238E27FC236}">
                  <a16:creationId xmlns:a16="http://schemas.microsoft.com/office/drawing/2014/main" id="{34521CFB-8639-D2FC-0CF7-7E975993D88D}"/>
                </a:ext>
              </a:extLst>
            </p:cNvPr>
            <p:cNvSpPr/>
            <p:nvPr/>
          </p:nvSpPr>
          <p:spPr>
            <a:xfrm>
              <a:off x="1364941" y="2798238"/>
              <a:ext cx="4360" cy="4360"/>
            </a:xfrm>
            <a:custGeom>
              <a:avLst/>
              <a:gdLst/>
              <a:ahLst/>
              <a:cxnLst/>
              <a:rect l="l" t="t" r="r" b="b"/>
              <a:pathLst>
                <a:path w="244" h="244" extrusionOk="0">
                  <a:moveTo>
                    <a:pt x="0" y="1"/>
                  </a:moveTo>
                  <a:lnTo>
                    <a:pt x="0" y="244"/>
                  </a:lnTo>
                  <a:lnTo>
                    <a:pt x="243" y="244"/>
                  </a:lnTo>
                  <a:lnTo>
                    <a:pt x="243"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2291;p40">
              <a:extLst>
                <a:ext uri="{FF2B5EF4-FFF2-40B4-BE49-F238E27FC236}">
                  <a16:creationId xmlns:a16="http://schemas.microsoft.com/office/drawing/2014/main" id="{36D332A7-0600-FA60-5B98-63E7DAD6FB19}"/>
                </a:ext>
              </a:extLst>
            </p:cNvPr>
            <p:cNvSpPr/>
            <p:nvPr/>
          </p:nvSpPr>
          <p:spPr>
            <a:xfrm>
              <a:off x="1058488" y="2843878"/>
              <a:ext cx="158686" cy="47838"/>
            </a:xfrm>
            <a:custGeom>
              <a:avLst/>
              <a:gdLst/>
              <a:ahLst/>
              <a:cxnLst/>
              <a:rect l="l" t="t" r="r" b="b"/>
              <a:pathLst>
                <a:path w="8880" h="2677" extrusionOk="0">
                  <a:moveTo>
                    <a:pt x="8636" y="244"/>
                  </a:moveTo>
                  <a:lnTo>
                    <a:pt x="8636" y="2433"/>
                  </a:lnTo>
                  <a:lnTo>
                    <a:pt x="244" y="2433"/>
                  </a:lnTo>
                  <a:lnTo>
                    <a:pt x="244" y="244"/>
                  </a:lnTo>
                  <a:close/>
                  <a:moveTo>
                    <a:pt x="1" y="1"/>
                  </a:moveTo>
                  <a:lnTo>
                    <a:pt x="1"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2292;p40">
              <a:extLst>
                <a:ext uri="{FF2B5EF4-FFF2-40B4-BE49-F238E27FC236}">
                  <a16:creationId xmlns:a16="http://schemas.microsoft.com/office/drawing/2014/main" id="{70D4FDDE-5E9F-95EC-4365-65A74BF8C03E}"/>
                </a:ext>
              </a:extLst>
            </p:cNvPr>
            <p:cNvSpPr/>
            <p:nvPr/>
          </p:nvSpPr>
          <p:spPr>
            <a:xfrm>
              <a:off x="1058488" y="2843878"/>
              <a:ext cx="67406" cy="4360"/>
            </a:xfrm>
            <a:custGeom>
              <a:avLst/>
              <a:gdLst/>
              <a:ahLst/>
              <a:cxnLst/>
              <a:rect l="l" t="t" r="r" b="b"/>
              <a:pathLst>
                <a:path w="3772" h="244" extrusionOk="0">
                  <a:moveTo>
                    <a:pt x="1" y="1"/>
                  </a:moveTo>
                  <a:lnTo>
                    <a:pt x="1"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2293;p40">
              <a:extLst>
                <a:ext uri="{FF2B5EF4-FFF2-40B4-BE49-F238E27FC236}">
                  <a16:creationId xmlns:a16="http://schemas.microsoft.com/office/drawing/2014/main" id="{F4BC6F71-9064-FB66-2629-B123CFCF9D2D}"/>
                </a:ext>
              </a:extLst>
            </p:cNvPr>
            <p:cNvSpPr/>
            <p:nvPr/>
          </p:nvSpPr>
          <p:spPr>
            <a:xfrm>
              <a:off x="1123696" y="2843878"/>
              <a:ext cx="93478" cy="4360"/>
            </a:xfrm>
            <a:custGeom>
              <a:avLst/>
              <a:gdLst/>
              <a:ahLst/>
              <a:cxnLst/>
              <a:rect l="l" t="t" r="r" b="b"/>
              <a:pathLst>
                <a:path w="5231"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2294;p40">
              <a:extLst>
                <a:ext uri="{FF2B5EF4-FFF2-40B4-BE49-F238E27FC236}">
                  <a16:creationId xmlns:a16="http://schemas.microsoft.com/office/drawing/2014/main" id="{DDF03CE2-5DAA-320C-A708-F0E08E57ECA2}"/>
                </a:ext>
              </a:extLst>
            </p:cNvPr>
            <p:cNvSpPr/>
            <p:nvPr/>
          </p:nvSpPr>
          <p:spPr>
            <a:xfrm>
              <a:off x="1212796" y="2843878"/>
              <a:ext cx="156505" cy="47838"/>
            </a:xfrm>
            <a:custGeom>
              <a:avLst/>
              <a:gdLst/>
              <a:ahLst/>
              <a:cxnLst/>
              <a:rect l="l" t="t" r="r" b="b"/>
              <a:pathLst>
                <a:path w="8758" h="2677" extrusionOk="0">
                  <a:moveTo>
                    <a:pt x="8514" y="244"/>
                  </a:moveTo>
                  <a:lnTo>
                    <a:pt x="8514" y="2433"/>
                  </a:lnTo>
                  <a:lnTo>
                    <a:pt x="244" y="2433"/>
                  </a:lnTo>
                  <a:lnTo>
                    <a:pt x="244" y="244"/>
                  </a:lnTo>
                  <a:close/>
                  <a:moveTo>
                    <a:pt x="1" y="1"/>
                  </a:moveTo>
                  <a:lnTo>
                    <a:pt x="1"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2295;p40">
              <a:extLst>
                <a:ext uri="{FF2B5EF4-FFF2-40B4-BE49-F238E27FC236}">
                  <a16:creationId xmlns:a16="http://schemas.microsoft.com/office/drawing/2014/main" id="{21347E56-9417-0420-F577-464A657E9555}"/>
                </a:ext>
              </a:extLst>
            </p:cNvPr>
            <p:cNvSpPr/>
            <p:nvPr/>
          </p:nvSpPr>
          <p:spPr>
            <a:xfrm>
              <a:off x="1364941" y="2843878"/>
              <a:ext cx="4360" cy="47838"/>
            </a:xfrm>
            <a:custGeom>
              <a:avLst/>
              <a:gdLst/>
              <a:ahLst/>
              <a:cxnLst/>
              <a:rect l="l" t="t" r="r" b="b"/>
              <a:pathLst>
                <a:path w="244" h="2677" extrusionOk="0">
                  <a:moveTo>
                    <a:pt x="0" y="1"/>
                  </a:moveTo>
                  <a:lnTo>
                    <a:pt x="0" y="2676"/>
                  </a:lnTo>
                  <a:lnTo>
                    <a:pt x="243" y="2676"/>
                  </a:lnTo>
                  <a:lnTo>
                    <a:pt x="243"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2296;p40">
              <a:extLst>
                <a:ext uri="{FF2B5EF4-FFF2-40B4-BE49-F238E27FC236}">
                  <a16:creationId xmlns:a16="http://schemas.microsoft.com/office/drawing/2014/main" id="{746A3FB4-9DED-CA60-801A-CF1B54E856BF}"/>
                </a:ext>
              </a:extLst>
            </p:cNvPr>
            <p:cNvSpPr/>
            <p:nvPr/>
          </p:nvSpPr>
          <p:spPr>
            <a:xfrm>
              <a:off x="1212796" y="2843878"/>
              <a:ext cx="67406" cy="4360"/>
            </a:xfrm>
            <a:custGeom>
              <a:avLst/>
              <a:gdLst/>
              <a:ahLst/>
              <a:cxnLst/>
              <a:rect l="l" t="t" r="r" b="b"/>
              <a:pathLst>
                <a:path w="3772" h="244" extrusionOk="0">
                  <a:moveTo>
                    <a:pt x="1" y="1"/>
                  </a:moveTo>
                  <a:lnTo>
                    <a:pt x="1"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2297;p40">
              <a:extLst>
                <a:ext uri="{FF2B5EF4-FFF2-40B4-BE49-F238E27FC236}">
                  <a16:creationId xmlns:a16="http://schemas.microsoft.com/office/drawing/2014/main" id="{26D7D713-4197-0E0C-DB54-F110DFF3E6AF}"/>
                </a:ext>
              </a:extLst>
            </p:cNvPr>
            <p:cNvSpPr/>
            <p:nvPr/>
          </p:nvSpPr>
          <p:spPr>
            <a:xfrm>
              <a:off x="1275823" y="2843878"/>
              <a:ext cx="93478" cy="4360"/>
            </a:xfrm>
            <a:custGeom>
              <a:avLst/>
              <a:gdLst/>
              <a:ahLst/>
              <a:cxnLst/>
              <a:rect l="l" t="t" r="r" b="b"/>
              <a:pathLst>
                <a:path w="5231" h="244" extrusionOk="0">
                  <a:moveTo>
                    <a:pt x="1" y="1"/>
                  </a:moveTo>
                  <a:lnTo>
                    <a:pt x="1"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2298;p40">
              <a:extLst>
                <a:ext uri="{FF2B5EF4-FFF2-40B4-BE49-F238E27FC236}">
                  <a16:creationId xmlns:a16="http://schemas.microsoft.com/office/drawing/2014/main" id="{3CDFA972-3D57-6D7B-D06A-3FFD5FC82D59}"/>
                </a:ext>
              </a:extLst>
            </p:cNvPr>
            <p:cNvSpPr/>
            <p:nvPr/>
          </p:nvSpPr>
          <p:spPr>
            <a:xfrm>
              <a:off x="1364941" y="2843878"/>
              <a:ext cx="4360" cy="4360"/>
            </a:xfrm>
            <a:custGeom>
              <a:avLst/>
              <a:gdLst/>
              <a:ahLst/>
              <a:cxnLst/>
              <a:rect l="l" t="t" r="r" b="b"/>
              <a:pathLst>
                <a:path w="244" h="244" extrusionOk="0">
                  <a:moveTo>
                    <a:pt x="0" y="1"/>
                  </a:moveTo>
                  <a:lnTo>
                    <a:pt x="0" y="244"/>
                  </a:lnTo>
                  <a:lnTo>
                    <a:pt x="243" y="244"/>
                  </a:lnTo>
                  <a:lnTo>
                    <a:pt x="243"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2299;p40">
              <a:extLst>
                <a:ext uri="{FF2B5EF4-FFF2-40B4-BE49-F238E27FC236}">
                  <a16:creationId xmlns:a16="http://schemas.microsoft.com/office/drawing/2014/main" id="{C5C9D2D8-AFF6-B286-2C2D-22A2D16CFD30}"/>
                </a:ext>
              </a:extLst>
            </p:cNvPr>
            <p:cNvSpPr/>
            <p:nvPr/>
          </p:nvSpPr>
          <p:spPr>
            <a:xfrm>
              <a:off x="1058488" y="2889518"/>
              <a:ext cx="67406" cy="47838"/>
            </a:xfrm>
            <a:custGeom>
              <a:avLst/>
              <a:gdLst/>
              <a:ahLst/>
              <a:cxnLst/>
              <a:rect l="l" t="t" r="r" b="b"/>
              <a:pathLst>
                <a:path w="3772" h="2677" extrusionOk="0">
                  <a:moveTo>
                    <a:pt x="3528" y="244"/>
                  </a:moveTo>
                  <a:lnTo>
                    <a:pt x="3528" y="2433"/>
                  </a:lnTo>
                  <a:lnTo>
                    <a:pt x="244" y="2433"/>
                  </a:lnTo>
                  <a:lnTo>
                    <a:pt x="244" y="244"/>
                  </a:lnTo>
                  <a:close/>
                  <a:moveTo>
                    <a:pt x="1" y="1"/>
                  </a:moveTo>
                  <a:lnTo>
                    <a:pt x="1" y="2676"/>
                  </a:lnTo>
                  <a:lnTo>
                    <a:pt x="3771" y="2676"/>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2300;p40">
              <a:extLst>
                <a:ext uri="{FF2B5EF4-FFF2-40B4-BE49-F238E27FC236}">
                  <a16:creationId xmlns:a16="http://schemas.microsoft.com/office/drawing/2014/main" id="{CD970815-B408-8DC9-8A3C-AD32631ECB02}"/>
                </a:ext>
              </a:extLst>
            </p:cNvPr>
            <p:cNvSpPr/>
            <p:nvPr/>
          </p:nvSpPr>
          <p:spPr>
            <a:xfrm>
              <a:off x="1123696" y="2889518"/>
              <a:ext cx="156505" cy="47838"/>
            </a:xfrm>
            <a:custGeom>
              <a:avLst/>
              <a:gdLst/>
              <a:ahLst/>
              <a:cxnLst/>
              <a:rect l="l" t="t" r="r" b="b"/>
              <a:pathLst>
                <a:path w="8758" h="2677" extrusionOk="0">
                  <a:moveTo>
                    <a:pt x="8514" y="244"/>
                  </a:moveTo>
                  <a:lnTo>
                    <a:pt x="8514" y="2433"/>
                  </a:lnTo>
                  <a:lnTo>
                    <a:pt x="244" y="2433"/>
                  </a:lnTo>
                  <a:lnTo>
                    <a:pt x="244" y="244"/>
                  </a:lnTo>
                  <a:close/>
                  <a:moveTo>
                    <a:pt x="0" y="1"/>
                  </a:moveTo>
                  <a:lnTo>
                    <a:pt x="0"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2301;p40">
              <a:extLst>
                <a:ext uri="{FF2B5EF4-FFF2-40B4-BE49-F238E27FC236}">
                  <a16:creationId xmlns:a16="http://schemas.microsoft.com/office/drawing/2014/main" id="{914DC637-1C5F-D5E9-3F19-5BDCB7F460FB}"/>
                </a:ext>
              </a:extLst>
            </p:cNvPr>
            <p:cNvSpPr/>
            <p:nvPr/>
          </p:nvSpPr>
          <p:spPr>
            <a:xfrm>
              <a:off x="1275823" y="2889518"/>
              <a:ext cx="156505" cy="47838"/>
            </a:xfrm>
            <a:custGeom>
              <a:avLst/>
              <a:gdLst/>
              <a:ahLst/>
              <a:cxnLst/>
              <a:rect l="l" t="t" r="r" b="b"/>
              <a:pathLst>
                <a:path w="8758" h="2677" extrusionOk="0">
                  <a:moveTo>
                    <a:pt x="8514" y="244"/>
                  </a:moveTo>
                  <a:lnTo>
                    <a:pt x="8514" y="2433"/>
                  </a:lnTo>
                  <a:lnTo>
                    <a:pt x="244" y="2433"/>
                  </a:lnTo>
                  <a:lnTo>
                    <a:pt x="244" y="244"/>
                  </a:lnTo>
                  <a:close/>
                  <a:moveTo>
                    <a:pt x="1" y="1"/>
                  </a:moveTo>
                  <a:lnTo>
                    <a:pt x="1"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2302;p40">
              <a:extLst>
                <a:ext uri="{FF2B5EF4-FFF2-40B4-BE49-F238E27FC236}">
                  <a16:creationId xmlns:a16="http://schemas.microsoft.com/office/drawing/2014/main" id="{BA0F3FE1-9D86-7EB6-ED51-41ACFDD686BD}"/>
                </a:ext>
              </a:extLst>
            </p:cNvPr>
            <p:cNvSpPr/>
            <p:nvPr/>
          </p:nvSpPr>
          <p:spPr>
            <a:xfrm>
              <a:off x="1427969" y="2889518"/>
              <a:ext cx="6523" cy="47838"/>
            </a:xfrm>
            <a:custGeom>
              <a:avLst/>
              <a:gdLst/>
              <a:ahLst/>
              <a:cxnLst/>
              <a:rect l="l" t="t" r="r" b="b"/>
              <a:pathLst>
                <a:path w="365" h="2677" extrusionOk="0">
                  <a:moveTo>
                    <a:pt x="0" y="1"/>
                  </a:moveTo>
                  <a:lnTo>
                    <a:pt x="0" y="2676"/>
                  </a:lnTo>
                  <a:lnTo>
                    <a:pt x="365" y="2676"/>
                  </a:lnTo>
                  <a:lnTo>
                    <a:pt x="365"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2303;p40">
              <a:extLst>
                <a:ext uri="{FF2B5EF4-FFF2-40B4-BE49-F238E27FC236}">
                  <a16:creationId xmlns:a16="http://schemas.microsoft.com/office/drawing/2014/main" id="{7D35CEBD-A5E8-E4FD-32E2-5C922DFF6994}"/>
                </a:ext>
              </a:extLst>
            </p:cNvPr>
            <p:cNvSpPr/>
            <p:nvPr/>
          </p:nvSpPr>
          <p:spPr>
            <a:xfrm>
              <a:off x="1058488" y="2935158"/>
              <a:ext cx="158686" cy="50018"/>
            </a:xfrm>
            <a:custGeom>
              <a:avLst/>
              <a:gdLst/>
              <a:ahLst/>
              <a:cxnLst/>
              <a:rect l="l" t="t" r="r" b="b"/>
              <a:pathLst>
                <a:path w="8880" h="2799" extrusionOk="0">
                  <a:moveTo>
                    <a:pt x="8636" y="244"/>
                  </a:moveTo>
                  <a:lnTo>
                    <a:pt x="8636" y="2433"/>
                  </a:lnTo>
                  <a:lnTo>
                    <a:pt x="244" y="2433"/>
                  </a:lnTo>
                  <a:lnTo>
                    <a:pt x="244" y="244"/>
                  </a:lnTo>
                  <a:close/>
                  <a:moveTo>
                    <a:pt x="1" y="1"/>
                  </a:moveTo>
                  <a:lnTo>
                    <a:pt x="1" y="2676"/>
                  </a:lnTo>
                  <a:lnTo>
                    <a:pt x="3528" y="2676"/>
                  </a:lnTo>
                  <a:lnTo>
                    <a:pt x="3528" y="2798"/>
                  </a:lnTo>
                  <a:lnTo>
                    <a:pt x="3893" y="2798"/>
                  </a:lnTo>
                  <a:lnTo>
                    <a:pt x="3893"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2304;p40">
              <a:extLst>
                <a:ext uri="{FF2B5EF4-FFF2-40B4-BE49-F238E27FC236}">
                  <a16:creationId xmlns:a16="http://schemas.microsoft.com/office/drawing/2014/main" id="{0ED3B354-BBB6-81E9-92EB-E75ED64615B7}"/>
                </a:ext>
              </a:extLst>
            </p:cNvPr>
            <p:cNvSpPr/>
            <p:nvPr/>
          </p:nvSpPr>
          <p:spPr>
            <a:xfrm>
              <a:off x="1212796" y="2935158"/>
              <a:ext cx="156505" cy="47838"/>
            </a:xfrm>
            <a:custGeom>
              <a:avLst/>
              <a:gdLst/>
              <a:ahLst/>
              <a:cxnLst/>
              <a:rect l="l" t="t" r="r" b="b"/>
              <a:pathLst>
                <a:path w="8758" h="2677" extrusionOk="0">
                  <a:moveTo>
                    <a:pt x="8514" y="244"/>
                  </a:moveTo>
                  <a:lnTo>
                    <a:pt x="8514" y="2433"/>
                  </a:lnTo>
                  <a:lnTo>
                    <a:pt x="244" y="2433"/>
                  </a:lnTo>
                  <a:lnTo>
                    <a:pt x="244" y="244"/>
                  </a:lnTo>
                  <a:close/>
                  <a:moveTo>
                    <a:pt x="1" y="1"/>
                  </a:moveTo>
                  <a:lnTo>
                    <a:pt x="1"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2305;p40">
              <a:extLst>
                <a:ext uri="{FF2B5EF4-FFF2-40B4-BE49-F238E27FC236}">
                  <a16:creationId xmlns:a16="http://schemas.microsoft.com/office/drawing/2014/main" id="{981C585D-6C84-F50F-A9CB-0E8760A8205B}"/>
                </a:ext>
              </a:extLst>
            </p:cNvPr>
            <p:cNvSpPr/>
            <p:nvPr/>
          </p:nvSpPr>
          <p:spPr>
            <a:xfrm>
              <a:off x="1364941" y="2935158"/>
              <a:ext cx="4360" cy="47838"/>
            </a:xfrm>
            <a:custGeom>
              <a:avLst/>
              <a:gdLst/>
              <a:ahLst/>
              <a:cxnLst/>
              <a:rect l="l" t="t" r="r" b="b"/>
              <a:pathLst>
                <a:path w="244" h="2677" extrusionOk="0">
                  <a:moveTo>
                    <a:pt x="0" y="1"/>
                  </a:moveTo>
                  <a:lnTo>
                    <a:pt x="0" y="2676"/>
                  </a:lnTo>
                  <a:lnTo>
                    <a:pt x="243" y="2676"/>
                  </a:lnTo>
                  <a:lnTo>
                    <a:pt x="243"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2306;p40">
              <a:extLst>
                <a:ext uri="{FF2B5EF4-FFF2-40B4-BE49-F238E27FC236}">
                  <a16:creationId xmlns:a16="http://schemas.microsoft.com/office/drawing/2014/main" id="{AE09FB45-2A22-099E-5D6F-81E9D214A4AD}"/>
                </a:ext>
              </a:extLst>
            </p:cNvPr>
            <p:cNvSpPr/>
            <p:nvPr/>
          </p:nvSpPr>
          <p:spPr>
            <a:xfrm>
              <a:off x="1058488" y="2978635"/>
              <a:ext cx="67406" cy="50000"/>
            </a:xfrm>
            <a:custGeom>
              <a:avLst/>
              <a:gdLst/>
              <a:ahLst/>
              <a:cxnLst/>
              <a:rect l="l" t="t" r="r" b="b"/>
              <a:pathLst>
                <a:path w="3772" h="2798" extrusionOk="0">
                  <a:moveTo>
                    <a:pt x="3528" y="365"/>
                  </a:moveTo>
                  <a:lnTo>
                    <a:pt x="3528" y="2554"/>
                  </a:lnTo>
                  <a:lnTo>
                    <a:pt x="244" y="2554"/>
                  </a:lnTo>
                  <a:lnTo>
                    <a:pt x="244" y="365"/>
                  </a:lnTo>
                  <a:close/>
                  <a:moveTo>
                    <a:pt x="1" y="0"/>
                  </a:moveTo>
                  <a:lnTo>
                    <a:pt x="1" y="2676"/>
                  </a:lnTo>
                  <a:lnTo>
                    <a:pt x="1" y="2797"/>
                  </a:lnTo>
                  <a:lnTo>
                    <a:pt x="3771" y="2797"/>
                  </a:lnTo>
                  <a:lnTo>
                    <a:pt x="3771" y="122"/>
                  </a:lnTo>
                  <a:lnTo>
                    <a:pt x="244" y="122"/>
                  </a:lnTo>
                  <a:lnTo>
                    <a:pt x="244"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2307;p40">
              <a:extLst>
                <a:ext uri="{FF2B5EF4-FFF2-40B4-BE49-F238E27FC236}">
                  <a16:creationId xmlns:a16="http://schemas.microsoft.com/office/drawing/2014/main" id="{0170BD17-7432-C177-C676-BB6A3585FE09}"/>
                </a:ext>
              </a:extLst>
            </p:cNvPr>
            <p:cNvSpPr/>
            <p:nvPr/>
          </p:nvSpPr>
          <p:spPr>
            <a:xfrm>
              <a:off x="1058488" y="2978635"/>
              <a:ext cx="67406" cy="6540"/>
            </a:xfrm>
            <a:custGeom>
              <a:avLst/>
              <a:gdLst/>
              <a:ahLst/>
              <a:cxnLst/>
              <a:rect l="l" t="t" r="r" b="b"/>
              <a:pathLst>
                <a:path w="3772" h="366" extrusionOk="0">
                  <a:moveTo>
                    <a:pt x="123" y="0"/>
                  </a:moveTo>
                  <a:lnTo>
                    <a:pt x="1" y="122"/>
                  </a:lnTo>
                  <a:lnTo>
                    <a:pt x="1" y="365"/>
                  </a:lnTo>
                  <a:lnTo>
                    <a:pt x="3649" y="365"/>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2308;p40">
              <a:extLst>
                <a:ext uri="{FF2B5EF4-FFF2-40B4-BE49-F238E27FC236}">
                  <a16:creationId xmlns:a16="http://schemas.microsoft.com/office/drawing/2014/main" id="{3D238CFA-C702-9D46-9D5E-F4573D562CEE}"/>
                </a:ext>
              </a:extLst>
            </p:cNvPr>
            <p:cNvSpPr/>
            <p:nvPr/>
          </p:nvSpPr>
          <p:spPr>
            <a:xfrm>
              <a:off x="1123696" y="2980798"/>
              <a:ext cx="156505" cy="47838"/>
            </a:xfrm>
            <a:custGeom>
              <a:avLst/>
              <a:gdLst/>
              <a:ahLst/>
              <a:cxnLst/>
              <a:rect l="l" t="t" r="r" b="b"/>
              <a:pathLst>
                <a:path w="8758" h="2677" extrusionOk="0">
                  <a:moveTo>
                    <a:pt x="8514" y="244"/>
                  </a:moveTo>
                  <a:lnTo>
                    <a:pt x="8514" y="2433"/>
                  </a:lnTo>
                  <a:lnTo>
                    <a:pt x="244" y="2433"/>
                  </a:lnTo>
                  <a:lnTo>
                    <a:pt x="244" y="244"/>
                  </a:lnTo>
                  <a:close/>
                  <a:moveTo>
                    <a:pt x="0" y="1"/>
                  </a:moveTo>
                  <a:lnTo>
                    <a:pt x="0"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2309;p40">
              <a:extLst>
                <a:ext uri="{FF2B5EF4-FFF2-40B4-BE49-F238E27FC236}">
                  <a16:creationId xmlns:a16="http://schemas.microsoft.com/office/drawing/2014/main" id="{43852838-23D3-32D2-9D5F-1B67F3FC0FEC}"/>
                </a:ext>
              </a:extLst>
            </p:cNvPr>
            <p:cNvSpPr/>
            <p:nvPr/>
          </p:nvSpPr>
          <p:spPr>
            <a:xfrm>
              <a:off x="1123696" y="2978635"/>
              <a:ext cx="93478" cy="6540"/>
            </a:xfrm>
            <a:custGeom>
              <a:avLst/>
              <a:gdLst/>
              <a:ahLst/>
              <a:cxnLst/>
              <a:rect l="l" t="t" r="r" b="b"/>
              <a:pathLst>
                <a:path w="5231" h="366" extrusionOk="0">
                  <a:moveTo>
                    <a:pt x="122" y="0"/>
                  </a:moveTo>
                  <a:lnTo>
                    <a:pt x="0" y="122"/>
                  </a:lnTo>
                  <a:lnTo>
                    <a:pt x="0" y="365"/>
                  </a:lnTo>
                  <a:lnTo>
                    <a:pt x="5230" y="365"/>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2310;p40">
              <a:extLst>
                <a:ext uri="{FF2B5EF4-FFF2-40B4-BE49-F238E27FC236}">
                  <a16:creationId xmlns:a16="http://schemas.microsoft.com/office/drawing/2014/main" id="{CED100F7-8781-5AE3-D930-9D707408DFBD}"/>
                </a:ext>
              </a:extLst>
            </p:cNvPr>
            <p:cNvSpPr/>
            <p:nvPr/>
          </p:nvSpPr>
          <p:spPr>
            <a:xfrm>
              <a:off x="1212796" y="2978635"/>
              <a:ext cx="67406" cy="6540"/>
            </a:xfrm>
            <a:custGeom>
              <a:avLst/>
              <a:gdLst/>
              <a:ahLst/>
              <a:cxnLst/>
              <a:rect l="l" t="t" r="r" b="b"/>
              <a:pathLst>
                <a:path w="3772" h="366" extrusionOk="0">
                  <a:moveTo>
                    <a:pt x="122" y="0"/>
                  </a:moveTo>
                  <a:lnTo>
                    <a:pt x="1" y="122"/>
                  </a:lnTo>
                  <a:lnTo>
                    <a:pt x="1" y="365"/>
                  </a:lnTo>
                  <a:lnTo>
                    <a:pt x="3649" y="365"/>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2311;p40">
              <a:extLst>
                <a:ext uri="{FF2B5EF4-FFF2-40B4-BE49-F238E27FC236}">
                  <a16:creationId xmlns:a16="http://schemas.microsoft.com/office/drawing/2014/main" id="{2C81694D-D7CB-9CB7-1F83-5FDEC25739B1}"/>
                </a:ext>
              </a:extLst>
            </p:cNvPr>
            <p:cNvSpPr/>
            <p:nvPr/>
          </p:nvSpPr>
          <p:spPr>
            <a:xfrm>
              <a:off x="1275823" y="2980798"/>
              <a:ext cx="156505" cy="47838"/>
            </a:xfrm>
            <a:custGeom>
              <a:avLst/>
              <a:gdLst/>
              <a:ahLst/>
              <a:cxnLst/>
              <a:rect l="l" t="t" r="r" b="b"/>
              <a:pathLst>
                <a:path w="8758" h="2677" extrusionOk="0">
                  <a:moveTo>
                    <a:pt x="8514" y="244"/>
                  </a:moveTo>
                  <a:lnTo>
                    <a:pt x="8514" y="2433"/>
                  </a:lnTo>
                  <a:lnTo>
                    <a:pt x="244" y="2433"/>
                  </a:lnTo>
                  <a:lnTo>
                    <a:pt x="244" y="244"/>
                  </a:lnTo>
                  <a:close/>
                  <a:moveTo>
                    <a:pt x="1" y="1"/>
                  </a:moveTo>
                  <a:lnTo>
                    <a:pt x="1"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2312;p40">
              <a:extLst>
                <a:ext uri="{FF2B5EF4-FFF2-40B4-BE49-F238E27FC236}">
                  <a16:creationId xmlns:a16="http://schemas.microsoft.com/office/drawing/2014/main" id="{7570040D-F862-04A6-3D67-E6DB734E0787}"/>
                </a:ext>
              </a:extLst>
            </p:cNvPr>
            <p:cNvSpPr/>
            <p:nvPr/>
          </p:nvSpPr>
          <p:spPr>
            <a:xfrm>
              <a:off x="1364941" y="2978635"/>
              <a:ext cx="67388" cy="6540"/>
            </a:xfrm>
            <a:custGeom>
              <a:avLst/>
              <a:gdLst/>
              <a:ahLst/>
              <a:cxnLst/>
              <a:rect l="l" t="t" r="r" b="b"/>
              <a:pathLst>
                <a:path w="3771" h="366" extrusionOk="0">
                  <a:moveTo>
                    <a:pt x="122" y="0"/>
                  </a:moveTo>
                  <a:lnTo>
                    <a:pt x="0" y="122"/>
                  </a:lnTo>
                  <a:lnTo>
                    <a:pt x="0" y="365"/>
                  </a:lnTo>
                  <a:lnTo>
                    <a:pt x="3649" y="365"/>
                  </a:lnTo>
                  <a:lnTo>
                    <a:pt x="3770" y="243"/>
                  </a:lnTo>
                  <a:lnTo>
                    <a:pt x="377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2313;p40">
              <a:extLst>
                <a:ext uri="{FF2B5EF4-FFF2-40B4-BE49-F238E27FC236}">
                  <a16:creationId xmlns:a16="http://schemas.microsoft.com/office/drawing/2014/main" id="{D5588053-B11A-4138-84CC-6A783A844710}"/>
                </a:ext>
              </a:extLst>
            </p:cNvPr>
            <p:cNvSpPr/>
            <p:nvPr/>
          </p:nvSpPr>
          <p:spPr>
            <a:xfrm>
              <a:off x="1427969" y="2980798"/>
              <a:ext cx="6523" cy="47838"/>
            </a:xfrm>
            <a:custGeom>
              <a:avLst/>
              <a:gdLst/>
              <a:ahLst/>
              <a:cxnLst/>
              <a:rect l="l" t="t" r="r" b="b"/>
              <a:pathLst>
                <a:path w="365" h="2677" extrusionOk="0">
                  <a:moveTo>
                    <a:pt x="0" y="1"/>
                  </a:moveTo>
                  <a:lnTo>
                    <a:pt x="0" y="2676"/>
                  </a:lnTo>
                  <a:lnTo>
                    <a:pt x="365" y="2676"/>
                  </a:lnTo>
                  <a:lnTo>
                    <a:pt x="365"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2314;p40">
              <a:extLst>
                <a:ext uri="{FF2B5EF4-FFF2-40B4-BE49-F238E27FC236}">
                  <a16:creationId xmlns:a16="http://schemas.microsoft.com/office/drawing/2014/main" id="{0C387A0E-7C76-90ED-7651-1FABCA954AE0}"/>
                </a:ext>
              </a:extLst>
            </p:cNvPr>
            <p:cNvSpPr/>
            <p:nvPr/>
          </p:nvSpPr>
          <p:spPr>
            <a:xfrm>
              <a:off x="1427969" y="2978635"/>
              <a:ext cx="6523" cy="6540"/>
            </a:xfrm>
            <a:custGeom>
              <a:avLst/>
              <a:gdLst/>
              <a:ahLst/>
              <a:cxnLst/>
              <a:rect l="l" t="t" r="r" b="b"/>
              <a:pathLst>
                <a:path w="365" h="366" extrusionOk="0">
                  <a:moveTo>
                    <a:pt x="243" y="0"/>
                  </a:moveTo>
                  <a:lnTo>
                    <a:pt x="0" y="122"/>
                  </a:lnTo>
                  <a:lnTo>
                    <a:pt x="0" y="365"/>
                  </a:lnTo>
                  <a:lnTo>
                    <a:pt x="243" y="365"/>
                  </a:lnTo>
                  <a:lnTo>
                    <a:pt x="365" y="243"/>
                  </a:lnTo>
                  <a:lnTo>
                    <a:pt x="365"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315;p40">
              <a:extLst>
                <a:ext uri="{FF2B5EF4-FFF2-40B4-BE49-F238E27FC236}">
                  <a16:creationId xmlns:a16="http://schemas.microsoft.com/office/drawing/2014/main" id="{32AA3081-0717-D948-B18D-16A6B41A2B60}"/>
                </a:ext>
              </a:extLst>
            </p:cNvPr>
            <p:cNvSpPr/>
            <p:nvPr/>
          </p:nvSpPr>
          <p:spPr>
            <a:xfrm>
              <a:off x="1364941" y="3024275"/>
              <a:ext cx="67388" cy="4360"/>
            </a:xfrm>
            <a:custGeom>
              <a:avLst/>
              <a:gdLst/>
              <a:ahLst/>
              <a:cxnLst/>
              <a:rect l="l" t="t" r="r" b="b"/>
              <a:pathLst>
                <a:path w="3771" h="244" extrusionOk="0">
                  <a:moveTo>
                    <a:pt x="0" y="0"/>
                  </a:moveTo>
                  <a:lnTo>
                    <a:pt x="0" y="243"/>
                  </a:lnTo>
                  <a:lnTo>
                    <a:pt x="3770" y="243"/>
                  </a:lnTo>
                  <a:lnTo>
                    <a:pt x="377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316;p40">
              <a:extLst>
                <a:ext uri="{FF2B5EF4-FFF2-40B4-BE49-F238E27FC236}">
                  <a16:creationId xmlns:a16="http://schemas.microsoft.com/office/drawing/2014/main" id="{B53FB2B5-4AEE-116E-8E44-5B922777C27B}"/>
                </a:ext>
              </a:extLst>
            </p:cNvPr>
            <p:cNvSpPr/>
            <p:nvPr/>
          </p:nvSpPr>
          <p:spPr>
            <a:xfrm>
              <a:off x="1427969" y="3024275"/>
              <a:ext cx="6523" cy="4360"/>
            </a:xfrm>
            <a:custGeom>
              <a:avLst/>
              <a:gdLst/>
              <a:ahLst/>
              <a:cxnLst/>
              <a:rect l="l" t="t" r="r" b="b"/>
              <a:pathLst>
                <a:path w="365" h="244" extrusionOk="0">
                  <a:moveTo>
                    <a:pt x="0" y="0"/>
                  </a:moveTo>
                  <a:lnTo>
                    <a:pt x="0" y="243"/>
                  </a:lnTo>
                  <a:lnTo>
                    <a:pt x="365" y="243"/>
                  </a:lnTo>
                  <a:lnTo>
                    <a:pt x="365"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317;p40">
              <a:extLst>
                <a:ext uri="{FF2B5EF4-FFF2-40B4-BE49-F238E27FC236}">
                  <a16:creationId xmlns:a16="http://schemas.microsoft.com/office/drawing/2014/main" id="{0343918E-0457-77B0-3939-D4B336C08B08}"/>
                </a:ext>
              </a:extLst>
            </p:cNvPr>
            <p:cNvSpPr/>
            <p:nvPr/>
          </p:nvSpPr>
          <p:spPr>
            <a:xfrm>
              <a:off x="1275823" y="2978635"/>
              <a:ext cx="93478" cy="6540"/>
            </a:xfrm>
            <a:custGeom>
              <a:avLst/>
              <a:gdLst/>
              <a:ahLst/>
              <a:cxnLst/>
              <a:rect l="l" t="t" r="r" b="b"/>
              <a:pathLst>
                <a:path w="5231" h="366" extrusionOk="0">
                  <a:moveTo>
                    <a:pt x="122" y="0"/>
                  </a:moveTo>
                  <a:lnTo>
                    <a:pt x="1" y="122"/>
                  </a:lnTo>
                  <a:lnTo>
                    <a:pt x="1" y="365"/>
                  </a:lnTo>
                  <a:lnTo>
                    <a:pt x="5109" y="365"/>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318;p40">
              <a:extLst>
                <a:ext uri="{FF2B5EF4-FFF2-40B4-BE49-F238E27FC236}">
                  <a16:creationId xmlns:a16="http://schemas.microsoft.com/office/drawing/2014/main" id="{F3748029-D124-0887-D340-E3DD873416AF}"/>
                </a:ext>
              </a:extLst>
            </p:cNvPr>
            <p:cNvSpPr/>
            <p:nvPr/>
          </p:nvSpPr>
          <p:spPr>
            <a:xfrm>
              <a:off x="1364941" y="2978635"/>
              <a:ext cx="4360" cy="6540"/>
            </a:xfrm>
            <a:custGeom>
              <a:avLst/>
              <a:gdLst/>
              <a:ahLst/>
              <a:cxnLst/>
              <a:rect l="l" t="t" r="r" b="b"/>
              <a:pathLst>
                <a:path w="244" h="366" extrusionOk="0">
                  <a:moveTo>
                    <a:pt x="122" y="0"/>
                  </a:moveTo>
                  <a:lnTo>
                    <a:pt x="0" y="122"/>
                  </a:lnTo>
                  <a:lnTo>
                    <a:pt x="0" y="365"/>
                  </a:lnTo>
                  <a:lnTo>
                    <a:pt x="122" y="365"/>
                  </a:lnTo>
                  <a:lnTo>
                    <a:pt x="243" y="243"/>
                  </a:lnTo>
                  <a:lnTo>
                    <a:pt x="243"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319;p40">
              <a:extLst>
                <a:ext uri="{FF2B5EF4-FFF2-40B4-BE49-F238E27FC236}">
                  <a16:creationId xmlns:a16="http://schemas.microsoft.com/office/drawing/2014/main" id="{B50B7D67-3D24-8870-8184-72B7D9AD9317}"/>
                </a:ext>
              </a:extLst>
            </p:cNvPr>
            <p:cNvSpPr/>
            <p:nvPr/>
          </p:nvSpPr>
          <p:spPr>
            <a:xfrm>
              <a:off x="1058488" y="3024275"/>
              <a:ext cx="158686" cy="50000"/>
            </a:xfrm>
            <a:custGeom>
              <a:avLst/>
              <a:gdLst/>
              <a:ahLst/>
              <a:cxnLst/>
              <a:rect l="l" t="t" r="r" b="b"/>
              <a:pathLst>
                <a:path w="8880" h="2798" extrusionOk="0">
                  <a:moveTo>
                    <a:pt x="8636" y="243"/>
                  </a:moveTo>
                  <a:lnTo>
                    <a:pt x="8636" y="2554"/>
                  </a:lnTo>
                  <a:lnTo>
                    <a:pt x="244" y="2554"/>
                  </a:lnTo>
                  <a:lnTo>
                    <a:pt x="244" y="243"/>
                  </a:lnTo>
                  <a:close/>
                  <a:moveTo>
                    <a:pt x="1" y="0"/>
                  </a:moveTo>
                  <a:lnTo>
                    <a:pt x="1"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320;p40">
              <a:extLst>
                <a:ext uri="{FF2B5EF4-FFF2-40B4-BE49-F238E27FC236}">
                  <a16:creationId xmlns:a16="http://schemas.microsoft.com/office/drawing/2014/main" id="{C53C1228-4441-4DF8-7BD7-57EE35BD8967}"/>
                </a:ext>
              </a:extLst>
            </p:cNvPr>
            <p:cNvSpPr/>
            <p:nvPr/>
          </p:nvSpPr>
          <p:spPr>
            <a:xfrm>
              <a:off x="1058488" y="3024275"/>
              <a:ext cx="67406" cy="4360"/>
            </a:xfrm>
            <a:custGeom>
              <a:avLst/>
              <a:gdLst/>
              <a:ahLst/>
              <a:cxnLst/>
              <a:rect l="l" t="t" r="r" b="b"/>
              <a:pathLst>
                <a:path w="3772" h="244" extrusionOk="0">
                  <a:moveTo>
                    <a:pt x="1" y="0"/>
                  </a:moveTo>
                  <a:lnTo>
                    <a:pt x="1"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321;p40">
              <a:extLst>
                <a:ext uri="{FF2B5EF4-FFF2-40B4-BE49-F238E27FC236}">
                  <a16:creationId xmlns:a16="http://schemas.microsoft.com/office/drawing/2014/main" id="{3C010F8A-A4EA-4F94-B34A-931D33D6C40B}"/>
                </a:ext>
              </a:extLst>
            </p:cNvPr>
            <p:cNvSpPr/>
            <p:nvPr/>
          </p:nvSpPr>
          <p:spPr>
            <a:xfrm>
              <a:off x="1123696" y="3024275"/>
              <a:ext cx="93478" cy="4360"/>
            </a:xfrm>
            <a:custGeom>
              <a:avLst/>
              <a:gdLst/>
              <a:ahLst/>
              <a:cxnLst/>
              <a:rect l="l" t="t" r="r" b="b"/>
              <a:pathLst>
                <a:path w="5231"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2322;p40">
              <a:extLst>
                <a:ext uri="{FF2B5EF4-FFF2-40B4-BE49-F238E27FC236}">
                  <a16:creationId xmlns:a16="http://schemas.microsoft.com/office/drawing/2014/main" id="{5CAD643B-C6DD-883F-0A6A-18201E3B7D17}"/>
                </a:ext>
              </a:extLst>
            </p:cNvPr>
            <p:cNvSpPr/>
            <p:nvPr/>
          </p:nvSpPr>
          <p:spPr>
            <a:xfrm>
              <a:off x="1212796" y="3024275"/>
              <a:ext cx="156505" cy="50000"/>
            </a:xfrm>
            <a:custGeom>
              <a:avLst/>
              <a:gdLst/>
              <a:ahLst/>
              <a:cxnLst/>
              <a:rect l="l" t="t" r="r" b="b"/>
              <a:pathLst>
                <a:path w="8758" h="2798" extrusionOk="0">
                  <a:moveTo>
                    <a:pt x="8514" y="243"/>
                  </a:moveTo>
                  <a:lnTo>
                    <a:pt x="8514" y="2554"/>
                  </a:lnTo>
                  <a:lnTo>
                    <a:pt x="244" y="2554"/>
                  </a:lnTo>
                  <a:lnTo>
                    <a:pt x="244" y="243"/>
                  </a:lnTo>
                  <a:close/>
                  <a:moveTo>
                    <a:pt x="1" y="0"/>
                  </a:moveTo>
                  <a:lnTo>
                    <a:pt x="1"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2323;p40">
              <a:extLst>
                <a:ext uri="{FF2B5EF4-FFF2-40B4-BE49-F238E27FC236}">
                  <a16:creationId xmlns:a16="http://schemas.microsoft.com/office/drawing/2014/main" id="{F85F9A6D-C290-CC9E-F2A1-918AC3F3DD52}"/>
                </a:ext>
              </a:extLst>
            </p:cNvPr>
            <p:cNvSpPr/>
            <p:nvPr/>
          </p:nvSpPr>
          <p:spPr>
            <a:xfrm>
              <a:off x="1364941" y="3024275"/>
              <a:ext cx="4360" cy="50000"/>
            </a:xfrm>
            <a:custGeom>
              <a:avLst/>
              <a:gdLst/>
              <a:ahLst/>
              <a:cxnLst/>
              <a:rect l="l" t="t" r="r" b="b"/>
              <a:pathLst>
                <a:path w="244" h="2798" extrusionOk="0">
                  <a:moveTo>
                    <a:pt x="0" y="0"/>
                  </a:moveTo>
                  <a:lnTo>
                    <a:pt x="0" y="2797"/>
                  </a:lnTo>
                  <a:lnTo>
                    <a:pt x="243" y="2797"/>
                  </a:lnTo>
                  <a:lnTo>
                    <a:pt x="243"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2324;p40">
              <a:extLst>
                <a:ext uri="{FF2B5EF4-FFF2-40B4-BE49-F238E27FC236}">
                  <a16:creationId xmlns:a16="http://schemas.microsoft.com/office/drawing/2014/main" id="{796255EA-BB39-83DD-89F3-80EE509D57D9}"/>
                </a:ext>
              </a:extLst>
            </p:cNvPr>
            <p:cNvSpPr/>
            <p:nvPr/>
          </p:nvSpPr>
          <p:spPr>
            <a:xfrm>
              <a:off x="1212796" y="3024275"/>
              <a:ext cx="67406" cy="4360"/>
            </a:xfrm>
            <a:custGeom>
              <a:avLst/>
              <a:gdLst/>
              <a:ahLst/>
              <a:cxnLst/>
              <a:rect l="l" t="t" r="r" b="b"/>
              <a:pathLst>
                <a:path w="3772" h="244" extrusionOk="0">
                  <a:moveTo>
                    <a:pt x="1" y="0"/>
                  </a:moveTo>
                  <a:lnTo>
                    <a:pt x="1"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2325;p40">
              <a:extLst>
                <a:ext uri="{FF2B5EF4-FFF2-40B4-BE49-F238E27FC236}">
                  <a16:creationId xmlns:a16="http://schemas.microsoft.com/office/drawing/2014/main" id="{0C6E570E-D454-9124-E11C-42E40C3F9356}"/>
                </a:ext>
              </a:extLst>
            </p:cNvPr>
            <p:cNvSpPr/>
            <p:nvPr/>
          </p:nvSpPr>
          <p:spPr>
            <a:xfrm>
              <a:off x="1275823" y="3024275"/>
              <a:ext cx="93478" cy="4360"/>
            </a:xfrm>
            <a:custGeom>
              <a:avLst/>
              <a:gdLst/>
              <a:ahLst/>
              <a:cxnLst/>
              <a:rect l="l" t="t" r="r" b="b"/>
              <a:pathLst>
                <a:path w="5231" h="244" extrusionOk="0">
                  <a:moveTo>
                    <a:pt x="1" y="0"/>
                  </a:moveTo>
                  <a:lnTo>
                    <a:pt x="1"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2326;p40">
              <a:extLst>
                <a:ext uri="{FF2B5EF4-FFF2-40B4-BE49-F238E27FC236}">
                  <a16:creationId xmlns:a16="http://schemas.microsoft.com/office/drawing/2014/main" id="{9A298A45-79D1-2FD6-C3C2-26A44FD1F55F}"/>
                </a:ext>
              </a:extLst>
            </p:cNvPr>
            <p:cNvSpPr/>
            <p:nvPr/>
          </p:nvSpPr>
          <p:spPr>
            <a:xfrm>
              <a:off x="1364941" y="3024275"/>
              <a:ext cx="4360" cy="4360"/>
            </a:xfrm>
            <a:custGeom>
              <a:avLst/>
              <a:gdLst/>
              <a:ahLst/>
              <a:cxnLst/>
              <a:rect l="l" t="t" r="r" b="b"/>
              <a:pathLst>
                <a:path w="244" h="244" extrusionOk="0">
                  <a:moveTo>
                    <a:pt x="0" y="0"/>
                  </a:moveTo>
                  <a:lnTo>
                    <a:pt x="0" y="243"/>
                  </a:lnTo>
                  <a:lnTo>
                    <a:pt x="243" y="243"/>
                  </a:lnTo>
                  <a:lnTo>
                    <a:pt x="243"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2327;p40">
              <a:extLst>
                <a:ext uri="{FF2B5EF4-FFF2-40B4-BE49-F238E27FC236}">
                  <a16:creationId xmlns:a16="http://schemas.microsoft.com/office/drawing/2014/main" id="{C7AD0C78-CDD1-A038-CD4B-D34918D0E39F}"/>
                </a:ext>
              </a:extLst>
            </p:cNvPr>
            <p:cNvSpPr/>
            <p:nvPr/>
          </p:nvSpPr>
          <p:spPr>
            <a:xfrm>
              <a:off x="1058488" y="3069915"/>
              <a:ext cx="67406" cy="50000"/>
            </a:xfrm>
            <a:custGeom>
              <a:avLst/>
              <a:gdLst/>
              <a:ahLst/>
              <a:cxnLst/>
              <a:rect l="l" t="t" r="r" b="b"/>
              <a:pathLst>
                <a:path w="3772" h="2798" extrusionOk="0">
                  <a:moveTo>
                    <a:pt x="3528" y="243"/>
                  </a:moveTo>
                  <a:lnTo>
                    <a:pt x="3528" y="2554"/>
                  </a:lnTo>
                  <a:lnTo>
                    <a:pt x="244" y="2554"/>
                  </a:lnTo>
                  <a:lnTo>
                    <a:pt x="244" y="243"/>
                  </a:lnTo>
                  <a:close/>
                  <a:moveTo>
                    <a:pt x="1" y="0"/>
                  </a:moveTo>
                  <a:lnTo>
                    <a:pt x="1" y="2797"/>
                  </a:lnTo>
                  <a:lnTo>
                    <a:pt x="3771" y="2797"/>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2328;p40">
              <a:extLst>
                <a:ext uri="{FF2B5EF4-FFF2-40B4-BE49-F238E27FC236}">
                  <a16:creationId xmlns:a16="http://schemas.microsoft.com/office/drawing/2014/main" id="{187E439A-0967-9689-BFA2-D7DDF9546E1A}"/>
                </a:ext>
              </a:extLst>
            </p:cNvPr>
            <p:cNvSpPr/>
            <p:nvPr/>
          </p:nvSpPr>
          <p:spPr>
            <a:xfrm>
              <a:off x="1123696" y="3069915"/>
              <a:ext cx="156505" cy="50000"/>
            </a:xfrm>
            <a:custGeom>
              <a:avLst/>
              <a:gdLst/>
              <a:ahLst/>
              <a:cxnLst/>
              <a:rect l="l" t="t" r="r" b="b"/>
              <a:pathLst>
                <a:path w="8758" h="2798" extrusionOk="0">
                  <a:moveTo>
                    <a:pt x="8514" y="243"/>
                  </a:moveTo>
                  <a:lnTo>
                    <a:pt x="8514" y="2554"/>
                  </a:lnTo>
                  <a:lnTo>
                    <a:pt x="244" y="2554"/>
                  </a:lnTo>
                  <a:lnTo>
                    <a:pt x="244" y="243"/>
                  </a:lnTo>
                  <a:close/>
                  <a:moveTo>
                    <a:pt x="0" y="0"/>
                  </a:moveTo>
                  <a:lnTo>
                    <a:pt x="0"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2329;p40">
              <a:extLst>
                <a:ext uri="{FF2B5EF4-FFF2-40B4-BE49-F238E27FC236}">
                  <a16:creationId xmlns:a16="http://schemas.microsoft.com/office/drawing/2014/main" id="{ECC5159D-8A31-DB2F-551E-6AAB80623C35}"/>
                </a:ext>
              </a:extLst>
            </p:cNvPr>
            <p:cNvSpPr/>
            <p:nvPr/>
          </p:nvSpPr>
          <p:spPr>
            <a:xfrm>
              <a:off x="1275823" y="3069915"/>
              <a:ext cx="156505" cy="50000"/>
            </a:xfrm>
            <a:custGeom>
              <a:avLst/>
              <a:gdLst/>
              <a:ahLst/>
              <a:cxnLst/>
              <a:rect l="l" t="t" r="r" b="b"/>
              <a:pathLst>
                <a:path w="8758" h="2798" extrusionOk="0">
                  <a:moveTo>
                    <a:pt x="8514" y="243"/>
                  </a:moveTo>
                  <a:lnTo>
                    <a:pt x="8514" y="2554"/>
                  </a:lnTo>
                  <a:lnTo>
                    <a:pt x="244" y="2554"/>
                  </a:lnTo>
                  <a:lnTo>
                    <a:pt x="244" y="243"/>
                  </a:lnTo>
                  <a:close/>
                  <a:moveTo>
                    <a:pt x="1" y="0"/>
                  </a:moveTo>
                  <a:lnTo>
                    <a:pt x="1"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2330;p40">
              <a:extLst>
                <a:ext uri="{FF2B5EF4-FFF2-40B4-BE49-F238E27FC236}">
                  <a16:creationId xmlns:a16="http://schemas.microsoft.com/office/drawing/2014/main" id="{672B409D-DEF4-0629-F519-B366ECC93700}"/>
                </a:ext>
              </a:extLst>
            </p:cNvPr>
            <p:cNvSpPr/>
            <p:nvPr/>
          </p:nvSpPr>
          <p:spPr>
            <a:xfrm>
              <a:off x="1427969" y="3069915"/>
              <a:ext cx="6523" cy="50000"/>
            </a:xfrm>
            <a:custGeom>
              <a:avLst/>
              <a:gdLst/>
              <a:ahLst/>
              <a:cxnLst/>
              <a:rect l="l" t="t" r="r" b="b"/>
              <a:pathLst>
                <a:path w="365" h="2798" extrusionOk="0">
                  <a:moveTo>
                    <a:pt x="0" y="0"/>
                  </a:moveTo>
                  <a:lnTo>
                    <a:pt x="0" y="2797"/>
                  </a:lnTo>
                  <a:lnTo>
                    <a:pt x="365" y="2797"/>
                  </a:lnTo>
                  <a:lnTo>
                    <a:pt x="365"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2331;p40">
              <a:extLst>
                <a:ext uri="{FF2B5EF4-FFF2-40B4-BE49-F238E27FC236}">
                  <a16:creationId xmlns:a16="http://schemas.microsoft.com/office/drawing/2014/main" id="{72FAE435-1316-4E9C-F535-0DE8D8B50864}"/>
                </a:ext>
              </a:extLst>
            </p:cNvPr>
            <p:cNvSpPr/>
            <p:nvPr/>
          </p:nvSpPr>
          <p:spPr>
            <a:xfrm>
              <a:off x="1058488" y="3117717"/>
              <a:ext cx="158686" cy="47838"/>
            </a:xfrm>
            <a:custGeom>
              <a:avLst/>
              <a:gdLst/>
              <a:ahLst/>
              <a:cxnLst/>
              <a:rect l="l" t="t" r="r" b="b"/>
              <a:pathLst>
                <a:path w="8880" h="2677" extrusionOk="0">
                  <a:moveTo>
                    <a:pt x="8636" y="244"/>
                  </a:moveTo>
                  <a:lnTo>
                    <a:pt x="8636" y="2433"/>
                  </a:lnTo>
                  <a:lnTo>
                    <a:pt x="244" y="2433"/>
                  </a:lnTo>
                  <a:lnTo>
                    <a:pt x="244" y="244"/>
                  </a:lnTo>
                  <a:close/>
                  <a:moveTo>
                    <a:pt x="1" y="1"/>
                  </a:moveTo>
                  <a:lnTo>
                    <a:pt x="1"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2332;p40">
              <a:extLst>
                <a:ext uri="{FF2B5EF4-FFF2-40B4-BE49-F238E27FC236}">
                  <a16:creationId xmlns:a16="http://schemas.microsoft.com/office/drawing/2014/main" id="{AEA6F1A0-24CF-08E8-036D-A8F14CD0EC44}"/>
                </a:ext>
              </a:extLst>
            </p:cNvPr>
            <p:cNvSpPr/>
            <p:nvPr/>
          </p:nvSpPr>
          <p:spPr>
            <a:xfrm>
              <a:off x="1212796" y="3117717"/>
              <a:ext cx="156505" cy="47838"/>
            </a:xfrm>
            <a:custGeom>
              <a:avLst/>
              <a:gdLst/>
              <a:ahLst/>
              <a:cxnLst/>
              <a:rect l="l" t="t" r="r" b="b"/>
              <a:pathLst>
                <a:path w="8758" h="2677" extrusionOk="0">
                  <a:moveTo>
                    <a:pt x="8514" y="244"/>
                  </a:moveTo>
                  <a:lnTo>
                    <a:pt x="8514" y="2433"/>
                  </a:lnTo>
                  <a:lnTo>
                    <a:pt x="244" y="2433"/>
                  </a:lnTo>
                  <a:lnTo>
                    <a:pt x="244" y="244"/>
                  </a:lnTo>
                  <a:close/>
                  <a:moveTo>
                    <a:pt x="1" y="1"/>
                  </a:moveTo>
                  <a:lnTo>
                    <a:pt x="1"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2333;p40">
              <a:extLst>
                <a:ext uri="{FF2B5EF4-FFF2-40B4-BE49-F238E27FC236}">
                  <a16:creationId xmlns:a16="http://schemas.microsoft.com/office/drawing/2014/main" id="{CC806C72-67E2-34DA-B3B3-4F184749AEB6}"/>
                </a:ext>
              </a:extLst>
            </p:cNvPr>
            <p:cNvSpPr/>
            <p:nvPr/>
          </p:nvSpPr>
          <p:spPr>
            <a:xfrm>
              <a:off x="1364941" y="3117717"/>
              <a:ext cx="4360" cy="47838"/>
            </a:xfrm>
            <a:custGeom>
              <a:avLst/>
              <a:gdLst/>
              <a:ahLst/>
              <a:cxnLst/>
              <a:rect l="l" t="t" r="r" b="b"/>
              <a:pathLst>
                <a:path w="244" h="2677" extrusionOk="0">
                  <a:moveTo>
                    <a:pt x="0" y="1"/>
                  </a:moveTo>
                  <a:lnTo>
                    <a:pt x="0" y="2676"/>
                  </a:lnTo>
                  <a:lnTo>
                    <a:pt x="243" y="2676"/>
                  </a:lnTo>
                  <a:lnTo>
                    <a:pt x="243"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2334;p40">
              <a:extLst>
                <a:ext uri="{FF2B5EF4-FFF2-40B4-BE49-F238E27FC236}">
                  <a16:creationId xmlns:a16="http://schemas.microsoft.com/office/drawing/2014/main" id="{DFE97E59-EC4C-9340-2BC6-1CC26BC311B9}"/>
                </a:ext>
              </a:extLst>
            </p:cNvPr>
            <p:cNvSpPr/>
            <p:nvPr/>
          </p:nvSpPr>
          <p:spPr>
            <a:xfrm>
              <a:off x="1058488" y="3161195"/>
              <a:ext cx="67406" cy="50000"/>
            </a:xfrm>
            <a:custGeom>
              <a:avLst/>
              <a:gdLst/>
              <a:ahLst/>
              <a:cxnLst/>
              <a:rect l="l" t="t" r="r" b="b"/>
              <a:pathLst>
                <a:path w="3772" h="2798" extrusionOk="0">
                  <a:moveTo>
                    <a:pt x="3528" y="243"/>
                  </a:moveTo>
                  <a:lnTo>
                    <a:pt x="3528" y="2554"/>
                  </a:lnTo>
                  <a:lnTo>
                    <a:pt x="244" y="2554"/>
                  </a:lnTo>
                  <a:lnTo>
                    <a:pt x="244" y="243"/>
                  </a:lnTo>
                  <a:close/>
                  <a:moveTo>
                    <a:pt x="1" y="0"/>
                  </a:moveTo>
                  <a:lnTo>
                    <a:pt x="1" y="2676"/>
                  </a:lnTo>
                  <a:lnTo>
                    <a:pt x="1" y="2797"/>
                  </a:lnTo>
                  <a:lnTo>
                    <a:pt x="3771" y="2797"/>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2335;p40">
              <a:extLst>
                <a:ext uri="{FF2B5EF4-FFF2-40B4-BE49-F238E27FC236}">
                  <a16:creationId xmlns:a16="http://schemas.microsoft.com/office/drawing/2014/main" id="{27F81EC1-C4D8-7B83-2D30-538DAA165DD4}"/>
                </a:ext>
              </a:extLst>
            </p:cNvPr>
            <p:cNvSpPr/>
            <p:nvPr/>
          </p:nvSpPr>
          <p:spPr>
            <a:xfrm>
              <a:off x="1058488" y="3161195"/>
              <a:ext cx="67406" cy="4360"/>
            </a:xfrm>
            <a:custGeom>
              <a:avLst/>
              <a:gdLst/>
              <a:ahLst/>
              <a:cxnLst/>
              <a:rect l="l" t="t" r="r" b="b"/>
              <a:pathLst>
                <a:path w="3772" h="244" extrusionOk="0">
                  <a:moveTo>
                    <a:pt x="1" y="0"/>
                  </a:moveTo>
                  <a:lnTo>
                    <a:pt x="1"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2336;p40">
              <a:extLst>
                <a:ext uri="{FF2B5EF4-FFF2-40B4-BE49-F238E27FC236}">
                  <a16:creationId xmlns:a16="http://schemas.microsoft.com/office/drawing/2014/main" id="{E85FF097-1708-39D0-9518-64B7D00F67F0}"/>
                </a:ext>
              </a:extLst>
            </p:cNvPr>
            <p:cNvSpPr/>
            <p:nvPr/>
          </p:nvSpPr>
          <p:spPr>
            <a:xfrm>
              <a:off x="1123696" y="3161195"/>
              <a:ext cx="156505" cy="50000"/>
            </a:xfrm>
            <a:custGeom>
              <a:avLst/>
              <a:gdLst/>
              <a:ahLst/>
              <a:cxnLst/>
              <a:rect l="l" t="t" r="r" b="b"/>
              <a:pathLst>
                <a:path w="8758" h="2798" extrusionOk="0">
                  <a:moveTo>
                    <a:pt x="8514" y="243"/>
                  </a:moveTo>
                  <a:lnTo>
                    <a:pt x="8514" y="2554"/>
                  </a:lnTo>
                  <a:lnTo>
                    <a:pt x="244" y="2554"/>
                  </a:lnTo>
                  <a:lnTo>
                    <a:pt x="244" y="243"/>
                  </a:lnTo>
                  <a:close/>
                  <a:moveTo>
                    <a:pt x="0" y="0"/>
                  </a:moveTo>
                  <a:lnTo>
                    <a:pt x="0"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2337;p40">
              <a:extLst>
                <a:ext uri="{FF2B5EF4-FFF2-40B4-BE49-F238E27FC236}">
                  <a16:creationId xmlns:a16="http://schemas.microsoft.com/office/drawing/2014/main" id="{4800267B-BE11-F689-EBFC-381CF126569F}"/>
                </a:ext>
              </a:extLst>
            </p:cNvPr>
            <p:cNvSpPr/>
            <p:nvPr/>
          </p:nvSpPr>
          <p:spPr>
            <a:xfrm>
              <a:off x="1123696" y="3161195"/>
              <a:ext cx="93478" cy="4360"/>
            </a:xfrm>
            <a:custGeom>
              <a:avLst/>
              <a:gdLst/>
              <a:ahLst/>
              <a:cxnLst/>
              <a:rect l="l" t="t" r="r" b="b"/>
              <a:pathLst>
                <a:path w="5231"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2338;p40">
              <a:extLst>
                <a:ext uri="{FF2B5EF4-FFF2-40B4-BE49-F238E27FC236}">
                  <a16:creationId xmlns:a16="http://schemas.microsoft.com/office/drawing/2014/main" id="{38037B1E-921F-90F9-EFA3-79409BB97ABC}"/>
                </a:ext>
              </a:extLst>
            </p:cNvPr>
            <p:cNvSpPr/>
            <p:nvPr/>
          </p:nvSpPr>
          <p:spPr>
            <a:xfrm>
              <a:off x="1212796" y="3161195"/>
              <a:ext cx="67406" cy="4360"/>
            </a:xfrm>
            <a:custGeom>
              <a:avLst/>
              <a:gdLst/>
              <a:ahLst/>
              <a:cxnLst/>
              <a:rect l="l" t="t" r="r" b="b"/>
              <a:pathLst>
                <a:path w="3772" h="244" extrusionOk="0">
                  <a:moveTo>
                    <a:pt x="1" y="0"/>
                  </a:moveTo>
                  <a:lnTo>
                    <a:pt x="1"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2339;p40">
              <a:extLst>
                <a:ext uri="{FF2B5EF4-FFF2-40B4-BE49-F238E27FC236}">
                  <a16:creationId xmlns:a16="http://schemas.microsoft.com/office/drawing/2014/main" id="{71C63130-7185-18DE-34F2-A1C62B158D94}"/>
                </a:ext>
              </a:extLst>
            </p:cNvPr>
            <p:cNvSpPr/>
            <p:nvPr/>
          </p:nvSpPr>
          <p:spPr>
            <a:xfrm>
              <a:off x="1275823" y="3161195"/>
              <a:ext cx="156505" cy="50000"/>
            </a:xfrm>
            <a:custGeom>
              <a:avLst/>
              <a:gdLst/>
              <a:ahLst/>
              <a:cxnLst/>
              <a:rect l="l" t="t" r="r" b="b"/>
              <a:pathLst>
                <a:path w="8758" h="2798" extrusionOk="0">
                  <a:moveTo>
                    <a:pt x="8514" y="243"/>
                  </a:moveTo>
                  <a:lnTo>
                    <a:pt x="8514" y="2554"/>
                  </a:lnTo>
                  <a:lnTo>
                    <a:pt x="244" y="2554"/>
                  </a:lnTo>
                  <a:lnTo>
                    <a:pt x="244" y="243"/>
                  </a:lnTo>
                  <a:close/>
                  <a:moveTo>
                    <a:pt x="1" y="0"/>
                  </a:moveTo>
                  <a:lnTo>
                    <a:pt x="1"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2340;p40">
              <a:extLst>
                <a:ext uri="{FF2B5EF4-FFF2-40B4-BE49-F238E27FC236}">
                  <a16:creationId xmlns:a16="http://schemas.microsoft.com/office/drawing/2014/main" id="{94449847-37DF-EAFE-E6DC-DB22236A9FC2}"/>
                </a:ext>
              </a:extLst>
            </p:cNvPr>
            <p:cNvSpPr/>
            <p:nvPr/>
          </p:nvSpPr>
          <p:spPr>
            <a:xfrm>
              <a:off x="1364941" y="3161195"/>
              <a:ext cx="67388" cy="4360"/>
            </a:xfrm>
            <a:custGeom>
              <a:avLst/>
              <a:gdLst/>
              <a:ahLst/>
              <a:cxnLst/>
              <a:rect l="l" t="t" r="r" b="b"/>
              <a:pathLst>
                <a:path w="3771" h="244" extrusionOk="0">
                  <a:moveTo>
                    <a:pt x="0" y="0"/>
                  </a:moveTo>
                  <a:lnTo>
                    <a:pt x="0" y="243"/>
                  </a:lnTo>
                  <a:lnTo>
                    <a:pt x="3770" y="243"/>
                  </a:lnTo>
                  <a:lnTo>
                    <a:pt x="377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2341;p40">
              <a:extLst>
                <a:ext uri="{FF2B5EF4-FFF2-40B4-BE49-F238E27FC236}">
                  <a16:creationId xmlns:a16="http://schemas.microsoft.com/office/drawing/2014/main" id="{48E347A5-A1F9-88EF-28AB-84B87E641112}"/>
                </a:ext>
              </a:extLst>
            </p:cNvPr>
            <p:cNvSpPr/>
            <p:nvPr/>
          </p:nvSpPr>
          <p:spPr>
            <a:xfrm>
              <a:off x="1427969" y="3161195"/>
              <a:ext cx="6523" cy="50000"/>
            </a:xfrm>
            <a:custGeom>
              <a:avLst/>
              <a:gdLst/>
              <a:ahLst/>
              <a:cxnLst/>
              <a:rect l="l" t="t" r="r" b="b"/>
              <a:pathLst>
                <a:path w="365" h="2798" extrusionOk="0">
                  <a:moveTo>
                    <a:pt x="0" y="0"/>
                  </a:moveTo>
                  <a:lnTo>
                    <a:pt x="0" y="2797"/>
                  </a:lnTo>
                  <a:lnTo>
                    <a:pt x="365" y="2797"/>
                  </a:lnTo>
                  <a:lnTo>
                    <a:pt x="365"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2342;p40">
              <a:extLst>
                <a:ext uri="{FF2B5EF4-FFF2-40B4-BE49-F238E27FC236}">
                  <a16:creationId xmlns:a16="http://schemas.microsoft.com/office/drawing/2014/main" id="{3350988D-FC74-C383-6CE9-AABEAB012B25}"/>
                </a:ext>
              </a:extLst>
            </p:cNvPr>
            <p:cNvSpPr/>
            <p:nvPr/>
          </p:nvSpPr>
          <p:spPr>
            <a:xfrm>
              <a:off x="1427969" y="3161195"/>
              <a:ext cx="6523" cy="4360"/>
            </a:xfrm>
            <a:custGeom>
              <a:avLst/>
              <a:gdLst/>
              <a:ahLst/>
              <a:cxnLst/>
              <a:rect l="l" t="t" r="r" b="b"/>
              <a:pathLst>
                <a:path w="365" h="244" extrusionOk="0">
                  <a:moveTo>
                    <a:pt x="0" y="0"/>
                  </a:moveTo>
                  <a:lnTo>
                    <a:pt x="0" y="243"/>
                  </a:lnTo>
                  <a:lnTo>
                    <a:pt x="365" y="243"/>
                  </a:lnTo>
                  <a:lnTo>
                    <a:pt x="365"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2343;p40">
              <a:extLst>
                <a:ext uri="{FF2B5EF4-FFF2-40B4-BE49-F238E27FC236}">
                  <a16:creationId xmlns:a16="http://schemas.microsoft.com/office/drawing/2014/main" id="{4F813646-B5E9-0C92-3B0F-32FB3BD969F5}"/>
                </a:ext>
              </a:extLst>
            </p:cNvPr>
            <p:cNvSpPr/>
            <p:nvPr/>
          </p:nvSpPr>
          <p:spPr>
            <a:xfrm>
              <a:off x="1364941" y="3206835"/>
              <a:ext cx="67388" cy="4360"/>
            </a:xfrm>
            <a:custGeom>
              <a:avLst/>
              <a:gdLst/>
              <a:ahLst/>
              <a:cxnLst/>
              <a:rect l="l" t="t" r="r" b="b"/>
              <a:pathLst>
                <a:path w="3771" h="244" extrusionOk="0">
                  <a:moveTo>
                    <a:pt x="0" y="0"/>
                  </a:moveTo>
                  <a:lnTo>
                    <a:pt x="0" y="243"/>
                  </a:lnTo>
                  <a:lnTo>
                    <a:pt x="3770" y="243"/>
                  </a:lnTo>
                  <a:lnTo>
                    <a:pt x="377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2344;p40">
              <a:extLst>
                <a:ext uri="{FF2B5EF4-FFF2-40B4-BE49-F238E27FC236}">
                  <a16:creationId xmlns:a16="http://schemas.microsoft.com/office/drawing/2014/main" id="{3CC6CB2F-F744-4903-06DD-4880EF41245F}"/>
                </a:ext>
              </a:extLst>
            </p:cNvPr>
            <p:cNvSpPr/>
            <p:nvPr/>
          </p:nvSpPr>
          <p:spPr>
            <a:xfrm>
              <a:off x="1427969" y="3206835"/>
              <a:ext cx="6523" cy="4360"/>
            </a:xfrm>
            <a:custGeom>
              <a:avLst/>
              <a:gdLst/>
              <a:ahLst/>
              <a:cxnLst/>
              <a:rect l="l" t="t" r="r" b="b"/>
              <a:pathLst>
                <a:path w="365" h="244" extrusionOk="0">
                  <a:moveTo>
                    <a:pt x="0" y="0"/>
                  </a:moveTo>
                  <a:lnTo>
                    <a:pt x="0" y="243"/>
                  </a:lnTo>
                  <a:lnTo>
                    <a:pt x="365" y="243"/>
                  </a:lnTo>
                  <a:lnTo>
                    <a:pt x="365"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2345;p40">
              <a:extLst>
                <a:ext uri="{FF2B5EF4-FFF2-40B4-BE49-F238E27FC236}">
                  <a16:creationId xmlns:a16="http://schemas.microsoft.com/office/drawing/2014/main" id="{318A842C-611A-EA7A-D1F2-C7CA6B152C4A}"/>
                </a:ext>
              </a:extLst>
            </p:cNvPr>
            <p:cNvSpPr/>
            <p:nvPr/>
          </p:nvSpPr>
          <p:spPr>
            <a:xfrm>
              <a:off x="1275823" y="3161195"/>
              <a:ext cx="93478" cy="4360"/>
            </a:xfrm>
            <a:custGeom>
              <a:avLst/>
              <a:gdLst/>
              <a:ahLst/>
              <a:cxnLst/>
              <a:rect l="l" t="t" r="r" b="b"/>
              <a:pathLst>
                <a:path w="5231" h="244" extrusionOk="0">
                  <a:moveTo>
                    <a:pt x="1" y="0"/>
                  </a:moveTo>
                  <a:lnTo>
                    <a:pt x="1"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2346;p40">
              <a:extLst>
                <a:ext uri="{FF2B5EF4-FFF2-40B4-BE49-F238E27FC236}">
                  <a16:creationId xmlns:a16="http://schemas.microsoft.com/office/drawing/2014/main" id="{FDE27954-0E3F-245A-0CBA-F5A7878A18A5}"/>
                </a:ext>
              </a:extLst>
            </p:cNvPr>
            <p:cNvSpPr/>
            <p:nvPr/>
          </p:nvSpPr>
          <p:spPr>
            <a:xfrm>
              <a:off x="1364941" y="3161195"/>
              <a:ext cx="4360" cy="4360"/>
            </a:xfrm>
            <a:custGeom>
              <a:avLst/>
              <a:gdLst/>
              <a:ahLst/>
              <a:cxnLst/>
              <a:rect l="l" t="t" r="r" b="b"/>
              <a:pathLst>
                <a:path w="244" h="244" extrusionOk="0">
                  <a:moveTo>
                    <a:pt x="0" y="0"/>
                  </a:moveTo>
                  <a:lnTo>
                    <a:pt x="0" y="243"/>
                  </a:lnTo>
                  <a:lnTo>
                    <a:pt x="243" y="243"/>
                  </a:lnTo>
                  <a:lnTo>
                    <a:pt x="243"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2347;p40">
              <a:extLst>
                <a:ext uri="{FF2B5EF4-FFF2-40B4-BE49-F238E27FC236}">
                  <a16:creationId xmlns:a16="http://schemas.microsoft.com/office/drawing/2014/main" id="{E402D421-642C-E879-0B97-B6A250D38595}"/>
                </a:ext>
              </a:extLst>
            </p:cNvPr>
            <p:cNvSpPr/>
            <p:nvPr/>
          </p:nvSpPr>
          <p:spPr>
            <a:xfrm>
              <a:off x="1058488" y="3206835"/>
              <a:ext cx="158686" cy="30433"/>
            </a:xfrm>
            <a:custGeom>
              <a:avLst/>
              <a:gdLst/>
              <a:ahLst/>
              <a:cxnLst/>
              <a:rect l="l" t="t" r="r" b="b"/>
              <a:pathLst>
                <a:path w="8880" h="1703" extrusionOk="0">
                  <a:moveTo>
                    <a:pt x="8636" y="243"/>
                  </a:moveTo>
                  <a:lnTo>
                    <a:pt x="8636" y="1460"/>
                  </a:lnTo>
                  <a:lnTo>
                    <a:pt x="244" y="1460"/>
                  </a:lnTo>
                  <a:lnTo>
                    <a:pt x="244" y="243"/>
                  </a:lnTo>
                  <a:close/>
                  <a:moveTo>
                    <a:pt x="1" y="0"/>
                  </a:moveTo>
                  <a:lnTo>
                    <a:pt x="1" y="1703"/>
                  </a:lnTo>
                  <a:lnTo>
                    <a:pt x="8879" y="1703"/>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2348;p40">
              <a:extLst>
                <a:ext uri="{FF2B5EF4-FFF2-40B4-BE49-F238E27FC236}">
                  <a16:creationId xmlns:a16="http://schemas.microsoft.com/office/drawing/2014/main" id="{CB75CAC5-9AB7-D7C2-636C-C0A36814B302}"/>
                </a:ext>
              </a:extLst>
            </p:cNvPr>
            <p:cNvSpPr/>
            <p:nvPr/>
          </p:nvSpPr>
          <p:spPr>
            <a:xfrm>
              <a:off x="1058488" y="3206835"/>
              <a:ext cx="67406" cy="4360"/>
            </a:xfrm>
            <a:custGeom>
              <a:avLst/>
              <a:gdLst/>
              <a:ahLst/>
              <a:cxnLst/>
              <a:rect l="l" t="t" r="r" b="b"/>
              <a:pathLst>
                <a:path w="3772" h="244" extrusionOk="0">
                  <a:moveTo>
                    <a:pt x="1" y="0"/>
                  </a:moveTo>
                  <a:lnTo>
                    <a:pt x="1"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2349;p40">
              <a:extLst>
                <a:ext uri="{FF2B5EF4-FFF2-40B4-BE49-F238E27FC236}">
                  <a16:creationId xmlns:a16="http://schemas.microsoft.com/office/drawing/2014/main" id="{4BD4A2F0-F800-C5BB-A288-FD8D58C7B286}"/>
                </a:ext>
              </a:extLst>
            </p:cNvPr>
            <p:cNvSpPr/>
            <p:nvPr/>
          </p:nvSpPr>
          <p:spPr>
            <a:xfrm>
              <a:off x="1123696" y="3206835"/>
              <a:ext cx="93478" cy="4360"/>
            </a:xfrm>
            <a:custGeom>
              <a:avLst/>
              <a:gdLst/>
              <a:ahLst/>
              <a:cxnLst/>
              <a:rect l="l" t="t" r="r" b="b"/>
              <a:pathLst>
                <a:path w="5231"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2350;p40">
              <a:extLst>
                <a:ext uri="{FF2B5EF4-FFF2-40B4-BE49-F238E27FC236}">
                  <a16:creationId xmlns:a16="http://schemas.microsoft.com/office/drawing/2014/main" id="{91A28FB2-0AC5-8813-57B4-42E24AF69F10}"/>
                </a:ext>
              </a:extLst>
            </p:cNvPr>
            <p:cNvSpPr/>
            <p:nvPr/>
          </p:nvSpPr>
          <p:spPr>
            <a:xfrm>
              <a:off x="1212796" y="3206835"/>
              <a:ext cx="156505" cy="30433"/>
            </a:xfrm>
            <a:custGeom>
              <a:avLst/>
              <a:gdLst/>
              <a:ahLst/>
              <a:cxnLst/>
              <a:rect l="l" t="t" r="r" b="b"/>
              <a:pathLst>
                <a:path w="8758" h="1703" extrusionOk="0">
                  <a:moveTo>
                    <a:pt x="8514" y="243"/>
                  </a:moveTo>
                  <a:lnTo>
                    <a:pt x="8514" y="1460"/>
                  </a:lnTo>
                  <a:lnTo>
                    <a:pt x="244" y="1460"/>
                  </a:lnTo>
                  <a:lnTo>
                    <a:pt x="244" y="243"/>
                  </a:lnTo>
                  <a:close/>
                  <a:moveTo>
                    <a:pt x="1" y="0"/>
                  </a:moveTo>
                  <a:lnTo>
                    <a:pt x="1" y="1703"/>
                  </a:lnTo>
                  <a:lnTo>
                    <a:pt x="8757" y="1703"/>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2351;p40">
              <a:extLst>
                <a:ext uri="{FF2B5EF4-FFF2-40B4-BE49-F238E27FC236}">
                  <a16:creationId xmlns:a16="http://schemas.microsoft.com/office/drawing/2014/main" id="{D7E14E21-3038-4BD4-A047-9747958D886F}"/>
                </a:ext>
              </a:extLst>
            </p:cNvPr>
            <p:cNvSpPr/>
            <p:nvPr/>
          </p:nvSpPr>
          <p:spPr>
            <a:xfrm>
              <a:off x="1364941" y="3206835"/>
              <a:ext cx="4360" cy="30433"/>
            </a:xfrm>
            <a:custGeom>
              <a:avLst/>
              <a:gdLst/>
              <a:ahLst/>
              <a:cxnLst/>
              <a:rect l="l" t="t" r="r" b="b"/>
              <a:pathLst>
                <a:path w="244" h="1703" extrusionOk="0">
                  <a:moveTo>
                    <a:pt x="0" y="0"/>
                  </a:moveTo>
                  <a:lnTo>
                    <a:pt x="0" y="1703"/>
                  </a:lnTo>
                  <a:lnTo>
                    <a:pt x="243" y="1703"/>
                  </a:lnTo>
                  <a:lnTo>
                    <a:pt x="243"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2352;p40">
              <a:extLst>
                <a:ext uri="{FF2B5EF4-FFF2-40B4-BE49-F238E27FC236}">
                  <a16:creationId xmlns:a16="http://schemas.microsoft.com/office/drawing/2014/main" id="{780E24B8-1901-32E9-89BA-F561AFA5B46F}"/>
                </a:ext>
              </a:extLst>
            </p:cNvPr>
            <p:cNvSpPr/>
            <p:nvPr/>
          </p:nvSpPr>
          <p:spPr>
            <a:xfrm>
              <a:off x="1212796" y="3206835"/>
              <a:ext cx="67406" cy="4360"/>
            </a:xfrm>
            <a:custGeom>
              <a:avLst/>
              <a:gdLst/>
              <a:ahLst/>
              <a:cxnLst/>
              <a:rect l="l" t="t" r="r" b="b"/>
              <a:pathLst>
                <a:path w="3772" h="244" extrusionOk="0">
                  <a:moveTo>
                    <a:pt x="1" y="0"/>
                  </a:moveTo>
                  <a:lnTo>
                    <a:pt x="1"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2353;p40">
              <a:extLst>
                <a:ext uri="{FF2B5EF4-FFF2-40B4-BE49-F238E27FC236}">
                  <a16:creationId xmlns:a16="http://schemas.microsoft.com/office/drawing/2014/main" id="{D488FE75-30EA-652D-F142-B7D4C19B4E20}"/>
                </a:ext>
              </a:extLst>
            </p:cNvPr>
            <p:cNvSpPr/>
            <p:nvPr/>
          </p:nvSpPr>
          <p:spPr>
            <a:xfrm>
              <a:off x="1275823" y="3206835"/>
              <a:ext cx="93478" cy="4360"/>
            </a:xfrm>
            <a:custGeom>
              <a:avLst/>
              <a:gdLst/>
              <a:ahLst/>
              <a:cxnLst/>
              <a:rect l="l" t="t" r="r" b="b"/>
              <a:pathLst>
                <a:path w="5231" h="244" extrusionOk="0">
                  <a:moveTo>
                    <a:pt x="1" y="0"/>
                  </a:moveTo>
                  <a:lnTo>
                    <a:pt x="1"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2354;p40">
              <a:extLst>
                <a:ext uri="{FF2B5EF4-FFF2-40B4-BE49-F238E27FC236}">
                  <a16:creationId xmlns:a16="http://schemas.microsoft.com/office/drawing/2014/main" id="{5370B6B0-0B8C-516F-80E6-6EA948942AAE}"/>
                </a:ext>
              </a:extLst>
            </p:cNvPr>
            <p:cNvSpPr/>
            <p:nvPr/>
          </p:nvSpPr>
          <p:spPr>
            <a:xfrm>
              <a:off x="1364941" y="3206835"/>
              <a:ext cx="4360" cy="4360"/>
            </a:xfrm>
            <a:custGeom>
              <a:avLst/>
              <a:gdLst/>
              <a:ahLst/>
              <a:cxnLst/>
              <a:rect l="l" t="t" r="r" b="b"/>
              <a:pathLst>
                <a:path w="244" h="244" extrusionOk="0">
                  <a:moveTo>
                    <a:pt x="0" y="0"/>
                  </a:moveTo>
                  <a:lnTo>
                    <a:pt x="0" y="243"/>
                  </a:lnTo>
                  <a:lnTo>
                    <a:pt x="243" y="243"/>
                  </a:lnTo>
                  <a:lnTo>
                    <a:pt x="243"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2355;p40">
              <a:extLst>
                <a:ext uri="{FF2B5EF4-FFF2-40B4-BE49-F238E27FC236}">
                  <a16:creationId xmlns:a16="http://schemas.microsoft.com/office/drawing/2014/main" id="{8D9B5F37-AE8D-FC38-60FB-B155B9A5BF34}"/>
                </a:ext>
              </a:extLst>
            </p:cNvPr>
            <p:cNvSpPr/>
            <p:nvPr/>
          </p:nvSpPr>
          <p:spPr>
            <a:xfrm>
              <a:off x="2034316" y="3295935"/>
              <a:ext cx="104343" cy="50000"/>
            </a:xfrm>
            <a:custGeom>
              <a:avLst/>
              <a:gdLst/>
              <a:ahLst/>
              <a:cxnLst/>
              <a:rect l="l" t="t" r="r" b="b"/>
              <a:pathLst>
                <a:path w="5839" h="2798" extrusionOk="0">
                  <a:moveTo>
                    <a:pt x="5474" y="365"/>
                  </a:moveTo>
                  <a:lnTo>
                    <a:pt x="5474" y="2555"/>
                  </a:lnTo>
                  <a:lnTo>
                    <a:pt x="244" y="2555"/>
                  </a:lnTo>
                  <a:lnTo>
                    <a:pt x="244" y="365"/>
                  </a:lnTo>
                  <a:close/>
                  <a:moveTo>
                    <a:pt x="1" y="1"/>
                  </a:moveTo>
                  <a:lnTo>
                    <a:pt x="1"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2356;p40">
              <a:extLst>
                <a:ext uri="{FF2B5EF4-FFF2-40B4-BE49-F238E27FC236}">
                  <a16:creationId xmlns:a16="http://schemas.microsoft.com/office/drawing/2014/main" id="{27B5FEC6-E6D3-9E42-E053-D2807DC3FBE6}"/>
                </a:ext>
              </a:extLst>
            </p:cNvPr>
            <p:cNvSpPr/>
            <p:nvPr/>
          </p:nvSpPr>
          <p:spPr>
            <a:xfrm>
              <a:off x="2034316" y="3295935"/>
              <a:ext cx="104343" cy="50000"/>
            </a:xfrm>
            <a:custGeom>
              <a:avLst/>
              <a:gdLst/>
              <a:ahLst/>
              <a:cxnLst/>
              <a:rect l="l" t="t" r="r" b="b"/>
              <a:pathLst>
                <a:path w="5839" h="2798" fill="none" extrusionOk="0">
                  <a:moveTo>
                    <a:pt x="852" y="2798"/>
                  </a:moveTo>
                  <a:lnTo>
                    <a:pt x="1" y="2798"/>
                  </a:lnTo>
                  <a:lnTo>
                    <a:pt x="1" y="1"/>
                  </a:lnTo>
                  <a:lnTo>
                    <a:pt x="5838" y="1"/>
                  </a:lnTo>
                  <a:lnTo>
                    <a:pt x="5838" y="2798"/>
                  </a:lnTo>
                  <a:lnTo>
                    <a:pt x="852" y="2798"/>
                  </a:lnTo>
                  <a:lnTo>
                    <a:pt x="852"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2357;p40">
              <a:extLst>
                <a:ext uri="{FF2B5EF4-FFF2-40B4-BE49-F238E27FC236}">
                  <a16:creationId xmlns:a16="http://schemas.microsoft.com/office/drawing/2014/main" id="{896D2227-518F-E8C2-F4EA-AE157D32CBD3}"/>
                </a:ext>
              </a:extLst>
            </p:cNvPr>
            <p:cNvSpPr/>
            <p:nvPr/>
          </p:nvSpPr>
          <p:spPr>
            <a:xfrm>
              <a:off x="2038658" y="3302458"/>
              <a:ext cx="93478" cy="39135"/>
            </a:xfrm>
            <a:custGeom>
              <a:avLst/>
              <a:gdLst/>
              <a:ahLst/>
              <a:cxnLst/>
              <a:rect l="l" t="t" r="r" b="b"/>
              <a:pathLst>
                <a:path w="5231" h="2190" fill="none" extrusionOk="0">
                  <a:moveTo>
                    <a:pt x="1" y="2190"/>
                  </a:moveTo>
                  <a:lnTo>
                    <a:pt x="244" y="2190"/>
                  </a:lnTo>
                  <a:lnTo>
                    <a:pt x="366" y="2190"/>
                  </a:lnTo>
                  <a:lnTo>
                    <a:pt x="5231" y="2190"/>
                  </a:lnTo>
                  <a:lnTo>
                    <a:pt x="5231" y="0"/>
                  </a:lnTo>
                  <a:lnTo>
                    <a:pt x="1" y="0"/>
                  </a:lnTo>
                  <a:lnTo>
                    <a:pt x="1" y="2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2358;p40">
              <a:extLst>
                <a:ext uri="{FF2B5EF4-FFF2-40B4-BE49-F238E27FC236}">
                  <a16:creationId xmlns:a16="http://schemas.microsoft.com/office/drawing/2014/main" id="{EE0610DE-7F37-A57A-07F5-2205F900EE6D}"/>
                </a:ext>
              </a:extLst>
            </p:cNvPr>
            <p:cNvSpPr/>
            <p:nvPr/>
          </p:nvSpPr>
          <p:spPr>
            <a:xfrm>
              <a:off x="2043018" y="3295935"/>
              <a:ext cx="95640" cy="6540"/>
            </a:xfrm>
            <a:custGeom>
              <a:avLst/>
              <a:gdLst/>
              <a:ahLst/>
              <a:cxnLst/>
              <a:rect l="l" t="t" r="r" b="b"/>
              <a:pathLst>
                <a:path w="5352" h="366" extrusionOk="0">
                  <a:moveTo>
                    <a:pt x="0" y="1"/>
                  </a:moveTo>
                  <a:lnTo>
                    <a:pt x="0" y="365"/>
                  </a:lnTo>
                  <a:lnTo>
                    <a:pt x="5351" y="365"/>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2359;p40">
              <a:extLst>
                <a:ext uri="{FF2B5EF4-FFF2-40B4-BE49-F238E27FC236}">
                  <a16:creationId xmlns:a16="http://schemas.microsoft.com/office/drawing/2014/main" id="{E569D9DC-045F-1FB9-5538-FD841D5C491B}"/>
                </a:ext>
              </a:extLst>
            </p:cNvPr>
            <p:cNvSpPr/>
            <p:nvPr/>
          </p:nvSpPr>
          <p:spPr>
            <a:xfrm>
              <a:off x="2043018" y="3295935"/>
              <a:ext cx="95640" cy="6540"/>
            </a:xfrm>
            <a:custGeom>
              <a:avLst/>
              <a:gdLst/>
              <a:ahLst/>
              <a:cxnLst/>
              <a:rect l="l" t="t" r="r" b="b"/>
              <a:pathLst>
                <a:path w="5352" h="366" fill="none" extrusionOk="0">
                  <a:moveTo>
                    <a:pt x="5108" y="365"/>
                  </a:moveTo>
                  <a:lnTo>
                    <a:pt x="0" y="365"/>
                  </a:lnTo>
                  <a:lnTo>
                    <a:pt x="0" y="1"/>
                  </a:lnTo>
                  <a:lnTo>
                    <a:pt x="122" y="1"/>
                  </a:lnTo>
                  <a:lnTo>
                    <a:pt x="5351" y="1"/>
                  </a:lnTo>
                  <a:lnTo>
                    <a:pt x="5351" y="365"/>
                  </a:lnTo>
                  <a:lnTo>
                    <a:pt x="5108" y="3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2360;p40">
              <a:extLst>
                <a:ext uri="{FF2B5EF4-FFF2-40B4-BE49-F238E27FC236}">
                  <a16:creationId xmlns:a16="http://schemas.microsoft.com/office/drawing/2014/main" id="{48AF2A10-DA7B-AD62-B70F-0B6B4749CD51}"/>
                </a:ext>
              </a:extLst>
            </p:cNvPr>
            <p:cNvSpPr/>
            <p:nvPr/>
          </p:nvSpPr>
          <p:spPr>
            <a:xfrm>
              <a:off x="2034316" y="3295935"/>
              <a:ext cx="10883" cy="6540"/>
            </a:xfrm>
            <a:custGeom>
              <a:avLst/>
              <a:gdLst/>
              <a:ahLst/>
              <a:cxnLst/>
              <a:rect l="l" t="t" r="r" b="b"/>
              <a:pathLst>
                <a:path w="609" h="366" extrusionOk="0">
                  <a:moveTo>
                    <a:pt x="1" y="1"/>
                  </a:moveTo>
                  <a:lnTo>
                    <a:pt x="1" y="365"/>
                  </a:lnTo>
                  <a:lnTo>
                    <a:pt x="609" y="365"/>
                  </a:lnTo>
                  <a:lnTo>
                    <a:pt x="60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2361;p40">
              <a:extLst>
                <a:ext uri="{FF2B5EF4-FFF2-40B4-BE49-F238E27FC236}">
                  <a16:creationId xmlns:a16="http://schemas.microsoft.com/office/drawing/2014/main" id="{85738FB6-8A75-C6A2-3B01-4ED73D030821}"/>
                </a:ext>
              </a:extLst>
            </p:cNvPr>
            <p:cNvSpPr/>
            <p:nvPr/>
          </p:nvSpPr>
          <p:spPr>
            <a:xfrm>
              <a:off x="2034316" y="3295935"/>
              <a:ext cx="10883" cy="6540"/>
            </a:xfrm>
            <a:custGeom>
              <a:avLst/>
              <a:gdLst/>
              <a:ahLst/>
              <a:cxnLst/>
              <a:rect l="l" t="t" r="r" b="b"/>
              <a:pathLst>
                <a:path w="609" h="366" fill="none" extrusionOk="0">
                  <a:moveTo>
                    <a:pt x="609" y="365"/>
                  </a:moveTo>
                  <a:lnTo>
                    <a:pt x="1" y="365"/>
                  </a:lnTo>
                  <a:lnTo>
                    <a:pt x="1" y="1"/>
                  </a:lnTo>
                  <a:lnTo>
                    <a:pt x="122" y="1"/>
                  </a:lnTo>
                  <a:lnTo>
                    <a:pt x="609" y="1"/>
                  </a:lnTo>
                  <a:lnTo>
                    <a:pt x="609" y="3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2362;p40">
              <a:extLst>
                <a:ext uri="{FF2B5EF4-FFF2-40B4-BE49-F238E27FC236}">
                  <a16:creationId xmlns:a16="http://schemas.microsoft.com/office/drawing/2014/main" id="{A77270E8-A1B8-4C88-788A-DAF8EE2BEDE5}"/>
                </a:ext>
              </a:extLst>
            </p:cNvPr>
            <p:cNvSpPr/>
            <p:nvPr/>
          </p:nvSpPr>
          <p:spPr>
            <a:xfrm>
              <a:off x="2132118" y="3295935"/>
              <a:ext cx="158668" cy="50000"/>
            </a:xfrm>
            <a:custGeom>
              <a:avLst/>
              <a:gdLst/>
              <a:ahLst/>
              <a:cxnLst/>
              <a:rect l="l" t="t" r="r" b="b"/>
              <a:pathLst>
                <a:path w="8879" h="2798" extrusionOk="0">
                  <a:moveTo>
                    <a:pt x="8635" y="365"/>
                  </a:moveTo>
                  <a:lnTo>
                    <a:pt x="8635" y="2555"/>
                  </a:lnTo>
                  <a:lnTo>
                    <a:pt x="365" y="2555"/>
                  </a:lnTo>
                  <a:lnTo>
                    <a:pt x="365" y="365"/>
                  </a:lnTo>
                  <a:close/>
                  <a:moveTo>
                    <a:pt x="1" y="1"/>
                  </a:moveTo>
                  <a:lnTo>
                    <a:pt x="1"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2363;p40">
              <a:extLst>
                <a:ext uri="{FF2B5EF4-FFF2-40B4-BE49-F238E27FC236}">
                  <a16:creationId xmlns:a16="http://schemas.microsoft.com/office/drawing/2014/main" id="{F5DAC43D-7D88-4289-4935-37D7113DDDF2}"/>
                </a:ext>
              </a:extLst>
            </p:cNvPr>
            <p:cNvSpPr/>
            <p:nvPr/>
          </p:nvSpPr>
          <p:spPr>
            <a:xfrm>
              <a:off x="2132118" y="3295935"/>
              <a:ext cx="69568" cy="6540"/>
            </a:xfrm>
            <a:custGeom>
              <a:avLst/>
              <a:gdLst/>
              <a:ahLst/>
              <a:cxnLst/>
              <a:rect l="l" t="t" r="r" b="b"/>
              <a:pathLst>
                <a:path w="3893" h="366" extrusionOk="0">
                  <a:moveTo>
                    <a:pt x="1" y="1"/>
                  </a:moveTo>
                  <a:lnTo>
                    <a:pt x="1" y="365"/>
                  </a:lnTo>
                  <a:lnTo>
                    <a:pt x="3892" y="365"/>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2364;p40">
              <a:extLst>
                <a:ext uri="{FF2B5EF4-FFF2-40B4-BE49-F238E27FC236}">
                  <a16:creationId xmlns:a16="http://schemas.microsoft.com/office/drawing/2014/main" id="{EFFD212E-2434-B776-7762-B201D9C947FC}"/>
                </a:ext>
              </a:extLst>
            </p:cNvPr>
            <p:cNvSpPr/>
            <p:nvPr/>
          </p:nvSpPr>
          <p:spPr>
            <a:xfrm>
              <a:off x="2197326" y="3295935"/>
              <a:ext cx="93460" cy="6540"/>
            </a:xfrm>
            <a:custGeom>
              <a:avLst/>
              <a:gdLst/>
              <a:ahLst/>
              <a:cxnLst/>
              <a:rect l="l" t="t" r="r" b="b"/>
              <a:pathLst>
                <a:path w="5230" h="366" extrusionOk="0">
                  <a:moveTo>
                    <a:pt x="0" y="1"/>
                  </a:moveTo>
                  <a:lnTo>
                    <a:pt x="0" y="365"/>
                  </a:lnTo>
                  <a:lnTo>
                    <a:pt x="5230" y="365"/>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2365;p40">
              <a:extLst>
                <a:ext uri="{FF2B5EF4-FFF2-40B4-BE49-F238E27FC236}">
                  <a16:creationId xmlns:a16="http://schemas.microsoft.com/office/drawing/2014/main" id="{7B3DDA72-7448-FF9B-1092-3D1180ED4681}"/>
                </a:ext>
              </a:extLst>
            </p:cNvPr>
            <p:cNvSpPr/>
            <p:nvPr/>
          </p:nvSpPr>
          <p:spPr>
            <a:xfrm>
              <a:off x="2286426" y="3295935"/>
              <a:ext cx="158668" cy="50000"/>
            </a:xfrm>
            <a:custGeom>
              <a:avLst/>
              <a:gdLst/>
              <a:ahLst/>
              <a:cxnLst/>
              <a:rect l="l" t="t" r="r" b="b"/>
              <a:pathLst>
                <a:path w="8879" h="2798" extrusionOk="0">
                  <a:moveTo>
                    <a:pt x="8635" y="365"/>
                  </a:moveTo>
                  <a:lnTo>
                    <a:pt x="8635" y="2555"/>
                  </a:lnTo>
                  <a:lnTo>
                    <a:pt x="244" y="2555"/>
                  </a:lnTo>
                  <a:lnTo>
                    <a:pt x="244" y="365"/>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2366;p40">
              <a:extLst>
                <a:ext uri="{FF2B5EF4-FFF2-40B4-BE49-F238E27FC236}">
                  <a16:creationId xmlns:a16="http://schemas.microsoft.com/office/drawing/2014/main" id="{5B0342F3-400B-B09F-1770-907FE11D4C10}"/>
                </a:ext>
              </a:extLst>
            </p:cNvPr>
            <p:cNvSpPr/>
            <p:nvPr/>
          </p:nvSpPr>
          <p:spPr>
            <a:xfrm>
              <a:off x="2286426" y="3295935"/>
              <a:ext cx="67388" cy="6540"/>
            </a:xfrm>
            <a:custGeom>
              <a:avLst/>
              <a:gdLst/>
              <a:ahLst/>
              <a:cxnLst/>
              <a:rect l="l" t="t" r="r" b="b"/>
              <a:pathLst>
                <a:path w="3771" h="366" extrusionOk="0">
                  <a:moveTo>
                    <a:pt x="0" y="1"/>
                  </a:moveTo>
                  <a:lnTo>
                    <a:pt x="0" y="365"/>
                  </a:lnTo>
                  <a:lnTo>
                    <a:pt x="3771" y="365"/>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2367;p40">
              <a:extLst>
                <a:ext uri="{FF2B5EF4-FFF2-40B4-BE49-F238E27FC236}">
                  <a16:creationId xmlns:a16="http://schemas.microsoft.com/office/drawing/2014/main" id="{046E0EF5-82C4-C2D8-07E7-741509F6B4F2}"/>
                </a:ext>
              </a:extLst>
            </p:cNvPr>
            <p:cNvSpPr/>
            <p:nvPr/>
          </p:nvSpPr>
          <p:spPr>
            <a:xfrm>
              <a:off x="2351633" y="3295935"/>
              <a:ext cx="93460" cy="6540"/>
            </a:xfrm>
            <a:custGeom>
              <a:avLst/>
              <a:gdLst/>
              <a:ahLst/>
              <a:cxnLst/>
              <a:rect l="l" t="t" r="r" b="b"/>
              <a:pathLst>
                <a:path w="5230" h="366" extrusionOk="0">
                  <a:moveTo>
                    <a:pt x="0" y="1"/>
                  </a:moveTo>
                  <a:lnTo>
                    <a:pt x="0" y="365"/>
                  </a:lnTo>
                  <a:lnTo>
                    <a:pt x="5230" y="365"/>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2368;p40">
              <a:extLst>
                <a:ext uri="{FF2B5EF4-FFF2-40B4-BE49-F238E27FC236}">
                  <a16:creationId xmlns:a16="http://schemas.microsoft.com/office/drawing/2014/main" id="{B6813E3B-2BE1-C7DE-9C17-94B31CD003D6}"/>
                </a:ext>
              </a:extLst>
            </p:cNvPr>
            <p:cNvSpPr/>
            <p:nvPr/>
          </p:nvSpPr>
          <p:spPr>
            <a:xfrm>
              <a:off x="2440733" y="3295935"/>
              <a:ext cx="15225" cy="50000"/>
            </a:xfrm>
            <a:custGeom>
              <a:avLst/>
              <a:gdLst/>
              <a:ahLst/>
              <a:cxnLst/>
              <a:rect l="l" t="t" r="r" b="b"/>
              <a:pathLst>
                <a:path w="852" h="2798" extrusionOk="0">
                  <a:moveTo>
                    <a:pt x="609" y="365"/>
                  </a:moveTo>
                  <a:lnTo>
                    <a:pt x="609" y="2555"/>
                  </a:lnTo>
                  <a:lnTo>
                    <a:pt x="244" y="2555"/>
                  </a:lnTo>
                  <a:lnTo>
                    <a:pt x="244" y="365"/>
                  </a:lnTo>
                  <a:close/>
                  <a:moveTo>
                    <a:pt x="0" y="1"/>
                  </a:moveTo>
                  <a:lnTo>
                    <a:pt x="0" y="2798"/>
                  </a:lnTo>
                  <a:lnTo>
                    <a:pt x="852" y="2798"/>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2369;p40">
              <a:extLst>
                <a:ext uri="{FF2B5EF4-FFF2-40B4-BE49-F238E27FC236}">
                  <a16:creationId xmlns:a16="http://schemas.microsoft.com/office/drawing/2014/main" id="{282F57FC-D705-DBDF-B9C1-C5F78DC58280}"/>
                </a:ext>
              </a:extLst>
            </p:cNvPr>
            <p:cNvSpPr/>
            <p:nvPr/>
          </p:nvSpPr>
          <p:spPr>
            <a:xfrm>
              <a:off x="2440733" y="3295935"/>
              <a:ext cx="15225" cy="6540"/>
            </a:xfrm>
            <a:custGeom>
              <a:avLst/>
              <a:gdLst/>
              <a:ahLst/>
              <a:cxnLst/>
              <a:rect l="l" t="t" r="r" b="b"/>
              <a:pathLst>
                <a:path w="852" h="366" extrusionOk="0">
                  <a:moveTo>
                    <a:pt x="0" y="1"/>
                  </a:moveTo>
                  <a:lnTo>
                    <a:pt x="0" y="365"/>
                  </a:lnTo>
                  <a:lnTo>
                    <a:pt x="852" y="365"/>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2370;p40">
              <a:extLst>
                <a:ext uri="{FF2B5EF4-FFF2-40B4-BE49-F238E27FC236}">
                  <a16:creationId xmlns:a16="http://schemas.microsoft.com/office/drawing/2014/main" id="{54AD653D-53E5-40E6-B75A-9477C4495C67}"/>
                </a:ext>
              </a:extLst>
            </p:cNvPr>
            <p:cNvSpPr/>
            <p:nvPr/>
          </p:nvSpPr>
          <p:spPr>
            <a:xfrm>
              <a:off x="2043018" y="3341575"/>
              <a:ext cx="158668" cy="50000"/>
            </a:xfrm>
            <a:custGeom>
              <a:avLst/>
              <a:gdLst/>
              <a:ahLst/>
              <a:cxnLst/>
              <a:rect l="l" t="t" r="r" b="b"/>
              <a:pathLst>
                <a:path w="8879" h="2798" extrusionOk="0">
                  <a:moveTo>
                    <a:pt x="8635" y="244"/>
                  </a:moveTo>
                  <a:lnTo>
                    <a:pt x="8635" y="2555"/>
                  </a:lnTo>
                  <a:lnTo>
                    <a:pt x="365" y="2555"/>
                  </a:lnTo>
                  <a:lnTo>
                    <a:pt x="365" y="244"/>
                  </a:lnTo>
                  <a:close/>
                  <a:moveTo>
                    <a:pt x="0" y="1"/>
                  </a:moveTo>
                  <a:lnTo>
                    <a:pt x="0" y="2798"/>
                  </a:lnTo>
                  <a:lnTo>
                    <a:pt x="8878" y="2798"/>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2371;p40">
              <a:extLst>
                <a:ext uri="{FF2B5EF4-FFF2-40B4-BE49-F238E27FC236}">
                  <a16:creationId xmlns:a16="http://schemas.microsoft.com/office/drawing/2014/main" id="{39609980-CB56-E237-3AE1-25C46BAF5D3D}"/>
                </a:ext>
              </a:extLst>
            </p:cNvPr>
            <p:cNvSpPr/>
            <p:nvPr/>
          </p:nvSpPr>
          <p:spPr>
            <a:xfrm>
              <a:off x="2043018" y="3341575"/>
              <a:ext cx="158668" cy="50000"/>
            </a:xfrm>
            <a:custGeom>
              <a:avLst/>
              <a:gdLst/>
              <a:ahLst/>
              <a:cxnLst/>
              <a:rect l="l" t="t" r="r" b="b"/>
              <a:pathLst>
                <a:path w="8879" h="2798" fill="none" extrusionOk="0">
                  <a:moveTo>
                    <a:pt x="8878" y="2798"/>
                  </a:moveTo>
                  <a:lnTo>
                    <a:pt x="0" y="2798"/>
                  </a:lnTo>
                  <a:lnTo>
                    <a:pt x="0" y="1"/>
                  </a:lnTo>
                  <a:lnTo>
                    <a:pt x="8878" y="1"/>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2372;p40">
              <a:extLst>
                <a:ext uri="{FF2B5EF4-FFF2-40B4-BE49-F238E27FC236}">
                  <a16:creationId xmlns:a16="http://schemas.microsoft.com/office/drawing/2014/main" id="{629EC5FA-FFB4-0854-2CE3-AFF290242ADB}"/>
                </a:ext>
              </a:extLst>
            </p:cNvPr>
            <p:cNvSpPr/>
            <p:nvPr/>
          </p:nvSpPr>
          <p:spPr>
            <a:xfrm>
              <a:off x="2049541" y="3345917"/>
              <a:ext cx="147803" cy="41315"/>
            </a:xfrm>
            <a:custGeom>
              <a:avLst/>
              <a:gdLst/>
              <a:ahLst/>
              <a:cxnLst/>
              <a:rect l="l" t="t" r="r" b="b"/>
              <a:pathLst>
                <a:path w="8271" h="2312" fill="none" extrusionOk="0">
                  <a:moveTo>
                    <a:pt x="0" y="2312"/>
                  </a:moveTo>
                  <a:lnTo>
                    <a:pt x="8270" y="2312"/>
                  </a:lnTo>
                  <a:lnTo>
                    <a:pt x="8270" y="1"/>
                  </a:lnTo>
                  <a:lnTo>
                    <a:pt x="0" y="1"/>
                  </a:lnTo>
                  <a:lnTo>
                    <a:pt x="0" y="2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2373;p40">
              <a:extLst>
                <a:ext uri="{FF2B5EF4-FFF2-40B4-BE49-F238E27FC236}">
                  <a16:creationId xmlns:a16="http://schemas.microsoft.com/office/drawing/2014/main" id="{9730A7A0-BEE7-9AE8-5557-43B3622354E7}"/>
                </a:ext>
              </a:extLst>
            </p:cNvPr>
            <p:cNvSpPr/>
            <p:nvPr/>
          </p:nvSpPr>
          <p:spPr>
            <a:xfrm>
              <a:off x="2043018" y="3341575"/>
              <a:ext cx="95640" cy="4360"/>
            </a:xfrm>
            <a:custGeom>
              <a:avLst/>
              <a:gdLst/>
              <a:ahLst/>
              <a:cxnLst/>
              <a:rect l="l" t="t" r="r" b="b"/>
              <a:pathLst>
                <a:path w="5352" h="244" extrusionOk="0">
                  <a:moveTo>
                    <a:pt x="0" y="1"/>
                  </a:moveTo>
                  <a:lnTo>
                    <a:pt x="0" y="244"/>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2374;p40">
              <a:extLst>
                <a:ext uri="{FF2B5EF4-FFF2-40B4-BE49-F238E27FC236}">
                  <a16:creationId xmlns:a16="http://schemas.microsoft.com/office/drawing/2014/main" id="{21FCD7AE-620B-E873-F81A-130D7FA6CFB8}"/>
                </a:ext>
              </a:extLst>
            </p:cNvPr>
            <p:cNvSpPr/>
            <p:nvPr/>
          </p:nvSpPr>
          <p:spPr>
            <a:xfrm>
              <a:off x="2043018" y="3341575"/>
              <a:ext cx="95640" cy="4360"/>
            </a:xfrm>
            <a:custGeom>
              <a:avLst/>
              <a:gdLst/>
              <a:ahLst/>
              <a:cxnLst/>
              <a:rect l="l" t="t" r="r" b="b"/>
              <a:pathLst>
                <a:path w="5352" h="244" fill="none" extrusionOk="0">
                  <a:moveTo>
                    <a:pt x="5351" y="244"/>
                  </a:moveTo>
                  <a:lnTo>
                    <a:pt x="0" y="244"/>
                  </a:lnTo>
                  <a:lnTo>
                    <a:pt x="0" y="1"/>
                  </a:lnTo>
                  <a:lnTo>
                    <a:pt x="122" y="1"/>
                  </a:lnTo>
                  <a:lnTo>
                    <a:pt x="5351" y="1"/>
                  </a:lnTo>
                  <a:lnTo>
                    <a:pt x="5351"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2375;p40">
              <a:extLst>
                <a:ext uri="{FF2B5EF4-FFF2-40B4-BE49-F238E27FC236}">
                  <a16:creationId xmlns:a16="http://schemas.microsoft.com/office/drawing/2014/main" id="{2778956B-6EBE-40EB-D78C-E08CE916F1CF}"/>
                </a:ext>
              </a:extLst>
            </p:cNvPr>
            <p:cNvSpPr/>
            <p:nvPr/>
          </p:nvSpPr>
          <p:spPr>
            <a:xfrm>
              <a:off x="2132118" y="3341575"/>
              <a:ext cx="69568" cy="4360"/>
            </a:xfrm>
            <a:custGeom>
              <a:avLst/>
              <a:gdLst/>
              <a:ahLst/>
              <a:cxnLst/>
              <a:rect l="l" t="t" r="r" b="b"/>
              <a:pathLst>
                <a:path w="3893" h="244" extrusionOk="0">
                  <a:moveTo>
                    <a:pt x="1" y="1"/>
                  </a:moveTo>
                  <a:lnTo>
                    <a:pt x="1"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2376;p40">
              <a:extLst>
                <a:ext uri="{FF2B5EF4-FFF2-40B4-BE49-F238E27FC236}">
                  <a16:creationId xmlns:a16="http://schemas.microsoft.com/office/drawing/2014/main" id="{15B6EACC-4ED6-0740-0519-BB38F7420667}"/>
                </a:ext>
              </a:extLst>
            </p:cNvPr>
            <p:cNvSpPr/>
            <p:nvPr/>
          </p:nvSpPr>
          <p:spPr>
            <a:xfrm>
              <a:off x="2197326" y="3341575"/>
              <a:ext cx="156488" cy="50000"/>
            </a:xfrm>
            <a:custGeom>
              <a:avLst/>
              <a:gdLst/>
              <a:ahLst/>
              <a:cxnLst/>
              <a:rect l="l" t="t" r="r" b="b"/>
              <a:pathLst>
                <a:path w="8757" h="2798"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2377;p40">
              <a:extLst>
                <a:ext uri="{FF2B5EF4-FFF2-40B4-BE49-F238E27FC236}">
                  <a16:creationId xmlns:a16="http://schemas.microsoft.com/office/drawing/2014/main" id="{9D6C549F-7BCB-688B-92B2-BB7953F19D52}"/>
                </a:ext>
              </a:extLst>
            </p:cNvPr>
            <p:cNvSpPr/>
            <p:nvPr/>
          </p:nvSpPr>
          <p:spPr>
            <a:xfrm>
              <a:off x="2197326" y="3341575"/>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2378;p40">
              <a:extLst>
                <a:ext uri="{FF2B5EF4-FFF2-40B4-BE49-F238E27FC236}">
                  <a16:creationId xmlns:a16="http://schemas.microsoft.com/office/drawing/2014/main" id="{224CF99B-7A58-7829-8E7C-692CDB69CA25}"/>
                </a:ext>
              </a:extLst>
            </p:cNvPr>
            <p:cNvSpPr/>
            <p:nvPr/>
          </p:nvSpPr>
          <p:spPr>
            <a:xfrm>
              <a:off x="2286426" y="3341575"/>
              <a:ext cx="67388" cy="4360"/>
            </a:xfrm>
            <a:custGeom>
              <a:avLst/>
              <a:gdLst/>
              <a:ahLst/>
              <a:cxnLst/>
              <a:rect l="l" t="t" r="r" b="b"/>
              <a:pathLst>
                <a:path w="3771" h="244"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2379;p40">
              <a:extLst>
                <a:ext uri="{FF2B5EF4-FFF2-40B4-BE49-F238E27FC236}">
                  <a16:creationId xmlns:a16="http://schemas.microsoft.com/office/drawing/2014/main" id="{10769B3F-2E32-1E01-D6B2-B51942831E26}"/>
                </a:ext>
              </a:extLst>
            </p:cNvPr>
            <p:cNvSpPr/>
            <p:nvPr/>
          </p:nvSpPr>
          <p:spPr>
            <a:xfrm>
              <a:off x="2351633" y="3341575"/>
              <a:ext cx="104325" cy="50000"/>
            </a:xfrm>
            <a:custGeom>
              <a:avLst/>
              <a:gdLst/>
              <a:ahLst/>
              <a:cxnLst/>
              <a:rect l="l" t="t" r="r" b="b"/>
              <a:pathLst>
                <a:path w="5838" h="2798" extrusionOk="0">
                  <a:moveTo>
                    <a:pt x="5595" y="244"/>
                  </a:moveTo>
                  <a:lnTo>
                    <a:pt x="5595" y="2555"/>
                  </a:lnTo>
                  <a:lnTo>
                    <a:pt x="243" y="2555"/>
                  </a:lnTo>
                  <a:lnTo>
                    <a:pt x="243" y="244"/>
                  </a:lnTo>
                  <a:close/>
                  <a:moveTo>
                    <a:pt x="0" y="1"/>
                  </a:moveTo>
                  <a:lnTo>
                    <a:pt x="0"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2380;p40">
              <a:extLst>
                <a:ext uri="{FF2B5EF4-FFF2-40B4-BE49-F238E27FC236}">
                  <a16:creationId xmlns:a16="http://schemas.microsoft.com/office/drawing/2014/main" id="{C362948D-DB69-0CB6-0953-5BB6E46136F2}"/>
                </a:ext>
              </a:extLst>
            </p:cNvPr>
            <p:cNvSpPr/>
            <p:nvPr/>
          </p:nvSpPr>
          <p:spPr>
            <a:xfrm>
              <a:off x="2351633" y="3341575"/>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2381;p40">
              <a:extLst>
                <a:ext uri="{FF2B5EF4-FFF2-40B4-BE49-F238E27FC236}">
                  <a16:creationId xmlns:a16="http://schemas.microsoft.com/office/drawing/2014/main" id="{F556DDC5-06F6-BDC7-4AE0-9A4EAF213C2C}"/>
                </a:ext>
              </a:extLst>
            </p:cNvPr>
            <p:cNvSpPr/>
            <p:nvPr/>
          </p:nvSpPr>
          <p:spPr>
            <a:xfrm>
              <a:off x="2440733" y="3341575"/>
              <a:ext cx="15225" cy="4360"/>
            </a:xfrm>
            <a:custGeom>
              <a:avLst/>
              <a:gdLst/>
              <a:ahLst/>
              <a:cxnLst/>
              <a:rect l="l" t="t" r="r" b="b"/>
              <a:pathLst>
                <a:path w="852" h="244" extrusionOk="0">
                  <a:moveTo>
                    <a:pt x="0" y="1"/>
                  </a:moveTo>
                  <a:lnTo>
                    <a:pt x="0" y="244"/>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2382;p40">
              <a:extLst>
                <a:ext uri="{FF2B5EF4-FFF2-40B4-BE49-F238E27FC236}">
                  <a16:creationId xmlns:a16="http://schemas.microsoft.com/office/drawing/2014/main" id="{1FAFE1EE-E8AF-641E-09B1-CE54E3FC0419}"/>
                </a:ext>
              </a:extLst>
            </p:cNvPr>
            <p:cNvSpPr/>
            <p:nvPr/>
          </p:nvSpPr>
          <p:spPr>
            <a:xfrm>
              <a:off x="2034316" y="3387215"/>
              <a:ext cx="104343" cy="47838"/>
            </a:xfrm>
            <a:custGeom>
              <a:avLst/>
              <a:gdLst/>
              <a:ahLst/>
              <a:cxnLst/>
              <a:rect l="l" t="t" r="r" b="b"/>
              <a:pathLst>
                <a:path w="5839" h="2677" extrusionOk="0">
                  <a:moveTo>
                    <a:pt x="5474" y="244"/>
                  </a:moveTo>
                  <a:lnTo>
                    <a:pt x="5474" y="2433"/>
                  </a:lnTo>
                  <a:lnTo>
                    <a:pt x="244" y="2433"/>
                  </a:lnTo>
                  <a:lnTo>
                    <a:pt x="244" y="244"/>
                  </a:lnTo>
                  <a:close/>
                  <a:moveTo>
                    <a:pt x="1" y="1"/>
                  </a:moveTo>
                  <a:lnTo>
                    <a:pt x="1" y="2676"/>
                  </a:lnTo>
                  <a:lnTo>
                    <a:pt x="5838" y="2676"/>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2383;p40">
              <a:extLst>
                <a:ext uri="{FF2B5EF4-FFF2-40B4-BE49-F238E27FC236}">
                  <a16:creationId xmlns:a16="http://schemas.microsoft.com/office/drawing/2014/main" id="{EB73308A-F8C1-DE70-F557-AAB171A58D3C}"/>
                </a:ext>
              </a:extLst>
            </p:cNvPr>
            <p:cNvSpPr/>
            <p:nvPr/>
          </p:nvSpPr>
          <p:spPr>
            <a:xfrm>
              <a:off x="2034316" y="3387215"/>
              <a:ext cx="104343" cy="47838"/>
            </a:xfrm>
            <a:custGeom>
              <a:avLst/>
              <a:gdLst/>
              <a:ahLst/>
              <a:cxnLst/>
              <a:rect l="l" t="t" r="r" b="b"/>
              <a:pathLst>
                <a:path w="5839" h="2677" fill="none" extrusionOk="0">
                  <a:moveTo>
                    <a:pt x="5838" y="2676"/>
                  </a:moveTo>
                  <a:lnTo>
                    <a:pt x="1" y="2676"/>
                  </a:lnTo>
                  <a:lnTo>
                    <a:pt x="1" y="1"/>
                  </a:lnTo>
                  <a:lnTo>
                    <a:pt x="5838" y="1"/>
                  </a:lnTo>
                  <a:lnTo>
                    <a:pt x="5838"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2384;p40">
              <a:extLst>
                <a:ext uri="{FF2B5EF4-FFF2-40B4-BE49-F238E27FC236}">
                  <a16:creationId xmlns:a16="http://schemas.microsoft.com/office/drawing/2014/main" id="{25A34A5E-1968-943A-135F-182C2F96C65A}"/>
                </a:ext>
              </a:extLst>
            </p:cNvPr>
            <p:cNvSpPr/>
            <p:nvPr/>
          </p:nvSpPr>
          <p:spPr>
            <a:xfrm>
              <a:off x="2038658" y="3391557"/>
              <a:ext cx="93478" cy="39135"/>
            </a:xfrm>
            <a:custGeom>
              <a:avLst/>
              <a:gdLst/>
              <a:ahLst/>
              <a:cxnLst/>
              <a:rect l="l" t="t" r="r" b="b"/>
              <a:pathLst>
                <a:path w="5231" h="2190" fill="none" extrusionOk="0">
                  <a:moveTo>
                    <a:pt x="1" y="2190"/>
                  </a:moveTo>
                  <a:lnTo>
                    <a:pt x="5231" y="2190"/>
                  </a:lnTo>
                  <a:lnTo>
                    <a:pt x="5231" y="1"/>
                  </a:lnTo>
                  <a:lnTo>
                    <a:pt x="1" y="1"/>
                  </a:lnTo>
                  <a:lnTo>
                    <a:pt x="1" y="2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2385;p40">
              <a:extLst>
                <a:ext uri="{FF2B5EF4-FFF2-40B4-BE49-F238E27FC236}">
                  <a16:creationId xmlns:a16="http://schemas.microsoft.com/office/drawing/2014/main" id="{7BA23628-2872-543E-6BF4-D33BE573A5BA}"/>
                </a:ext>
              </a:extLst>
            </p:cNvPr>
            <p:cNvSpPr/>
            <p:nvPr/>
          </p:nvSpPr>
          <p:spPr>
            <a:xfrm>
              <a:off x="2043018" y="3387215"/>
              <a:ext cx="95640" cy="4360"/>
            </a:xfrm>
            <a:custGeom>
              <a:avLst/>
              <a:gdLst/>
              <a:ahLst/>
              <a:cxnLst/>
              <a:rect l="l" t="t" r="r" b="b"/>
              <a:pathLst>
                <a:path w="5352" h="244" extrusionOk="0">
                  <a:moveTo>
                    <a:pt x="0" y="1"/>
                  </a:moveTo>
                  <a:lnTo>
                    <a:pt x="0" y="244"/>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2386;p40">
              <a:extLst>
                <a:ext uri="{FF2B5EF4-FFF2-40B4-BE49-F238E27FC236}">
                  <a16:creationId xmlns:a16="http://schemas.microsoft.com/office/drawing/2014/main" id="{76958CDE-F8E5-C474-A233-F78C98FEC6C3}"/>
                </a:ext>
              </a:extLst>
            </p:cNvPr>
            <p:cNvSpPr/>
            <p:nvPr/>
          </p:nvSpPr>
          <p:spPr>
            <a:xfrm>
              <a:off x="2043018" y="3387215"/>
              <a:ext cx="95640" cy="4360"/>
            </a:xfrm>
            <a:custGeom>
              <a:avLst/>
              <a:gdLst/>
              <a:ahLst/>
              <a:cxnLst/>
              <a:rect l="l" t="t" r="r" b="b"/>
              <a:pathLst>
                <a:path w="5352" h="244" fill="none" extrusionOk="0">
                  <a:moveTo>
                    <a:pt x="5108" y="244"/>
                  </a:moveTo>
                  <a:lnTo>
                    <a:pt x="0" y="244"/>
                  </a:lnTo>
                  <a:lnTo>
                    <a:pt x="0" y="1"/>
                  </a:lnTo>
                  <a:lnTo>
                    <a:pt x="122" y="1"/>
                  </a:lnTo>
                  <a:lnTo>
                    <a:pt x="5351" y="1"/>
                  </a:lnTo>
                  <a:lnTo>
                    <a:pt x="5351"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2387;p40">
              <a:extLst>
                <a:ext uri="{FF2B5EF4-FFF2-40B4-BE49-F238E27FC236}">
                  <a16:creationId xmlns:a16="http://schemas.microsoft.com/office/drawing/2014/main" id="{96DAF1BC-E910-7AEC-0995-67ECEA6E924C}"/>
                </a:ext>
              </a:extLst>
            </p:cNvPr>
            <p:cNvSpPr/>
            <p:nvPr/>
          </p:nvSpPr>
          <p:spPr>
            <a:xfrm>
              <a:off x="2132118" y="3387215"/>
              <a:ext cx="158668" cy="47838"/>
            </a:xfrm>
            <a:custGeom>
              <a:avLst/>
              <a:gdLst/>
              <a:ahLst/>
              <a:cxnLst/>
              <a:rect l="l" t="t" r="r" b="b"/>
              <a:pathLst>
                <a:path w="8879" h="2677" extrusionOk="0">
                  <a:moveTo>
                    <a:pt x="8635" y="244"/>
                  </a:moveTo>
                  <a:lnTo>
                    <a:pt x="8635" y="2433"/>
                  </a:lnTo>
                  <a:lnTo>
                    <a:pt x="365" y="2433"/>
                  </a:lnTo>
                  <a:lnTo>
                    <a:pt x="365" y="244"/>
                  </a:lnTo>
                  <a:close/>
                  <a:moveTo>
                    <a:pt x="1" y="1"/>
                  </a:moveTo>
                  <a:lnTo>
                    <a:pt x="1"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2388;p40">
              <a:extLst>
                <a:ext uri="{FF2B5EF4-FFF2-40B4-BE49-F238E27FC236}">
                  <a16:creationId xmlns:a16="http://schemas.microsoft.com/office/drawing/2014/main" id="{ED7FBD42-38C5-AF37-B446-7C59A2ABC632}"/>
                </a:ext>
              </a:extLst>
            </p:cNvPr>
            <p:cNvSpPr/>
            <p:nvPr/>
          </p:nvSpPr>
          <p:spPr>
            <a:xfrm>
              <a:off x="2132118" y="3387215"/>
              <a:ext cx="69568" cy="4360"/>
            </a:xfrm>
            <a:custGeom>
              <a:avLst/>
              <a:gdLst/>
              <a:ahLst/>
              <a:cxnLst/>
              <a:rect l="l" t="t" r="r" b="b"/>
              <a:pathLst>
                <a:path w="3893" h="244" extrusionOk="0">
                  <a:moveTo>
                    <a:pt x="1" y="1"/>
                  </a:moveTo>
                  <a:lnTo>
                    <a:pt x="1"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2389;p40">
              <a:extLst>
                <a:ext uri="{FF2B5EF4-FFF2-40B4-BE49-F238E27FC236}">
                  <a16:creationId xmlns:a16="http://schemas.microsoft.com/office/drawing/2014/main" id="{FE9F5112-A1B5-B20C-6DDB-9B72CD80E727}"/>
                </a:ext>
              </a:extLst>
            </p:cNvPr>
            <p:cNvSpPr/>
            <p:nvPr/>
          </p:nvSpPr>
          <p:spPr>
            <a:xfrm>
              <a:off x="2197326" y="3387215"/>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2390;p40">
              <a:extLst>
                <a:ext uri="{FF2B5EF4-FFF2-40B4-BE49-F238E27FC236}">
                  <a16:creationId xmlns:a16="http://schemas.microsoft.com/office/drawing/2014/main" id="{BA3979AB-D500-F55C-F280-9E23A5B70105}"/>
                </a:ext>
              </a:extLst>
            </p:cNvPr>
            <p:cNvSpPr/>
            <p:nvPr/>
          </p:nvSpPr>
          <p:spPr>
            <a:xfrm>
              <a:off x="2286426" y="3387215"/>
              <a:ext cx="158668" cy="47838"/>
            </a:xfrm>
            <a:custGeom>
              <a:avLst/>
              <a:gdLst/>
              <a:ahLst/>
              <a:cxnLst/>
              <a:rect l="l" t="t" r="r" b="b"/>
              <a:pathLst>
                <a:path w="8879" h="2677" extrusionOk="0">
                  <a:moveTo>
                    <a:pt x="8635" y="244"/>
                  </a:moveTo>
                  <a:lnTo>
                    <a:pt x="8635" y="2433"/>
                  </a:lnTo>
                  <a:lnTo>
                    <a:pt x="244" y="2433"/>
                  </a:lnTo>
                  <a:lnTo>
                    <a:pt x="244" y="244"/>
                  </a:lnTo>
                  <a:close/>
                  <a:moveTo>
                    <a:pt x="0" y="1"/>
                  </a:moveTo>
                  <a:lnTo>
                    <a:pt x="0"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2391;p40">
              <a:extLst>
                <a:ext uri="{FF2B5EF4-FFF2-40B4-BE49-F238E27FC236}">
                  <a16:creationId xmlns:a16="http://schemas.microsoft.com/office/drawing/2014/main" id="{3E41431B-3368-3173-6329-B20D83B4F260}"/>
                </a:ext>
              </a:extLst>
            </p:cNvPr>
            <p:cNvSpPr/>
            <p:nvPr/>
          </p:nvSpPr>
          <p:spPr>
            <a:xfrm>
              <a:off x="2286426" y="3387215"/>
              <a:ext cx="67388" cy="4360"/>
            </a:xfrm>
            <a:custGeom>
              <a:avLst/>
              <a:gdLst/>
              <a:ahLst/>
              <a:cxnLst/>
              <a:rect l="l" t="t" r="r" b="b"/>
              <a:pathLst>
                <a:path w="3771" h="244"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2392;p40">
              <a:extLst>
                <a:ext uri="{FF2B5EF4-FFF2-40B4-BE49-F238E27FC236}">
                  <a16:creationId xmlns:a16="http://schemas.microsoft.com/office/drawing/2014/main" id="{3EAA16B4-8072-4267-D8E2-C19D490AAE07}"/>
                </a:ext>
              </a:extLst>
            </p:cNvPr>
            <p:cNvSpPr/>
            <p:nvPr/>
          </p:nvSpPr>
          <p:spPr>
            <a:xfrm>
              <a:off x="2351633" y="3387215"/>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2393;p40">
              <a:extLst>
                <a:ext uri="{FF2B5EF4-FFF2-40B4-BE49-F238E27FC236}">
                  <a16:creationId xmlns:a16="http://schemas.microsoft.com/office/drawing/2014/main" id="{BEA65BF2-D494-FB87-5515-61AE45310F29}"/>
                </a:ext>
              </a:extLst>
            </p:cNvPr>
            <p:cNvSpPr/>
            <p:nvPr/>
          </p:nvSpPr>
          <p:spPr>
            <a:xfrm>
              <a:off x="2440733" y="3387215"/>
              <a:ext cx="15225" cy="47838"/>
            </a:xfrm>
            <a:custGeom>
              <a:avLst/>
              <a:gdLst/>
              <a:ahLst/>
              <a:cxnLst/>
              <a:rect l="l" t="t" r="r" b="b"/>
              <a:pathLst>
                <a:path w="852" h="2677" extrusionOk="0">
                  <a:moveTo>
                    <a:pt x="609" y="244"/>
                  </a:moveTo>
                  <a:lnTo>
                    <a:pt x="609" y="2433"/>
                  </a:lnTo>
                  <a:lnTo>
                    <a:pt x="244" y="2433"/>
                  </a:lnTo>
                  <a:lnTo>
                    <a:pt x="244" y="244"/>
                  </a:lnTo>
                  <a:close/>
                  <a:moveTo>
                    <a:pt x="0" y="1"/>
                  </a:moveTo>
                  <a:lnTo>
                    <a:pt x="0" y="2676"/>
                  </a:lnTo>
                  <a:lnTo>
                    <a:pt x="852" y="2676"/>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2394;p40">
              <a:extLst>
                <a:ext uri="{FF2B5EF4-FFF2-40B4-BE49-F238E27FC236}">
                  <a16:creationId xmlns:a16="http://schemas.microsoft.com/office/drawing/2014/main" id="{B6D488F0-9B13-4323-E607-63227DF9DB62}"/>
                </a:ext>
              </a:extLst>
            </p:cNvPr>
            <p:cNvSpPr/>
            <p:nvPr/>
          </p:nvSpPr>
          <p:spPr>
            <a:xfrm>
              <a:off x="2440733" y="3387215"/>
              <a:ext cx="15225" cy="4360"/>
            </a:xfrm>
            <a:custGeom>
              <a:avLst/>
              <a:gdLst/>
              <a:ahLst/>
              <a:cxnLst/>
              <a:rect l="l" t="t" r="r" b="b"/>
              <a:pathLst>
                <a:path w="852" h="244" extrusionOk="0">
                  <a:moveTo>
                    <a:pt x="0" y="1"/>
                  </a:moveTo>
                  <a:lnTo>
                    <a:pt x="0" y="244"/>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2395;p40">
              <a:extLst>
                <a:ext uri="{FF2B5EF4-FFF2-40B4-BE49-F238E27FC236}">
                  <a16:creationId xmlns:a16="http://schemas.microsoft.com/office/drawing/2014/main" id="{E8FF8FAA-2DA3-276F-ED25-DC107347D4DC}"/>
                </a:ext>
              </a:extLst>
            </p:cNvPr>
            <p:cNvSpPr/>
            <p:nvPr/>
          </p:nvSpPr>
          <p:spPr>
            <a:xfrm>
              <a:off x="2043018" y="3432855"/>
              <a:ext cx="158668" cy="47838"/>
            </a:xfrm>
            <a:custGeom>
              <a:avLst/>
              <a:gdLst/>
              <a:ahLst/>
              <a:cxnLst/>
              <a:rect l="l" t="t" r="r" b="b"/>
              <a:pathLst>
                <a:path w="8879" h="2677" extrusionOk="0">
                  <a:moveTo>
                    <a:pt x="8635" y="244"/>
                  </a:moveTo>
                  <a:lnTo>
                    <a:pt x="8635" y="2433"/>
                  </a:lnTo>
                  <a:lnTo>
                    <a:pt x="365" y="2433"/>
                  </a:lnTo>
                  <a:lnTo>
                    <a:pt x="365" y="244"/>
                  </a:lnTo>
                  <a:close/>
                  <a:moveTo>
                    <a:pt x="0" y="1"/>
                  </a:moveTo>
                  <a:lnTo>
                    <a:pt x="0" y="2676"/>
                  </a:lnTo>
                  <a:lnTo>
                    <a:pt x="8878" y="2676"/>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2396;p40">
              <a:extLst>
                <a:ext uri="{FF2B5EF4-FFF2-40B4-BE49-F238E27FC236}">
                  <a16:creationId xmlns:a16="http://schemas.microsoft.com/office/drawing/2014/main" id="{FB32E101-82BA-12B6-B6F4-482EC6858CF8}"/>
                </a:ext>
              </a:extLst>
            </p:cNvPr>
            <p:cNvSpPr/>
            <p:nvPr/>
          </p:nvSpPr>
          <p:spPr>
            <a:xfrm>
              <a:off x="2043018" y="3432855"/>
              <a:ext cx="158668" cy="47838"/>
            </a:xfrm>
            <a:custGeom>
              <a:avLst/>
              <a:gdLst/>
              <a:ahLst/>
              <a:cxnLst/>
              <a:rect l="l" t="t" r="r" b="b"/>
              <a:pathLst>
                <a:path w="8879" h="2677" fill="none" extrusionOk="0">
                  <a:moveTo>
                    <a:pt x="8878" y="2676"/>
                  </a:moveTo>
                  <a:lnTo>
                    <a:pt x="0" y="2676"/>
                  </a:lnTo>
                  <a:lnTo>
                    <a:pt x="0" y="1"/>
                  </a:lnTo>
                  <a:lnTo>
                    <a:pt x="8878" y="1"/>
                  </a:lnTo>
                  <a:lnTo>
                    <a:pt x="8878"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2397;p40">
              <a:extLst>
                <a:ext uri="{FF2B5EF4-FFF2-40B4-BE49-F238E27FC236}">
                  <a16:creationId xmlns:a16="http://schemas.microsoft.com/office/drawing/2014/main" id="{B872B807-8286-96FE-88D9-9FE0F41368A4}"/>
                </a:ext>
              </a:extLst>
            </p:cNvPr>
            <p:cNvSpPr/>
            <p:nvPr/>
          </p:nvSpPr>
          <p:spPr>
            <a:xfrm>
              <a:off x="2049541" y="3437197"/>
              <a:ext cx="147803" cy="39135"/>
            </a:xfrm>
            <a:custGeom>
              <a:avLst/>
              <a:gdLst/>
              <a:ahLst/>
              <a:cxnLst/>
              <a:rect l="l" t="t" r="r" b="b"/>
              <a:pathLst>
                <a:path w="8271" h="2190" fill="none" extrusionOk="0">
                  <a:moveTo>
                    <a:pt x="0" y="2190"/>
                  </a:moveTo>
                  <a:lnTo>
                    <a:pt x="8270" y="2190"/>
                  </a:lnTo>
                  <a:lnTo>
                    <a:pt x="8270" y="1"/>
                  </a:lnTo>
                  <a:lnTo>
                    <a:pt x="0" y="1"/>
                  </a:lnTo>
                  <a:lnTo>
                    <a:pt x="0" y="2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2398;p40">
              <a:extLst>
                <a:ext uri="{FF2B5EF4-FFF2-40B4-BE49-F238E27FC236}">
                  <a16:creationId xmlns:a16="http://schemas.microsoft.com/office/drawing/2014/main" id="{04333E87-7B2A-3050-99AD-99D92F83C9DD}"/>
                </a:ext>
              </a:extLst>
            </p:cNvPr>
            <p:cNvSpPr/>
            <p:nvPr/>
          </p:nvSpPr>
          <p:spPr>
            <a:xfrm>
              <a:off x="2197326" y="3432855"/>
              <a:ext cx="156488" cy="47838"/>
            </a:xfrm>
            <a:custGeom>
              <a:avLst/>
              <a:gdLst/>
              <a:ahLst/>
              <a:cxnLst/>
              <a:rect l="l" t="t" r="r" b="b"/>
              <a:pathLst>
                <a:path w="8757" h="2677" extrusionOk="0">
                  <a:moveTo>
                    <a:pt x="8513" y="244"/>
                  </a:moveTo>
                  <a:lnTo>
                    <a:pt x="8513" y="2433"/>
                  </a:lnTo>
                  <a:lnTo>
                    <a:pt x="243" y="2433"/>
                  </a:lnTo>
                  <a:lnTo>
                    <a:pt x="243" y="244"/>
                  </a:lnTo>
                  <a:close/>
                  <a:moveTo>
                    <a:pt x="0" y="1"/>
                  </a:moveTo>
                  <a:lnTo>
                    <a:pt x="0" y="2676"/>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2399;p40">
              <a:extLst>
                <a:ext uri="{FF2B5EF4-FFF2-40B4-BE49-F238E27FC236}">
                  <a16:creationId xmlns:a16="http://schemas.microsoft.com/office/drawing/2014/main" id="{F3694227-4254-2195-4675-068A0863B8EF}"/>
                </a:ext>
              </a:extLst>
            </p:cNvPr>
            <p:cNvSpPr/>
            <p:nvPr/>
          </p:nvSpPr>
          <p:spPr>
            <a:xfrm>
              <a:off x="2351633" y="3432855"/>
              <a:ext cx="104325" cy="47838"/>
            </a:xfrm>
            <a:custGeom>
              <a:avLst/>
              <a:gdLst/>
              <a:ahLst/>
              <a:cxnLst/>
              <a:rect l="l" t="t" r="r" b="b"/>
              <a:pathLst>
                <a:path w="5838" h="2677" extrusionOk="0">
                  <a:moveTo>
                    <a:pt x="5595" y="244"/>
                  </a:moveTo>
                  <a:lnTo>
                    <a:pt x="5595" y="2433"/>
                  </a:lnTo>
                  <a:lnTo>
                    <a:pt x="243" y="2433"/>
                  </a:lnTo>
                  <a:lnTo>
                    <a:pt x="243" y="244"/>
                  </a:lnTo>
                  <a:close/>
                  <a:moveTo>
                    <a:pt x="0" y="1"/>
                  </a:moveTo>
                  <a:lnTo>
                    <a:pt x="0" y="2676"/>
                  </a:lnTo>
                  <a:lnTo>
                    <a:pt x="5838" y="2676"/>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2400;p40">
              <a:extLst>
                <a:ext uri="{FF2B5EF4-FFF2-40B4-BE49-F238E27FC236}">
                  <a16:creationId xmlns:a16="http://schemas.microsoft.com/office/drawing/2014/main" id="{C1906322-F0F4-3F49-DCD1-44D1724B0B7C}"/>
                </a:ext>
              </a:extLst>
            </p:cNvPr>
            <p:cNvSpPr/>
            <p:nvPr/>
          </p:nvSpPr>
          <p:spPr>
            <a:xfrm>
              <a:off x="2034316" y="3478495"/>
              <a:ext cx="104343" cy="50000"/>
            </a:xfrm>
            <a:custGeom>
              <a:avLst/>
              <a:gdLst/>
              <a:ahLst/>
              <a:cxnLst/>
              <a:rect l="l" t="t" r="r" b="b"/>
              <a:pathLst>
                <a:path w="5839" h="2798" extrusionOk="0">
                  <a:moveTo>
                    <a:pt x="5474" y="244"/>
                  </a:moveTo>
                  <a:lnTo>
                    <a:pt x="5474" y="2555"/>
                  </a:lnTo>
                  <a:lnTo>
                    <a:pt x="244" y="2555"/>
                  </a:lnTo>
                  <a:lnTo>
                    <a:pt x="244" y="244"/>
                  </a:lnTo>
                  <a:close/>
                  <a:moveTo>
                    <a:pt x="1" y="1"/>
                  </a:moveTo>
                  <a:lnTo>
                    <a:pt x="1"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2401;p40">
              <a:extLst>
                <a:ext uri="{FF2B5EF4-FFF2-40B4-BE49-F238E27FC236}">
                  <a16:creationId xmlns:a16="http://schemas.microsoft.com/office/drawing/2014/main" id="{901A8A35-4DD2-937B-CAB0-B5F1C69413BF}"/>
                </a:ext>
              </a:extLst>
            </p:cNvPr>
            <p:cNvSpPr/>
            <p:nvPr/>
          </p:nvSpPr>
          <p:spPr>
            <a:xfrm>
              <a:off x="2034316" y="3478495"/>
              <a:ext cx="104343" cy="50000"/>
            </a:xfrm>
            <a:custGeom>
              <a:avLst/>
              <a:gdLst/>
              <a:ahLst/>
              <a:cxnLst/>
              <a:rect l="l" t="t" r="r" b="b"/>
              <a:pathLst>
                <a:path w="5839" h="2798" fill="none" extrusionOk="0">
                  <a:moveTo>
                    <a:pt x="852" y="2798"/>
                  </a:moveTo>
                  <a:lnTo>
                    <a:pt x="1" y="2798"/>
                  </a:lnTo>
                  <a:lnTo>
                    <a:pt x="1" y="1"/>
                  </a:lnTo>
                  <a:lnTo>
                    <a:pt x="5838" y="1"/>
                  </a:lnTo>
                  <a:lnTo>
                    <a:pt x="5838" y="2798"/>
                  </a:lnTo>
                  <a:lnTo>
                    <a:pt x="852" y="2798"/>
                  </a:lnTo>
                  <a:lnTo>
                    <a:pt x="852"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2402;p40">
              <a:extLst>
                <a:ext uri="{FF2B5EF4-FFF2-40B4-BE49-F238E27FC236}">
                  <a16:creationId xmlns:a16="http://schemas.microsoft.com/office/drawing/2014/main" id="{9ADE62D9-5D8E-F647-2779-31F7C3097982}"/>
                </a:ext>
              </a:extLst>
            </p:cNvPr>
            <p:cNvSpPr/>
            <p:nvPr/>
          </p:nvSpPr>
          <p:spPr>
            <a:xfrm>
              <a:off x="2038658" y="3482837"/>
              <a:ext cx="93478" cy="41315"/>
            </a:xfrm>
            <a:custGeom>
              <a:avLst/>
              <a:gdLst/>
              <a:ahLst/>
              <a:cxnLst/>
              <a:rect l="l" t="t" r="r" b="b"/>
              <a:pathLst>
                <a:path w="5231" h="2312" fill="none" extrusionOk="0">
                  <a:moveTo>
                    <a:pt x="1" y="2312"/>
                  </a:moveTo>
                  <a:lnTo>
                    <a:pt x="244" y="2312"/>
                  </a:lnTo>
                  <a:lnTo>
                    <a:pt x="366" y="2312"/>
                  </a:lnTo>
                  <a:lnTo>
                    <a:pt x="5231" y="2312"/>
                  </a:lnTo>
                  <a:lnTo>
                    <a:pt x="5231" y="1"/>
                  </a:lnTo>
                  <a:lnTo>
                    <a:pt x="1" y="1"/>
                  </a:lnTo>
                  <a:lnTo>
                    <a:pt x="1" y="2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2403;p40">
              <a:extLst>
                <a:ext uri="{FF2B5EF4-FFF2-40B4-BE49-F238E27FC236}">
                  <a16:creationId xmlns:a16="http://schemas.microsoft.com/office/drawing/2014/main" id="{91291AFD-9BC5-C5F8-7F40-7C16B092A966}"/>
                </a:ext>
              </a:extLst>
            </p:cNvPr>
            <p:cNvSpPr/>
            <p:nvPr/>
          </p:nvSpPr>
          <p:spPr>
            <a:xfrm>
              <a:off x="2132118" y="3478495"/>
              <a:ext cx="158668" cy="50000"/>
            </a:xfrm>
            <a:custGeom>
              <a:avLst/>
              <a:gdLst/>
              <a:ahLst/>
              <a:cxnLst/>
              <a:rect l="l" t="t" r="r" b="b"/>
              <a:pathLst>
                <a:path w="8879" h="2798" extrusionOk="0">
                  <a:moveTo>
                    <a:pt x="8635" y="244"/>
                  </a:moveTo>
                  <a:lnTo>
                    <a:pt x="8635" y="2555"/>
                  </a:lnTo>
                  <a:lnTo>
                    <a:pt x="365" y="2555"/>
                  </a:lnTo>
                  <a:lnTo>
                    <a:pt x="365" y="244"/>
                  </a:lnTo>
                  <a:close/>
                  <a:moveTo>
                    <a:pt x="1" y="1"/>
                  </a:moveTo>
                  <a:lnTo>
                    <a:pt x="1"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2404;p40">
              <a:extLst>
                <a:ext uri="{FF2B5EF4-FFF2-40B4-BE49-F238E27FC236}">
                  <a16:creationId xmlns:a16="http://schemas.microsoft.com/office/drawing/2014/main" id="{C27E6DC7-FEC7-79A6-974F-F7CB8CA4BAAF}"/>
                </a:ext>
              </a:extLst>
            </p:cNvPr>
            <p:cNvSpPr/>
            <p:nvPr/>
          </p:nvSpPr>
          <p:spPr>
            <a:xfrm>
              <a:off x="2286426" y="3478495"/>
              <a:ext cx="158668" cy="50000"/>
            </a:xfrm>
            <a:custGeom>
              <a:avLst/>
              <a:gdLst/>
              <a:ahLst/>
              <a:cxnLst/>
              <a:rect l="l" t="t" r="r" b="b"/>
              <a:pathLst>
                <a:path w="8879" h="2798" extrusionOk="0">
                  <a:moveTo>
                    <a:pt x="8635" y="244"/>
                  </a:moveTo>
                  <a:lnTo>
                    <a:pt x="8635" y="2555"/>
                  </a:lnTo>
                  <a:lnTo>
                    <a:pt x="244" y="2555"/>
                  </a:lnTo>
                  <a:lnTo>
                    <a:pt x="244" y="244"/>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2405;p40">
              <a:extLst>
                <a:ext uri="{FF2B5EF4-FFF2-40B4-BE49-F238E27FC236}">
                  <a16:creationId xmlns:a16="http://schemas.microsoft.com/office/drawing/2014/main" id="{9571BE59-239D-F34E-B226-6DB006B58C35}"/>
                </a:ext>
              </a:extLst>
            </p:cNvPr>
            <p:cNvSpPr/>
            <p:nvPr/>
          </p:nvSpPr>
          <p:spPr>
            <a:xfrm>
              <a:off x="2440733" y="3478495"/>
              <a:ext cx="15225" cy="50000"/>
            </a:xfrm>
            <a:custGeom>
              <a:avLst/>
              <a:gdLst/>
              <a:ahLst/>
              <a:cxnLst/>
              <a:rect l="l" t="t" r="r" b="b"/>
              <a:pathLst>
                <a:path w="852" h="2798" extrusionOk="0">
                  <a:moveTo>
                    <a:pt x="609" y="244"/>
                  </a:moveTo>
                  <a:lnTo>
                    <a:pt x="609" y="2555"/>
                  </a:lnTo>
                  <a:lnTo>
                    <a:pt x="244" y="2555"/>
                  </a:lnTo>
                  <a:lnTo>
                    <a:pt x="244" y="244"/>
                  </a:lnTo>
                  <a:close/>
                  <a:moveTo>
                    <a:pt x="0" y="1"/>
                  </a:moveTo>
                  <a:lnTo>
                    <a:pt x="0" y="2798"/>
                  </a:lnTo>
                  <a:lnTo>
                    <a:pt x="852" y="2798"/>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2406;p40">
              <a:extLst>
                <a:ext uri="{FF2B5EF4-FFF2-40B4-BE49-F238E27FC236}">
                  <a16:creationId xmlns:a16="http://schemas.microsoft.com/office/drawing/2014/main" id="{633CE4EE-83D0-C86F-3195-EC2CFFAA28AE}"/>
                </a:ext>
              </a:extLst>
            </p:cNvPr>
            <p:cNvSpPr/>
            <p:nvPr/>
          </p:nvSpPr>
          <p:spPr>
            <a:xfrm>
              <a:off x="2043018" y="3524135"/>
              <a:ext cx="158668" cy="47838"/>
            </a:xfrm>
            <a:custGeom>
              <a:avLst/>
              <a:gdLst/>
              <a:ahLst/>
              <a:cxnLst/>
              <a:rect l="l" t="t" r="r" b="b"/>
              <a:pathLst>
                <a:path w="8879" h="2677" extrusionOk="0">
                  <a:moveTo>
                    <a:pt x="8635" y="244"/>
                  </a:moveTo>
                  <a:lnTo>
                    <a:pt x="8635" y="2433"/>
                  </a:lnTo>
                  <a:lnTo>
                    <a:pt x="365" y="2433"/>
                  </a:lnTo>
                  <a:lnTo>
                    <a:pt x="365" y="244"/>
                  </a:lnTo>
                  <a:close/>
                  <a:moveTo>
                    <a:pt x="0" y="1"/>
                  </a:moveTo>
                  <a:lnTo>
                    <a:pt x="0" y="2676"/>
                  </a:lnTo>
                  <a:lnTo>
                    <a:pt x="8878" y="2676"/>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2407;p40">
              <a:extLst>
                <a:ext uri="{FF2B5EF4-FFF2-40B4-BE49-F238E27FC236}">
                  <a16:creationId xmlns:a16="http://schemas.microsoft.com/office/drawing/2014/main" id="{355CC4FC-3044-55AF-9D1A-D57CFEC03B6B}"/>
                </a:ext>
              </a:extLst>
            </p:cNvPr>
            <p:cNvSpPr/>
            <p:nvPr/>
          </p:nvSpPr>
          <p:spPr>
            <a:xfrm>
              <a:off x="2043018" y="3524135"/>
              <a:ext cx="158668" cy="47838"/>
            </a:xfrm>
            <a:custGeom>
              <a:avLst/>
              <a:gdLst/>
              <a:ahLst/>
              <a:cxnLst/>
              <a:rect l="l" t="t" r="r" b="b"/>
              <a:pathLst>
                <a:path w="8879" h="2677" fill="none" extrusionOk="0">
                  <a:moveTo>
                    <a:pt x="8878" y="2676"/>
                  </a:moveTo>
                  <a:lnTo>
                    <a:pt x="0" y="2676"/>
                  </a:lnTo>
                  <a:lnTo>
                    <a:pt x="0" y="1"/>
                  </a:lnTo>
                  <a:lnTo>
                    <a:pt x="8878" y="1"/>
                  </a:lnTo>
                  <a:lnTo>
                    <a:pt x="8878"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2408;p40">
              <a:extLst>
                <a:ext uri="{FF2B5EF4-FFF2-40B4-BE49-F238E27FC236}">
                  <a16:creationId xmlns:a16="http://schemas.microsoft.com/office/drawing/2014/main" id="{BE9B91A9-5B76-D3D7-67DD-1151A441AECC}"/>
                </a:ext>
              </a:extLst>
            </p:cNvPr>
            <p:cNvSpPr/>
            <p:nvPr/>
          </p:nvSpPr>
          <p:spPr>
            <a:xfrm>
              <a:off x="2049541" y="3528477"/>
              <a:ext cx="147803" cy="39135"/>
            </a:xfrm>
            <a:custGeom>
              <a:avLst/>
              <a:gdLst/>
              <a:ahLst/>
              <a:cxnLst/>
              <a:rect l="l" t="t" r="r" b="b"/>
              <a:pathLst>
                <a:path w="8271" h="2190" fill="none" extrusionOk="0">
                  <a:moveTo>
                    <a:pt x="0" y="2190"/>
                  </a:moveTo>
                  <a:lnTo>
                    <a:pt x="8270" y="2190"/>
                  </a:lnTo>
                  <a:lnTo>
                    <a:pt x="8270" y="1"/>
                  </a:lnTo>
                  <a:lnTo>
                    <a:pt x="0" y="1"/>
                  </a:lnTo>
                  <a:lnTo>
                    <a:pt x="0" y="2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2409;p40">
              <a:extLst>
                <a:ext uri="{FF2B5EF4-FFF2-40B4-BE49-F238E27FC236}">
                  <a16:creationId xmlns:a16="http://schemas.microsoft.com/office/drawing/2014/main" id="{4851C214-8F23-AE36-F2BB-B10B783EFF8E}"/>
                </a:ext>
              </a:extLst>
            </p:cNvPr>
            <p:cNvSpPr/>
            <p:nvPr/>
          </p:nvSpPr>
          <p:spPr>
            <a:xfrm>
              <a:off x="2043018" y="3524135"/>
              <a:ext cx="95640" cy="4360"/>
            </a:xfrm>
            <a:custGeom>
              <a:avLst/>
              <a:gdLst/>
              <a:ahLst/>
              <a:cxnLst/>
              <a:rect l="l" t="t" r="r" b="b"/>
              <a:pathLst>
                <a:path w="5352" h="244" extrusionOk="0">
                  <a:moveTo>
                    <a:pt x="0" y="1"/>
                  </a:moveTo>
                  <a:lnTo>
                    <a:pt x="0" y="244"/>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2410;p40">
              <a:extLst>
                <a:ext uri="{FF2B5EF4-FFF2-40B4-BE49-F238E27FC236}">
                  <a16:creationId xmlns:a16="http://schemas.microsoft.com/office/drawing/2014/main" id="{E350CBAF-40FE-EC65-6808-9691452E657A}"/>
                </a:ext>
              </a:extLst>
            </p:cNvPr>
            <p:cNvSpPr/>
            <p:nvPr/>
          </p:nvSpPr>
          <p:spPr>
            <a:xfrm>
              <a:off x="2043018" y="3524135"/>
              <a:ext cx="95640" cy="4360"/>
            </a:xfrm>
            <a:custGeom>
              <a:avLst/>
              <a:gdLst/>
              <a:ahLst/>
              <a:cxnLst/>
              <a:rect l="l" t="t" r="r" b="b"/>
              <a:pathLst>
                <a:path w="5352" h="244" fill="none" extrusionOk="0">
                  <a:moveTo>
                    <a:pt x="5351" y="244"/>
                  </a:moveTo>
                  <a:lnTo>
                    <a:pt x="0" y="244"/>
                  </a:lnTo>
                  <a:lnTo>
                    <a:pt x="0" y="1"/>
                  </a:lnTo>
                  <a:lnTo>
                    <a:pt x="122" y="1"/>
                  </a:lnTo>
                  <a:lnTo>
                    <a:pt x="5351" y="1"/>
                  </a:lnTo>
                  <a:lnTo>
                    <a:pt x="5351"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2411;p40">
              <a:extLst>
                <a:ext uri="{FF2B5EF4-FFF2-40B4-BE49-F238E27FC236}">
                  <a16:creationId xmlns:a16="http://schemas.microsoft.com/office/drawing/2014/main" id="{1B4E5CD5-D183-E84B-5BAB-3575E6C6B9E3}"/>
                </a:ext>
              </a:extLst>
            </p:cNvPr>
            <p:cNvSpPr/>
            <p:nvPr/>
          </p:nvSpPr>
          <p:spPr>
            <a:xfrm>
              <a:off x="2132118" y="3524135"/>
              <a:ext cx="69568" cy="4360"/>
            </a:xfrm>
            <a:custGeom>
              <a:avLst/>
              <a:gdLst/>
              <a:ahLst/>
              <a:cxnLst/>
              <a:rect l="l" t="t" r="r" b="b"/>
              <a:pathLst>
                <a:path w="3893" h="244" extrusionOk="0">
                  <a:moveTo>
                    <a:pt x="1" y="1"/>
                  </a:moveTo>
                  <a:lnTo>
                    <a:pt x="1"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2412;p40">
              <a:extLst>
                <a:ext uri="{FF2B5EF4-FFF2-40B4-BE49-F238E27FC236}">
                  <a16:creationId xmlns:a16="http://schemas.microsoft.com/office/drawing/2014/main" id="{AA7F0BDD-1435-FF8E-A697-D548BEA40650}"/>
                </a:ext>
              </a:extLst>
            </p:cNvPr>
            <p:cNvSpPr/>
            <p:nvPr/>
          </p:nvSpPr>
          <p:spPr>
            <a:xfrm>
              <a:off x="2197326" y="3524135"/>
              <a:ext cx="156488" cy="50000"/>
            </a:xfrm>
            <a:custGeom>
              <a:avLst/>
              <a:gdLst/>
              <a:ahLst/>
              <a:cxnLst/>
              <a:rect l="l" t="t" r="r" b="b"/>
              <a:pathLst>
                <a:path w="8757" h="2798" extrusionOk="0">
                  <a:moveTo>
                    <a:pt x="8513" y="244"/>
                  </a:moveTo>
                  <a:lnTo>
                    <a:pt x="8513" y="2433"/>
                  </a:lnTo>
                  <a:lnTo>
                    <a:pt x="243" y="2433"/>
                  </a:lnTo>
                  <a:lnTo>
                    <a:pt x="243" y="244"/>
                  </a:lnTo>
                  <a:close/>
                  <a:moveTo>
                    <a:pt x="0" y="1"/>
                  </a:moveTo>
                  <a:lnTo>
                    <a:pt x="0" y="2676"/>
                  </a:lnTo>
                  <a:lnTo>
                    <a:pt x="5108" y="2798"/>
                  </a:lnTo>
                  <a:lnTo>
                    <a:pt x="8757" y="2676"/>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2413;p40">
              <a:extLst>
                <a:ext uri="{FF2B5EF4-FFF2-40B4-BE49-F238E27FC236}">
                  <a16:creationId xmlns:a16="http://schemas.microsoft.com/office/drawing/2014/main" id="{3FD33D4A-6A20-DA95-DE16-F11857F3385B}"/>
                </a:ext>
              </a:extLst>
            </p:cNvPr>
            <p:cNvSpPr/>
            <p:nvPr/>
          </p:nvSpPr>
          <p:spPr>
            <a:xfrm>
              <a:off x="2197326" y="3524135"/>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2414;p40">
              <a:extLst>
                <a:ext uri="{FF2B5EF4-FFF2-40B4-BE49-F238E27FC236}">
                  <a16:creationId xmlns:a16="http://schemas.microsoft.com/office/drawing/2014/main" id="{78B99879-5E14-EF5F-0AE7-800B2BE25D12}"/>
                </a:ext>
              </a:extLst>
            </p:cNvPr>
            <p:cNvSpPr/>
            <p:nvPr/>
          </p:nvSpPr>
          <p:spPr>
            <a:xfrm>
              <a:off x="2286426" y="3524135"/>
              <a:ext cx="67388" cy="4360"/>
            </a:xfrm>
            <a:custGeom>
              <a:avLst/>
              <a:gdLst/>
              <a:ahLst/>
              <a:cxnLst/>
              <a:rect l="l" t="t" r="r" b="b"/>
              <a:pathLst>
                <a:path w="3771" h="244"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2415;p40">
              <a:extLst>
                <a:ext uri="{FF2B5EF4-FFF2-40B4-BE49-F238E27FC236}">
                  <a16:creationId xmlns:a16="http://schemas.microsoft.com/office/drawing/2014/main" id="{C2A517BC-96C6-DC6F-2E0D-9191715DC59E}"/>
                </a:ext>
              </a:extLst>
            </p:cNvPr>
            <p:cNvSpPr/>
            <p:nvPr/>
          </p:nvSpPr>
          <p:spPr>
            <a:xfrm>
              <a:off x="2351633" y="3524135"/>
              <a:ext cx="104325" cy="47838"/>
            </a:xfrm>
            <a:custGeom>
              <a:avLst/>
              <a:gdLst/>
              <a:ahLst/>
              <a:cxnLst/>
              <a:rect l="l" t="t" r="r" b="b"/>
              <a:pathLst>
                <a:path w="5838" h="2677" extrusionOk="0">
                  <a:moveTo>
                    <a:pt x="5595" y="244"/>
                  </a:moveTo>
                  <a:lnTo>
                    <a:pt x="5595" y="2433"/>
                  </a:lnTo>
                  <a:lnTo>
                    <a:pt x="243" y="2433"/>
                  </a:lnTo>
                  <a:lnTo>
                    <a:pt x="243" y="244"/>
                  </a:lnTo>
                  <a:close/>
                  <a:moveTo>
                    <a:pt x="0" y="1"/>
                  </a:moveTo>
                  <a:lnTo>
                    <a:pt x="0" y="2676"/>
                  </a:lnTo>
                  <a:lnTo>
                    <a:pt x="5838" y="2676"/>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2416;p40">
              <a:extLst>
                <a:ext uri="{FF2B5EF4-FFF2-40B4-BE49-F238E27FC236}">
                  <a16:creationId xmlns:a16="http://schemas.microsoft.com/office/drawing/2014/main" id="{CFEF38A6-9262-5A06-78FA-3C12386FA7A1}"/>
                </a:ext>
              </a:extLst>
            </p:cNvPr>
            <p:cNvSpPr/>
            <p:nvPr/>
          </p:nvSpPr>
          <p:spPr>
            <a:xfrm>
              <a:off x="2351633" y="3524135"/>
              <a:ext cx="93460" cy="4360"/>
            </a:xfrm>
            <a:custGeom>
              <a:avLst/>
              <a:gdLst/>
              <a:ahLst/>
              <a:cxnLst/>
              <a:rect l="l" t="t" r="r" b="b"/>
              <a:pathLst>
                <a:path w="5230" h="244"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2417;p40">
              <a:extLst>
                <a:ext uri="{FF2B5EF4-FFF2-40B4-BE49-F238E27FC236}">
                  <a16:creationId xmlns:a16="http://schemas.microsoft.com/office/drawing/2014/main" id="{E05E7907-3208-4BD6-95B1-ACA066039C9C}"/>
                </a:ext>
              </a:extLst>
            </p:cNvPr>
            <p:cNvSpPr/>
            <p:nvPr/>
          </p:nvSpPr>
          <p:spPr>
            <a:xfrm>
              <a:off x="2440733" y="3524135"/>
              <a:ext cx="15225" cy="4360"/>
            </a:xfrm>
            <a:custGeom>
              <a:avLst/>
              <a:gdLst/>
              <a:ahLst/>
              <a:cxnLst/>
              <a:rect l="l" t="t" r="r" b="b"/>
              <a:pathLst>
                <a:path w="852" h="244" extrusionOk="0">
                  <a:moveTo>
                    <a:pt x="0" y="1"/>
                  </a:moveTo>
                  <a:lnTo>
                    <a:pt x="0" y="244"/>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2418;p40">
              <a:extLst>
                <a:ext uri="{FF2B5EF4-FFF2-40B4-BE49-F238E27FC236}">
                  <a16:creationId xmlns:a16="http://schemas.microsoft.com/office/drawing/2014/main" id="{40821002-0FE6-A682-FBD0-D44305BE0D11}"/>
                </a:ext>
              </a:extLst>
            </p:cNvPr>
            <p:cNvSpPr/>
            <p:nvPr/>
          </p:nvSpPr>
          <p:spPr>
            <a:xfrm>
              <a:off x="2034316" y="3567595"/>
              <a:ext cx="104343" cy="50018"/>
            </a:xfrm>
            <a:custGeom>
              <a:avLst/>
              <a:gdLst/>
              <a:ahLst/>
              <a:cxnLst/>
              <a:rect l="l" t="t" r="r" b="b"/>
              <a:pathLst>
                <a:path w="5839" h="2799" extrusionOk="0">
                  <a:moveTo>
                    <a:pt x="244" y="244"/>
                  </a:moveTo>
                  <a:lnTo>
                    <a:pt x="5474" y="366"/>
                  </a:lnTo>
                  <a:lnTo>
                    <a:pt x="5474" y="2555"/>
                  </a:lnTo>
                  <a:lnTo>
                    <a:pt x="244" y="2555"/>
                  </a:lnTo>
                  <a:lnTo>
                    <a:pt x="244" y="244"/>
                  </a:lnTo>
                  <a:close/>
                  <a:moveTo>
                    <a:pt x="1" y="1"/>
                  </a:moveTo>
                  <a:lnTo>
                    <a:pt x="1"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2419;p40">
              <a:extLst>
                <a:ext uri="{FF2B5EF4-FFF2-40B4-BE49-F238E27FC236}">
                  <a16:creationId xmlns:a16="http://schemas.microsoft.com/office/drawing/2014/main" id="{6012DB25-C5DE-E0A3-1860-B42487BA1FA2}"/>
                </a:ext>
              </a:extLst>
            </p:cNvPr>
            <p:cNvSpPr/>
            <p:nvPr/>
          </p:nvSpPr>
          <p:spPr>
            <a:xfrm>
              <a:off x="2034316" y="3567595"/>
              <a:ext cx="104343" cy="50018"/>
            </a:xfrm>
            <a:custGeom>
              <a:avLst/>
              <a:gdLst/>
              <a:ahLst/>
              <a:cxnLst/>
              <a:rect l="l" t="t" r="r" b="b"/>
              <a:pathLst>
                <a:path w="5839" h="2799" fill="none" extrusionOk="0">
                  <a:moveTo>
                    <a:pt x="5838" y="2798"/>
                  </a:moveTo>
                  <a:lnTo>
                    <a:pt x="1" y="2798"/>
                  </a:lnTo>
                  <a:lnTo>
                    <a:pt x="1" y="1"/>
                  </a:lnTo>
                  <a:lnTo>
                    <a:pt x="5838" y="1"/>
                  </a:lnTo>
                  <a:lnTo>
                    <a:pt x="583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2420;p40">
              <a:extLst>
                <a:ext uri="{FF2B5EF4-FFF2-40B4-BE49-F238E27FC236}">
                  <a16:creationId xmlns:a16="http://schemas.microsoft.com/office/drawing/2014/main" id="{8DFF124E-1B5B-E7CE-3BD3-E9425E0A881C}"/>
                </a:ext>
              </a:extLst>
            </p:cNvPr>
            <p:cNvSpPr/>
            <p:nvPr/>
          </p:nvSpPr>
          <p:spPr>
            <a:xfrm>
              <a:off x="2038658" y="3571955"/>
              <a:ext cx="93478" cy="41298"/>
            </a:xfrm>
            <a:custGeom>
              <a:avLst/>
              <a:gdLst/>
              <a:ahLst/>
              <a:cxnLst/>
              <a:rect l="l" t="t" r="r" b="b"/>
              <a:pathLst>
                <a:path w="5231" h="2311" fill="none" extrusionOk="0">
                  <a:moveTo>
                    <a:pt x="1" y="2311"/>
                  </a:moveTo>
                  <a:lnTo>
                    <a:pt x="5231" y="2311"/>
                  </a:lnTo>
                  <a:lnTo>
                    <a:pt x="5231" y="122"/>
                  </a:lnTo>
                  <a:lnTo>
                    <a:pt x="1" y="0"/>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2421;p40">
              <a:extLst>
                <a:ext uri="{FF2B5EF4-FFF2-40B4-BE49-F238E27FC236}">
                  <a16:creationId xmlns:a16="http://schemas.microsoft.com/office/drawing/2014/main" id="{428D0D51-CB50-E071-C120-338D65E8648D}"/>
                </a:ext>
              </a:extLst>
            </p:cNvPr>
            <p:cNvSpPr/>
            <p:nvPr/>
          </p:nvSpPr>
          <p:spPr>
            <a:xfrm>
              <a:off x="2043018" y="3567595"/>
              <a:ext cx="95640" cy="6540"/>
            </a:xfrm>
            <a:custGeom>
              <a:avLst/>
              <a:gdLst/>
              <a:ahLst/>
              <a:cxnLst/>
              <a:rect l="l" t="t" r="r" b="b"/>
              <a:pathLst>
                <a:path w="5352" h="366" extrusionOk="0">
                  <a:moveTo>
                    <a:pt x="0" y="1"/>
                  </a:moveTo>
                  <a:lnTo>
                    <a:pt x="0" y="366"/>
                  </a:lnTo>
                  <a:lnTo>
                    <a:pt x="5108" y="366"/>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2422;p40">
              <a:extLst>
                <a:ext uri="{FF2B5EF4-FFF2-40B4-BE49-F238E27FC236}">
                  <a16:creationId xmlns:a16="http://schemas.microsoft.com/office/drawing/2014/main" id="{8D22329D-5D8B-E342-F0BE-E464823E02BE}"/>
                </a:ext>
              </a:extLst>
            </p:cNvPr>
            <p:cNvSpPr/>
            <p:nvPr/>
          </p:nvSpPr>
          <p:spPr>
            <a:xfrm>
              <a:off x="2043018" y="3567595"/>
              <a:ext cx="95640" cy="6540"/>
            </a:xfrm>
            <a:custGeom>
              <a:avLst/>
              <a:gdLst/>
              <a:ahLst/>
              <a:cxnLst/>
              <a:rect l="l" t="t" r="r" b="b"/>
              <a:pathLst>
                <a:path w="5352" h="366" fill="none" extrusionOk="0">
                  <a:moveTo>
                    <a:pt x="5108" y="366"/>
                  </a:moveTo>
                  <a:lnTo>
                    <a:pt x="0" y="366"/>
                  </a:lnTo>
                  <a:lnTo>
                    <a:pt x="0" y="1"/>
                  </a:lnTo>
                  <a:lnTo>
                    <a:pt x="122" y="1"/>
                  </a:lnTo>
                  <a:lnTo>
                    <a:pt x="5351" y="1"/>
                  </a:lnTo>
                  <a:lnTo>
                    <a:pt x="5351" y="244"/>
                  </a:lnTo>
                  <a:lnTo>
                    <a:pt x="5108" y="3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2423;p40">
              <a:extLst>
                <a:ext uri="{FF2B5EF4-FFF2-40B4-BE49-F238E27FC236}">
                  <a16:creationId xmlns:a16="http://schemas.microsoft.com/office/drawing/2014/main" id="{A6B70223-F48A-8C32-7FD1-0FF43B88BD9C}"/>
                </a:ext>
              </a:extLst>
            </p:cNvPr>
            <p:cNvSpPr/>
            <p:nvPr/>
          </p:nvSpPr>
          <p:spPr>
            <a:xfrm>
              <a:off x="2132118" y="3567595"/>
              <a:ext cx="158668" cy="50018"/>
            </a:xfrm>
            <a:custGeom>
              <a:avLst/>
              <a:gdLst/>
              <a:ahLst/>
              <a:cxnLst/>
              <a:rect l="l" t="t" r="r" b="b"/>
              <a:pathLst>
                <a:path w="8879" h="2799" extrusionOk="0">
                  <a:moveTo>
                    <a:pt x="8635" y="366"/>
                  </a:moveTo>
                  <a:lnTo>
                    <a:pt x="8635" y="2555"/>
                  </a:lnTo>
                  <a:lnTo>
                    <a:pt x="365" y="2555"/>
                  </a:lnTo>
                  <a:lnTo>
                    <a:pt x="365" y="366"/>
                  </a:lnTo>
                  <a:close/>
                  <a:moveTo>
                    <a:pt x="1" y="1"/>
                  </a:moveTo>
                  <a:lnTo>
                    <a:pt x="1"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2424;p40">
              <a:extLst>
                <a:ext uri="{FF2B5EF4-FFF2-40B4-BE49-F238E27FC236}">
                  <a16:creationId xmlns:a16="http://schemas.microsoft.com/office/drawing/2014/main" id="{5AC3E27E-A9C6-EA17-1E1B-1E541CD84704}"/>
                </a:ext>
              </a:extLst>
            </p:cNvPr>
            <p:cNvSpPr/>
            <p:nvPr/>
          </p:nvSpPr>
          <p:spPr>
            <a:xfrm>
              <a:off x="2132118" y="3567595"/>
              <a:ext cx="69568" cy="6540"/>
            </a:xfrm>
            <a:custGeom>
              <a:avLst/>
              <a:gdLst/>
              <a:ahLst/>
              <a:cxnLst/>
              <a:rect l="l" t="t" r="r" b="b"/>
              <a:pathLst>
                <a:path w="3893" h="366" extrusionOk="0">
                  <a:moveTo>
                    <a:pt x="1" y="1"/>
                  </a:moveTo>
                  <a:lnTo>
                    <a:pt x="1" y="366"/>
                  </a:lnTo>
                  <a:lnTo>
                    <a:pt x="3892" y="366"/>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2425;p40">
              <a:extLst>
                <a:ext uri="{FF2B5EF4-FFF2-40B4-BE49-F238E27FC236}">
                  <a16:creationId xmlns:a16="http://schemas.microsoft.com/office/drawing/2014/main" id="{49262EB3-0DD8-D819-7311-538804D9F55D}"/>
                </a:ext>
              </a:extLst>
            </p:cNvPr>
            <p:cNvSpPr/>
            <p:nvPr/>
          </p:nvSpPr>
          <p:spPr>
            <a:xfrm>
              <a:off x="2197326" y="3567595"/>
              <a:ext cx="93460" cy="6540"/>
            </a:xfrm>
            <a:custGeom>
              <a:avLst/>
              <a:gdLst/>
              <a:ahLst/>
              <a:cxnLst/>
              <a:rect l="l" t="t" r="r" b="b"/>
              <a:pathLst>
                <a:path w="5230" h="366" extrusionOk="0">
                  <a:moveTo>
                    <a:pt x="0" y="1"/>
                  </a:moveTo>
                  <a:lnTo>
                    <a:pt x="0" y="366"/>
                  </a:lnTo>
                  <a:lnTo>
                    <a:pt x="5108" y="366"/>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2426;p40">
              <a:extLst>
                <a:ext uri="{FF2B5EF4-FFF2-40B4-BE49-F238E27FC236}">
                  <a16:creationId xmlns:a16="http://schemas.microsoft.com/office/drawing/2014/main" id="{1AD9EEC8-F7A5-6D12-D381-F9CC58D713EB}"/>
                </a:ext>
              </a:extLst>
            </p:cNvPr>
            <p:cNvSpPr/>
            <p:nvPr/>
          </p:nvSpPr>
          <p:spPr>
            <a:xfrm>
              <a:off x="2286426" y="3567595"/>
              <a:ext cx="158668" cy="50018"/>
            </a:xfrm>
            <a:custGeom>
              <a:avLst/>
              <a:gdLst/>
              <a:ahLst/>
              <a:cxnLst/>
              <a:rect l="l" t="t" r="r" b="b"/>
              <a:pathLst>
                <a:path w="8879" h="2799" extrusionOk="0">
                  <a:moveTo>
                    <a:pt x="8635" y="366"/>
                  </a:moveTo>
                  <a:lnTo>
                    <a:pt x="8635" y="2555"/>
                  </a:lnTo>
                  <a:lnTo>
                    <a:pt x="244" y="2555"/>
                  </a:lnTo>
                  <a:lnTo>
                    <a:pt x="244" y="366"/>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2427;p40">
              <a:extLst>
                <a:ext uri="{FF2B5EF4-FFF2-40B4-BE49-F238E27FC236}">
                  <a16:creationId xmlns:a16="http://schemas.microsoft.com/office/drawing/2014/main" id="{B55D6004-F675-6B4E-CA12-8C0F8FAFD9AB}"/>
                </a:ext>
              </a:extLst>
            </p:cNvPr>
            <p:cNvSpPr/>
            <p:nvPr/>
          </p:nvSpPr>
          <p:spPr>
            <a:xfrm>
              <a:off x="2286426" y="3567595"/>
              <a:ext cx="67388" cy="6540"/>
            </a:xfrm>
            <a:custGeom>
              <a:avLst/>
              <a:gdLst/>
              <a:ahLst/>
              <a:cxnLst/>
              <a:rect l="l" t="t" r="r" b="b"/>
              <a:pathLst>
                <a:path w="3771" h="366" extrusionOk="0">
                  <a:moveTo>
                    <a:pt x="0" y="1"/>
                  </a:moveTo>
                  <a:lnTo>
                    <a:pt x="0" y="366"/>
                  </a:lnTo>
                  <a:lnTo>
                    <a:pt x="3771" y="366"/>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2428;p40">
              <a:extLst>
                <a:ext uri="{FF2B5EF4-FFF2-40B4-BE49-F238E27FC236}">
                  <a16:creationId xmlns:a16="http://schemas.microsoft.com/office/drawing/2014/main" id="{2E750C8D-33D2-7894-B40D-C13C313EE7ED}"/>
                </a:ext>
              </a:extLst>
            </p:cNvPr>
            <p:cNvSpPr/>
            <p:nvPr/>
          </p:nvSpPr>
          <p:spPr>
            <a:xfrm>
              <a:off x="2351633" y="3567595"/>
              <a:ext cx="93460" cy="6540"/>
            </a:xfrm>
            <a:custGeom>
              <a:avLst/>
              <a:gdLst/>
              <a:ahLst/>
              <a:cxnLst/>
              <a:rect l="l" t="t" r="r" b="b"/>
              <a:pathLst>
                <a:path w="5230" h="366" extrusionOk="0">
                  <a:moveTo>
                    <a:pt x="0" y="1"/>
                  </a:moveTo>
                  <a:lnTo>
                    <a:pt x="0" y="366"/>
                  </a:lnTo>
                  <a:lnTo>
                    <a:pt x="5108" y="366"/>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2429;p40">
              <a:extLst>
                <a:ext uri="{FF2B5EF4-FFF2-40B4-BE49-F238E27FC236}">
                  <a16:creationId xmlns:a16="http://schemas.microsoft.com/office/drawing/2014/main" id="{A9DF37AB-F1C2-6264-1EF6-F8005AD80548}"/>
                </a:ext>
              </a:extLst>
            </p:cNvPr>
            <p:cNvSpPr/>
            <p:nvPr/>
          </p:nvSpPr>
          <p:spPr>
            <a:xfrm>
              <a:off x="2440733" y="3567595"/>
              <a:ext cx="15225" cy="50018"/>
            </a:xfrm>
            <a:custGeom>
              <a:avLst/>
              <a:gdLst/>
              <a:ahLst/>
              <a:cxnLst/>
              <a:rect l="l" t="t" r="r" b="b"/>
              <a:pathLst>
                <a:path w="852" h="2799" extrusionOk="0">
                  <a:moveTo>
                    <a:pt x="609" y="366"/>
                  </a:moveTo>
                  <a:lnTo>
                    <a:pt x="609" y="2555"/>
                  </a:lnTo>
                  <a:lnTo>
                    <a:pt x="244" y="2555"/>
                  </a:lnTo>
                  <a:lnTo>
                    <a:pt x="244" y="366"/>
                  </a:lnTo>
                  <a:close/>
                  <a:moveTo>
                    <a:pt x="0" y="1"/>
                  </a:moveTo>
                  <a:lnTo>
                    <a:pt x="0" y="2798"/>
                  </a:lnTo>
                  <a:lnTo>
                    <a:pt x="852" y="2798"/>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2430;p40">
              <a:extLst>
                <a:ext uri="{FF2B5EF4-FFF2-40B4-BE49-F238E27FC236}">
                  <a16:creationId xmlns:a16="http://schemas.microsoft.com/office/drawing/2014/main" id="{2B751539-2B45-C689-A50A-1B8D2B392429}"/>
                </a:ext>
              </a:extLst>
            </p:cNvPr>
            <p:cNvSpPr/>
            <p:nvPr/>
          </p:nvSpPr>
          <p:spPr>
            <a:xfrm>
              <a:off x="2440733" y="3567595"/>
              <a:ext cx="15225" cy="6540"/>
            </a:xfrm>
            <a:custGeom>
              <a:avLst/>
              <a:gdLst/>
              <a:ahLst/>
              <a:cxnLst/>
              <a:rect l="l" t="t" r="r" b="b"/>
              <a:pathLst>
                <a:path w="852" h="366" extrusionOk="0">
                  <a:moveTo>
                    <a:pt x="0" y="1"/>
                  </a:moveTo>
                  <a:lnTo>
                    <a:pt x="0" y="366"/>
                  </a:lnTo>
                  <a:lnTo>
                    <a:pt x="730" y="366"/>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2431;p40">
              <a:extLst>
                <a:ext uri="{FF2B5EF4-FFF2-40B4-BE49-F238E27FC236}">
                  <a16:creationId xmlns:a16="http://schemas.microsoft.com/office/drawing/2014/main" id="{1BC399AD-5A95-07F1-01C6-FFE2798DFEC2}"/>
                </a:ext>
              </a:extLst>
            </p:cNvPr>
            <p:cNvSpPr/>
            <p:nvPr/>
          </p:nvSpPr>
          <p:spPr>
            <a:xfrm>
              <a:off x="2043018" y="3613235"/>
              <a:ext cx="158668" cy="50018"/>
            </a:xfrm>
            <a:custGeom>
              <a:avLst/>
              <a:gdLst/>
              <a:ahLst/>
              <a:cxnLst/>
              <a:rect l="l" t="t" r="r" b="b"/>
              <a:pathLst>
                <a:path w="8879" h="2799" extrusionOk="0">
                  <a:moveTo>
                    <a:pt x="8635" y="244"/>
                  </a:moveTo>
                  <a:lnTo>
                    <a:pt x="8635" y="2555"/>
                  </a:lnTo>
                  <a:lnTo>
                    <a:pt x="365" y="2555"/>
                  </a:lnTo>
                  <a:lnTo>
                    <a:pt x="365" y="244"/>
                  </a:lnTo>
                  <a:close/>
                  <a:moveTo>
                    <a:pt x="0" y="1"/>
                  </a:moveTo>
                  <a:lnTo>
                    <a:pt x="0" y="2798"/>
                  </a:lnTo>
                  <a:lnTo>
                    <a:pt x="8878" y="2798"/>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2432;p40">
              <a:extLst>
                <a:ext uri="{FF2B5EF4-FFF2-40B4-BE49-F238E27FC236}">
                  <a16:creationId xmlns:a16="http://schemas.microsoft.com/office/drawing/2014/main" id="{0CABAADD-8B16-A6AD-551E-A0FC0F7749C9}"/>
                </a:ext>
              </a:extLst>
            </p:cNvPr>
            <p:cNvSpPr/>
            <p:nvPr/>
          </p:nvSpPr>
          <p:spPr>
            <a:xfrm>
              <a:off x="2043018" y="3613235"/>
              <a:ext cx="158668" cy="50018"/>
            </a:xfrm>
            <a:custGeom>
              <a:avLst/>
              <a:gdLst/>
              <a:ahLst/>
              <a:cxnLst/>
              <a:rect l="l" t="t" r="r" b="b"/>
              <a:pathLst>
                <a:path w="8879" h="2799" fill="none" extrusionOk="0">
                  <a:moveTo>
                    <a:pt x="8878" y="2798"/>
                  </a:moveTo>
                  <a:lnTo>
                    <a:pt x="0" y="2798"/>
                  </a:lnTo>
                  <a:lnTo>
                    <a:pt x="0" y="1"/>
                  </a:lnTo>
                  <a:lnTo>
                    <a:pt x="8878" y="1"/>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2433;p40">
              <a:extLst>
                <a:ext uri="{FF2B5EF4-FFF2-40B4-BE49-F238E27FC236}">
                  <a16:creationId xmlns:a16="http://schemas.microsoft.com/office/drawing/2014/main" id="{427E0D1A-EA32-AFB2-EC9E-335393FF0B68}"/>
                </a:ext>
              </a:extLst>
            </p:cNvPr>
            <p:cNvSpPr/>
            <p:nvPr/>
          </p:nvSpPr>
          <p:spPr>
            <a:xfrm>
              <a:off x="2049541" y="3617595"/>
              <a:ext cx="147803" cy="41298"/>
            </a:xfrm>
            <a:custGeom>
              <a:avLst/>
              <a:gdLst/>
              <a:ahLst/>
              <a:cxnLst/>
              <a:rect l="l" t="t" r="r" b="b"/>
              <a:pathLst>
                <a:path w="8271" h="2311" fill="none" extrusionOk="0">
                  <a:moveTo>
                    <a:pt x="0" y="2311"/>
                  </a:moveTo>
                  <a:lnTo>
                    <a:pt x="8270" y="2311"/>
                  </a:lnTo>
                  <a:lnTo>
                    <a:pt x="8270"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2434;p40">
              <a:extLst>
                <a:ext uri="{FF2B5EF4-FFF2-40B4-BE49-F238E27FC236}">
                  <a16:creationId xmlns:a16="http://schemas.microsoft.com/office/drawing/2014/main" id="{BC9F0C95-B4CE-3260-1C09-4DEC694D923C}"/>
                </a:ext>
              </a:extLst>
            </p:cNvPr>
            <p:cNvSpPr/>
            <p:nvPr/>
          </p:nvSpPr>
          <p:spPr>
            <a:xfrm>
              <a:off x="2197326" y="3613235"/>
              <a:ext cx="156488" cy="50018"/>
            </a:xfrm>
            <a:custGeom>
              <a:avLst/>
              <a:gdLst/>
              <a:ahLst/>
              <a:cxnLst/>
              <a:rect l="l" t="t" r="r" b="b"/>
              <a:pathLst>
                <a:path w="8757" h="2799"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2435;p40">
              <a:extLst>
                <a:ext uri="{FF2B5EF4-FFF2-40B4-BE49-F238E27FC236}">
                  <a16:creationId xmlns:a16="http://schemas.microsoft.com/office/drawing/2014/main" id="{D15B810E-C91B-F109-E6B9-5CD3777042F2}"/>
                </a:ext>
              </a:extLst>
            </p:cNvPr>
            <p:cNvSpPr/>
            <p:nvPr/>
          </p:nvSpPr>
          <p:spPr>
            <a:xfrm>
              <a:off x="2351633" y="3613235"/>
              <a:ext cx="104325" cy="50018"/>
            </a:xfrm>
            <a:custGeom>
              <a:avLst/>
              <a:gdLst/>
              <a:ahLst/>
              <a:cxnLst/>
              <a:rect l="l" t="t" r="r" b="b"/>
              <a:pathLst>
                <a:path w="5838" h="2799" extrusionOk="0">
                  <a:moveTo>
                    <a:pt x="5595" y="244"/>
                  </a:moveTo>
                  <a:lnTo>
                    <a:pt x="5595" y="2555"/>
                  </a:lnTo>
                  <a:lnTo>
                    <a:pt x="243" y="2555"/>
                  </a:lnTo>
                  <a:lnTo>
                    <a:pt x="243" y="244"/>
                  </a:lnTo>
                  <a:close/>
                  <a:moveTo>
                    <a:pt x="0" y="1"/>
                  </a:moveTo>
                  <a:lnTo>
                    <a:pt x="0"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2436;p40">
              <a:extLst>
                <a:ext uri="{FF2B5EF4-FFF2-40B4-BE49-F238E27FC236}">
                  <a16:creationId xmlns:a16="http://schemas.microsoft.com/office/drawing/2014/main" id="{F767D6D8-964B-1C49-D4FC-23D4A73A96F1}"/>
                </a:ext>
              </a:extLst>
            </p:cNvPr>
            <p:cNvSpPr/>
            <p:nvPr/>
          </p:nvSpPr>
          <p:spPr>
            <a:xfrm>
              <a:off x="2034316" y="3661055"/>
              <a:ext cx="104343" cy="47838"/>
            </a:xfrm>
            <a:custGeom>
              <a:avLst/>
              <a:gdLst/>
              <a:ahLst/>
              <a:cxnLst/>
              <a:rect l="l" t="t" r="r" b="b"/>
              <a:pathLst>
                <a:path w="5839" h="2677" extrusionOk="0">
                  <a:moveTo>
                    <a:pt x="5474" y="244"/>
                  </a:moveTo>
                  <a:lnTo>
                    <a:pt x="5474" y="2433"/>
                  </a:lnTo>
                  <a:lnTo>
                    <a:pt x="244" y="2433"/>
                  </a:lnTo>
                  <a:lnTo>
                    <a:pt x="244" y="244"/>
                  </a:lnTo>
                  <a:close/>
                  <a:moveTo>
                    <a:pt x="1" y="1"/>
                  </a:moveTo>
                  <a:lnTo>
                    <a:pt x="1" y="2676"/>
                  </a:lnTo>
                  <a:lnTo>
                    <a:pt x="5838" y="2676"/>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2437;p40">
              <a:extLst>
                <a:ext uri="{FF2B5EF4-FFF2-40B4-BE49-F238E27FC236}">
                  <a16:creationId xmlns:a16="http://schemas.microsoft.com/office/drawing/2014/main" id="{952FCF6A-F777-E6BF-2AC2-ADD697A25B83}"/>
                </a:ext>
              </a:extLst>
            </p:cNvPr>
            <p:cNvSpPr/>
            <p:nvPr/>
          </p:nvSpPr>
          <p:spPr>
            <a:xfrm>
              <a:off x="2034316" y="3661055"/>
              <a:ext cx="104343" cy="47838"/>
            </a:xfrm>
            <a:custGeom>
              <a:avLst/>
              <a:gdLst/>
              <a:ahLst/>
              <a:cxnLst/>
              <a:rect l="l" t="t" r="r" b="b"/>
              <a:pathLst>
                <a:path w="5839" h="2677" fill="none" extrusionOk="0">
                  <a:moveTo>
                    <a:pt x="852" y="2676"/>
                  </a:moveTo>
                  <a:lnTo>
                    <a:pt x="1" y="2676"/>
                  </a:lnTo>
                  <a:lnTo>
                    <a:pt x="1" y="1"/>
                  </a:lnTo>
                  <a:lnTo>
                    <a:pt x="5838" y="1"/>
                  </a:lnTo>
                  <a:lnTo>
                    <a:pt x="5838" y="2676"/>
                  </a:lnTo>
                  <a:lnTo>
                    <a:pt x="852" y="2676"/>
                  </a:lnTo>
                  <a:lnTo>
                    <a:pt x="852"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2438;p40">
              <a:extLst>
                <a:ext uri="{FF2B5EF4-FFF2-40B4-BE49-F238E27FC236}">
                  <a16:creationId xmlns:a16="http://schemas.microsoft.com/office/drawing/2014/main" id="{91DD4A83-111E-AB8D-CC61-2FDC4FFA6D75}"/>
                </a:ext>
              </a:extLst>
            </p:cNvPr>
            <p:cNvSpPr/>
            <p:nvPr/>
          </p:nvSpPr>
          <p:spPr>
            <a:xfrm>
              <a:off x="2038658" y="3665397"/>
              <a:ext cx="93478" cy="39135"/>
            </a:xfrm>
            <a:custGeom>
              <a:avLst/>
              <a:gdLst/>
              <a:ahLst/>
              <a:cxnLst/>
              <a:rect l="l" t="t" r="r" b="b"/>
              <a:pathLst>
                <a:path w="5231" h="2190" fill="none" extrusionOk="0">
                  <a:moveTo>
                    <a:pt x="1" y="2190"/>
                  </a:moveTo>
                  <a:lnTo>
                    <a:pt x="244" y="2190"/>
                  </a:lnTo>
                  <a:lnTo>
                    <a:pt x="366" y="2190"/>
                  </a:lnTo>
                  <a:lnTo>
                    <a:pt x="5231" y="2190"/>
                  </a:lnTo>
                  <a:lnTo>
                    <a:pt x="5231" y="1"/>
                  </a:lnTo>
                  <a:lnTo>
                    <a:pt x="1" y="1"/>
                  </a:lnTo>
                  <a:lnTo>
                    <a:pt x="1" y="2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2439;p40">
              <a:extLst>
                <a:ext uri="{FF2B5EF4-FFF2-40B4-BE49-F238E27FC236}">
                  <a16:creationId xmlns:a16="http://schemas.microsoft.com/office/drawing/2014/main" id="{513EA213-09E3-106E-82DD-B878C4755539}"/>
                </a:ext>
              </a:extLst>
            </p:cNvPr>
            <p:cNvSpPr/>
            <p:nvPr/>
          </p:nvSpPr>
          <p:spPr>
            <a:xfrm>
              <a:off x="2132118" y="3661055"/>
              <a:ext cx="158668" cy="47838"/>
            </a:xfrm>
            <a:custGeom>
              <a:avLst/>
              <a:gdLst/>
              <a:ahLst/>
              <a:cxnLst/>
              <a:rect l="l" t="t" r="r" b="b"/>
              <a:pathLst>
                <a:path w="8879" h="2677" extrusionOk="0">
                  <a:moveTo>
                    <a:pt x="8635" y="244"/>
                  </a:moveTo>
                  <a:lnTo>
                    <a:pt x="8635" y="2433"/>
                  </a:lnTo>
                  <a:lnTo>
                    <a:pt x="365" y="2433"/>
                  </a:lnTo>
                  <a:lnTo>
                    <a:pt x="365" y="244"/>
                  </a:lnTo>
                  <a:close/>
                  <a:moveTo>
                    <a:pt x="1" y="1"/>
                  </a:moveTo>
                  <a:lnTo>
                    <a:pt x="1"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2440;p40">
              <a:extLst>
                <a:ext uri="{FF2B5EF4-FFF2-40B4-BE49-F238E27FC236}">
                  <a16:creationId xmlns:a16="http://schemas.microsoft.com/office/drawing/2014/main" id="{A942DE9B-53AD-6318-8E6C-1FE7C6E61C98}"/>
                </a:ext>
              </a:extLst>
            </p:cNvPr>
            <p:cNvSpPr/>
            <p:nvPr/>
          </p:nvSpPr>
          <p:spPr>
            <a:xfrm>
              <a:off x="2286426" y="3661055"/>
              <a:ext cx="158668" cy="47838"/>
            </a:xfrm>
            <a:custGeom>
              <a:avLst/>
              <a:gdLst/>
              <a:ahLst/>
              <a:cxnLst/>
              <a:rect l="l" t="t" r="r" b="b"/>
              <a:pathLst>
                <a:path w="8879" h="2677" extrusionOk="0">
                  <a:moveTo>
                    <a:pt x="8635" y="244"/>
                  </a:moveTo>
                  <a:lnTo>
                    <a:pt x="8635" y="2433"/>
                  </a:lnTo>
                  <a:lnTo>
                    <a:pt x="244" y="2433"/>
                  </a:lnTo>
                  <a:lnTo>
                    <a:pt x="244" y="244"/>
                  </a:lnTo>
                  <a:close/>
                  <a:moveTo>
                    <a:pt x="0" y="1"/>
                  </a:moveTo>
                  <a:lnTo>
                    <a:pt x="0" y="2676"/>
                  </a:lnTo>
                  <a:lnTo>
                    <a:pt x="8879" y="2676"/>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2441;p40">
              <a:extLst>
                <a:ext uri="{FF2B5EF4-FFF2-40B4-BE49-F238E27FC236}">
                  <a16:creationId xmlns:a16="http://schemas.microsoft.com/office/drawing/2014/main" id="{5CEC06BA-ED64-127D-15C9-DC0B1E27DD3A}"/>
                </a:ext>
              </a:extLst>
            </p:cNvPr>
            <p:cNvSpPr/>
            <p:nvPr/>
          </p:nvSpPr>
          <p:spPr>
            <a:xfrm>
              <a:off x="2440733" y="3661055"/>
              <a:ext cx="15225" cy="47838"/>
            </a:xfrm>
            <a:custGeom>
              <a:avLst/>
              <a:gdLst/>
              <a:ahLst/>
              <a:cxnLst/>
              <a:rect l="l" t="t" r="r" b="b"/>
              <a:pathLst>
                <a:path w="852" h="2677" extrusionOk="0">
                  <a:moveTo>
                    <a:pt x="609" y="244"/>
                  </a:moveTo>
                  <a:lnTo>
                    <a:pt x="609" y="2433"/>
                  </a:lnTo>
                  <a:lnTo>
                    <a:pt x="244" y="2433"/>
                  </a:lnTo>
                  <a:lnTo>
                    <a:pt x="244" y="244"/>
                  </a:lnTo>
                  <a:close/>
                  <a:moveTo>
                    <a:pt x="0" y="1"/>
                  </a:moveTo>
                  <a:lnTo>
                    <a:pt x="0" y="2676"/>
                  </a:lnTo>
                  <a:lnTo>
                    <a:pt x="852" y="2676"/>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2442;p40">
              <a:extLst>
                <a:ext uri="{FF2B5EF4-FFF2-40B4-BE49-F238E27FC236}">
                  <a16:creationId xmlns:a16="http://schemas.microsoft.com/office/drawing/2014/main" id="{D19BBE37-8FA0-F19C-D730-193C9D0EF4EB}"/>
                </a:ext>
              </a:extLst>
            </p:cNvPr>
            <p:cNvSpPr/>
            <p:nvPr/>
          </p:nvSpPr>
          <p:spPr>
            <a:xfrm>
              <a:off x="2043018" y="3704515"/>
              <a:ext cx="158668" cy="50018"/>
            </a:xfrm>
            <a:custGeom>
              <a:avLst/>
              <a:gdLst/>
              <a:ahLst/>
              <a:cxnLst/>
              <a:rect l="l" t="t" r="r" b="b"/>
              <a:pathLst>
                <a:path w="8879" h="2799" extrusionOk="0">
                  <a:moveTo>
                    <a:pt x="8635" y="244"/>
                  </a:moveTo>
                  <a:lnTo>
                    <a:pt x="8635" y="2555"/>
                  </a:lnTo>
                  <a:lnTo>
                    <a:pt x="365" y="2555"/>
                  </a:lnTo>
                  <a:lnTo>
                    <a:pt x="365" y="244"/>
                  </a:lnTo>
                  <a:close/>
                  <a:moveTo>
                    <a:pt x="0" y="1"/>
                  </a:moveTo>
                  <a:lnTo>
                    <a:pt x="0" y="2798"/>
                  </a:lnTo>
                  <a:lnTo>
                    <a:pt x="8878" y="2798"/>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2443;p40">
              <a:extLst>
                <a:ext uri="{FF2B5EF4-FFF2-40B4-BE49-F238E27FC236}">
                  <a16:creationId xmlns:a16="http://schemas.microsoft.com/office/drawing/2014/main" id="{46A4B24D-DA71-6708-131C-219506E1292E}"/>
                </a:ext>
              </a:extLst>
            </p:cNvPr>
            <p:cNvSpPr/>
            <p:nvPr/>
          </p:nvSpPr>
          <p:spPr>
            <a:xfrm>
              <a:off x="2043018" y="3704515"/>
              <a:ext cx="158668" cy="50018"/>
            </a:xfrm>
            <a:custGeom>
              <a:avLst/>
              <a:gdLst/>
              <a:ahLst/>
              <a:cxnLst/>
              <a:rect l="l" t="t" r="r" b="b"/>
              <a:pathLst>
                <a:path w="8879" h="2799" fill="none" extrusionOk="0">
                  <a:moveTo>
                    <a:pt x="8878" y="2798"/>
                  </a:moveTo>
                  <a:lnTo>
                    <a:pt x="0" y="2798"/>
                  </a:lnTo>
                  <a:lnTo>
                    <a:pt x="0" y="1"/>
                  </a:lnTo>
                  <a:lnTo>
                    <a:pt x="8878" y="1"/>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2444;p40">
              <a:extLst>
                <a:ext uri="{FF2B5EF4-FFF2-40B4-BE49-F238E27FC236}">
                  <a16:creationId xmlns:a16="http://schemas.microsoft.com/office/drawing/2014/main" id="{9319D13D-A666-E92B-FCB5-2B863FB5CB83}"/>
                </a:ext>
              </a:extLst>
            </p:cNvPr>
            <p:cNvSpPr/>
            <p:nvPr/>
          </p:nvSpPr>
          <p:spPr>
            <a:xfrm>
              <a:off x="2049541" y="3708875"/>
              <a:ext cx="147803" cy="41298"/>
            </a:xfrm>
            <a:custGeom>
              <a:avLst/>
              <a:gdLst/>
              <a:ahLst/>
              <a:cxnLst/>
              <a:rect l="l" t="t" r="r" b="b"/>
              <a:pathLst>
                <a:path w="8271" h="2311" fill="none" extrusionOk="0">
                  <a:moveTo>
                    <a:pt x="0" y="2311"/>
                  </a:moveTo>
                  <a:lnTo>
                    <a:pt x="8270" y="2311"/>
                  </a:lnTo>
                  <a:lnTo>
                    <a:pt x="8270"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2445;p40">
              <a:extLst>
                <a:ext uri="{FF2B5EF4-FFF2-40B4-BE49-F238E27FC236}">
                  <a16:creationId xmlns:a16="http://schemas.microsoft.com/office/drawing/2014/main" id="{0F05BC84-28AA-4896-1025-9B7834D155D3}"/>
                </a:ext>
              </a:extLst>
            </p:cNvPr>
            <p:cNvSpPr/>
            <p:nvPr/>
          </p:nvSpPr>
          <p:spPr>
            <a:xfrm>
              <a:off x="2043018" y="3704515"/>
              <a:ext cx="95640" cy="4378"/>
            </a:xfrm>
            <a:custGeom>
              <a:avLst/>
              <a:gdLst/>
              <a:ahLst/>
              <a:cxnLst/>
              <a:rect l="l" t="t" r="r" b="b"/>
              <a:pathLst>
                <a:path w="5352" h="245" extrusionOk="0">
                  <a:moveTo>
                    <a:pt x="0" y="1"/>
                  </a:moveTo>
                  <a:lnTo>
                    <a:pt x="0" y="244"/>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2446;p40">
              <a:extLst>
                <a:ext uri="{FF2B5EF4-FFF2-40B4-BE49-F238E27FC236}">
                  <a16:creationId xmlns:a16="http://schemas.microsoft.com/office/drawing/2014/main" id="{FD82F1B3-C543-804F-B5C0-185F128C8FD6}"/>
                </a:ext>
              </a:extLst>
            </p:cNvPr>
            <p:cNvSpPr/>
            <p:nvPr/>
          </p:nvSpPr>
          <p:spPr>
            <a:xfrm>
              <a:off x="2043018" y="3704515"/>
              <a:ext cx="95640" cy="4378"/>
            </a:xfrm>
            <a:custGeom>
              <a:avLst/>
              <a:gdLst/>
              <a:ahLst/>
              <a:cxnLst/>
              <a:rect l="l" t="t" r="r" b="b"/>
              <a:pathLst>
                <a:path w="5352" h="245" fill="none" extrusionOk="0">
                  <a:moveTo>
                    <a:pt x="5351" y="244"/>
                  </a:moveTo>
                  <a:lnTo>
                    <a:pt x="0" y="244"/>
                  </a:lnTo>
                  <a:lnTo>
                    <a:pt x="0" y="1"/>
                  </a:lnTo>
                  <a:lnTo>
                    <a:pt x="122" y="1"/>
                  </a:lnTo>
                  <a:lnTo>
                    <a:pt x="5351" y="1"/>
                  </a:lnTo>
                  <a:lnTo>
                    <a:pt x="5351"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2447;p40">
              <a:extLst>
                <a:ext uri="{FF2B5EF4-FFF2-40B4-BE49-F238E27FC236}">
                  <a16:creationId xmlns:a16="http://schemas.microsoft.com/office/drawing/2014/main" id="{2726492A-156B-AF8F-C9E8-6C3504D3A135}"/>
                </a:ext>
              </a:extLst>
            </p:cNvPr>
            <p:cNvSpPr/>
            <p:nvPr/>
          </p:nvSpPr>
          <p:spPr>
            <a:xfrm>
              <a:off x="2132118" y="3704515"/>
              <a:ext cx="69568" cy="4378"/>
            </a:xfrm>
            <a:custGeom>
              <a:avLst/>
              <a:gdLst/>
              <a:ahLst/>
              <a:cxnLst/>
              <a:rect l="l" t="t" r="r" b="b"/>
              <a:pathLst>
                <a:path w="3893" h="245" extrusionOk="0">
                  <a:moveTo>
                    <a:pt x="1" y="1"/>
                  </a:moveTo>
                  <a:lnTo>
                    <a:pt x="1"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2448;p40">
              <a:extLst>
                <a:ext uri="{FF2B5EF4-FFF2-40B4-BE49-F238E27FC236}">
                  <a16:creationId xmlns:a16="http://schemas.microsoft.com/office/drawing/2014/main" id="{1572BA1F-EF05-71DF-65F9-3D9AE0F94738}"/>
                </a:ext>
              </a:extLst>
            </p:cNvPr>
            <p:cNvSpPr/>
            <p:nvPr/>
          </p:nvSpPr>
          <p:spPr>
            <a:xfrm>
              <a:off x="2197326" y="3704515"/>
              <a:ext cx="156488" cy="50018"/>
            </a:xfrm>
            <a:custGeom>
              <a:avLst/>
              <a:gdLst/>
              <a:ahLst/>
              <a:cxnLst/>
              <a:rect l="l" t="t" r="r" b="b"/>
              <a:pathLst>
                <a:path w="8757" h="2799"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2449;p40">
              <a:extLst>
                <a:ext uri="{FF2B5EF4-FFF2-40B4-BE49-F238E27FC236}">
                  <a16:creationId xmlns:a16="http://schemas.microsoft.com/office/drawing/2014/main" id="{54578862-8D7C-B296-EF20-0A22F67BB766}"/>
                </a:ext>
              </a:extLst>
            </p:cNvPr>
            <p:cNvSpPr/>
            <p:nvPr/>
          </p:nvSpPr>
          <p:spPr>
            <a:xfrm>
              <a:off x="2197326" y="3704515"/>
              <a:ext cx="93460" cy="4378"/>
            </a:xfrm>
            <a:custGeom>
              <a:avLst/>
              <a:gdLst/>
              <a:ahLst/>
              <a:cxnLst/>
              <a:rect l="l" t="t" r="r" b="b"/>
              <a:pathLst>
                <a:path w="5230" h="245"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2450;p40">
              <a:extLst>
                <a:ext uri="{FF2B5EF4-FFF2-40B4-BE49-F238E27FC236}">
                  <a16:creationId xmlns:a16="http://schemas.microsoft.com/office/drawing/2014/main" id="{9772D81F-3370-0B6F-BB8F-A6293299C525}"/>
                </a:ext>
              </a:extLst>
            </p:cNvPr>
            <p:cNvSpPr/>
            <p:nvPr/>
          </p:nvSpPr>
          <p:spPr>
            <a:xfrm>
              <a:off x="2286426" y="3704515"/>
              <a:ext cx="67388" cy="4378"/>
            </a:xfrm>
            <a:custGeom>
              <a:avLst/>
              <a:gdLst/>
              <a:ahLst/>
              <a:cxnLst/>
              <a:rect l="l" t="t" r="r" b="b"/>
              <a:pathLst>
                <a:path w="3771" h="245"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2451;p40">
              <a:extLst>
                <a:ext uri="{FF2B5EF4-FFF2-40B4-BE49-F238E27FC236}">
                  <a16:creationId xmlns:a16="http://schemas.microsoft.com/office/drawing/2014/main" id="{7EF6772A-A1BA-6C10-CA8D-CAC72D87DC32}"/>
                </a:ext>
              </a:extLst>
            </p:cNvPr>
            <p:cNvSpPr/>
            <p:nvPr/>
          </p:nvSpPr>
          <p:spPr>
            <a:xfrm>
              <a:off x="2351633" y="3704515"/>
              <a:ext cx="104325" cy="50018"/>
            </a:xfrm>
            <a:custGeom>
              <a:avLst/>
              <a:gdLst/>
              <a:ahLst/>
              <a:cxnLst/>
              <a:rect l="l" t="t" r="r" b="b"/>
              <a:pathLst>
                <a:path w="5838" h="2799" extrusionOk="0">
                  <a:moveTo>
                    <a:pt x="5595" y="244"/>
                  </a:moveTo>
                  <a:lnTo>
                    <a:pt x="5595" y="2555"/>
                  </a:lnTo>
                  <a:lnTo>
                    <a:pt x="243" y="2555"/>
                  </a:lnTo>
                  <a:lnTo>
                    <a:pt x="243" y="244"/>
                  </a:lnTo>
                  <a:close/>
                  <a:moveTo>
                    <a:pt x="0" y="1"/>
                  </a:moveTo>
                  <a:lnTo>
                    <a:pt x="0"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2452;p40">
              <a:extLst>
                <a:ext uri="{FF2B5EF4-FFF2-40B4-BE49-F238E27FC236}">
                  <a16:creationId xmlns:a16="http://schemas.microsoft.com/office/drawing/2014/main" id="{873C8493-B703-DF15-D1F8-E75BAB4A46DA}"/>
                </a:ext>
              </a:extLst>
            </p:cNvPr>
            <p:cNvSpPr/>
            <p:nvPr/>
          </p:nvSpPr>
          <p:spPr>
            <a:xfrm>
              <a:off x="2351633" y="3704515"/>
              <a:ext cx="93460" cy="4378"/>
            </a:xfrm>
            <a:custGeom>
              <a:avLst/>
              <a:gdLst/>
              <a:ahLst/>
              <a:cxnLst/>
              <a:rect l="l" t="t" r="r" b="b"/>
              <a:pathLst>
                <a:path w="5230" h="245"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2453;p40">
              <a:extLst>
                <a:ext uri="{FF2B5EF4-FFF2-40B4-BE49-F238E27FC236}">
                  <a16:creationId xmlns:a16="http://schemas.microsoft.com/office/drawing/2014/main" id="{3B0059F7-4F42-93C5-91FE-DE42A708AC56}"/>
                </a:ext>
              </a:extLst>
            </p:cNvPr>
            <p:cNvSpPr/>
            <p:nvPr/>
          </p:nvSpPr>
          <p:spPr>
            <a:xfrm>
              <a:off x="2440733" y="3704515"/>
              <a:ext cx="15225" cy="4378"/>
            </a:xfrm>
            <a:custGeom>
              <a:avLst/>
              <a:gdLst/>
              <a:ahLst/>
              <a:cxnLst/>
              <a:rect l="l" t="t" r="r" b="b"/>
              <a:pathLst>
                <a:path w="852" h="245" extrusionOk="0">
                  <a:moveTo>
                    <a:pt x="0" y="1"/>
                  </a:moveTo>
                  <a:lnTo>
                    <a:pt x="0" y="244"/>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2454;p40">
              <a:extLst>
                <a:ext uri="{FF2B5EF4-FFF2-40B4-BE49-F238E27FC236}">
                  <a16:creationId xmlns:a16="http://schemas.microsoft.com/office/drawing/2014/main" id="{1B36CD9A-0CC0-CA2E-8485-6FAFC38B23AB}"/>
                </a:ext>
              </a:extLst>
            </p:cNvPr>
            <p:cNvSpPr/>
            <p:nvPr/>
          </p:nvSpPr>
          <p:spPr>
            <a:xfrm>
              <a:off x="2034316" y="3750173"/>
              <a:ext cx="104343" cy="50000"/>
            </a:xfrm>
            <a:custGeom>
              <a:avLst/>
              <a:gdLst/>
              <a:ahLst/>
              <a:cxnLst/>
              <a:rect l="l" t="t" r="r" b="b"/>
              <a:pathLst>
                <a:path w="5839" h="2798" extrusionOk="0">
                  <a:moveTo>
                    <a:pt x="5474" y="243"/>
                  </a:moveTo>
                  <a:lnTo>
                    <a:pt x="5474" y="2554"/>
                  </a:lnTo>
                  <a:lnTo>
                    <a:pt x="244" y="2554"/>
                  </a:lnTo>
                  <a:lnTo>
                    <a:pt x="244" y="243"/>
                  </a:lnTo>
                  <a:close/>
                  <a:moveTo>
                    <a:pt x="1" y="0"/>
                  </a:moveTo>
                  <a:lnTo>
                    <a:pt x="1" y="2797"/>
                  </a:lnTo>
                  <a:lnTo>
                    <a:pt x="5838" y="2797"/>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2455;p40">
              <a:extLst>
                <a:ext uri="{FF2B5EF4-FFF2-40B4-BE49-F238E27FC236}">
                  <a16:creationId xmlns:a16="http://schemas.microsoft.com/office/drawing/2014/main" id="{379C0A79-3EAE-713C-3F7A-D553E2BB6B06}"/>
                </a:ext>
              </a:extLst>
            </p:cNvPr>
            <p:cNvSpPr/>
            <p:nvPr/>
          </p:nvSpPr>
          <p:spPr>
            <a:xfrm>
              <a:off x="2034316" y="3750173"/>
              <a:ext cx="104343" cy="50000"/>
            </a:xfrm>
            <a:custGeom>
              <a:avLst/>
              <a:gdLst/>
              <a:ahLst/>
              <a:cxnLst/>
              <a:rect l="l" t="t" r="r" b="b"/>
              <a:pathLst>
                <a:path w="5839" h="2798" fill="none" extrusionOk="0">
                  <a:moveTo>
                    <a:pt x="5838" y="2797"/>
                  </a:moveTo>
                  <a:lnTo>
                    <a:pt x="1" y="2797"/>
                  </a:lnTo>
                  <a:lnTo>
                    <a:pt x="1" y="0"/>
                  </a:lnTo>
                  <a:lnTo>
                    <a:pt x="5838" y="0"/>
                  </a:lnTo>
                  <a:lnTo>
                    <a:pt x="5838"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2456;p40">
              <a:extLst>
                <a:ext uri="{FF2B5EF4-FFF2-40B4-BE49-F238E27FC236}">
                  <a16:creationId xmlns:a16="http://schemas.microsoft.com/office/drawing/2014/main" id="{A93ED571-6396-8C46-38F2-1D02A396549E}"/>
                </a:ext>
              </a:extLst>
            </p:cNvPr>
            <p:cNvSpPr/>
            <p:nvPr/>
          </p:nvSpPr>
          <p:spPr>
            <a:xfrm>
              <a:off x="2038658" y="3754515"/>
              <a:ext cx="93478" cy="41298"/>
            </a:xfrm>
            <a:custGeom>
              <a:avLst/>
              <a:gdLst/>
              <a:ahLst/>
              <a:cxnLst/>
              <a:rect l="l" t="t" r="r" b="b"/>
              <a:pathLst>
                <a:path w="5231" h="2311" fill="none" extrusionOk="0">
                  <a:moveTo>
                    <a:pt x="1" y="2311"/>
                  </a:moveTo>
                  <a:lnTo>
                    <a:pt x="5231" y="2311"/>
                  </a:lnTo>
                  <a:lnTo>
                    <a:pt x="5231" y="0"/>
                  </a:lnTo>
                  <a:lnTo>
                    <a:pt x="1" y="0"/>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2457;p40">
              <a:extLst>
                <a:ext uri="{FF2B5EF4-FFF2-40B4-BE49-F238E27FC236}">
                  <a16:creationId xmlns:a16="http://schemas.microsoft.com/office/drawing/2014/main" id="{E22A879F-1AE6-2537-C6DC-D21554D32E53}"/>
                </a:ext>
              </a:extLst>
            </p:cNvPr>
            <p:cNvSpPr/>
            <p:nvPr/>
          </p:nvSpPr>
          <p:spPr>
            <a:xfrm>
              <a:off x="2043018" y="3750173"/>
              <a:ext cx="95640" cy="4360"/>
            </a:xfrm>
            <a:custGeom>
              <a:avLst/>
              <a:gdLst/>
              <a:ahLst/>
              <a:cxnLst/>
              <a:rect l="l" t="t" r="r" b="b"/>
              <a:pathLst>
                <a:path w="5352" h="244" extrusionOk="0">
                  <a:moveTo>
                    <a:pt x="0" y="0"/>
                  </a:moveTo>
                  <a:lnTo>
                    <a:pt x="0" y="243"/>
                  </a:lnTo>
                  <a:lnTo>
                    <a:pt x="5351" y="243"/>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2458;p40">
              <a:extLst>
                <a:ext uri="{FF2B5EF4-FFF2-40B4-BE49-F238E27FC236}">
                  <a16:creationId xmlns:a16="http://schemas.microsoft.com/office/drawing/2014/main" id="{576657F4-3D6D-1832-3E09-BF827E4E7D17}"/>
                </a:ext>
              </a:extLst>
            </p:cNvPr>
            <p:cNvSpPr/>
            <p:nvPr/>
          </p:nvSpPr>
          <p:spPr>
            <a:xfrm>
              <a:off x="2043018" y="3750173"/>
              <a:ext cx="95640" cy="4360"/>
            </a:xfrm>
            <a:custGeom>
              <a:avLst/>
              <a:gdLst/>
              <a:ahLst/>
              <a:cxnLst/>
              <a:rect l="l" t="t" r="r" b="b"/>
              <a:pathLst>
                <a:path w="5352" h="244" fill="none" extrusionOk="0">
                  <a:moveTo>
                    <a:pt x="5108" y="243"/>
                  </a:moveTo>
                  <a:lnTo>
                    <a:pt x="0" y="243"/>
                  </a:lnTo>
                  <a:lnTo>
                    <a:pt x="0" y="0"/>
                  </a:lnTo>
                  <a:lnTo>
                    <a:pt x="122" y="0"/>
                  </a:lnTo>
                  <a:lnTo>
                    <a:pt x="5351" y="0"/>
                  </a:lnTo>
                  <a:lnTo>
                    <a:pt x="5351" y="243"/>
                  </a:lnTo>
                  <a:lnTo>
                    <a:pt x="5108"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2459;p40">
              <a:extLst>
                <a:ext uri="{FF2B5EF4-FFF2-40B4-BE49-F238E27FC236}">
                  <a16:creationId xmlns:a16="http://schemas.microsoft.com/office/drawing/2014/main" id="{9171CD17-E94D-15A2-A924-89DB9A15F267}"/>
                </a:ext>
              </a:extLst>
            </p:cNvPr>
            <p:cNvSpPr/>
            <p:nvPr/>
          </p:nvSpPr>
          <p:spPr>
            <a:xfrm>
              <a:off x="2132118" y="3750173"/>
              <a:ext cx="158668" cy="50000"/>
            </a:xfrm>
            <a:custGeom>
              <a:avLst/>
              <a:gdLst/>
              <a:ahLst/>
              <a:cxnLst/>
              <a:rect l="l" t="t" r="r" b="b"/>
              <a:pathLst>
                <a:path w="8879" h="2798" extrusionOk="0">
                  <a:moveTo>
                    <a:pt x="8635" y="243"/>
                  </a:moveTo>
                  <a:lnTo>
                    <a:pt x="8635" y="2554"/>
                  </a:lnTo>
                  <a:lnTo>
                    <a:pt x="365" y="2554"/>
                  </a:lnTo>
                  <a:lnTo>
                    <a:pt x="365" y="243"/>
                  </a:lnTo>
                  <a:close/>
                  <a:moveTo>
                    <a:pt x="1" y="0"/>
                  </a:moveTo>
                  <a:lnTo>
                    <a:pt x="1"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2460;p40">
              <a:extLst>
                <a:ext uri="{FF2B5EF4-FFF2-40B4-BE49-F238E27FC236}">
                  <a16:creationId xmlns:a16="http://schemas.microsoft.com/office/drawing/2014/main" id="{2C3DAA70-B6FD-2DB4-725E-53B9B34D728B}"/>
                </a:ext>
              </a:extLst>
            </p:cNvPr>
            <p:cNvSpPr/>
            <p:nvPr/>
          </p:nvSpPr>
          <p:spPr>
            <a:xfrm>
              <a:off x="2132118" y="3750173"/>
              <a:ext cx="69568" cy="4360"/>
            </a:xfrm>
            <a:custGeom>
              <a:avLst/>
              <a:gdLst/>
              <a:ahLst/>
              <a:cxnLst/>
              <a:rect l="l" t="t" r="r" b="b"/>
              <a:pathLst>
                <a:path w="3893" h="244" extrusionOk="0">
                  <a:moveTo>
                    <a:pt x="1" y="0"/>
                  </a:moveTo>
                  <a:lnTo>
                    <a:pt x="1" y="243"/>
                  </a:lnTo>
                  <a:lnTo>
                    <a:pt x="3892" y="243"/>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2461;p40">
              <a:extLst>
                <a:ext uri="{FF2B5EF4-FFF2-40B4-BE49-F238E27FC236}">
                  <a16:creationId xmlns:a16="http://schemas.microsoft.com/office/drawing/2014/main" id="{F67D7099-9AE5-069F-8FDD-6FDF28906A27}"/>
                </a:ext>
              </a:extLst>
            </p:cNvPr>
            <p:cNvSpPr/>
            <p:nvPr/>
          </p:nvSpPr>
          <p:spPr>
            <a:xfrm>
              <a:off x="2197326" y="3750173"/>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2462;p40">
              <a:extLst>
                <a:ext uri="{FF2B5EF4-FFF2-40B4-BE49-F238E27FC236}">
                  <a16:creationId xmlns:a16="http://schemas.microsoft.com/office/drawing/2014/main" id="{FD031B12-E4A6-2306-3E4E-68B7C3828896}"/>
                </a:ext>
              </a:extLst>
            </p:cNvPr>
            <p:cNvSpPr/>
            <p:nvPr/>
          </p:nvSpPr>
          <p:spPr>
            <a:xfrm>
              <a:off x="2286426" y="3750173"/>
              <a:ext cx="158668" cy="50000"/>
            </a:xfrm>
            <a:custGeom>
              <a:avLst/>
              <a:gdLst/>
              <a:ahLst/>
              <a:cxnLst/>
              <a:rect l="l" t="t" r="r" b="b"/>
              <a:pathLst>
                <a:path w="8879" h="2798" extrusionOk="0">
                  <a:moveTo>
                    <a:pt x="8635" y="243"/>
                  </a:moveTo>
                  <a:lnTo>
                    <a:pt x="8635" y="2554"/>
                  </a:lnTo>
                  <a:lnTo>
                    <a:pt x="244" y="2554"/>
                  </a:lnTo>
                  <a:lnTo>
                    <a:pt x="244" y="243"/>
                  </a:lnTo>
                  <a:close/>
                  <a:moveTo>
                    <a:pt x="0" y="0"/>
                  </a:moveTo>
                  <a:lnTo>
                    <a:pt x="0"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2463;p40">
              <a:extLst>
                <a:ext uri="{FF2B5EF4-FFF2-40B4-BE49-F238E27FC236}">
                  <a16:creationId xmlns:a16="http://schemas.microsoft.com/office/drawing/2014/main" id="{E9CEDBDE-2164-8C02-34B2-8E1B055FFCA9}"/>
                </a:ext>
              </a:extLst>
            </p:cNvPr>
            <p:cNvSpPr/>
            <p:nvPr/>
          </p:nvSpPr>
          <p:spPr>
            <a:xfrm>
              <a:off x="2286426" y="3750173"/>
              <a:ext cx="67388" cy="4360"/>
            </a:xfrm>
            <a:custGeom>
              <a:avLst/>
              <a:gdLst/>
              <a:ahLst/>
              <a:cxnLst/>
              <a:rect l="l" t="t" r="r" b="b"/>
              <a:pathLst>
                <a:path w="3771" h="244" extrusionOk="0">
                  <a:moveTo>
                    <a:pt x="0" y="0"/>
                  </a:moveTo>
                  <a:lnTo>
                    <a:pt x="0"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2464;p40">
              <a:extLst>
                <a:ext uri="{FF2B5EF4-FFF2-40B4-BE49-F238E27FC236}">
                  <a16:creationId xmlns:a16="http://schemas.microsoft.com/office/drawing/2014/main" id="{3CEE6E0D-C556-EEBB-009A-8965A4AB2B9F}"/>
                </a:ext>
              </a:extLst>
            </p:cNvPr>
            <p:cNvSpPr/>
            <p:nvPr/>
          </p:nvSpPr>
          <p:spPr>
            <a:xfrm>
              <a:off x="2351633" y="3750173"/>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2465;p40">
              <a:extLst>
                <a:ext uri="{FF2B5EF4-FFF2-40B4-BE49-F238E27FC236}">
                  <a16:creationId xmlns:a16="http://schemas.microsoft.com/office/drawing/2014/main" id="{E9252640-9891-E723-066C-4B6366C39B15}"/>
                </a:ext>
              </a:extLst>
            </p:cNvPr>
            <p:cNvSpPr/>
            <p:nvPr/>
          </p:nvSpPr>
          <p:spPr>
            <a:xfrm>
              <a:off x="2440733" y="3750173"/>
              <a:ext cx="15225" cy="50000"/>
            </a:xfrm>
            <a:custGeom>
              <a:avLst/>
              <a:gdLst/>
              <a:ahLst/>
              <a:cxnLst/>
              <a:rect l="l" t="t" r="r" b="b"/>
              <a:pathLst>
                <a:path w="852" h="2798" extrusionOk="0">
                  <a:moveTo>
                    <a:pt x="609" y="243"/>
                  </a:moveTo>
                  <a:lnTo>
                    <a:pt x="609" y="2554"/>
                  </a:lnTo>
                  <a:lnTo>
                    <a:pt x="244" y="2554"/>
                  </a:lnTo>
                  <a:lnTo>
                    <a:pt x="244" y="243"/>
                  </a:lnTo>
                  <a:close/>
                  <a:moveTo>
                    <a:pt x="0" y="0"/>
                  </a:moveTo>
                  <a:lnTo>
                    <a:pt x="0" y="2797"/>
                  </a:lnTo>
                  <a:lnTo>
                    <a:pt x="852" y="2797"/>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2466;p40">
              <a:extLst>
                <a:ext uri="{FF2B5EF4-FFF2-40B4-BE49-F238E27FC236}">
                  <a16:creationId xmlns:a16="http://schemas.microsoft.com/office/drawing/2014/main" id="{F4ED20D6-01D2-B2DF-042D-8A2777B71A98}"/>
                </a:ext>
              </a:extLst>
            </p:cNvPr>
            <p:cNvSpPr/>
            <p:nvPr/>
          </p:nvSpPr>
          <p:spPr>
            <a:xfrm>
              <a:off x="2440733" y="3750173"/>
              <a:ext cx="15225" cy="4360"/>
            </a:xfrm>
            <a:custGeom>
              <a:avLst/>
              <a:gdLst/>
              <a:ahLst/>
              <a:cxnLst/>
              <a:rect l="l" t="t" r="r" b="b"/>
              <a:pathLst>
                <a:path w="852" h="244" extrusionOk="0">
                  <a:moveTo>
                    <a:pt x="0" y="0"/>
                  </a:moveTo>
                  <a:lnTo>
                    <a:pt x="0" y="243"/>
                  </a:lnTo>
                  <a:lnTo>
                    <a:pt x="852" y="243"/>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2467;p40">
              <a:extLst>
                <a:ext uri="{FF2B5EF4-FFF2-40B4-BE49-F238E27FC236}">
                  <a16:creationId xmlns:a16="http://schemas.microsoft.com/office/drawing/2014/main" id="{D4F5D99B-6391-498B-A706-0605CAC0252B}"/>
                </a:ext>
              </a:extLst>
            </p:cNvPr>
            <p:cNvSpPr/>
            <p:nvPr/>
          </p:nvSpPr>
          <p:spPr>
            <a:xfrm>
              <a:off x="2043018" y="3795813"/>
              <a:ext cx="158668" cy="50000"/>
            </a:xfrm>
            <a:custGeom>
              <a:avLst/>
              <a:gdLst/>
              <a:ahLst/>
              <a:cxnLst/>
              <a:rect l="l" t="t" r="r" b="b"/>
              <a:pathLst>
                <a:path w="8879" h="2798" extrusionOk="0">
                  <a:moveTo>
                    <a:pt x="8635" y="243"/>
                  </a:moveTo>
                  <a:lnTo>
                    <a:pt x="8635" y="2554"/>
                  </a:lnTo>
                  <a:lnTo>
                    <a:pt x="365" y="2554"/>
                  </a:lnTo>
                  <a:lnTo>
                    <a:pt x="365" y="243"/>
                  </a:lnTo>
                  <a:close/>
                  <a:moveTo>
                    <a:pt x="0" y="0"/>
                  </a:moveTo>
                  <a:lnTo>
                    <a:pt x="0" y="2797"/>
                  </a:lnTo>
                  <a:lnTo>
                    <a:pt x="8878" y="2797"/>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2468;p40">
              <a:extLst>
                <a:ext uri="{FF2B5EF4-FFF2-40B4-BE49-F238E27FC236}">
                  <a16:creationId xmlns:a16="http://schemas.microsoft.com/office/drawing/2014/main" id="{EDDEA986-B8E7-D6AE-59DC-5855C28DEB10}"/>
                </a:ext>
              </a:extLst>
            </p:cNvPr>
            <p:cNvSpPr/>
            <p:nvPr/>
          </p:nvSpPr>
          <p:spPr>
            <a:xfrm>
              <a:off x="2043018" y="3795813"/>
              <a:ext cx="158668" cy="50000"/>
            </a:xfrm>
            <a:custGeom>
              <a:avLst/>
              <a:gdLst/>
              <a:ahLst/>
              <a:cxnLst/>
              <a:rect l="l" t="t" r="r" b="b"/>
              <a:pathLst>
                <a:path w="8879" h="2798" fill="none" extrusionOk="0">
                  <a:moveTo>
                    <a:pt x="8878" y="2797"/>
                  </a:moveTo>
                  <a:lnTo>
                    <a:pt x="0" y="2797"/>
                  </a:lnTo>
                  <a:lnTo>
                    <a:pt x="0" y="0"/>
                  </a:lnTo>
                  <a:lnTo>
                    <a:pt x="8878" y="0"/>
                  </a:lnTo>
                  <a:lnTo>
                    <a:pt x="8878"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2469;p40">
              <a:extLst>
                <a:ext uri="{FF2B5EF4-FFF2-40B4-BE49-F238E27FC236}">
                  <a16:creationId xmlns:a16="http://schemas.microsoft.com/office/drawing/2014/main" id="{A29CC8A7-63E3-C878-4BD3-6071EE93DE4C}"/>
                </a:ext>
              </a:extLst>
            </p:cNvPr>
            <p:cNvSpPr/>
            <p:nvPr/>
          </p:nvSpPr>
          <p:spPr>
            <a:xfrm>
              <a:off x="2049541" y="3800155"/>
              <a:ext cx="147803" cy="41298"/>
            </a:xfrm>
            <a:custGeom>
              <a:avLst/>
              <a:gdLst/>
              <a:ahLst/>
              <a:cxnLst/>
              <a:rect l="l" t="t" r="r" b="b"/>
              <a:pathLst>
                <a:path w="8271" h="2311" fill="none" extrusionOk="0">
                  <a:moveTo>
                    <a:pt x="0" y="2311"/>
                  </a:moveTo>
                  <a:lnTo>
                    <a:pt x="8270" y="2311"/>
                  </a:lnTo>
                  <a:lnTo>
                    <a:pt x="8270"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2470;p40">
              <a:extLst>
                <a:ext uri="{FF2B5EF4-FFF2-40B4-BE49-F238E27FC236}">
                  <a16:creationId xmlns:a16="http://schemas.microsoft.com/office/drawing/2014/main" id="{65B428E1-C6C9-E7F7-3E7B-3396AA4500CC}"/>
                </a:ext>
              </a:extLst>
            </p:cNvPr>
            <p:cNvSpPr/>
            <p:nvPr/>
          </p:nvSpPr>
          <p:spPr>
            <a:xfrm>
              <a:off x="2197326" y="3795813"/>
              <a:ext cx="156488" cy="50000"/>
            </a:xfrm>
            <a:custGeom>
              <a:avLst/>
              <a:gdLst/>
              <a:ahLst/>
              <a:cxnLst/>
              <a:rect l="l" t="t" r="r" b="b"/>
              <a:pathLst>
                <a:path w="8757" h="2798" extrusionOk="0">
                  <a:moveTo>
                    <a:pt x="8513" y="243"/>
                  </a:moveTo>
                  <a:lnTo>
                    <a:pt x="8513" y="2554"/>
                  </a:lnTo>
                  <a:lnTo>
                    <a:pt x="243" y="2554"/>
                  </a:lnTo>
                  <a:lnTo>
                    <a:pt x="243" y="243"/>
                  </a:lnTo>
                  <a:close/>
                  <a:moveTo>
                    <a:pt x="0" y="0"/>
                  </a:moveTo>
                  <a:lnTo>
                    <a:pt x="0"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2471;p40">
              <a:extLst>
                <a:ext uri="{FF2B5EF4-FFF2-40B4-BE49-F238E27FC236}">
                  <a16:creationId xmlns:a16="http://schemas.microsoft.com/office/drawing/2014/main" id="{D71394A7-561F-2A02-D138-C42FE8D487E9}"/>
                </a:ext>
              </a:extLst>
            </p:cNvPr>
            <p:cNvSpPr/>
            <p:nvPr/>
          </p:nvSpPr>
          <p:spPr>
            <a:xfrm>
              <a:off x="2351633" y="3795813"/>
              <a:ext cx="104325" cy="50000"/>
            </a:xfrm>
            <a:custGeom>
              <a:avLst/>
              <a:gdLst/>
              <a:ahLst/>
              <a:cxnLst/>
              <a:rect l="l" t="t" r="r" b="b"/>
              <a:pathLst>
                <a:path w="5838" h="2798" extrusionOk="0">
                  <a:moveTo>
                    <a:pt x="5595" y="243"/>
                  </a:moveTo>
                  <a:lnTo>
                    <a:pt x="5595" y="2554"/>
                  </a:lnTo>
                  <a:lnTo>
                    <a:pt x="243" y="2554"/>
                  </a:lnTo>
                  <a:lnTo>
                    <a:pt x="243" y="243"/>
                  </a:lnTo>
                  <a:close/>
                  <a:moveTo>
                    <a:pt x="0" y="0"/>
                  </a:moveTo>
                  <a:lnTo>
                    <a:pt x="0" y="2797"/>
                  </a:lnTo>
                  <a:lnTo>
                    <a:pt x="5838" y="2797"/>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2472;p40">
              <a:extLst>
                <a:ext uri="{FF2B5EF4-FFF2-40B4-BE49-F238E27FC236}">
                  <a16:creationId xmlns:a16="http://schemas.microsoft.com/office/drawing/2014/main" id="{0D48922E-9FC8-8AD3-C6E7-A3221C7AE669}"/>
                </a:ext>
              </a:extLst>
            </p:cNvPr>
            <p:cNvSpPr/>
            <p:nvPr/>
          </p:nvSpPr>
          <p:spPr>
            <a:xfrm>
              <a:off x="2034316" y="3841452"/>
              <a:ext cx="104343" cy="50000"/>
            </a:xfrm>
            <a:custGeom>
              <a:avLst/>
              <a:gdLst/>
              <a:ahLst/>
              <a:cxnLst/>
              <a:rect l="l" t="t" r="r" b="b"/>
              <a:pathLst>
                <a:path w="5839" h="2798" extrusionOk="0">
                  <a:moveTo>
                    <a:pt x="5474" y="243"/>
                  </a:moveTo>
                  <a:lnTo>
                    <a:pt x="5474" y="2554"/>
                  </a:lnTo>
                  <a:lnTo>
                    <a:pt x="244" y="2554"/>
                  </a:lnTo>
                  <a:lnTo>
                    <a:pt x="244" y="243"/>
                  </a:lnTo>
                  <a:close/>
                  <a:moveTo>
                    <a:pt x="1" y="0"/>
                  </a:moveTo>
                  <a:lnTo>
                    <a:pt x="1" y="2797"/>
                  </a:lnTo>
                  <a:lnTo>
                    <a:pt x="5838" y="2797"/>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2473;p40">
              <a:extLst>
                <a:ext uri="{FF2B5EF4-FFF2-40B4-BE49-F238E27FC236}">
                  <a16:creationId xmlns:a16="http://schemas.microsoft.com/office/drawing/2014/main" id="{9F1EB58E-DF3A-3D89-4A64-025962259B69}"/>
                </a:ext>
              </a:extLst>
            </p:cNvPr>
            <p:cNvSpPr/>
            <p:nvPr/>
          </p:nvSpPr>
          <p:spPr>
            <a:xfrm>
              <a:off x="2034316" y="3841452"/>
              <a:ext cx="104343" cy="50000"/>
            </a:xfrm>
            <a:custGeom>
              <a:avLst/>
              <a:gdLst/>
              <a:ahLst/>
              <a:cxnLst/>
              <a:rect l="l" t="t" r="r" b="b"/>
              <a:pathLst>
                <a:path w="5839" h="2798" fill="none" extrusionOk="0">
                  <a:moveTo>
                    <a:pt x="852" y="2797"/>
                  </a:moveTo>
                  <a:lnTo>
                    <a:pt x="1" y="2797"/>
                  </a:lnTo>
                  <a:lnTo>
                    <a:pt x="1" y="0"/>
                  </a:lnTo>
                  <a:lnTo>
                    <a:pt x="5838" y="0"/>
                  </a:lnTo>
                  <a:lnTo>
                    <a:pt x="5838" y="2797"/>
                  </a:lnTo>
                  <a:lnTo>
                    <a:pt x="852" y="2797"/>
                  </a:lnTo>
                  <a:lnTo>
                    <a:pt x="852"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2474;p40">
              <a:extLst>
                <a:ext uri="{FF2B5EF4-FFF2-40B4-BE49-F238E27FC236}">
                  <a16:creationId xmlns:a16="http://schemas.microsoft.com/office/drawing/2014/main" id="{18C098B6-94CE-AD13-2D0B-699FE0E83A6A}"/>
                </a:ext>
              </a:extLst>
            </p:cNvPr>
            <p:cNvSpPr/>
            <p:nvPr/>
          </p:nvSpPr>
          <p:spPr>
            <a:xfrm>
              <a:off x="2038658" y="3845795"/>
              <a:ext cx="93478" cy="41315"/>
            </a:xfrm>
            <a:custGeom>
              <a:avLst/>
              <a:gdLst/>
              <a:ahLst/>
              <a:cxnLst/>
              <a:rect l="l" t="t" r="r" b="b"/>
              <a:pathLst>
                <a:path w="5231" h="2312" fill="none" extrusionOk="0">
                  <a:moveTo>
                    <a:pt x="1" y="2311"/>
                  </a:moveTo>
                  <a:lnTo>
                    <a:pt x="244" y="2311"/>
                  </a:lnTo>
                  <a:lnTo>
                    <a:pt x="366" y="2311"/>
                  </a:lnTo>
                  <a:lnTo>
                    <a:pt x="5231" y="2311"/>
                  </a:lnTo>
                  <a:lnTo>
                    <a:pt x="5231" y="0"/>
                  </a:lnTo>
                  <a:lnTo>
                    <a:pt x="1" y="0"/>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2475;p40">
              <a:extLst>
                <a:ext uri="{FF2B5EF4-FFF2-40B4-BE49-F238E27FC236}">
                  <a16:creationId xmlns:a16="http://schemas.microsoft.com/office/drawing/2014/main" id="{A27B5530-EB40-E0A7-A6D0-C94614985A9B}"/>
                </a:ext>
              </a:extLst>
            </p:cNvPr>
            <p:cNvSpPr/>
            <p:nvPr/>
          </p:nvSpPr>
          <p:spPr>
            <a:xfrm>
              <a:off x="2132118" y="3841452"/>
              <a:ext cx="158668" cy="50000"/>
            </a:xfrm>
            <a:custGeom>
              <a:avLst/>
              <a:gdLst/>
              <a:ahLst/>
              <a:cxnLst/>
              <a:rect l="l" t="t" r="r" b="b"/>
              <a:pathLst>
                <a:path w="8879" h="2798" extrusionOk="0">
                  <a:moveTo>
                    <a:pt x="8635" y="243"/>
                  </a:moveTo>
                  <a:lnTo>
                    <a:pt x="8635" y="2554"/>
                  </a:lnTo>
                  <a:lnTo>
                    <a:pt x="365" y="2554"/>
                  </a:lnTo>
                  <a:lnTo>
                    <a:pt x="365" y="243"/>
                  </a:lnTo>
                  <a:close/>
                  <a:moveTo>
                    <a:pt x="1" y="0"/>
                  </a:moveTo>
                  <a:lnTo>
                    <a:pt x="1"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2476;p40">
              <a:extLst>
                <a:ext uri="{FF2B5EF4-FFF2-40B4-BE49-F238E27FC236}">
                  <a16:creationId xmlns:a16="http://schemas.microsoft.com/office/drawing/2014/main" id="{9C73DBAF-D273-439A-3FFD-EC6EE6955A4A}"/>
                </a:ext>
              </a:extLst>
            </p:cNvPr>
            <p:cNvSpPr/>
            <p:nvPr/>
          </p:nvSpPr>
          <p:spPr>
            <a:xfrm>
              <a:off x="2286426" y="3841452"/>
              <a:ext cx="158668" cy="50000"/>
            </a:xfrm>
            <a:custGeom>
              <a:avLst/>
              <a:gdLst/>
              <a:ahLst/>
              <a:cxnLst/>
              <a:rect l="l" t="t" r="r" b="b"/>
              <a:pathLst>
                <a:path w="8879" h="2798" extrusionOk="0">
                  <a:moveTo>
                    <a:pt x="8635" y="243"/>
                  </a:moveTo>
                  <a:lnTo>
                    <a:pt x="8635" y="2554"/>
                  </a:lnTo>
                  <a:lnTo>
                    <a:pt x="244" y="2554"/>
                  </a:lnTo>
                  <a:lnTo>
                    <a:pt x="244" y="243"/>
                  </a:lnTo>
                  <a:close/>
                  <a:moveTo>
                    <a:pt x="0" y="0"/>
                  </a:moveTo>
                  <a:lnTo>
                    <a:pt x="0" y="2797"/>
                  </a:lnTo>
                  <a:lnTo>
                    <a:pt x="8879" y="2797"/>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2477;p40">
              <a:extLst>
                <a:ext uri="{FF2B5EF4-FFF2-40B4-BE49-F238E27FC236}">
                  <a16:creationId xmlns:a16="http://schemas.microsoft.com/office/drawing/2014/main" id="{E0B497BC-3740-9C95-B58F-3F88BF49C35B}"/>
                </a:ext>
              </a:extLst>
            </p:cNvPr>
            <p:cNvSpPr/>
            <p:nvPr/>
          </p:nvSpPr>
          <p:spPr>
            <a:xfrm>
              <a:off x="2440733" y="3841452"/>
              <a:ext cx="15225" cy="50000"/>
            </a:xfrm>
            <a:custGeom>
              <a:avLst/>
              <a:gdLst/>
              <a:ahLst/>
              <a:cxnLst/>
              <a:rect l="l" t="t" r="r" b="b"/>
              <a:pathLst>
                <a:path w="852" h="2798" extrusionOk="0">
                  <a:moveTo>
                    <a:pt x="609" y="243"/>
                  </a:moveTo>
                  <a:lnTo>
                    <a:pt x="609" y="2554"/>
                  </a:lnTo>
                  <a:lnTo>
                    <a:pt x="244" y="2554"/>
                  </a:lnTo>
                  <a:lnTo>
                    <a:pt x="244" y="243"/>
                  </a:lnTo>
                  <a:close/>
                  <a:moveTo>
                    <a:pt x="0" y="0"/>
                  </a:moveTo>
                  <a:lnTo>
                    <a:pt x="0" y="2797"/>
                  </a:lnTo>
                  <a:lnTo>
                    <a:pt x="852" y="2797"/>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2478;p40">
              <a:extLst>
                <a:ext uri="{FF2B5EF4-FFF2-40B4-BE49-F238E27FC236}">
                  <a16:creationId xmlns:a16="http://schemas.microsoft.com/office/drawing/2014/main" id="{DDE69B1E-2440-753C-0C9F-9DAC86B2EE60}"/>
                </a:ext>
              </a:extLst>
            </p:cNvPr>
            <p:cNvSpPr/>
            <p:nvPr/>
          </p:nvSpPr>
          <p:spPr>
            <a:xfrm>
              <a:off x="2043018" y="3887092"/>
              <a:ext cx="158668" cy="50000"/>
            </a:xfrm>
            <a:custGeom>
              <a:avLst/>
              <a:gdLst/>
              <a:ahLst/>
              <a:cxnLst/>
              <a:rect l="l" t="t" r="r" b="b"/>
              <a:pathLst>
                <a:path w="8879" h="2798" extrusionOk="0">
                  <a:moveTo>
                    <a:pt x="8635" y="243"/>
                  </a:moveTo>
                  <a:lnTo>
                    <a:pt x="8635" y="2554"/>
                  </a:lnTo>
                  <a:lnTo>
                    <a:pt x="365" y="2554"/>
                  </a:lnTo>
                  <a:lnTo>
                    <a:pt x="365" y="243"/>
                  </a:lnTo>
                  <a:close/>
                  <a:moveTo>
                    <a:pt x="0" y="0"/>
                  </a:moveTo>
                  <a:lnTo>
                    <a:pt x="0" y="2797"/>
                  </a:lnTo>
                  <a:lnTo>
                    <a:pt x="8878" y="2797"/>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2479;p40">
              <a:extLst>
                <a:ext uri="{FF2B5EF4-FFF2-40B4-BE49-F238E27FC236}">
                  <a16:creationId xmlns:a16="http://schemas.microsoft.com/office/drawing/2014/main" id="{A39FAAB0-E3BD-7C02-28DE-6C58D4DE735A}"/>
                </a:ext>
              </a:extLst>
            </p:cNvPr>
            <p:cNvSpPr/>
            <p:nvPr/>
          </p:nvSpPr>
          <p:spPr>
            <a:xfrm>
              <a:off x="2043018" y="3887092"/>
              <a:ext cx="158668" cy="50000"/>
            </a:xfrm>
            <a:custGeom>
              <a:avLst/>
              <a:gdLst/>
              <a:ahLst/>
              <a:cxnLst/>
              <a:rect l="l" t="t" r="r" b="b"/>
              <a:pathLst>
                <a:path w="8879" h="2798" fill="none" extrusionOk="0">
                  <a:moveTo>
                    <a:pt x="8878" y="2797"/>
                  </a:moveTo>
                  <a:lnTo>
                    <a:pt x="0" y="2797"/>
                  </a:lnTo>
                  <a:lnTo>
                    <a:pt x="0" y="0"/>
                  </a:lnTo>
                  <a:lnTo>
                    <a:pt x="8878" y="0"/>
                  </a:lnTo>
                  <a:lnTo>
                    <a:pt x="8878" y="27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2480;p40">
              <a:extLst>
                <a:ext uri="{FF2B5EF4-FFF2-40B4-BE49-F238E27FC236}">
                  <a16:creationId xmlns:a16="http://schemas.microsoft.com/office/drawing/2014/main" id="{97999F38-D3CA-265B-66E8-6D57E9A5D784}"/>
                </a:ext>
              </a:extLst>
            </p:cNvPr>
            <p:cNvSpPr/>
            <p:nvPr/>
          </p:nvSpPr>
          <p:spPr>
            <a:xfrm>
              <a:off x="2049541" y="3891435"/>
              <a:ext cx="147803" cy="41315"/>
            </a:xfrm>
            <a:custGeom>
              <a:avLst/>
              <a:gdLst/>
              <a:ahLst/>
              <a:cxnLst/>
              <a:rect l="l" t="t" r="r" b="b"/>
              <a:pathLst>
                <a:path w="8271" h="2312" fill="none" extrusionOk="0">
                  <a:moveTo>
                    <a:pt x="0" y="2311"/>
                  </a:moveTo>
                  <a:lnTo>
                    <a:pt x="8270" y="2311"/>
                  </a:lnTo>
                  <a:lnTo>
                    <a:pt x="8270"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2481;p40">
              <a:extLst>
                <a:ext uri="{FF2B5EF4-FFF2-40B4-BE49-F238E27FC236}">
                  <a16:creationId xmlns:a16="http://schemas.microsoft.com/office/drawing/2014/main" id="{BFAE37DB-56B0-78B5-A044-10DC427BF156}"/>
                </a:ext>
              </a:extLst>
            </p:cNvPr>
            <p:cNvSpPr/>
            <p:nvPr/>
          </p:nvSpPr>
          <p:spPr>
            <a:xfrm>
              <a:off x="2043018" y="3887092"/>
              <a:ext cx="95640" cy="4360"/>
            </a:xfrm>
            <a:custGeom>
              <a:avLst/>
              <a:gdLst/>
              <a:ahLst/>
              <a:cxnLst/>
              <a:rect l="l" t="t" r="r" b="b"/>
              <a:pathLst>
                <a:path w="5352" h="244" extrusionOk="0">
                  <a:moveTo>
                    <a:pt x="0" y="0"/>
                  </a:moveTo>
                  <a:lnTo>
                    <a:pt x="0" y="243"/>
                  </a:lnTo>
                  <a:lnTo>
                    <a:pt x="5351" y="243"/>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2482;p40">
              <a:extLst>
                <a:ext uri="{FF2B5EF4-FFF2-40B4-BE49-F238E27FC236}">
                  <a16:creationId xmlns:a16="http://schemas.microsoft.com/office/drawing/2014/main" id="{B9CF9E4E-924F-C233-8CB1-AB73E57C6F4B}"/>
                </a:ext>
              </a:extLst>
            </p:cNvPr>
            <p:cNvSpPr/>
            <p:nvPr/>
          </p:nvSpPr>
          <p:spPr>
            <a:xfrm>
              <a:off x="2043018" y="3887092"/>
              <a:ext cx="95640" cy="4360"/>
            </a:xfrm>
            <a:custGeom>
              <a:avLst/>
              <a:gdLst/>
              <a:ahLst/>
              <a:cxnLst/>
              <a:rect l="l" t="t" r="r" b="b"/>
              <a:pathLst>
                <a:path w="5352" h="244" fill="none" extrusionOk="0">
                  <a:moveTo>
                    <a:pt x="5351" y="243"/>
                  </a:moveTo>
                  <a:lnTo>
                    <a:pt x="0" y="243"/>
                  </a:lnTo>
                  <a:lnTo>
                    <a:pt x="0" y="0"/>
                  </a:lnTo>
                  <a:lnTo>
                    <a:pt x="122" y="0"/>
                  </a:lnTo>
                  <a:lnTo>
                    <a:pt x="5351" y="0"/>
                  </a:lnTo>
                  <a:lnTo>
                    <a:pt x="5351"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2483;p40">
              <a:extLst>
                <a:ext uri="{FF2B5EF4-FFF2-40B4-BE49-F238E27FC236}">
                  <a16:creationId xmlns:a16="http://schemas.microsoft.com/office/drawing/2014/main" id="{00867E99-698C-F382-24E3-A18253B1974A}"/>
                </a:ext>
              </a:extLst>
            </p:cNvPr>
            <p:cNvSpPr/>
            <p:nvPr/>
          </p:nvSpPr>
          <p:spPr>
            <a:xfrm>
              <a:off x="2132118" y="3887092"/>
              <a:ext cx="69568" cy="4360"/>
            </a:xfrm>
            <a:custGeom>
              <a:avLst/>
              <a:gdLst/>
              <a:ahLst/>
              <a:cxnLst/>
              <a:rect l="l" t="t" r="r" b="b"/>
              <a:pathLst>
                <a:path w="3893" h="244" extrusionOk="0">
                  <a:moveTo>
                    <a:pt x="1" y="0"/>
                  </a:moveTo>
                  <a:lnTo>
                    <a:pt x="1" y="243"/>
                  </a:lnTo>
                  <a:lnTo>
                    <a:pt x="3892" y="243"/>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2484;p40">
              <a:extLst>
                <a:ext uri="{FF2B5EF4-FFF2-40B4-BE49-F238E27FC236}">
                  <a16:creationId xmlns:a16="http://schemas.microsoft.com/office/drawing/2014/main" id="{F35DEF2B-12F5-5ACD-8BCF-0673032F2F27}"/>
                </a:ext>
              </a:extLst>
            </p:cNvPr>
            <p:cNvSpPr/>
            <p:nvPr/>
          </p:nvSpPr>
          <p:spPr>
            <a:xfrm>
              <a:off x="2197326" y="3887092"/>
              <a:ext cx="156488" cy="50000"/>
            </a:xfrm>
            <a:custGeom>
              <a:avLst/>
              <a:gdLst/>
              <a:ahLst/>
              <a:cxnLst/>
              <a:rect l="l" t="t" r="r" b="b"/>
              <a:pathLst>
                <a:path w="8757" h="2798" extrusionOk="0">
                  <a:moveTo>
                    <a:pt x="8513" y="243"/>
                  </a:moveTo>
                  <a:lnTo>
                    <a:pt x="8513" y="2554"/>
                  </a:lnTo>
                  <a:lnTo>
                    <a:pt x="243" y="2554"/>
                  </a:lnTo>
                  <a:lnTo>
                    <a:pt x="243" y="243"/>
                  </a:lnTo>
                  <a:close/>
                  <a:moveTo>
                    <a:pt x="0" y="0"/>
                  </a:moveTo>
                  <a:lnTo>
                    <a:pt x="0" y="2797"/>
                  </a:lnTo>
                  <a:lnTo>
                    <a:pt x="8757" y="2797"/>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2485;p40">
              <a:extLst>
                <a:ext uri="{FF2B5EF4-FFF2-40B4-BE49-F238E27FC236}">
                  <a16:creationId xmlns:a16="http://schemas.microsoft.com/office/drawing/2014/main" id="{9FF80F10-E1E2-80B5-D9EA-A79156C33F14}"/>
                </a:ext>
              </a:extLst>
            </p:cNvPr>
            <p:cNvSpPr/>
            <p:nvPr/>
          </p:nvSpPr>
          <p:spPr>
            <a:xfrm>
              <a:off x="2197326" y="3887092"/>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2486;p40">
              <a:extLst>
                <a:ext uri="{FF2B5EF4-FFF2-40B4-BE49-F238E27FC236}">
                  <a16:creationId xmlns:a16="http://schemas.microsoft.com/office/drawing/2014/main" id="{0D6949D7-4CF7-92C9-C797-331E967FFB63}"/>
                </a:ext>
              </a:extLst>
            </p:cNvPr>
            <p:cNvSpPr/>
            <p:nvPr/>
          </p:nvSpPr>
          <p:spPr>
            <a:xfrm>
              <a:off x="2286426" y="3887092"/>
              <a:ext cx="67388" cy="4360"/>
            </a:xfrm>
            <a:custGeom>
              <a:avLst/>
              <a:gdLst/>
              <a:ahLst/>
              <a:cxnLst/>
              <a:rect l="l" t="t" r="r" b="b"/>
              <a:pathLst>
                <a:path w="3771" h="244" extrusionOk="0">
                  <a:moveTo>
                    <a:pt x="0" y="0"/>
                  </a:moveTo>
                  <a:lnTo>
                    <a:pt x="0"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2487;p40">
              <a:extLst>
                <a:ext uri="{FF2B5EF4-FFF2-40B4-BE49-F238E27FC236}">
                  <a16:creationId xmlns:a16="http://schemas.microsoft.com/office/drawing/2014/main" id="{5DAED915-5D46-C0F3-7C18-89B27DC87A8F}"/>
                </a:ext>
              </a:extLst>
            </p:cNvPr>
            <p:cNvSpPr/>
            <p:nvPr/>
          </p:nvSpPr>
          <p:spPr>
            <a:xfrm>
              <a:off x="2351633" y="3887092"/>
              <a:ext cx="104325" cy="50000"/>
            </a:xfrm>
            <a:custGeom>
              <a:avLst/>
              <a:gdLst/>
              <a:ahLst/>
              <a:cxnLst/>
              <a:rect l="l" t="t" r="r" b="b"/>
              <a:pathLst>
                <a:path w="5838" h="2798" extrusionOk="0">
                  <a:moveTo>
                    <a:pt x="5595" y="243"/>
                  </a:moveTo>
                  <a:lnTo>
                    <a:pt x="5595" y="2554"/>
                  </a:lnTo>
                  <a:lnTo>
                    <a:pt x="243" y="2554"/>
                  </a:lnTo>
                  <a:lnTo>
                    <a:pt x="243" y="243"/>
                  </a:lnTo>
                  <a:close/>
                  <a:moveTo>
                    <a:pt x="0" y="0"/>
                  </a:moveTo>
                  <a:lnTo>
                    <a:pt x="0" y="2797"/>
                  </a:lnTo>
                  <a:lnTo>
                    <a:pt x="5838" y="2797"/>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2488;p40">
              <a:extLst>
                <a:ext uri="{FF2B5EF4-FFF2-40B4-BE49-F238E27FC236}">
                  <a16:creationId xmlns:a16="http://schemas.microsoft.com/office/drawing/2014/main" id="{AEE0FA14-EF2A-D464-60C5-FEB727889BE3}"/>
                </a:ext>
              </a:extLst>
            </p:cNvPr>
            <p:cNvSpPr/>
            <p:nvPr/>
          </p:nvSpPr>
          <p:spPr>
            <a:xfrm>
              <a:off x="2351633" y="3887092"/>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2489;p40">
              <a:extLst>
                <a:ext uri="{FF2B5EF4-FFF2-40B4-BE49-F238E27FC236}">
                  <a16:creationId xmlns:a16="http://schemas.microsoft.com/office/drawing/2014/main" id="{CCBF2FE5-DC95-C3B4-D605-F77F8285998F}"/>
                </a:ext>
              </a:extLst>
            </p:cNvPr>
            <p:cNvSpPr/>
            <p:nvPr/>
          </p:nvSpPr>
          <p:spPr>
            <a:xfrm>
              <a:off x="2440733" y="3887092"/>
              <a:ext cx="15225" cy="4360"/>
            </a:xfrm>
            <a:custGeom>
              <a:avLst/>
              <a:gdLst/>
              <a:ahLst/>
              <a:cxnLst/>
              <a:rect l="l" t="t" r="r" b="b"/>
              <a:pathLst>
                <a:path w="852" h="244" extrusionOk="0">
                  <a:moveTo>
                    <a:pt x="0" y="0"/>
                  </a:moveTo>
                  <a:lnTo>
                    <a:pt x="0" y="243"/>
                  </a:lnTo>
                  <a:lnTo>
                    <a:pt x="852" y="243"/>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2490;p40">
              <a:extLst>
                <a:ext uri="{FF2B5EF4-FFF2-40B4-BE49-F238E27FC236}">
                  <a16:creationId xmlns:a16="http://schemas.microsoft.com/office/drawing/2014/main" id="{48F48229-ABBE-C76A-3119-FF1D1ACAFC03}"/>
                </a:ext>
              </a:extLst>
            </p:cNvPr>
            <p:cNvSpPr/>
            <p:nvPr/>
          </p:nvSpPr>
          <p:spPr>
            <a:xfrm>
              <a:off x="2034316" y="3932732"/>
              <a:ext cx="104343" cy="47820"/>
            </a:xfrm>
            <a:custGeom>
              <a:avLst/>
              <a:gdLst/>
              <a:ahLst/>
              <a:cxnLst/>
              <a:rect l="l" t="t" r="r" b="b"/>
              <a:pathLst>
                <a:path w="5839" h="2676" extrusionOk="0">
                  <a:moveTo>
                    <a:pt x="5474" y="243"/>
                  </a:moveTo>
                  <a:lnTo>
                    <a:pt x="5474" y="2432"/>
                  </a:lnTo>
                  <a:lnTo>
                    <a:pt x="244" y="2432"/>
                  </a:lnTo>
                  <a:lnTo>
                    <a:pt x="244" y="243"/>
                  </a:lnTo>
                  <a:close/>
                  <a:moveTo>
                    <a:pt x="1" y="0"/>
                  </a:moveTo>
                  <a:lnTo>
                    <a:pt x="1" y="2676"/>
                  </a:lnTo>
                  <a:lnTo>
                    <a:pt x="5838" y="2676"/>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2491;p40">
              <a:extLst>
                <a:ext uri="{FF2B5EF4-FFF2-40B4-BE49-F238E27FC236}">
                  <a16:creationId xmlns:a16="http://schemas.microsoft.com/office/drawing/2014/main" id="{C3742849-26D2-0919-B1FB-B70105C6C3CC}"/>
                </a:ext>
              </a:extLst>
            </p:cNvPr>
            <p:cNvSpPr/>
            <p:nvPr/>
          </p:nvSpPr>
          <p:spPr>
            <a:xfrm>
              <a:off x="2034316" y="3932732"/>
              <a:ext cx="104343" cy="47820"/>
            </a:xfrm>
            <a:custGeom>
              <a:avLst/>
              <a:gdLst/>
              <a:ahLst/>
              <a:cxnLst/>
              <a:rect l="l" t="t" r="r" b="b"/>
              <a:pathLst>
                <a:path w="5839" h="2676" fill="none" extrusionOk="0">
                  <a:moveTo>
                    <a:pt x="5838" y="2676"/>
                  </a:moveTo>
                  <a:lnTo>
                    <a:pt x="1" y="2676"/>
                  </a:lnTo>
                  <a:lnTo>
                    <a:pt x="1" y="0"/>
                  </a:lnTo>
                  <a:lnTo>
                    <a:pt x="5838" y="0"/>
                  </a:lnTo>
                  <a:lnTo>
                    <a:pt x="5838"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2492;p40">
              <a:extLst>
                <a:ext uri="{FF2B5EF4-FFF2-40B4-BE49-F238E27FC236}">
                  <a16:creationId xmlns:a16="http://schemas.microsoft.com/office/drawing/2014/main" id="{14F298E6-E5C5-5A81-DC04-9AF429B8D77C}"/>
                </a:ext>
              </a:extLst>
            </p:cNvPr>
            <p:cNvSpPr/>
            <p:nvPr/>
          </p:nvSpPr>
          <p:spPr>
            <a:xfrm>
              <a:off x="2038658" y="3937075"/>
              <a:ext cx="93478" cy="39135"/>
            </a:xfrm>
            <a:custGeom>
              <a:avLst/>
              <a:gdLst/>
              <a:ahLst/>
              <a:cxnLst/>
              <a:rect l="l" t="t" r="r" b="b"/>
              <a:pathLst>
                <a:path w="5231" h="2190" fill="none" extrusionOk="0">
                  <a:moveTo>
                    <a:pt x="1" y="2189"/>
                  </a:moveTo>
                  <a:lnTo>
                    <a:pt x="5231" y="2189"/>
                  </a:lnTo>
                  <a:lnTo>
                    <a:pt x="5231" y="0"/>
                  </a:lnTo>
                  <a:lnTo>
                    <a:pt x="1" y="0"/>
                  </a:lnTo>
                  <a:lnTo>
                    <a:pt x="1"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2493;p40">
              <a:extLst>
                <a:ext uri="{FF2B5EF4-FFF2-40B4-BE49-F238E27FC236}">
                  <a16:creationId xmlns:a16="http://schemas.microsoft.com/office/drawing/2014/main" id="{3EEF6A26-B11B-884C-A4BC-8948DFE7A570}"/>
                </a:ext>
              </a:extLst>
            </p:cNvPr>
            <p:cNvSpPr/>
            <p:nvPr/>
          </p:nvSpPr>
          <p:spPr>
            <a:xfrm>
              <a:off x="2043018" y="3932732"/>
              <a:ext cx="95640" cy="4360"/>
            </a:xfrm>
            <a:custGeom>
              <a:avLst/>
              <a:gdLst/>
              <a:ahLst/>
              <a:cxnLst/>
              <a:rect l="l" t="t" r="r" b="b"/>
              <a:pathLst>
                <a:path w="5352" h="244" extrusionOk="0">
                  <a:moveTo>
                    <a:pt x="0" y="0"/>
                  </a:moveTo>
                  <a:lnTo>
                    <a:pt x="0" y="243"/>
                  </a:lnTo>
                  <a:lnTo>
                    <a:pt x="5351" y="243"/>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2494;p40">
              <a:extLst>
                <a:ext uri="{FF2B5EF4-FFF2-40B4-BE49-F238E27FC236}">
                  <a16:creationId xmlns:a16="http://schemas.microsoft.com/office/drawing/2014/main" id="{F62F121C-EBE2-56C5-3A1F-9F5EC96F48CF}"/>
                </a:ext>
              </a:extLst>
            </p:cNvPr>
            <p:cNvSpPr/>
            <p:nvPr/>
          </p:nvSpPr>
          <p:spPr>
            <a:xfrm>
              <a:off x="2043018" y="3932732"/>
              <a:ext cx="95640" cy="4360"/>
            </a:xfrm>
            <a:custGeom>
              <a:avLst/>
              <a:gdLst/>
              <a:ahLst/>
              <a:cxnLst/>
              <a:rect l="l" t="t" r="r" b="b"/>
              <a:pathLst>
                <a:path w="5352" h="244" fill="none" extrusionOk="0">
                  <a:moveTo>
                    <a:pt x="5108" y="243"/>
                  </a:moveTo>
                  <a:lnTo>
                    <a:pt x="0" y="243"/>
                  </a:lnTo>
                  <a:lnTo>
                    <a:pt x="0" y="0"/>
                  </a:lnTo>
                  <a:lnTo>
                    <a:pt x="122" y="0"/>
                  </a:lnTo>
                  <a:lnTo>
                    <a:pt x="5351" y="0"/>
                  </a:lnTo>
                  <a:lnTo>
                    <a:pt x="5351" y="243"/>
                  </a:lnTo>
                  <a:lnTo>
                    <a:pt x="5108" y="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2495;p40">
              <a:extLst>
                <a:ext uri="{FF2B5EF4-FFF2-40B4-BE49-F238E27FC236}">
                  <a16:creationId xmlns:a16="http://schemas.microsoft.com/office/drawing/2014/main" id="{4730132A-A778-C7AD-5227-95469A1FDF7A}"/>
                </a:ext>
              </a:extLst>
            </p:cNvPr>
            <p:cNvSpPr/>
            <p:nvPr/>
          </p:nvSpPr>
          <p:spPr>
            <a:xfrm>
              <a:off x="2132118" y="3932732"/>
              <a:ext cx="158668" cy="47820"/>
            </a:xfrm>
            <a:custGeom>
              <a:avLst/>
              <a:gdLst/>
              <a:ahLst/>
              <a:cxnLst/>
              <a:rect l="l" t="t" r="r" b="b"/>
              <a:pathLst>
                <a:path w="8879" h="2676" extrusionOk="0">
                  <a:moveTo>
                    <a:pt x="8635" y="243"/>
                  </a:moveTo>
                  <a:lnTo>
                    <a:pt x="8635" y="2432"/>
                  </a:lnTo>
                  <a:lnTo>
                    <a:pt x="365" y="2432"/>
                  </a:lnTo>
                  <a:lnTo>
                    <a:pt x="365" y="243"/>
                  </a:lnTo>
                  <a:close/>
                  <a:moveTo>
                    <a:pt x="1" y="0"/>
                  </a:moveTo>
                  <a:lnTo>
                    <a:pt x="1" y="2676"/>
                  </a:lnTo>
                  <a:lnTo>
                    <a:pt x="8879" y="2676"/>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2496;p40">
              <a:extLst>
                <a:ext uri="{FF2B5EF4-FFF2-40B4-BE49-F238E27FC236}">
                  <a16:creationId xmlns:a16="http://schemas.microsoft.com/office/drawing/2014/main" id="{B0DC40BB-64C2-A076-DEC2-3D371CDF529B}"/>
                </a:ext>
              </a:extLst>
            </p:cNvPr>
            <p:cNvSpPr/>
            <p:nvPr/>
          </p:nvSpPr>
          <p:spPr>
            <a:xfrm>
              <a:off x="2132118" y="3932732"/>
              <a:ext cx="69568" cy="4360"/>
            </a:xfrm>
            <a:custGeom>
              <a:avLst/>
              <a:gdLst/>
              <a:ahLst/>
              <a:cxnLst/>
              <a:rect l="l" t="t" r="r" b="b"/>
              <a:pathLst>
                <a:path w="3893" h="244" extrusionOk="0">
                  <a:moveTo>
                    <a:pt x="1" y="0"/>
                  </a:moveTo>
                  <a:lnTo>
                    <a:pt x="1" y="243"/>
                  </a:lnTo>
                  <a:lnTo>
                    <a:pt x="3892" y="243"/>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2497;p40">
              <a:extLst>
                <a:ext uri="{FF2B5EF4-FFF2-40B4-BE49-F238E27FC236}">
                  <a16:creationId xmlns:a16="http://schemas.microsoft.com/office/drawing/2014/main" id="{0BC7CA7E-966D-E79A-1BF7-EADF4346F1B8}"/>
                </a:ext>
              </a:extLst>
            </p:cNvPr>
            <p:cNvSpPr/>
            <p:nvPr/>
          </p:nvSpPr>
          <p:spPr>
            <a:xfrm>
              <a:off x="2197326" y="3932732"/>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2498;p40">
              <a:extLst>
                <a:ext uri="{FF2B5EF4-FFF2-40B4-BE49-F238E27FC236}">
                  <a16:creationId xmlns:a16="http://schemas.microsoft.com/office/drawing/2014/main" id="{1CC32FF8-9E97-8C1B-F5CD-CCC4A079DE85}"/>
                </a:ext>
              </a:extLst>
            </p:cNvPr>
            <p:cNvSpPr/>
            <p:nvPr/>
          </p:nvSpPr>
          <p:spPr>
            <a:xfrm>
              <a:off x="2286426" y="3932732"/>
              <a:ext cx="158668" cy="47820"/>
            </a:xfrm>
            <a:custGeom>
              <a:avLst/>
              <a:gdLst/>
              <a:ahLst/>
              <a:cxnLst/>
              <a:rect l="l" t="t" r="r" b="b"/>
              <a:pathLst>
                <a:path w="8879" h="2676" extrusionOk="0">
                  <a:moveTo>
                    <a:pt x="8635" y="243"/>
                  </a:moveTo>
                  <a:lnTo>
                    <a:pt x="8635" y="2432"/>
                  </a:lnTo>
                  <a:lnTo>
                    <a:pt x="244" y="2432"/>
                  </a:lnTo>
                  <a:lnTo>
                    <a:pt x="244" y="243"/>
                  </a:lnTo>
                  <a:close/>
                  <a:moveTo>
                    <a:pt x="0" y="0"/>
                  </a:moveTo>
                  <a:lnTo>
                    <a:pt x="0" y="2676"/>
                  </a:lnTo>
                  <a:lnTo>
                    <a:pt x="8879" y="2676"/>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2499;p40">
              <a:extLst>
                <a:ext uri="{FF2B5EF4-FFF2-40B4-BE49-F238E27FC236}">
                  <a16:creationId xmlns:a16="http://schemas.microsoft.com/office/drawing/2014/main" id="{98DFA2E9-416D-BE9D-C9DE-99A2E76D850B}"/>
                </a:ext>
              </a:extLst>
            </p:cNvPr>
            <p:cNvSpPr/>
            <p:nvPr/>
          </p:nvSpPr>
          <p:spPr>
            <a:xfrm>
              <a:off x="2286426" y="3932732"/>
              <a:ext cx="67388" cy="4360"/>
            </a:xfrm>
            <a:custGeom>
              <a:avLst/>
              <a:gdLst/>
              <a:ahLst/>
              <a:cxnLst/>
              <a:rect l="l" t="t" r="r" b="b"/>
              <a:pathLst>
                <a:path w="3771" h="244" extrusionOk="0">
                  <a:moveTo>
                    <a:pt x="0" y="0"/>
                  </a:moveTo>
                  <a:lnTo>
                    <a:pt x="0" y="243"/>
                  </a:lnTo>
                  <a:lnTo>
                    <a:pt x="3771" y="243"/>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2500;p40">
              <a:extLst>
                <a:ext uri="{FF2B5EF4-FFF2-40B4-BE49-F238E27FC236}">
                  <a16:creationId xmlns:a16="http://schemas.microsoft.com/office/drawing/2014/main" id="{C706B3E9-3FDB-4A07-C89E-65941BE7272E}"/>
                </a:ext>
              </a:extLst>
            </p:cNvPr>
            <p:cNvSpPr/>
            <p:nvPr/>
          </p:nvSpPr>
          <p:spPr>
            <a:xfrm>
              <a:off x="2351633" y="3932732"/>
              <a:ext cx="93460" cy="4360"/>
            </a:xfrm>
            <a:custGeom>
              <a:avLst/>
              <a:gdLst/>
              <a:ahLst/>
              <a:cxnLst/>
              <a:rect l="l" t="t" r="r" b="b"/>
              <a:pathLst>
                <a:path w="5230" h="244" extrusionOk="0">
                  <a:moveTo>
                    <a:pt x="0" y="0"/>
                  </a:moveTo>
                  <a:lnTo>
                    <a:pt x="0" y="243"/>
                  </a:lnTo>
                  <a:lnTo>
                    <a:pt x="5230" y="243"/>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2501;p40">
              <a:extLst>
                <a:ext uri="{FF2B5EF4-FFF2-40B4-BE49-F238E27FC236}">
                  <a16:creationId xmlns:a16="http://schemas.microsoft.com/office/drawing/2014/main" id="{E514BD67-48D5-20DD-5740-6BF984224C03}"/>
                </a:ext>
              </a:extLst>
            </p:cNvPr>
            <p:cNvSpPr/>
            <p:nvPr/>
          </p:nvSpPr>
          <p:spPr>
            <a:xfrm>
              <a:off x="2440733" y="3932732"/>
              <a:ext cx="15225" cy="47820"/>
            </a:xfrm>
            <a:custGeom>
              <a:avLst/>
              <a:gdLst/>
              <a:ahLst/>
              <a:cxnLst/>
              <a:rect l="l" t="t" r="r" b="b"/>
              <a:pathLst>
                <a:path w="852" h="2676" extrusionOk="0">
                  <a:moveTo>
                    <a:pt x="609" y="243"/>
                  </a:moveTo>
                  <a:lnTo>
                    <a:pt x="609" y="2432"/>
                  </a:lnTo>
                  <a:lnTo>
                    <a:pt x="244" y="2432"/>
                  </a:lnTo>
                  <a:lnTo>
                    <a:pt x="244" y="243"/>
                  </a:lnTo>
                  <a:close/>
                  <a:moveTo>
                    <a:pt x="0" y="0"/>
                  </a:moveTo>
                  <a:lnTo>
                    <a:pt x="0" y="2676"/>
                  </a:lnTo>
                  <a:lnTo>
                    <a:pt x="852" y="2676"/>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2502;p40">
              <a:extLst>
                <a:ext uri="{FF2B5EF4-FFF2-40B4-BE49-F238E27FC236}">
                  <a16:creationId xmlns:a16="http://schemas.microsoft.com/office/drawing/2014/main" id="{5B9BC152-0E7C-E473-E9A1-2F40B7656603}"/>
                </a:ext>
              </a:extLst>
            </p:cNvPr>
            <p:cNvSpPr/>
            <p:nvPr/>
          </p:nvSpPr>
          <p:spPr>
            <a:xfrm>
              <a:off x="2440733" y="3932732"/>
              <a:ext cx="15225" cy="4360"/>
            </a:xfrm>
            <a:custGeom>
              <a:avLst/>
              <a:gdLst/>
              <a:ahLst/>
              <a:cxnLst/>
              <a:rect l="l" t="t" r="r" b="b"/>
              <a:pathLst>
                <a:path w="852" h="244" extrusionOk="0">
                  <a:moveTo>
                    <a:pt x="0" y="0"/>
                  </a:moveTo>
                  <a:lnTo>
                    <a:pt x="0" y="243"/>
                  </a:lnTo>
                  <a:lnTo>
                    <a:pt x="852" y="243"/>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2503;p40">
              <a:extLst>
                <a:ext uri="{FF2B5EF4-FFF2-40B4-BE49-F238E27FC236}">
                  <a16:creationId xmlns:a16="http://schemas.microsoft.com/office/drawing/2014/main" id="{046C4CF8-243C-E5F5-476D-2E305A455764}"/>
                </a:ext>
              </a:extLst>
            </p:cNvPr>
            <p:cNvSpPr/>
            <p:nvPr/>
          </p:nvSpPr>
          <p:spPr>
            <a:xfrm>
              <a:off x="2043018" y="3978372"/>
              <a:ext cx="158668" cy="47820"/>
            </a:xfrm>
            <a:custGeom>
              <a:avLst/>
              <a:gdLst/>
              <a:ahLst/>
              <a:cxnLst/>
              <a:rect l="l" t="t" r="r" b="b"/>
              <a:pathLst>
                <a:path w="8879" h="2676" extrusionOk="0">
                  <a:moveTo>
                    <a:pt x="8635" y="243"/>
                  </a:moveTo>
                  <a:lnTo>
                    <a:pt x="8635" y="2432"/>
                  </a:lnTo>
                  <a:lnTo>
                    <a:pt x="365" y="2432"/>
                  </a:lnTo>
                  <a:lnTo>
                    <a:pt x="365" y="243"/>
                  </a:lnTo>
                  <a:close/>
                  <a:moveTo>
                    <a:pt x="0" y="0"/>
                  </a:moveTo>
                  <a:lnTo>
                    <a:pt x="0" y="2676"/>
                  </a:lnTo>
                  <a:lnTo>
                    <a:pt x="8878" y="2676"/>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2504;p40">
              <a:extLst>
                <a:ext uri="{FF2B5EF4-FFF2-40B4-BE49-F238E27FC236}">
                  <a16:creationId xmlns:a16="http://schemas.microsoft.com/office/drawing/2014/main" id="{9989670B-2D3F-07A6-AE17-3469768DF015}"/>
                </a:ext>
              </a:extLst>
            </p:cNvPr>
            <p:cNvSpPr/>
            <p:nvPr/>
          </p:nvSpPr>
          <p:spPr>
            <a:xfrm>
              <a:off x="2043018" y="3978372"/>
              <a:ext cx="158668" cy="47820"/>
            </a:xfrm>
            <a:custGeom>
              <a:avLst/>
              <a:gdLst/>
              <a:ahLst/>
              <a:cxnLst/>
              <a:rect l="l" t="t" r="r" b="b"/>
              <a:pathLst>
                <a:path w="8879" h="2676" fill="none" extrusionOk="0">
                  <a:moveTo>
                    <a:pt x="8878" y="2676"/>
                  </a:moveTo>
                  <a:lnTo>
                    <a:pt x="0" y="2676"/>
                  </a:lnTo>
                  <a:lnTo>
                    <a:pt x="0" y="0"/>
                  </a:lnTo>
                  <a:lnTo>
                    <a:pt x="8878" y="0"/>
                  </a:lnTo>
                  <a:lnTo>
                    <a:pt x="8878"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2505;p40">
              <a:extLst>
                <a:ext uri="{FF2B5EF4-FFF2-40B4-BE49-F238E27FC236}">
                  <a16:creationId xmlns:a16="http://schemas.microsoft.com/office/drawing/2014/main" id="{0A459ED8-595B-3070-C7F3-364F14221AA2}"/>
                </a:ext>
              </a:extLst>
            </p:cNvPr>
            <p:cNvSpPr/>
            <p:nvPr/>
          </p:nvSpPr>
          <p:spPr>
            <a:xfrm>
              <a:off x="2049541" y="3982715"/>
              <a:ext cx="147803" cy="39135"/>
            </a:xfrm>
            <a:custGeom>
              <a:avLst/>
              <a:gdLst/>
              <a:ahLst/>
              <a:cxnLst/>
              <a:rect l="l" t="t" r="r" b="b"/>
              <a:pathLst>
                <a:path w="8271" h="2190" fill="none" extrusionOk="0">
                  <a:moveTo>
                    <a:pt x="0" y="2189"/>
                  </a:moveTo>
                  <a:lnTo>
                    <a:pt x="8270" y="2189"/>
                  </a:lnTo>
                  <a:lnTo>
                    <a:pt x="8270" y="0"/>
                  </a:lnTo>
                  <a:lnTo>
                    <a:pt x="0" y="0"/>
                  </a:lnTo>
                  <a:lnTo>
                    <a:pt x="0" y="2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2506;p40">
              <a:extLst>
                <a:ext uri="{FF2B5EF4-FFF2-40B4-BE49-F238E27FC236}">
                  <a16:creationId xmlns:a16="http://schemas.microsoft.com/office/drawing/2014/main" id="{B35B9A75-342A-278C-0CA6-EF339844CECF}"/>
                </a:ext>
              </a:extLst>
            </p:cNvPr>
            <p:cNvSpPr/>
            <p:nvPr/>
          </p:nvSpPr>
          <p:spPr>
            <a:xfrm>
              <a:off x="2197326" y="3978372"/>
              <a:ext cx="156488" cy="47820"/>
            </a:xfrm>
            <a:custGeom>
              <a:avLst/>
              <a:gdLst/>
              <a:ahLst/>
              <a:cxnLst/>
              <a:rect l="l" t="t" r="r" b="b"/>
              <a:pathLst>
                <a:path w="8757" h="2676" extrusionOk="0">
                  <a:moveTo>
                    <a:pt x="8513" y="243"/>
                  </a:moveTo>
                  <a:lnTo>
                    <a:pt x="8513" y="2432"/>
                  </a:lnTo>
                  <a:lnTo>
                    <a:pt x="243" y="2432"/>
                  </a:lnTo>
                  <a:lnTo>
                    <a:pt x="243" y="243"/>
                  </a:lnTo>
                  <a:close/>
                  <a:moveTo>
                    <a:pt x="0" y="0"/>
                  </a:moveTo>
                  <a:lnTo>
                    <a:pt x="0" y="2676"/>
                  </a:lnTo>
                  <a:lnTo>
                    <a:pt x="8757" y="2676"/>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2507;p40">
              <a:extLst>
                <a:ext uri="{FF2B5EF4-FFF2-40B4-BE49-F238E27FC236}">
                  <a16:creationId xmlns:a16="http://schemas.microsoft.com/office/drawing/2014/main" id="{D2296D24-C032-07DA-AF40-6E6329825854}"/>
                </a:ext>
              </a:extLst>
            </p:cNvPr>
            <p:cNvSpPr/>
            <p:nvPr/>
          </p:nvSpPr>
          <p:spPr>
            <a:xfrm>
              <a:off x="2351633" y="3978372"/>
              <a:ext cx="104325" cy="47820"/>
            </a:xfrm>
            <a:custGeom>
              <a:avLst/>
              <a:gdLst/>
              <a:ahLst/>
              <a:cxnLst/>
              <a:rect l="l" t="t" r="r" b="b"/>
              <a:pathLst>
                <a:path w="5838" h="2676" extrusionOk="0">
                  <a:moveTo>
                    <a:pt x="5595" y="243"/>
                  </a:moveTo>
                  <a:lnTo>
                    <a:pt x="5595" y="2432"/>
                  </a:lnTo>
                  <a:lnTo>
                    <a:pt x="243" y="2432"/>
                  </a:lnTo>
                  <a:lnTo>
                    <a:pt x="243" y="243"/>
                  </a:lnTo>
                  <a:close/>
                  <a:moveTo>
                    <a:pt x="0" y="0"/>
                  </a:moveTo>
                  <a:lnTo>
                    <a:pt x="0" y="2676"/>
                  </a:lnTo>
                  <a:lnTo>
                    <a:pt x="5838" y="2676"/>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2508;p40">
              <a:extLst>
                <a:ext uri="{FF2B5EF4-FFF2-40B4-BE49-F238E27FC236}">
                  <a16:creationId xmlns:a16="http://schemas.microsoft.com/office/drawing/2014/main" id="{DFB3A1C4-0626-7386-FB00-A7587F99E062}"/>
                </a:ext>
              </a:extLst>
            </p:cNvPr>
            <p:cNvSpPr/>
            <p:nvPr/>
          </p:nvSpPr>
          <p:spPr>
            <a:xfrm>
              <a:off x="2034316" y="4021832"/>
              <a:ext cx="104343" cy="50000"/>
            </a:xfrm>
            <a:custGeom>
              <a:avLst/>
              <a:gdLst/>
              <a:ahLst/>
              <a:cxnLst/>
              <a:rect l="l" t="t" r="r" b="b"/>
              <a:pathLst>
                <a:path w="5839" h="2798" extrusionOk="0">
                  <a:moveTo>
                    <a:pt x="5474" y="244"/>
                  </a:moveTo>
                  <a:lnTo>
                    <a:pt x="5474" y="2554"/>
                  </a:lnTo>
                  <a:lnTo>
                    <a:pt x="244" y="2554"/>
                  </a:lnTo>
                  <a:lnTo>
                    <a:pt x="244" y="244"/>
                  </a:lnTo>
                  <a:close/>
                  <a:moveTo>
                    <a:pt x="1" y="0"/>
                  </a:moveTo>
                  <a:lnTo>
                    <a:pt x="1" y="2798"/>
                  </a:lnTo>
                  <a:lnTo>
                    <a:pt x="5838" y="2798"/>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2509;p40">
              <a:extLst>
                <a:ext uri="{FF2B5EF4-FFF2-40B4-BE49-F238E27FC236}">
                  <a16:creationId xmlns:a16="http://schemas.microsoft.com/office/drawing/2014/main" id="{8E0A2EF1-15D1-AFEE-38C7-2D38CEC4A702}"/>
                </a:ext>
              </a:extLst>
            </p:cNvPr>
            <p:cNvSpPr/>
            <p:nvPr/>
          </p:nvSpPr>
          <p:spPr>
            <a:xfrm>
              <a:off x="2034316" y="4021832"/>
              <a:ext cx="104343" cy="50000"/>
            </a:xfrm>
            <a:custGeom>
              <a:avLst/>
              <a:gdLst/>
              <a:ahLst/>
              <a:cxnLst/>
              <a:rect l="l" t="t" r="r" b="b"/>
              <a:pathLst>
                <a:path w="5839" h="2798" fill="none" extrusionOk="0">
                  <a:moveTo>
                    <a:pt x="852" y="2798"/>
                  </a:moveTo>
                  <a:lnTo>
                    <a:pt x="1" y="2798"/>
                  </a:lnTo>
                  <a:lnTo>
                    <a:pt x="1" y="0"/>
                  </a:lnTo>
                  <a:lnTo>
                    <a:pt x="5838" y="0"/>
                  </a:lnTo>
                  <a:lnTo>
                    <a:pt x="5838" y="2798"/>
                  </a:lnTo>
                  <a:lnTo>
                    <a:pt x="852" y="2798"/>
                  </a:lnTo>
                  <a:lnTo>
                    <a:pt x="852"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2510;p40">
              <a:extLst>
                <a:ext uri="{FF2B5EF4-FFF2-40B4-BE49-F238E27FC236}">
                  <a16:creationId xmlns:a16="http://schemas.microsoft.com/office/drawing/2014/main" id="{4502A213-4E2D-DBE8-27EB-4620E4CFB228}"/>
                </a:ext>
              </a:extLst>
            </p:cNvPr>
            <p:cNvSpPr/>
            <p:nvPr/>
          </p:nvSpPr>
          <p:spPr>
            <a:xfrm>
              <a:off x="2038658" y="4026175"/>
              <a:ext cx="93478" cy="41315"/>
            </a:xfrm>
            <a:custGeom>
              <a:avLst/>
              <a:gdLst/>
              <a:ahLst/>
              <a:cxnLst/>
              <a:rect l="l" t="t" r="r" b="b"/>
              <a:pathLst>
                <a:path w="5231" h="2312" fill="none" extrusionOk="0">
                  <a:moveTo>
                    <a:pt x="1" y="2311"/>
                  </a:moveTo>
                  <a:lnTo>
                    <a:pt x="244" y="2311"/>
                  </a:lnTo>
                  <a:lnTo>
                    <a:pt x="366" y="2311"/>
                  </a:lnTo>
                  <a:lnTo>
                    <a:pt x="5231" y="2311"/>
                  </a:lnTo>
                  <a:lnTo>
                    <a:pt x="5231" y="1"/>
                  </a:lnTo>
                  <a:lnTo>
                    <a:pt x="1" y="1"/>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2511;p40">
              <a:extLst>
                <a:ext uri="{FF2B5EF4-FFF2-40B4-BE49-F238E27FC236}">
                  <a16:creationId xmlns:a16="http://schemas.microsoft.com/office/drawing/2014/main" id="{95674DF3-CE5A-6046-1049-C1884E35C0D2}"/>
                </a:ext>
              </a:extLst>
            </p:cNvPr>
            <p:cNvSpPr/>
            <p:nvPr/>
          </p:nvSpPr>
          <p:spPr>
            <a:xfrm>
              <a:off x="2043018" y="4021832"/>
              <a:ext cx="95640" cy="4360"/>
            </a:xfrm>
            <a:custGeom>
              <a:avLst/>
              <a:gdLst/>
              <a:ahLst/>
              <a:cxnLst/>
              <a:rect l="l" t="t" r="r" b="b"/>
              <a:pathLst>
                <a:path w="5352" h="244" extrusionOk="0">
                  <a:moveTo>
                    <a:pt x="0" y="0"/>
                  </a:moveTo>
                  <a:lnTo>
                    <a:pt x="0" y="244"/>
                  </a:lnTo>
                  <a:lnTo>
                    <a:pt x="5351" y="244"/>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2512;p40">
              <a:extLst>
                <a:ext uri="{FF2B5EF4-FFF2-40B4-BE49-F238E27FC236}">
                  <a16:creationId xmlns:a16="http://schemas.microsoft.com/office/drawing/2014/main" id="{E259A2AF-66C3-2EC3-143C-C48AE7591D59}"/>
                </a:ext>
              </a:extLst>
            </p:cNvPr>
            <p:cNvSpPr/>
            <p:nvPr/>
          </p:nvSpPr>
          <p:spPr>
            <a:xfrm>
              <a:off x="2043018" y="4021832"/>
              <a:ext cx="95640" cy="4360"/>
            </a:xfrm>
            <a:custGeom>
              <a:avLst/>
              <a:gdLst/>
              <a:ahLst/>
              <a:cxnLst/>
              <a:rect l="l" t="t" r="r" b="b"/>
              <a:pathLst>
                <a:path w="5352" h="244" fill="none" extrusionOk="0">
                  <a:moveTo>
                    <a:pt x="5108" y="244"/>
                  </a:moveTo>
                  <a:lnTo>
                    <a:pt x="0" y="244"/>
                  </a:lnTo>
                  <a:lnTo>
                    <a:pt x="0" y="0"/>
                  </a:lnTo>
                  <a:lnTo>
                    <a:pt x="122" y="0"/>
                  </a:lnTo>
                  <a:lnTo>
                    <a:pt x="5351" y="0"/>
                  </a:lnTo>
                  <a:lnTo>
                    <a:pt x="5351"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2513;p40">
              <a:extLst>
                <a:ext uri="{FF2B5EF4-FFF2-40B4-BE49-F238E27FC236}">
                  <a16:creationId xmlns:a16="http://schemas.microsoft.com/office/drawing/2014/main" id="{D531936F-6768-5101-2449-61B54A37C6FB}"/>
                </a:ext>
              </a:extLst>
            </p:cNvPr>
            <p:cNvSpPr/>
            <p:nvPr/>
          </p:nvSpPr>
          <p:spPr>
            <a:xfrm>
              <a:off x="2132118" y="4021832"/>
              <a:ext cx="158668" cy="50000"/>
            </a:xfrm>
            <a:custGeom>
              <a:avLst/>
              <a:gdLst/>
              <a:ahLst/>
              <a:cxnLst/>
              <a:rect l="l" t="t" r="r" b="b"/>
              <a:pathLst>
                <a:path w="8879" h="2798" extrusionOk="0">
                  <a:moveTo>
                    <a:pt x="8635" y="244"/>
                  </a:moveTo>
                  <a:lnTo>
                    <a:pt x="8635" y="2554"/>
                  </a:lnTo>
                  <a:lnTo>
                    <a:pt x="365" y="2554"/>
                  </a:lnTo>
                  <a:lnTo>
                    <a:pt x="365" y="244"/>
                  </a:lnTo>
                  <a:close/>
                  <a:moveTo>
                    <a:pt x="1" y="0"/>
                  </a:moveTo>
                  <a:lnTo>
                    <a:pt x="1" y="2798"/>
                  </a:lnTo>
                  <a:lnTo>
                    <a:pt x="8879" y="2798"/>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2514;p40">
              <a:extLst>
                <a:ext uri="{FF2B5EF4-FFF2-40B4-BE49-F238E27FC236}">
                  <a16:creationId xmlns:a16="http://schemas.microsoft.com/office/drawing/2014/main" id="{492421EE-CE69-EF0E-8ABD-E4D3A371E20F}"/>
                </a:ext>
              </a:extLst>
            </p:cNvPr>
            <p:cNvSpPr/>
            <p:nvPr/>
          </p:nvSpPr>
          <p:spPr>
            <a:xfrm>
              <a:off x="2132118" y="4021832"/>
              <a:ext cx="69568" cy="4360"/>
            </a:xfrm>
            <a:custGeom>
              <a:avLst/>
              <a:gdLst/>
              <a:ahLst/>
              <a:cxnLst/>
              <a:rect l="l" t="t" r="r" b="b"/>
              <a:pathLst>
                <a:path w="3893" h="244" extrusionOk="0">
                  <a:moveTo>
                    <a:pt x="1" y="0"/>
                  </a:moveTo>
                  <a:lnTo>
                    <a:pt x="1" y="244"/>
                  </a:lnTo>
                  <a:lnTo>
                    <a:pt x="3892" y="244"/>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2515;p40">
              <a:extLst>
                <a:ext uri="{FF2B5EF4-FFF2-40B4-BE49-F238E27FC236}">
                  <a16:creationId xmlns:a16="http://schemas.microsoft.com/office/drawing/2014/main" id="{6C292030-B764-35B5-4FD9-8189BF8D8683}"/>
                </a:ext>
              </a:extLst>
            </p:cNvPr>
            <p:cNvSpPr/>
            <p:nvPr/>
          </p:nvSpPr>
          <p:spPr>
            <a:xfrm>
              <a:off x="2197326" y="4021832"/>
              <a:ext cx="93460" cy="4360"/>
            </a:xfrm>
            <a:custGeom>
              <a:avLst/>
              <a:gdLst/>
              <a:ahLst/>
              <a:cxnLst/>
              <a:rect l="l" t="t" r="r" b="b"/>
              <a:pathLst>
                <a:path w="5230" h="244" extrusionOk="0">
                  <a:moveTo>
                    <a:pt x="0" y="0"/>
                  </a:moveTo>
                  <a:lnTo>
                    <a:pt x="0" y="244"/>
                  </a:lnTo>
                  <a:lnTo>
                    <a:pt x="5230" y="244"/>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2516;p40">
              <a:extLst>
                <a:ext uri="{FF2B5EF4-FFF2-40B4-BE49-F238E27FC236}">
                  <a16:creationId xmlns:a16="http://schemas.microsoft.com/office/drawing/2014/main" id="{327ED7D1-AD64-5370-D968-32256152798F}"/>
                </a:ext>
              </a:extLst>
            </p:cNvPr>
            <p:cNvSpPr/>
            <p:nvPr/>
          </p:nvSpPr>
          <p:spPr>
            <a:xfrm>
              <a:off x="2286426" y="4021832"/>
              <a:ext cx="158668" cy="50000"/>
            </a:xfrm>
            <a:custGeom>
              <a:avLst/>
              <a:gdLst/>
              <a:ahLst/>
              <a:cxnLst/>
              <a:rect l="l" t="t" r="r" b="b"/>
              <a:pathLst>
                <a:path w="8879" h="2798" extrusionOk="0">
                  <a:moveTo>
                    <a:pt x="8635" y="244"/>
                  </a:moveTo>
                  <a:lnTo>
                    <a:pt x="8635" y="2554"/>
                  </a:lnTo>
                  <a:lnTo>
                    <a:pt x="244" y="2554"/>
                  </a:lnTo>
                  <a:lnTo>
                    <a:pt x="244" y="244"/>
                  </a:lnTo>
                  <a:close/>
                  <a:moveTo>
                    <a:pt x="0" y="0"/>
                  </a:moveTo>
                  <a:lnTo>
                    <a:pt x="0" y="2798"/>
                  </a:lnTo>
                  <a:lnTo>
                    <a:pt x="8879" y="2798"/>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2517;p40">
              <a:extLst>
                <a:ext uri="{FF2B5EF4-FFF2-40B4-BE49-F238E27FC236}">
                  <a16:creationId xmlns:a16="http://schemas.microsoft.com/office/drawing/2014/main" id="{C14975D2-D732-A5CA-80EF-7A8401314054}"/>
                </a:ext>
              </a:extLst>
            </p:cNvPr>
            <p:cNvSpPr/>
            <p:nvPr/>
          </p:nvSpPr>
          <p:spPr>
            <a:xfrm>
              <a:off x="2286426" y="4021832"/>
              <a:ext cx="67388" cy="4360"/>
            </a:xfrm>
            <a:custGeom>
              <a:avLst/>
              <a:gdLst/>
              <a:ahLst/>
              <a:cxnLst/>
              <a:rect l="l" t="t" r="r" b="b"/>
              <a:pathLst>
                <a:path w="3771" h="244" extrusionOk="0">
                  <a:moveTo>
                    <a:pt x="0" y="0"/>
                  </a:moveTo>
                  <a:lnTo>
                    <a:pt x="0" y="244"/>
                  </a:lnTo>
                  <a:lnTo>
                    <a:pt x="3771" y="244"/>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2518;p40">
              <a:extLst>
                <a:ext uri="{FF2B5EF4-FFF2-40B4-BE49-F238E27FC236}">
                  <a16:creationId xmlns:a16="http://schemas.microsoft.com/office/drawing/2014/main" id="{FCE37EA6-74D5-4DCF-11A8-A9E34E7C0AD7}"/>
                </a:ext>
              </a:extLst>
            </p:cNvPr>
            <p:cNvSpPr/>
            <p:nvPr/>
          </p:nvSpPr>
          <p:spPr>
            <a:xfrm>
              <a:off x="2351633" y="4021832"/>
              <a:ext cx="93460" cy="4360"/>
            </a:xfrm>
            <a:custGeom>
              <a:avLst/>
              <a:gdLst/>
              <a:ahLst/>
              <a:cxnLst/>
              <a:rect l="l" t="t" r="r" b="b"/>
              <a:pathLst>
                <a:path w="5230" h="244" extrusionOk="0">
                  <a:moveTo>
                    <a:pt x="0" y="0"/>
                  </a:moveTo>
                  <a:lnTo>
                    <a:pt x="0" y="244"/>
                  </a:lnTo>
                  <a:lnTo>
                    <a:pt x="5230" y="244"/>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2519;p40">
              <a:extLst>
                <a:ext uri="{FF2B5EF4-FFF2-40B4-BE49-F238E27FC236}">
                  <a16:creationId xmlns:a16="http://schemas.microsoft.com/office/drawing/2014/main" id="{C80C769A-F531-D5FF-EC4B-5ACFAA4D72FD}"/>
                </a:ext>
              </a:extLst>
            </p:cNvPr>
            <p:cNvSpPr/>
            <p:nvPr/>
          </p:nvSpPr>
          <p:spPr>
            <a:xfrm>
              <a:off x="2440733" y="4021832"/>
              <a:ext cx="15225" cy="50000"/>
            </a:xfrm>
            <a:custGeom>
              <a:avLst/>
              <a:gdLst/>
              <a:ahLst/>
              <a:cxnLst/>
              <a:rect l="l" t="t" r="r" b="b"/>
              <a:pathLst>
                <a:path w="852" h="2798" extrusionOk="0">
                  <a:moveTo>
                    <a:pt x="609" y="244"/>
                  </a:moveTo>
                  <a:lnTo>
                    <a:pt x="609" y="2554"/>
                  </a:lnTo>
                  <a:lnTo>
                    <a:pt x="244" y="2554"/>
                  </a:lnTo>
                  <a:lnTo>
                    <a:pt x="244" y="244"/>
                  </a:lnTo>
                  <a:close/>
                  <a:moveTo>
                    <a:pt x="0" y="0"/>
                  </a:moveTo>
                  <a:lnTo>
                    <a:pt x="0" y="2798"/>
                  </a:lnTo>
                  <a:lnTo>
                    <a:pt x="852" y="2798"/>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2520;p40">
              <a:extLst>
                <a:ext uri="{FF2B5EF4-FFF2-40B4-BE49-F238E27FC236}">
                  <a16:creationId xmlns:a16="http://schemas.microsoft.com/office/drawing/2014/main" id="{0BD8BF76-C2A1-5405-41D7-C8D5C5E7FB2E}"/>
                </a:ext>
              </a:extLst>
            </p:cNvPr>
            <p:cNvSpPr/>
            <p:nvPr/>
          </p:nvSpPr>
          <p:spPr>
            <a:xfrm>
              <a:off x="2440733" y="4021832"/>
              <a:ext cx="15225" cy="4360"/>
            </a:xfrm>
            <a:custGeom>
              <a:avLst/>
              <a:gdLst/>
              <a:ahLst/>
              <a:cxnLst/>
              <a:rect l="l" t="t" r="r" b="b"/>
              <a:pathLst>
                <a:path w="852" h="244" extrusionOk="0">
                  <a:moveTo>
                    <a:pt x="0" y="0"/>
                  </a:moveTo>
                  <a:lnTo>
                    <a:pt x="0" y="244"/>
                  </a:lnTo>
                  <a:lnTo>
                    <a:pt x="852" y="244"/>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2521;p40">
              <a:extLst>
                <a:ext uri="{FF2B5EF4-FFF2-40B4-BE49-F238E27FC236}">
                  <a16:creationId xmlns:a16="http://schemas.microsoft.com/office/drawing/2014/main" id="{44E2AAE0-4122-895D-8C04-7644FCA3620B}"/>
                </a:ext>
              </a:extLst>
            </p:cNvPr>
            <p:cNvSpPr/>
            <p:nvPr/>
          </p:nvSpPr>
          <p:spPr>
            <a:xfrm>
              <a:off x="2043018" y="4067472"/>
              <a:ext cx="158668" cy="50000"/>
            </a:xfrm>
            <a:custGeom>
              <a:avLst/>
              <a:gdLst/>
              <a:ahLst/>
              <a:cxnLst/>
              <a:rect l="l" t="t" r="r" b="b"/>
              <a:pathLst>
                <a:path w="8879" h="2798" extrusionOk="0">
                  <a:moveTo>
                    <a:pt x="8635" y="244"/>
                  </a:moveTo>
                  <a:lnTo>
                    <a:pt x="8635" y="2433"/>
                  </a:lnTo>
                  <a:lnTo>
                    <a:pt x="365" y="2433"/>
                  </a:lnTo>
                  <a:lnTo>
                    <a:pt x="365" y="244"/>
                  </a:lnTo>
                  <a:close/>
                  <a:moveTo>
                    <a:pt x="0" y="0"/>
                  </a:moveTo>
                  <a:lnTo>
                    <a:pt x="0" y="2798"/>
                  </a:lnTo>
                  <a:lnTo>
                    <a:pt x="8878" y="2798"/>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2522;p40">
              <a:extLst>
                <a:ext uri="{FF2B5EF4-FFF2-40B4-BE49-F238E27FC236}">
                  <a16:creationId xmlns:a16="http://schemas.microsoft.com/office/drawing/2014/main" id="{255E0150-5CAB-4D55-DF73-74C56BFA9408}"/>
                </a:ext>
              </a:extLst>
            </p:cNvPr>
            <p:cNvSpPr/>
            <p:nvPr/>
          </p:nvSpPr>
          <p:spPr>
            <a:xfrm>
              <a:off x="2043018" y="4067472"/>
              <a:ext cx="158668" cy="50000"/>
            </a:xfrm>
            <a:custGeom>
              <a:avLst/>
              <a:gdLst/>
              <a:ahLst/>
              <a:cxnLst/>
              <a:rect l="l" t="t" r="r" b="b"/>
              <a:pathLst>
                <a:path w="8879" h="2798" fill="none" extrusionOk="0">
                  <a:moveTo>
                    <a:pt x="8878" y="2798"/>
                  </a:moveTo>
                  <a:lnTo>
                    <a:pt x="0" y="2798"/>
                  </a:lnTo>
                  <a:lnTo>
                    <a:pt x="0" y="0"/>
                  </a:lnTo>
                  <a:lnTo>
                    <a:pt x="8878" y="0"/>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2523;p40">
              <a:extLst>
                <a:ext uri="{FF2B5EF4-FFF2-40B4-BE49-F238E27FC236}">
                  <a16:creationId xmlns:a16="http://schemas.microsoft.com/office/drawing/2014/main" id="{52113758-93F0-3118-539F-501FDB2004C1}"/>
                </a:ext>
              </a:extLst>
            </p:cNvPr>
            <p:cNvSpPr/>
            <p:nvPr/>
          </p:nvSpPr>
          <p:spPr>
            <a:xfrm>
              <a:off x="2049541" y="4071815"/>
              <a:ext cx="147803" cy="39135"/>
            </a:xfrm>
            <a:custGeom>
              <a:avLst/>
              <a:gdLst/>
              <a:ahLst/>
              <a:cxnLst/>
              <a:rect l="l" t="t" r="r" b="b"/>
              <a:pathLst>
                <a:path w="8271" h="2190" fill="none" extrusionOk="0">
                  <a:moveTo>
                    <a:pt x="0" y="2190"/>
                  </a:moveTo>
                  <a:lnTo>
                    <a:pt x="8270" y="2190"/>
                  </a:lnTo>
                  <a:lnTo>
                    <a:pt x="8270" y="1"/>
                  </a:lnTo>
                  <a:lnTo>
                    <a:pt x="0" y="1"/>
                  </a:lnTo>
                  <a:lnTo>
                    <a:pt x="0" y="2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2524;p40">
              <a:extLst>
                <a:ext uri="{FF2B5EF4-FFF2-40B4-BE49-F238E27FC236}">
                  <a16:creationId xmlns:a16="http://schemas.microsoft.com/office/drawing/2014/main" id="{E5DAA45E-FC86-79F6-521D-02090DD10D70}"/>
                </a:ext>
              </a:extLst>
            </p:cNvPr>
            <p:cNvSpPr/>
            <p:nvPr/>
          </p:nvSpPr>
          <p:spPr>
            <a:xfrm>
              <a:off x="2043018" y="4067472"/>
              <a:ext cx="95640" cy="4360"/>
            </a:xfrm>
            <a:custGeom>
              <a:avLst/>
              <a:gdLst/>
              <a:ahLst/>
              <a:cxnLst/>
              <a:rect l="l" t="t" r="r" b="b"/>
              <a:pathLst>
                <a:path w="5352" h="244" extrusionOk="0">
                  <a:moveTo>
                    <a:pt x="0" y="0"/>
                  </a:moveTo>
                  <a:lnTo>
                    <a:pt x="0" y="244"/>
                  </a:lnTo>
                  <a:lnTo>
                    <a:pt x="5351" y="244"/>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2525;p40">
              <a:extLst>
                <a:ext uri="{FF2B5EF4-FFF2-40B4-BE49-F238E27FC236}">
                  <a16:creationId xmlns:a16="http://schemas.microsoft.com/office/drawing/2014/main" id="{23BAC8AD-0971-3A0F-DF6B-7BEF1F497AC6}"/>
                </a:ext>
              </a:extLst>
            </p:cNvPr>
            <p:cNvSpPr/>
            <p:nvPr/>
          </p:nvSpPr>
          <p:spPr>
            <a:xfrm>
              <a:off x="2043018" y="4067472"/>
              <a:ext cx="95640" cy="4360"/>
            </a:xfrm>
            <a:custGeom>
              <a:avLst/>
              <a:gdLst/>
              <a:ahLst/>
              <a:cxnLst/>
              <a:rect l="l" t="t" r="r" b="b"/>
              <a:pathLst>
                <a:path w="5352" h="244" fill="none" extrusionOk="0">
                  <a:moveTo>
                    <a:pt x="5351" y="244"/>
                  </a:moveTo>
                  <a:lnTo>
                    <a:pt x="0" y="244"/>
                  </a:lnTo>
                  <a:lnTo>
                    <a:pt x="0" y="0"/>
                  </a:lnTo>
                  <a:lnTo>
                    <a:pt x="122" y="0"/>
                  </a:lnTo>
                  <a:lnTo>
                    <a:pt x="5351" y="0"/>
                  </a:lnTo>
                  <a:lnTo>
                    <a:pt x="5351"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2526;p40">
              <a:extLst>
                <a:ext uri="{FF2B5EF4-FFF2-40B4-BE49-F238E27FC236}">
                  <a16:creationId xmlns:a16="http://schemas.microsoft.com/office/drawing/2014/main" id="{AA52AE2B-60DE-068A-1987-4E4D93646A5B}"/>
                </a:ext>
              </a:extLst>
            </p:cNvPr>
            <p:cNvSpPr/>
            <p:nvPr/>
          </p:nvSpPr>
          <p:spPr>
            <a:xfrm>
              <a:off x="2132118" y="4067472"/>
              <a:ext cx="69568" cy="4360"/>
            </a:xfrm>
            <a:custGeom>
              <a:avLst/>
              <a:gdLst/>
              <a:ahLst/>
              <a:cxnLst/>
              <a:rect l="l" t="t" r="r" b="b"/>
              <a:pathLst>
                <a:path w="3893" h="244" extrusionOk="0">
                  <a:moveTo>
                    <a:pt x="1" y="0"/>
                  </a:moveTo>
                  <a:lnTo>
                    <a:pt x="1" y="244"/>
                  </a:lnTo>
                  <a:lnTo>
                    <a:pt x="3892" y="244"/>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2527;p40">
              <a:extLst>
                <a:ext uri="{FF2B5EF4-FFF2-40B4-BE49-F238E27FC236}">
                  <a16:creationId xmlns:a16="http://schemas.microsoft.com/office/drawing/2014/main" id="{F478FF69-5ED6-51D7-A370-892E738B0850}"/>
                </a:ext>
              </a:extLst>
            </p:cNvPr>
            <p:cNvSpPr/>
            <p:nvPr/>
          </p:nvSpPr>
          <p:spPr>
            <a:xfrm>
              <a:off x="2197326" y="4067472"/>
              <a:ext cx="156488" cy="50000"/>
            </a:xfrm>
            <a:custGeom>
              <a:avLst/>
              <a:gdLst/>
              <a:ahLst/>
              <a:cxnLst/>
              <a:rect l="l" t="t" r="r" b="b"/>
              <a:pathLst>
                <a:path w="8757" h="2798" extrusionOk="0">
                  <a:moveTo>
                    <a:pt x="8513" y="244"/>
                  </a:moveTo>
                  <a:lnTo>
                    <a:pt x="8513" y="2433"/>
                  </a:lnTo>
                  <a:lnTo>
                    <a:pt x="243" y="2433"/>
                  </a:lnTo>
                  <a:lnTo>
                    <a:pt x="243" y="244"/>
                  </a:lnTo>
                  <a:close/>
                  <a:moveTo>
                    <a:pt x="0" y="0"/>
                  </a:moveTo>
                  <a:lnTo>
                    <a:pt x="0" y="2798"/>
                  </a:lnTo>
                  <a:lnTo>
                    <a:pt x="8757" y="2798"/>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2528;p40">
              <a:extLst>
                <a:ext uri="{FF2B5EF4-FFF2-40B4-BE49-F238E27FC236}">
                  <a16:creationId xmlns:a16="http://schemas.microsoft.com/office/drawing/2014/main" id="{64A02973-5FB3-706E-F96D-AE215B0F369C}"/>
                </a:ext>
              </a:extLst>
            </p:cNvPr>
            <p:cNvSpPr/>
            <p:nvPr/>
          </p:nvSpPr>
          <p:spPr>
            <a:xfrm>
              <a:off x="2197326" y="4067472"/>
              <a:ext cx="93460" cy="4360"/>
            </a:xfrm>
            <a:custGeom>
              <a:avLst/>
              <a:gdLst/>
              <a:ahLst/>
              <a:cxnLst/>
              <a:rect l="l" t="t" r="r" b="b"/>
              <a:pathLst>
                <a:path w="5230" h="244" extrusionOk="0">
                  <a:moveTo>
                    <a:pt x="0" y="0"/>
                  </a:moveTo>
                  <a:lnTo>
                    <a:pt x="0" y="244"/>
                  </a:lnTo>
                  <a:lnTo>
                    <a:pt x="5230" y="244"/>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2529;p40">
              <a:extLst>
                <a:ext uri="{FF2B5EF4-FFF2-40B4-BE49-F238E27FC236}">
                  <a16:creationId xmlns:a16="http://schemas.microsoft.com/office/drawing/2014/main" id="{393C3486-48D5-521A-32F5-1BCECC472801}"/>
                </a:ext>
              </a:extLst>
            </p:cNvPr>
            <p:cNvSpPr/>
            <p:nvPr/>
          </p:nvSpPr>
          <p:spPr>
            <a:xfrm>
              <a:off x="2286426" y="4067472"/>
              <a:ext cx="67388" cy="4360"/>
            </a:xfrm>
            <a:custGeom>
              <a:avLst/>
              <a:gdLst/>
              <a:ahLst/>
              <a:cxnLst/>
              <a:rect l="l" t="t" r="r" b="b"/>
              <a:pathLst>
                <a:path w="3771" h="244" extrusionOk="0">
                  <a:moveTo>
                    <a:pt x="0" y="0"/>
                  </a:moveTo>
                  <a:lnTo>
                    <a:pt x="0" y="244"/>
                  </a:lnTo>
                  <a:lnTo>
                    <a:pt x="3771" y="244"/>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2530;p40">
              <a:extLst>
                <a:ext uri="{FF2B5EF4-FFF2-40B4-BE49-F238E27FC236}">
                  <a16:creationId xmlns:a16="http://schemas.microsoft.com/office/drawing/2014/main" id="{B417ECB5-EC8B-8041-ED92-8BA74BDD6828}"/>
                </a:ext>
              </a:extLst>
            </p:cNvPr>
            <p:cNvSpPr/>
            <p:nvPr/>
          </p:nvSpPr>
          <p:spPr>
            <a:xfrm>
              <a:off x="2351633" y="4067472"/>
              <a:ext cx="104325" cy="50000"/>
            </a:xfrm>
            <a:custGeom>
              <a:avLst/>
              <a:gdLst/>
              <a:ahLst/>
              <a:cxnLst/>
              <a:rect l="l" t="t" r="r" b="b"/>
              <a:pathLst>
                <a:path w="5838" h="2798" extrusionOk="0">
                  <a:moveTo>
                    <a:pt x="5595" y="244"/>
                  </a:moveTo>
                  <a:lnTo>
                    <a:pt x="5595" y="2433"/>
                  </a:lnTo>
                  <a:lnTo>
                    <a:pt x="243" y="2433"/>
                  </a:lnTo>
                  <a:lnTo>
                    <a:pt x="243" y="244"/>
                  </a:lnTo>
                  <a:close/>
                  <a:moveTo>
                    <a:pt x="0" y="0"/>
                  </a:moveTo>
                  <a:lnTo>
                    <a:pt x="0" y="2798"/>
                  </a:lnTo>
                  <a:lnTo>
                    <a:pt x="5838" y="2798"/>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2531;p40">
              <a:extLst>
                <a:ext uri="{FF2B5EF4-FFF2-40B4-BE49-F238E27FC236}">
                  <a16:creationId xmlns:a16="http://schemas.microsoft.com/office/drawing/2014/main" id="{17FC298E-4062-9FE3-1D5F-D6A0F6863A15}"/>
                </a:ext>
              </a:extLst>
            </p:cNvPr>
            <p:cNvSpPr/>
            <p:nvPr/>
          </p:nvSpPr>
          <p:spPr>
            <a:xfrm>
              <a:off x="2351633" y="4067472"/>
              <a:ext cx="93460" cy="4360"/>
            </a:xfrm>
            <a:custGeom>
              <a:avLst/>
              <a:gdLst/>
              <a:ahLst/>
              <a:cxnLst/>
              <a:rect l="l" t="t" r="r" b="b"/>
              <a:pathLst>
                <a:path w="5230" h="244" extrusionOk="0">
                  <a:moveTo>
                    <a:pt x="0" y="0"/>
                  </a:moveTo>
                  <a:lnTo>
                    <a:pt x="0" y="244"/>
                  </a:lnTo>
                  <a:lnTo>
                    <a:pt x="5230" y="244"/>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2532;p40">
              <a:extLst>
                <a:ext uri="{FF2B5EF4-FFF2-40B4-BE49-F238E27FC236}">
                  <a16:creationId xmlns:a16="http://schemas.microsoft.com/office/drawing/2014/main" id="{665BBC51-A390-86F1-B947-CBC6EFDACA2F}"/>
                </a:ext>
              </a:extLst>
            </p:cNvPr>
            <p:cNvSpPr/>
            <p:nvPr/>
          </p:nvSpPr>
          <p:spPr>
            <a:xfrm>
              <a:off x="2440733" y="4067472"/>
              <a:ext cx="15225" cy="4360"/>
            </a:xfrm>
            <a:custGeom>
              <a:avLst/>
              <a:gdLst/>
              <a:ahLst/>
              <a:cxnLst/>
              <a:rect l="l" t="t" r="r" b="b"/>
              <a:pathLst>
                <a:path w="852" h="244" extrusionOk="0">
                  <a:moveTo>
                    <a:pt x="0" y="0"/>
                  </a:moveTo>
                  <a:lnTo>
                    <a:pt x="0" y="244"/>
                  </a:lnTo>
                  <a:lnTo>
                    <a:pt x="852" y="244"/>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2533;p40">
              <a:extLst>
                <a:ext uri="{FF2B5EF4-FFF2-40B4-BE49-F238E27FC236}">
                  <a16:creationId xmlns:a16="http://schemas.microsoft.com/office/drawing/2014/main" id="{841882AE-8AA9-1D59-090E-6AA092F04804}"/>
                </a:ext>
              </a:extLst>
            </p:cNvPr>
            <p:cNvSpPr/>
            <p:nvPr/>
          </p:nvSpPr>
          <p:spPr>
            <a:xfrm>
              <a:off x="2034316" y="4110932"/>
              <a:ext cx="104343" cy="50018"/>
            </a:xfrm>
            <a:custGeom>
              <a:avLst/>
              <a:gdLst/>
              <a:ahLst/>
              <a:cxnLst/>
              <a:rect l="l" t="t" r="r" b="b"/>
              <a:pathLst>
                <a:path w="5839" h="2799" extrusionOk="0">
                  <a:moveTo>
                    <a:pt x="5474" y="366"/>
                  </a:moveTo>
                  <a:lnTo>
                    <a:pt x="5474" y="2555"/>
                  </a:lnTo>
                  <a:lnTo>
                    <a:pt x="244" y="2555"/>
                  </a:lnTo>
                  <a:lnTo>
                    <a:pt x="244" y="366"/>
                  </a:lnTo>
                  <a:close/>
                  <a:moveTo>
                    <a:pt x="1" y="1"/>
                  </a:moveTo>
                  <a:lnTo>
                    <a:pt x="1"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2534;p40">
              <a:extLst>
                <a:ext uri="{FF2B5EF4-FFF2-40B4-BE49-F238E27FC236}">
                  <a16:creationId xmlns:a16="http://schemas.microsoft.com/office/drawing/2014/main" id="{17E407E7-103A-7EDA-52CA-569CD4326D2E}"/>
                </a:ext>
              </a:extLst>
            </p:cNvPr>
            <p:cNvSpPr/>
            <p:nvPr/>
          </p:nvSpPr>
          <p:spPr>
            <a:xfrm>
              <a:off x="2034316" y="4110932"/>
              <a:ext cx="104343" cy="50018"/>
            </a:xfrm>
            <a:custGeom>
              <a:avLst/>
              <a:gdLst/>
              <a:ahLst/>
              <a:cxnLst/>
              <a:rect l="l" t="t" r="r" b="b"/>
              <a:pathLst>
                <a:path w="5839" h="2799" fill="none" extrusionOk="0">
                  <a:moveTo>
                    <a:pt x="5838" y="2798"/>
                  </a:moveTo>
                  <a:lnTo>
                    <a:pt x="1" y="2798"/>
                  </a:lnTo>
                  <a:lnTo>
                    <a:pt x="1" y="1"/>
                  </a:lnTo>
                  <a:lnTo>
                    <a:pt x="5838" y="1"/>
                  </a:lnTo>
                  <a:lnTo>
                    <a:pt x="583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2535;p40">
              <a:extLst>
                <a:ext uri="{FF2B5EF4-FFF2-40B4-BE49-F238E27FC236}">
                  <a16:creationId xmlns:a16="http://schemas.microsoft.com/office/drawing/2014/main" id="{8CB664B4-5563-4CC3-7E2E-FDD0476B1FD9}"/>
                </a:ext>
              </a:extLst>
            </p:cNvPr>
            <p:cNvSpPr/>
            <p:nvPr/>
          </p:nvSpPr>
          <p:spPr>
            <a:xfrm>
              <a:off x="2038658" y="4117455"/>
              <a:ext cx="93478" cy="39135"/>
            </a:xfrm>
            <a:custGeom>
              <a:avLst/>
              <a:gdLst/>
              <a:ahLst/>
              <a:cxnLst/>
              <a:rect l="l" t="t" r="r" b="b"/>
              <a:pathLst>
                <a:path w="5231" h="2190" fill="none" extrusionOk="0">
                  <a:moveTo>
                    <a:pt x="1" y="2190"/>
                  </a:moveTo>
                  <a:lnTo>
                    <a:pt x="5231" y="2190"/>
                  </a:lnTo>
                  <a:lnTo>
                    <a:pt x="5231" y="1"/>
                  </a:lnTo>
                  <a:lnTo>
                    <a:pt x="1" y="1"/>
                  </a:lnTo>
                  <a:lnTo>
                    <a:pt x="1" y="2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2536;p40">
              <a:extLst>
                <a:ext uri="{FF2B5EF4-FFF2-40B4-BE49-F238E27FC236}">
                  <a16:creationId xmlns:a16="http://schemas.microsoft.com/office/drawing/2014/main" id="{E02F50EF-EFE4-0DD6-3643-36A3C9229402}"/>
                </a:ext>
              </a:extLst>
            </p:cNvPr>
            <p:cNvSpPr/>
            <p:nvPr/>
          </p:nvSpPr>
          <p:spPr>
            <a:xfrm>
              <a:off x="2043018" y="4110932"/>
              <a:ext cx="95640" cy="6540"/>
            </a:xfrm>
            <a:custGeom>
              <a:avLst/>
              <a:gdLst/>
              <a:ahLst/>
              <a:cxnLst/>
              <a:rect l="l" t="t" r="r" b="b"/>
              <a:pathLst>
                <a:path w="5352" h="366" extrusionOk="0">
                  <a:moveTo>
                    <a:pt x="0" y="1"/>
                  </a:moveTo>
                  <a:lnTo>
                    <a:pt x="0" y="366"/>
                  </a:lnTo>
                  <a:lnTo>
                    <a:pt x="5351" y="366"/>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2537;p40">
              <a:extLst>
                <a:ext uri="{FF2B5EF4-FFF2-40B4-BE49-F238E27FC236}">
                  <a16:creationId xmlns:a16="http://schemas.microsoft.com/office/drawing/2014/main" id="{49B3729C-5E3F-9C43-E24B-5EEB88855542}"/>
                </a:ext>
              </a:extLst>
            </p:cNvPr>
            <p:cNvSpPr/>
            <p:nvPr/>
          </p:nvSpPr>
          <p:spPr>
            <a:xfrm>
              <a:off x="2043018" y="4110932"/>
              <a:ext cx="95640" cy="6540"/>
            </a:xfrm>
            <a:custGeom>
              <a:avLst/>
              <a:gdLst/>
              <a:ahLst/>
              <a:cxnLst/>
              <a:rect l="l" t="t" r="r" b="b"/>
              <a:pathLst>
                <a:path w="5352" h="366" fill="none" extrusionOk="0">
                  <a:moveTo>
                    <a:pt x="5108" y="366"/>
                  </a:moveTo>
                  <a:lnTo>
                    <a:pt x="0" y="366"/>
                  </a:lnTo>
                  <a:lnTo>
                    <a:pt x="0" y="1"/>
                  </a:lnTo>
                  <a:lnTo>
                    <a:pt x="122" y="1"/>
                  </a:lnTo>
                  <a:lnTo>
                    <a:pt x="5351" y="1"/>
                  </a:lnTo>
                  <a:lnTo>
                    <a:pt x="5351" y="366"/>
                  </a:lnTo>
                  <a:lnTo>
                    <a:pt x="5108" y="3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2538;p40">
              <a:extLst>
                <a:ext uri="{FF2B5EF4-FFF2-40B4-BE49-F238E27FC236}">
                  <a16:creationId xmlns:a16="http://schemas.microsoft.com/office/drawing/2014/main" id="{A872BCC2-BACE-DA38-0937-C50116944015}"/>
                </a:ext>
              </a:extLst>
            </p:cNvPr>
            <p:cNvSpPr/>
            <p:nvPr/>
          </p:nvSpPr>
          <p:spPr>
            <a:xfrm>
              <a:off x="2132118" y="4110932"/>
              <a:ext cx="158668" cy="50018"/>
            </a:xfrm>
            <a:custGeom>
              <a:avLst/>
              <a:gdLst/>
              <a:ahLst/>
              <a:cxnLst/>
              <a:rect l="l" t="t" r="r" b="b"/>
              <a:pathLst>
                <a:path w="8879" h="2799" extrusionOk="0">
                  <a:moveTo>
                    <a:pt x="8635" y="366"/>
                  </a:moveTo>
                  <a:lnTo>
                    <a:pt x="8635" y="2555"/>
                  </a:lnTo>
                  <a:lnTo>
                    <a:pt x="365" y="2555"/>
                  </a:lnTo>
                  <a:lnTo>
                    <a:pt x="365" y="366"/>
                  </a:lnTo>
                  <a:close/>
                  <a:moveTo>
                    <a:pt x="1" y="1"/>
                  </a:moveTo>
                  <a:lnTo>
                    <a:pt x="1"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2539;p40">
              <a:extLst>
                <a:ext uri="{FF2B5EF4-FFF2-40B4-BE49-F238E27FC236}">
                  <a16:creationId xmlns:a16="http://schemas.microsoft.com/office/drawing/2014/main" id="{D890B344-9389-82F4-E049-8393C148DB5C}"/>
                </a:ext>
              </a:extLst>
            </p:cNvPr>
            <p:cNvSpPr/>
            <p:nvPr/>
          </p:nvSpPr>
          <p:spPr>
            <a:xfrm>
              <a:off x="2132118" y="4110932"/>
              <a:ext cx="69568" cy="6540"/>
            </a:xfrm>
            <a:custGeom>
              <a:avLst/>
              <a:gdLst/>
              <a:ahLst/>
              <a:cxnLst/>
              <a:rect l="l" t="t" r="r" b="b"/>
              <a:pathLst>
                <a:path w="3893" h="366" extrusionOk="0">
                  <a:moveTo>
                    <a:pt x="1" y="1"/>
                  </a:moveTo>
                  <a:lnTo>
                    <a:pt x="1" y="366"/>
                  </a:lnTo>
                  <a:lnTo>
                    <a:pt x="3892" y="366"/>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2540;p40">
              <a:extLst>
                <a:ext uri="{FF2B5EF4-FFF2-40B4-BE49-F238E27FC236}">
                  <a16:creationId xmlns:a16="http://schemas.microsoft.com/office/drawing/2014/main" id="{EF66A817-A77B-4B24-37A9-CA7EB8A06569}"/>
                </a:ext>
              </a:extLst>
            </p:cNvPr>
            <p:cNvSpPr/>
            <p:nvPr/>
          </p:nvSpPr>
          <p:spPr>
            <a:xfrm>
              <a:off x="2197326" y="4110932"/>
              <a:ext cx="93460" cy="6540"/>
            </a:xfrm>
            <a:custGeom>
              <a:avLst/>
              <a:gdLst/>
              <a:ahLst/>
              <a:cxnLst/>
              <a:rect l="l" t="t" r="r" b="b"/>
              <a:pathLst>
                <a:path w="5230" h="366" extrusionOk="0">
                  <a:moveTo>
                    <a:pt x="0" y="1"/>
                  </a:moveTo>
                  <a:lnTo>
                    <a:pt x="0" y="366"/>
                  </a:lnTo>
                  <a:lnTo>
                    <a:pt x="5230" y="366"/>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2541;p40">
              <a:extLst>
                <a:ext uri="{FF2B5EF4-FFF2-40B4-BE49-F238E27FC236}">
                  <a16:creationId xmlns:a16="http://schemas.microsoft.com/office/drawing/2014/main" id="{5C94C6DE-6092-5B2D-66B0-A1D5604EFADD}"/>
                </a:ext>
              </a:extLst>
            </p:cNvPr>
            <p:cNvSpPr/>
            <p:nvPr/>
          </p:nvSpPr>
          <p:spPr>
            <a:xfrm>
              <a:off x="2286426" y="4110932"/>
              <a:ext cx="158668" cy="50018"/>
            </a:xfrm>
            <a:custGeom>
              <a:avLst/>
              <a:gdLst/>
              <a:ahLst/>
              <a:cxnLst/>
              <a:rect l="l" t="t" r="r" b="b"/>
              <a:pathLst>
                <a:path w="8879" h="2799" extrusionOk="0">
                  <a:moveTo>
                    <a:pt x="8635" y="366"/>
                  </a:moveTo>
                  <a:lnTo>
                    <a:pt x="8635" y="2555"/>
                  </a:lnTo>
                  <a:lnTo>
                    <a:pt x="244" y="2555"/>
                  </a:lnTo>
                  <a:lnTo>
                    <a:pt x="244" y="366"/>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2542;p40">
              <a:extLst>
                <a:ext uri="{FF2B5EF4-FFF2-40B4-BE49-F238E27FC236}">
                  <a16:creationId xmlns:a16="http://schemas.microsoft.com/office/drawing/2014/main" id="{A2BDB839-53CD-648B-795B-AD57291E5DCC}"/>
                </a:ext>
              </a:extLst>
            </p:cNvPr>
            <p:cNvSpPr/>
            <p:nvPr/>
          </p:nvSpPr>
          <p:spPr>
            <a:xfrm>
              <a:off x="2286426" y="4110932"/>
              <a:ext cx="67388" cy="6540"/>
            </a:xfrm>
            <a:custGeom>
              <a:avLst/>
              <a:gdLst/>
              <a:ahLst/>
              <a:cxnLst/>
              <a:rect l="l" t="t" r="r" b="b"/>
              <a:pathLst>
                <a:path w="3771" h="366" extrusionOk="0">
                  <a:moveTo>
                    <a:pt x="0" y="1"/>
                  </a:moveTo>
                  <a:lnTo>
                    <a:pt x="0" y="366"/>
                  </a:lnTo>
                  <a:lnTo>
                    <a:pt x="3771" y="366"/>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2543;p40">
              <a:extLst>
                <a:ext uri="{FF2B5EF4-FFF2-40B4-BE49-F238E27FC236}">
                  <a16:creationId xmlns:a16="http://schemas.microsoft.com/office/drawing/2014/main" id="{4318FC02-A74F-142A-E4E7-7EA113EA6F98}"/>
                </a:ext>
              </a:extLst>
            </p:cNvPr>
            <p:cNvSpPr/>
            <p:nvPr/>
          </p:nvSpPr>
          <p:spPr>
            <a:xfrm>
              <a:off x="2351633" y="4110932"/>
              <a:ext cx="93460" cy="6540"/>
            </a:xfrm>
            <a:custGeom>
              <a:avLst/>
              <a:gdLst/>
              <a:ahLst/>
              <a:cxnLst/>
              <a:rect l="l" t="t" r="r" b="b"/>
              <a:pathLst>
                <a:path w="5230" h="366" extrusionOk="0">
                  <a:moveTo>
                    <a:pt x="0" y="1"/>
                  </a:moveTo>
                  <a:lnTo>
                    <a:pt x="0" y="366"/>
                  </a:lnTo>
                  <a:lnTo>
                    <a:pt x="5230" y="366"/>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2544;p40">
              <a:extLst>
                <a:ext uri="{FF2B5EF4-FFF2-40B4-BE49-F238E27FC236}">
                  <a16:creationId xmlns:a16="http://schemas.microsoft.com/office/drawing/2014/main" id="{6E304A04-E22C-1912-93C1-DB69ED842AD5}"/>
                </a:ext>
              </a:extLst>
            </p:cNvPr>
            <p:cNvSpPr/>
            <p:nvPr/>
          </p:nvSpPr>
          <p:spPr>
            <a:xfrm>
              <a:off x="2440733" y="4110932"/>
              <a:ext cx="15225" cy="50018"/>
            </a:xfrm>
            <a:custGeom>
              <a:avLst/>
              <a:gdLst/>
              <a:ahLst/>
              <a:cxnLst/>
              <a:rect l="l" t="t" r="r" b="b"/>
              <a:pathLst>
                <a:path w="852" h="2799" extrusionOk="0">
                  <a:moveTo>
                    <a:pt x="609" y="366"/>
                  </a:moveTo>
                  <a:lnTo>
                    <a:pt x="609" y="2555"/>
                  </a:lnTo>
                  <a:lnTo>
                    <a:pt x="244" y="2555"/>
                  </a:lnTo>
                  <a:lnTo>
                    <a:pt x="244" y="366"/>
                  </a:lnTo>
                  <a:close/>
                  <a:moveTo>
                    <a:pt x="0" y="1"/>
                  </a:moveTo>
                  <a:lnTo>
                    <a:pt x="0" y="2798"/>
                  </a:lnTo>
                  <a:lnTo>
                    <a:pt x="852" y="2798"/>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2545;p40">
              <a:extLst>
                <a:ext uri="{FF2B5EF4-FFF2-40B4-BE49-F238E27FC236}">
                  <a16:creationId xmlns:a16="http://schemas.microsoft.com/office/drawing/2014/main" id="{3EF809A4-D618-D9EC-0C1C-25775DADE1AF}"/>
                </a:ext>
              </a:extLst>
            </p:cNvPr>
            <p:cNvSpPr/>
            <p:nvPr/>
          </p:nvSpPr>
          <p:spPr>
            <a:xfrm>
              <a:off x="2440733" y="4110932"/>
              <a:ext cx="15225" cy="6540"/>
            </a:xfrm>
            <a:custGeom>
              <a:avLst/>
              <a:gdLst/>
              <a:ahLst/>
              <a:cxnLst/>
              <a:rect l="l" t="t" r="r" b="b"/>
              <a:pathLst>
                <a:path w="852" h="366" extrusionOk="0">
                  <a:moveTo>
                    <a:pt x="0" y="1"/>
                  </a:moveTo>
                  <a:lnTo>
                    <a:pt x="0" y="366"/>
                  </a:lnTo>
                  <a:lnTo>
                    <a:pt x="852" y="366"/>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2546;p40">
              <a:extLst>
                <a:ext uri="{FF2B5EF4-FFF2-40B4-BE49-F238E27FC236}">
                  <a16:creationId xmlns:a16="http://schemas.microsoft.com/office/drawing/2014/main" id="{85281495-03EE-380C-97A3-3F3938360ED4}"/>
                </a:ext>
              </a:extLst>
            </p:cNvPr>
            <p:cNvSpPr/>
            <p:nvPr/>
          </p:nvSpPr>
          <p:spPr>
            <a:xfrm>
              <a:off x="2043018" y="4156572"/>
              <a:ext cx="158668" cy="50018"/>
            </a:xfrm>
            <a:custGeom>
              <a:avLst/>
              <a:gdLst/>
              <a:ahLst/>
              <a:cxnLst/>
              <a:rect l="l" t="t" r="r" b="b"/>
              <a:pathLst>
                <a:path w="8879" h="2799" extrusionOk="0">
                  <a:moveTo>
                    <a:pt x="8635" y="244"/>
                  </a:moveTo>
                  <a:lnTo>
                    <a:pt x="8635" y="2555"/>
                  </a:lnTo>
                  <a:lnTo>
                    <a:pt x="365" y="2555"/>
                  </a:lnTo>
                  <a:lnTo>
                    <a:pt x="365" y="244"/>
                  </a:lnTo>
                  <a:close/>
                  <a:moveTo>
                    <a:pt x="0" y="1"/>
                  </a:moveTo>
                  <a:lnTo>
                    <a:pt x="0" y="2798"/>
                  </a:lnTo>
                  <a:lnTo>
                    <a:pt x="8878" y="2798"/>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2547;p40">
              <a:extLst>
                <a:ext uri="{FF2B5EF4-FFF2-40B4-BE49-F238E27FC236}">
                  <a16:creationId xmlns:a16="http://schemas.microsoft.com/office/drawing/2014/main" id="{257F89CB-F764-6CDD-EA93-E2AC881B95E7}"/>
                </a:ext>
              </a:extLst>
            </p:cNvPr>
            <p:cNvSpPr/>
            <p:nvPr/>
          </p:nvSpPr>
          <p:spPr>
            <a:xfrm>
              <a:off x="2043018" y="4156572"/>
              <a:ext cx="158668" cy="50018"/>
            </a:xfrm>
            <a:custGeom>
              <a:avLst/>
              <a:gdLst/>
              <a:ahLst/>
              <a:cxnLst/>
              <a:rect l="l" t="t" r="r" b="b"/>
              <a:pathLst>
                <a:path w="8879" h="2799" fill="none" extrusionOk="0">
                  <a:moveTo>
                    <a:pt x="8878" y="2798"/>
                  </a:moveTo>
                  <a:lnTo>
                    <a:pt x="0" y="2798"/>
                  </a:lnTo>
                  <a:lnTo>
                    <a:pt x="0" y="1"/>
                  </a:lnTo>
                  <a:lnTo>
                    <a:pt x="8878" y="1"/>
                  </a:lnTo>
                  <a:lnTo>
                    <a:pt x="887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2548;p40">
              <a:extLst>
                <a:ext uri="{FF2B5EF4-FFF2-40B4-BE49-F238E27FC236}">
                  <a16:creationId xmlns:a16="http://schemas.microsoft.com/office/drawing/2014/main" id="{15B85C59-42E4-93E7-5783-4648C14696DF}"/>
                </a:ext>
              </a:extLst>
            </p:cNvPr>
            <p:cNvSpPr/>
            <p:nvPr/>
          </p:nvSpPr>
          <p:spPr>
            <a:xfrm>
              <a:off x="2049541" y="4160932"/>
              <a:ext cx="147803" cy="41298"/>
            </a:xfrm>
            <a:custGeom>
              <a:avLst/>
              <a:gdLst/>
              <a:ahLst/>
              <a:cxnLst/>
              <a:rect l="l" t="t" r="r" b="b"/>
              <a:pathLst>
                <a:path w="8271" h="2311" fill="none" extrusionOk="0">
                  <a:moveTo>
                    <a:pt x="0" y="2311"/>
                  </a:moveTo>
                  <a:lnTo>
                    <a:pt x="8270" y="2311"/>
                  </a:lnTo>
                  <a:lnTo>
                    <a:pt x="8270" y="0"/>
                  </a:lnTo>
                  <a:lnTo>
                    <a:pt x="0" y="0"/>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2549;p40">
              <a:extLst>
                <a:ext uri="{FF2B5EF4-FFF2-40B4-BE49-F238E27FC236}">
                  <a16:creationId xmlns:a16="http://schemas.microsoft.com/office/drawing/2014/main" id="{CD616F29-ADAD-592D-34F9-0F1EA7916521}"/>
                </a:ext>
              </a:extLst>
            </p:cNvPr>
            <p:cNvSpPr/>
            <p:nvPr/>
          </p:nvSpPr>
          <p:spPr>
            <a:xfrm>
              <a:off x="2197326" y="4156572"/>
              <a:ext cx="156488" cy="50018"/>
            </a:xfrm>
            <a:custGeom>
              <a:avLst/>
              <a:gdLst/>
              <a:ahLst/>
              <a:cxnLst/>
              <a:rect l="l" t="t" r="r" b="b"/>
              <a:pathLst>
                <a:path w="8757" h="2799" extrusionOk="0">
                  <a:moveTo>
                    <a:pt x="8513" y="244"/>
                  </a:moveTo>
                  <a:lnTo>
                    <a:pt x="8513" y="2555"/>
                  </a:lnTo>
                  <a:lnTo>
                    <a:pt x="243" y="2555"/>
                  </a:lnTo>
                  <a:lnTo>
                    <a:pt x="243" y="244"/>
                  </a:lnTo>
                  <a:close/>
                  <a:moveTo>
                    <a:pt x="0" y="1"/>
                  </a:moveTo>
                  <a:lnTo>
                    <a:pt x="0" y="2798"/>
                  </a:lnTo>
                  <a:lnTo>
                    <a:pt x="8757" y="2798"/>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2550;p40">
              <a:extLst>
                <a:ext uri="{FF2B5EF4-FFF2-40B4-BE49-F238E27FC236}">
                  <a16:creationId xmlns:a16="http://schemas.microsoft.com/office/drawing/2014/main" id="{6F6C7D5C-C219-7E71-E1DE-255EE57F1419}"/>
                </a:ext>
              </a:extLst>
            </p:cNvPr>
            <p:cNvSpPr/>
            <p:nvPr/>
          </p:nvSpPr>
          <p:spPr>
            <a:xfrm>
              <a:off x="2351633" y="4156572"/>
              <a:ext cx="104325" cy="50018"/>
            </a:xfrm>
            <a:custGeom>
              <a:avLst/>
              <a:gdLst/>
              <a:ahLst/>
              <a:cxnLst/>
              <a:rect l="l" t="t" r="r" b="b"/>
              <a:pathLst>
                <a:path w="5838" h="2799" extrusionOk="0">
                  <a:moveTo>
                    <a:pt x="5595" y="244"/>
                  </a:moveTo>
                  <a:lnTo>
                    <a:pt x="5595" y="2555"/>
                  </a:lnTo>
                  <a:lnTo>
                    <a:pt x="243" y="2555"/>
                  </a:lnTo>
                  <a:lnTo>
                    <a:pt x="243" y="244"/>
                  </a:lnTo>
                  <a:close/>
                  <a:moveTo>
                    <a:pt x="0" y="1"/>
                  </a:moveTo>
                  <a:lnTo>
                    <a:pt x="0"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2551;p40">
              <a:extLst>
                <a:ext uri="{FF2B5EF4-FFF2-40B4-BE49-F238E27FC236}">
                  <a16:creationId xmlns:a16="http://schemas.microsoft.com/office/drawing/2014/main" id="{199D5FFB-39B2-91B4-2F26-3B36AC6886D0}"/>
                </a:ext>
              </a:extLst>
            </p:cNvPr>
            <p:cNvSpPr/>
            <p:nvPr/>
          </p:nvSpPr>
          <p:spPr>
            <a:xfrm>
              <a:off x="2034316" y="4204392"/>
              <a:ext cx="104343" cy="50000"/>
            </a:xfrm>
            <a:custGeom>
              <a:avLst/>
              <a:gdLst/>
              <a:ahLst/>
              <a:cxnLst/>
              <a:rect l="l" t="t" r="r" b="b"/>
              <a:pathLst>
                <a:path w="5839" h="2798" extrusionOk="0">
                  <a:moveTo>
                    <a:pt x="5474" y="244"/>
                  </a:moveTo>
                  <a:lnTo>
                    <a:pt x="5474" y="2554"/>
                  </a:lnTo>
                  <a:lnTo>
                    <a:pt x="244" y="2554"/>
                  </a:lnTo>
                  <a:lnTo>
                    <a:pt x="244" y="244"/>
                  </a:lnTo>
                  <a:close/>
                  <a:moveTo>
                    <a:pt x="1" y="0"/>
                  </a:moveTo>
                  <a:lnTo>
                    <a:pt x="1" y="2798"/>
                  </a:lnTo>
                  <a:lnTo>
                    <a:pt x="5838" y="2798"/>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2552;p40">
              <a:extLst>
                <a:ext uri="{FF2B5EF4-FFF2-40B4-BE49-F238E27FC236}">
                  <a16:creationId xmlns:a16="http://schemas.microsoft.com/office/drawing/2014/main" id="{5C066243-B526-12D4-0585-D187B767C288}"/>
                </a:ext>
              </a:extLst>
            </p:cNvPr>
            <p:cNvSpPr/>
            <p:nvPr/>
          </p:nvSpPr>
          <p:spPr>
            <a:xfrm>
              <a:off x="2034316" y="4204392"/>
              <a:ext cx="104343" cy="50000"/>
            </a:xfrm>
            <a:custGeom>
              <a:avLst/>
              <a:gdLst/>
              <a:ahLst/>
              <a:cxnLst/>
              <a:rect l="l" t="t" r="r" b="b"/>
              <a:pathLst>
                <a:path w="5839" h="2798" fill="none" extrusionOk="0">
                  <a:moveTo>
                    <a:pt x="852" y="2798"/>
                  </a:moveTo>
                  <a:lnTo>
                    <a:pt x="1" y="2798"/>
                  </a:lnTo>
                  <a:lnTo>
                    <a:pt x="1" y="0"/>
                  </a:lnTo>
                  <a:lnTo>
                    <a:pt x="5838" y="0"/>
                  </a:lnTo>
                  <a:lnTo>
                    <a:pt x="5838" y="2798"/>
                  </a:lnTo>
                  <a:lnTo>
                    <a:pt x="852" y="2798"/>
                  </a:lnTo>
                  <a:lnTo>
                    <a:pt x="852"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2553;p40">
              <a:extLst>
                <a:ext uri="{FF2B5EF4-FFF2-40B4-BE49-F238E27FC236}">
                  <a16:creationId xmlns:a16="http://schemas.microsoft.com/office/drawing/2014/main" id="{37CE8F6F-D107-C7F0-4EDC-5BAC11952BB6}"/>
                </a:ext>
              </a:extLst>
            </p:cNvPr>
            <p:cNvSpPr/>
            <p:nvPr/>
          </p:nvSpPr>
          <p:spPr>
            <a:xfrm>
              <a:off x="2038658" y="4208735"/>
              <a:ext cx="93478" cy="41315"/>
            </a:xfrm>
            <a:custGeom>
              <a:avLst/>
              <a:gdLst/>
              <a:ahLst/>
              <a:cxnLst/>
              <a:rect l="l" t="t" r="r" b="b"/>
              <a:pathLst>
                <a:path w="5231" h="2312" fill="none" extrusionOk="0">
                  <a:moveTo>
                    <a:pt x="1" y="2311"/>
                  </a:moveTo>
                  <a:lnTo>
                    <a:pt x="244" y="2311"/>
                  </a:lnTo>
                  <a:lnTo>
                    <a:pt x="366" y="2311"/>
                  </a:lnTo>
                  <a:lnTo>
                    <a:pt x="5231" y="2311"/>
                  </a:lnTo>
                  <a:lnTo>
                    <a:pt x="5231" y="1"/>
                  </a:lnTo>
                  <a:lnTo>
                    <a:pt x="1" y="1"/>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2554;p40">
              <a:extLst>
                <a:ext uri="{FF2B5EF4-FFF2-40B4-BE49-F238E27FC236}">
                  <a16:creationId xmlns:a16="http://schemas.microsoft.com/office/drawing/2014/main" id="{7F5E4BFB-D516-3D59-0A5A-4EC0DF69B10A}"/>
                </a:ext>
              </a:extLst>
            </p:cNvPr>
            <p:cNvSpPr/>
            <p:nvPr/>
          </p:nvSpPr>
          <p:spPr>
            <a:xfrm>
              <a:off x="2132118" y="4204392"/>
              <a:ext cx="158668" cy="50000"/>
            </a:xfrm>
            <a:custGeom>
              <a:avLst/>
              <a:gdLst/>
              <a:ahLst/>
              <a:cxnLst/>
              <a:rect l="l" t="t" r="r" b="b"/>
              <a:pathLst>
                <a:path w="8879" h="2798" extrusionOk="0">
                  <a:moveTo>
                    <a:pt x="8635" y="244"/>
                  </a:moveTo>
                  <a:lnTo>
                    <a:pt x="8635" y="2554"/>
                  </a:lnTo>
                  <a:lnTo>
                    <a:pt x="365" y="2554"/>
                  </a:lnTo>
                  <a:lnTo>
                    <a:pt x="365" y="244"/>
                  </a:lnTo>
                  <a:close/>
                  <a:moveTo>
                    <a:pt x="1" y="0"/>
                  </a:moveTo>
                  <a:lnTo>
                    <a:pt x="1" y="2798"/>
                  </a:lnTo>
                  <a:lnTo>
                    <a:pt x="8879" y="2798"/>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2555;p40">
              <a:extLst>
                <a:ext uri="{FF2B5EF4-FFF2-40B4-BE49-F238E27FC236}">
                  <a16:creationId xmlns:a16="http://schemas.microsoft.com/office/drawing/2014/main" id="{B14D801D-7842-E10B-4525-5C112BF08A55}"/>
                </a:ext>
              </a:extLst>
            </p:cNvPr>
            <p:cNvSpPr/>
            <p:nvPr/>
          </p:nvSpPr>
          <p:spPr>
            <a:xfrm>
              <a:off x="2286426" y="4204392"/>
              <a:ext cx="158668" cy="50000"/>
            </a:xfrm>
            <a:custGeom>
              <a:avLst/>
              <a:gdLst/>
              <a:ahLst/>
              <a:cxnLst/>
              <a:rect l="l" t="t" r="r" b="b"/>
              <a:pathLst>
                <a:path w="8879" h="2798" extrusionOk="0">
                  <a:moveTo>
                    <a:pt x="8635" y="244"/>
                  </a:moveTo>
                  <a:lnTo>
                    <a:pt x="8635" y="2554"/>
                  </a:lnTo>
                  <a:lnTo>
                    <a:pt x="244" y="2554"/>
                  </a:lnTo>
                  <a:lnTo>
                    <a:pt x="244" y="244"/>
                  </a:lnTo>
                  <a:close/>
                  <a:moveTo>
                    <a:pt x="0" y="0"/>
                  </a:moveTo>
                  <a:lnTo>
                    <a:pt x="0" y="2798"/>
                  </a:lnTo>
                  <a:lnTo>
                    <a:pt x="8879" y="2798"/>
                  </a:lnTo>
                  <a:lnTo>
                    <a:pt x="8879"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2556;p40">
              <a:extLst>
                <a:ext uri="{FF2B5EF4-FFF2-40B4-BE49-F238E27FC236}">
                  <a16:creationId xmlns:a16="http://schemas.microsoft.com/office/drawing/2014/main" id="{23CA72B1-5C92-A9CF-CBAA-3E2C9AD4F194}"/>
                </a:ext>
              </a:extLst>
            </p:cNvPr>
            <p:cNvSpPr/>
            <p:nvPr/>
          </p:nvSpPr>
          <p:spPr>
            <a:xfrm>
              <a:off x="2440733" y="4204392"/>
              <a:ext cx="15225" cy="50000"/>
            </a:xfrm>
            <a:custGeom>
              <a:avLst/>
              <a:gdLst/>
              <a:ahLst/>
              <a:cxnLst/>
              <a:rect l="l" t="t" r="r" b="b"/>
              <a:pathLst>
                <a:path w="852" h="2798" extrusionOk="0">
                  <a:moveTo>
                    <a:pt x="609" y="244"/>
                  </a:moveTo>
                  <a:lnTo>
                    <a:pt x="609" y="2554"/>
                  </a:lnTo>
                  <a:lnTo>
                    <a:pt x="244" y="2554"/>
                  </a:lnTo>
                  <a:lnTo>
                    <a:pt x="244" y="244"/>
                  </a:lnTo>
                  <a:close/>
                  <a:moveTo>
                    <a:pt x="0" y="0"/>
                  </a:moveTo>
                  <a:lnTo>
                    <a:pt x="0" y="2798"/>
                  </a:lnTo>
                  <a:lnTo>
                    <a:pt x="852" y="2798"/>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2557;p40">
              <a:extLst>
                <a:ext uri="{FF2B5EF4-FFF2-40B4-BE49-F238E27FC236}">
                  <a16:creationId xmlns:a16="http://schemas.microsoft.com/office/drawing/2014/main" id="{FF8164E3-7106-015D-3C29-9E616F8B9DE1}"/>
                </a:ext>
              </a:extLst>
            </p:cNvPr>
            <p:cNvSpPr/>
            <p:nvPr/>
          </p:nvSpPr>
          <p:spPr>
            <a:xfrm>
              <a:off x="2043018" y="4250032"/>
              <a:ext cx="158668" cy="47838"/>
            </a:xfrm>
            <a:custGeom>
              <a:avLst/>
              <a:gdLst/>
              <a:ahLst/>
              <a:cxnLst/>
              <a:rect l="l" t="t" r="r" b="b"/>
              <a:pathLst>
                <a:path w="8879" h="2677" extrusionOk="0">
                  <a:moveTo>
                    <a:pt x="8635" y="244"/>
                  </a:moveTo>
                  <a:lnTo>
                    <a:pt x="8635" y="2433"/>
                  </a:lnTo>
                  <a:lnTo>
                    <a:pt x="365" y="2433"/>
                  </a:lnTo>
                  <a:lnTo>
                    <a:pt x="365" y="244"/>
                  </a:lnTo>
                  <a:close/>
                  <a:moveTo>
                    <a:pt x="0" y="0"/>
                  </a:moveTo>
                  <a:lnTo>
                    <a:pt x="0" y="2676"/>
                  </a:lnTo>
                  <a:lnTo>
                    <a:pt x="8878" y="2676"/>
                  </a:lnTo>
                  <a:lnTo>
                    <a:pt x="887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2558;p40">
              <a:extLst>
                <a:ext uri="{FF2B5EF4-FFF2-40B4-BE49-F238E27FC236}">
                  <a16:creationId xmlns:a16="http://schemas.microsoft.com/office/drawing/2014/main" id="{1033E138-5294-E364-CAA6-B22F4C71FF32}"/>
                </a:ext>
              </a:extLst>
            </p:cNvPr>
            <p:cNvSpPr/>
            <p:nvPr/>
          </p:nvSpPr>
          <p:spPr>
            <a:xfrm>
              <a:off x="2043018" y="4250032"/>
              <a:ext cx="158668" cy="47838"/>
            </a:xfrm>
            <a:custGeom>
              <a:avLst/>
              <a:gdLst/>
              <a:ahLst/>
              <a:cxnLst/>
              <a:rect l="l" t="t" r="r" b="b"/>
              <a:pathLst>
                <a:path w="8879" h="2677" fill="none" extrusionOk="0">
                  <a:moveTo>
                    <a:pt x="8878" y="2676"/>
                  </a:moveTo>
                  <a:lnTo>
                    <a:pt x="0" y="2676"/>
                  </a:lnTo>
                  <a:lnTo>
                    <a:pt x="0" y="0"/>
                  </a:lnTo>
                  <a:lnTo>
                    <a:pt x="8878" y="0"/>
                  </a:lnTo>
                  <a:lnTo>
                    <a:pt x="8878" y="2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2559;p40">
              <a:extLst>
                <a:ext uri="{FF2B5EF4-FFF2-40B4-BE49-F238E27FC236}">
                  <a16:creationId xmlns:a16="http://schemas.microsoft.com/office/drawing/2014/main" id="{65D2F625-0F8E-A7D7-5C6E-F781F1ACAA0D}"/>
                </a:ext>
              </a:extLst>
            </p:cNvPr>
            <p:cNvSpPr/>
            <p:nvPr/>
          </p:nvSpPr>
          <p:spPr>
            <a:xfrm>
              <a:off x="2049541" y="4254375"/>
              <a:ext cx="147803" cy="39135"/>
            </a:xfrm>
            <a:custGeom>
              <a:avLst/>
              <a:gdLst/>
              <a:ahLst/>
              <a:cxnLst/>
              <a:rect l="l" t="t" r="r" b="b"/>
              <a:pathLst>
                <a:path w="8271" h="2190" fill="none" extrusionOk="0">
                  <a:moveTo>
                    <a:pt x="0" y="2190"/>
                  </a:moveTo>
                  <a:lnTo>
                    <a:pt x="8270" y="2190"/>
                  </a:lnTo>
                  <a:lnTo>
                    <a:pt x="8270" y="1"/>
                  </a:lnTo>
                  <a:lnTo>
                    <a:pt x="0" y="1"/>
                  </a:lnTo>
                  <a:lnTo>
                    <a:pt x="0" y="2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2560;p40">
              <a:extLst>
                <a:ext uri="{FF2B5EF4-FFF2-40B4-BE49-F238E27FC236}">
                  <a16:creationId xmlns:a16="http://schemas.microsoft.com/office/drawing/2014/main" id="{85A876D9-E2C5-441C-6EA8-BC938D4040AF}"/>
                </a:ext>
              </a:extLst>
            </p:cNvPr>
            <p:cNvSpPr/>
            <p:nvPr/>
          </p:nvSpPr>
          <p:spPr>
            <a:xfrm>
              <a:off x="2043018" y="4250032"/>
              <a:ext cx="95640" cy="4360"/>
            </a:xfrm>
            <a:custGeom>
              <a:avLst/>
              <a:gdLst/>
              <a:ahLst/>
              <a:cxnLst/>
              <a:rect l="l" t="t" r="r" b="b"/>
              <a:pathLst>
                <a:path w="5352" h="244" extrusionOk="0">
                  <a:moveTo>
                    <a:pt x="0" y="0"/>
                  </a:moveTo>
                  <a:lnTo>
                    <a:pt x="0" y="244"/>
                  </a:lnTo>
                  <a:lnTo>
                    <a:pt x="5351" y="244"/>
                  </a:lnTo>
                  <a:lnTo>
                    <a:pt x="535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2561;p40">
              <a:extLst>
                <a:ext uri="{FF2B5EF4-FFF2-40B4-BE49-F238E27FC236}">
                  <a16:creationId xmlns:a16="http://schemas.microsoft.com/office/drawing/2014/main" id="{02E334F4-A435-4553-79EF-34FB7F232418}"/>
                </a:ext>
              </a:extLst>
            </p:cNvPr>
            <p:cNvSpPr/>
            <p:nvPr/>
          </p:nvSpPr>
          <p:spPr>
            <a:xfrm>
              <a:off x="2043018" y="4250032"/>
              <a:ext cx="95640" cy="4360"/>
            </a:xfrm>
            <a:custGeom>
              <a:avLst/>
              <a:gdLst/>
              <a:ahLst/>
              <a:cxnLst/>
              <a:rect l="l" t="t" r="r" b="b"/>
              <a:pathLst>
                <a:path w="5352" h="244" fill="none" extrusionOk="0">
                  <a:moveTo>
                    <a:pt x="5351" y="244"/>
                  </a:moveTo>
                  <a:lnTo>
                    <a:pt x="0" y="244"/>
                  </a:lnTo>
                  <a:lnTo>
                    <a:pt x="0" y="0"/>
                  </a:lnTo>
                  <a:lnTo>
                    <a:pt x="122" y="0"/>
                  </a:lnTo>
                  <a:lnTo>
                    <a:pt x="5351" y="0"/>
                  </a:lnTo>
                  <a:lnTo>
                    <a:pt x="5351"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2562;p40">
              <a:extLst>
                <a:ext uri="{FF2B5EF4-FFF2-40B4-BE49-F238E27FC236}">
                  <a16:creationId xmlns:a16="http://schemas.microsoft.com/office/drawing/2014/main" id="{8AB9FB80-4E24-26A1-3230-3AAF90DB6FC6}"/>
                </a:ext>
              </a:extLst>
            </p:cNvPr>
            <p:cNvSpPr/>
            <p:nvPr/>
          </p:nvSpPr>
          <p:spPr>
            <a:xfrm>
              <a:off x="2132118" y="4250032"/>
              <a:ext cx="69568" cy="4360"/>
            </a:xfrm>
            <a:custGeom>
              <a:avLst/>
              <a:gdLst/>
              <a:ahLst/>
              <a:cxnLst/>
              <a:rect l="l" t="t" r="r" b="b"/>
              <a:pathLst>
                <a:path w="3893" h="244" extrusionOk="0">
                  <a:moveTo>
                    <a:pt x="1" y="0"/>
                  </a:moveTo>
                  <a:lnTo>
                    <a:pt x="1" y="244"/>
                  </a:lnTo>
                  <a:lnTo>
                    <a:pt x="3892" y="244"/>
                  </a:lnTo>
                  <a:lnTo>
                    <a:pt x="389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2563;p40">
              <a:extLst>
                <a:ext uri="{FF2B5EF4-FFF2-40B4-BE49-F238E27FC236}">
                  <a16:creationId xmlns:a16="http://schemas.microsoft.com/office/drawing/2014/main" id="{E5A6DE34-8CA2-7A8C-BB37-42314AA81AA6}"/>
                </a:ext>
              </a:extLst>
            </p:cNvPr>
            <p:cNvSpPr/>
            <p:nvPr/>
          </p:nvSpPr>
          <p:spPr>
            <a:xfrm>
              <a:off x="2197326" y="4250032"/>
              <a:ext cx="156488" cy="47838"/>
            </a:xfrm>
            <a:custGeom>
              <a:avLst/>
              <a:gdLst/>
              <a:ahLst/>
              <a:cxnLst/>
              <a:rect l="l" t="t" r="r" b="b"/>
              <a:pathLst>
                <a:path w="8757" h="2677" extrusionOk="0">
                  <a:moveTo>
                    <a:pt x="8513" y="244"/>
                  </a:moveTo>
                  <a:lnTo>
                    <a:pt x="8513" y="2433"/>
                  </a:lnTo>
                  <a:lnTo>
                    <a:pt x="243" y="2433"/>
                  </a:lnTo>
                  <a:lnTo>
                    <a:pt x="243" y="244"/>
                  </a:lnTo>
                  <a:close/>
                  <a:moveTo>
                    <a:pt x="0" y="0"/>
                  </a:moveTo>
                  <a:lnTo>
                    <a:pt x="0" y="2676"/>
                  </a:lnTo>
                  <a:lnTo>
                    <a:pt x="8757" y="2676"/>
                  </a:lnTo>
                  <a:lnTo>
                    <a:pt x="8757"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2564;p40">
              <a:extLst>
                <a:ext uri="{FF2B5EF4-FFF2-40B4-BE49-F238E27FC236}">
                  <a16:creationId xmlns:a16="http://schemas.microsoft.com/office/drawing/2014/main" id="{1A373A63-8A5A-3035-6568-C7AD75D91585}"/>
                </a:ext>
              </a:extLst>
            </p:cNvPr>
            <p:cNvSpPr/>
            <p:nvPr/>
          </p:nvSpPr>
          <p:spPr>
            <a:xfrm>
              <a:off x="2197326" y="4250032"/>
              <a:ext cx="93460" cy="4360"/>
            </a:xfrm>
            <a:custGeom>
              <a:avLst/>
              <a:gdLst/>
              <a:ahLst/>
              <a:cxnLst/>
              <a:rect l="l" t="t" r="r" b="b"/>
              <a:pathLst>
                <a:path w="5230" h="244" extrusionOk="0">
                  <a:moveTo>
                    <a:pt x="0" y="0"/>
                  </a:moveTo>
                  <a:lnTo>
                    <a:pt x="0" y="244"/>
                  </a:lnTo>
                  <a:lnTo>
                    <a:pt x="5230" y="244"/>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2565;p40">
              <a:extLst>
                <a:ext uri="{FF2B5EF4-FFF2-40B4-BE49-F238E27FC236}">
                  <a16:creationId xmlns:a16="http://schemas.microsoft.com/office/drawing/2014/main" id="{849A83DA-EF50-4264-CF2A-396A6E1D84D1}"/>
                </a:ext>
              </a:extLst>
            </p:cNvPr>
            <p:cNvSpPr/>
            <p:nvPr/>
          </p:nvSpPr>
          <p:spPr>
            <a:xfrm>
              <a:off x="2286426" y="4250032"/>
              <a:ext cx="67388" cy="4360"/>
            </a:xfrm>
            <a:custGeom>
              <a:avLst/>
              <a:gdLst/>
              <a:ahLst/>
              <a:cxnLst/>
              <a:rect l="l" t="t" r="r" b="b"/>
              <a:pathLst>
                <a:path w="3771" h="244" extrusionOk="0">
                  <a:moveTo>
                    <a:pt x="0" y="0"/>
                  </a:moveTo>
                  <a:lnTo>
                    <a:pt x="0" y="244"/>
                  </a:lnTo>
                  <a:lnTo>
                    <a:pt x="3771" y="244"/>
                  </a:lnTo>
                  <a:lnTo>
                    <a:pt x="3771"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2566;p40">
              <a:extLst>
                <a:ext uri="{FF2B5EF4-FFF2-40B4-BE49-F238E27FC236}">
                  <a16:creationId xmlns:a16="http://schemas.microsoft.com/office/drawing/2014/main" id="{E7DBE790-AB5E-5A4A-AC81-3E8003265C8C}"/>
                </a:ext>
              </a:extLst>
            </p:cNvPr>
            <p:cNvSpPr/>
            <p:nvPr/>
          </p:nvSpPr>
          <p:spPr>
            <a:xfrm>
              <a:off x="2351633" y="4250032"/>
              <a:ext cx="104325" cy="47838"/>
            </a:xfrm>
            <a:custGeom>
              <a:avLst/>
              <a:gdLst/>
              <a:ahLst/>
              <a:cxnLst/>
              <a:rect l="l" t="t" r="r" b="b"/>
              <a:pathLst>
                <a:path w="5838" h="2677" extrusionOk="0">
                  <a:moveTo>
                    <a:pt x="5595" y="244"/>
                  </a:moveTo>
                  <a:lnTo>
                    <a:pt x="5595" y="2433"/>
                  </a:lnTo>
                  <a:lnTo>
                    <a:pt x="243" y="2433"/>
                  </a:lnTo>
                  <a:lnTo>
                    <a:pt x="243" y="244"/>
                  </a:lnTo>
                  <a:close/>
                  <a:moveTo>
                    <a:pt x="0" y="0"/>
                  </a:moveTo>
                  <a:lnTo>
                    <a:pt x="0" y="2676"/>
                  </a:lnTo>
                  <a:lnTo>
                    <a:pt x="5838" y="2676"/>
                  </a:lnTo>
                  <a:lnTo>
                    <a:pt x="5838"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2567;p40">
              <a:extLst>
                <a:ext uri="{FF2B5EF4-FFF2-40B4-BE49-F238E27FC236}">
                  <a16:creationId xmlns:a16="http://schemas.microsoft.com/office/drawing/2014/main" id="{3BC30F3F-3C74-C0D5-566B-C921EC38FBC8}"/>
                </a:ext>
              </a:extLst>
            </p:cNvPr>
            <p:cNvSpPr/>
            <p:nvPr/>
          </p:nvSpPr>
          <p:spPr>
            <a:xfrm>
              <a:off x="2351633" y="4250032"/>
              <a:ext cx="93460" cy="4360"/>
            </a:xfrm>
            <a:custGeom>
              <a:avLst/>
              <a:gdLst/>
              <a:ahLst/>
              <a:cxnLst/>
              <a:rect l="l" t="t" r="r" b="b"/>
              <a:pathLst>
                <a:path w="5230" h="244" extrusionOk="0">
                  <a:moveTo>
                    <a:pt x="0" y="0"/>
                  </a:moveTo>
                  <a:lnTo>
                    <a:pt x="0" y="244"/>
                  </a:lnTo>
                  <a:lnTo>
                    <a:pt x="5230" y="244"/>
                  </a:lnTo>
                  <a:lnTo>
                    <a:pt x="5230"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2568;p40">
              <a:extLst>
                <a:ext uri="{FF2B5EF4-FFF2-40B4-BE49-F238E27FC236}">
                  <a16:creationId xmlns:a16="http://schemas.microsoft.com/office/drawing/2014/main" id="{79AA902D-BD86-0A1A-3187-424A65387A74}"/>
                </a:ext>
              </a:extLst>
            </p:cNvPr>
            <p:cNvSpPr/>
            <p:nvPr/>
          </p:nvSpPr>
          <p:spPr>
            <a:xfrm>
              <a:off x="2440733" y="4250032"/>
              <a:ext cx="15225" cy="4360"/>
            </a:xfrm>
            <a:custGeom>
              <a:avLst/>
              <a:gdLst/>
              <a:ahLst/>
              <a:cxnLst/>
              <a:rect l="l" t="t" r="r" b="b"/>
              <a:pathLst>
                <a:path w="852" h="244" extrusionOk="0">
                  <a:moveTo>
                    <a:pt x="0" y="0"/>
                  </a:moveTo>
                  <a:lnTo>
                    <a:pt x="0" y="244"/>
                  </a:lnTo>
                  <a:lnTo>
                    <a:pt x="852" y="244"/>
                  </a:lnTo>
                  <a:lnTo>
                    <a:pt x="852" y="0"/>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2569;p40">
              <a:extLst>
                <a:ext uri="{FF2B5EF4-FFF2-40B4-BE49-F238E27FC236}">
                  <a16:creationId xmlns:a16="http://schemas.microsoft.com/office/drawing/2014/main" id="{8724FAC3-DBB8-8388-DACA-957ECA84D02F}"/>
                </a:ext>
              </a:extLst>
            </p:cNvPr>
            <p:cNvSpPr/>
            <p:nvPr/>
          </p:nvSpPr>
          <p:spPr>
            <a:xfrm>
              <a:off x="2034316" y="4293492"/>
              <a:ext cx="104343" cy="50018"/>
            </a:xfrm>
            <a:custGeom>
              <a:avLst/>
              <a:gdLst/>
              <a:ahLst/>
              <a:cxnLst/>
              <a:rect l="l" t="t" r="r" b="b"/>
              <a:pathLst>
                <a:path w="5839" h="2799" extrusionOk="0">
                  <a:moveTo>
                    <a:pt x="5474" y="244"/>
                  </a:moveTo>
                  <a:lnTo>
                    <a:pt x="5474" y="2555"/>
                  </a:lnTo>
                  <a:lnTo>
                    <a:pt x="244" y="2555"/>
                  </a:lnTo>
                  <a:lnTo>
                    <a:pt x="244" y="244"/>
                  </a:lnTo>
                  <a:close/>
                  <a:moveTo>
                    <a:pt x="1" y="1"/>
                  </a:moveTo>
                  <a:lnTo>
                    <a:pt x="1" y="2798"/>
                  </a:lnTo>
                  <a:lnTo>
                    <a:pt x="5838" y="2798"/>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2570;p40">
              <a:extLst>
                <a:ext uri="{FF2B5EF4-FFF2-40B4-BE49-F238E27FC236}">
                  <a16:creationId xmlns:a16="http://schemas.microsoft.com/office/drawing/2014/main" id="{BDFFF779-19CD-E1C8-BCB4-4210F5000FFA}"/>
                </a:ext>
              </a:extLst>
            </p:cNvPr>
            <p:cNvSpPr/>
            <p:nvPr/>
          </p:nvSpPr>
          <p:spPr>
            <a:xfrm>
              <a:off x="2034316" y="4293492"/>
              <a:ext cx="104343" cy="50018"/>
            </a:xfrm>
            <a:custGeom>
              <a:avLst/>
              <a:gdLst/>
              <a:ahLst/>
              <a:cxnLst/>
              <a:rect l="l" t="t" r="r" b="b"/>
              <a:pathLst>
                <a:path w="5839" h="2799" fill="none" extrusionOk="0">
                  <a:moveTo>
                    <a:pt x="5838" y="2798"/>
                  </a:moveTo>
                  <a:lnTo>
                    <a:pt x="1" y="2798"/>
                  </a:lnTo>
                  <a:lnTo>
                    <a:pt x="1" y="1"/>
                  </a:lnTo>
                  <a:lnTo>
                    <a:pt x="5838" y="1"/>
                  </a:lnTo>
                  <a:lnTo>
                    <a:pt x="5838" y="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2571;p40">
              <a:extLst>
                <a:ext uri="{FF2B5EF4-FFF2-40B4-BE49-F238E27FC236}">
                  <a16:creationId xmlns:a16="http://schemas.microsoft.com/office/drawing/2014/main" id="{1E872803-F043-339A-B910-D0AB9902B040}"/>
                </a:ext>
              </a:extLst>
            </p:cNvPr>
            <p:cNvSpPr/>
            <p:nvPr/>
          </p:nvSpPr>
          <p:spPr>
            <a:xfrm>
              <a:off x="2038658" y="4297852"/>
              <a:ext cx="93478" cy="41298"/>
            </a:xfrm>
            <a:custGeom>
              <a:avLst/>
              <a:gdLst/>
              <a:ahLst/>
              <a:cxnLst/>
              <a:rect l="l" t="t" r="r" b="b"/>
              <a:pathLst>
                <a:path w="5231" h="2311" fill="none" extrusionOk="0">
                  <a:moveTo>
                    <a:pt x="1" y="2311"/>
                  </a:moveTo>
                  <a:lnTo>
                    <a:pt x="5231" y="2311"/>
                  </a:lnTo>
                  <a:lnTo>
                    <a:pt x="5231" y="0"/>
                  </a:lnTo>
                  <a:lnTo>
                    <a:pt x="1" y="0"/>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2572;p40">
              <a:extLst>
                <a:ext uri="{FF2B5EF4-FFF2-40B4-BE49-F238E27FC236}">
                  <a16:creationId xmlns:a16="http://schemas.microsoft.com/office/drawing/2014/main" id="{680E1F05-E5D1-67D0-4F72-DBA65C86B8FB}"/>
                </a:ext>
              </a:extLst>
            </p:cNvPr>
            <p:cNvSpPr/>
            <p:nvPr/>
          </p:nvSpPr>
          <p:spPr>
            <a:xfrm>
              <a:off x="2043018" y="4293492"/>
              <a:ext cx="95640" cy="4378"/>
            </a:xfrm>
            <a:custGeom>
              <a:avLst/>
              <a:gdLst/>
              <a:ahLst/>
              <a:cxnLst/>
              <a:rect l="l" t="t" r="r" b="b"/>
              <a:pathLst>
                <a:path w="5352" h="245" extrusionOk="0">
                  <a:moveTo>
                    <a:pt x="0" y="1"/>
                  </a:moveTo>
                  <a:lnTo>
                    <a:pt x="0" y="244"/>
                  </a:lnTo>
                  <a:lnTo>
                    <a:pt x="5351" y="244"/>
                  </a:lnTo>
                  <a:lnTo>
                    <a:pt x="535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2573;p40">
              <a:extLst>
                <a:ext uri="{FF2B5EF4-FFF2-40B4-BE49-F238E27FC236}">
                  <a16:creationId xmlns:a16="http://schemas.microsoft.com/office/drawing/2014/main" id="{B1E0235A-CA27-07CB-7861-3EC1D4B22C1D}"/>
                </a:ext>
              </a:extLst>
            </p:cNvPr>
            <p:cNvSpPr/>
            <p:nvPr/>
          </p:nvSpPr>
          <p:spPr>
            <a:xfrm>
              <a:off x="2043018" y="4293492"/>
              <a:ext cx="95640" cy="4378"/>
            </a:xfrm>
            <a:custGeom>
              <a:avLst/>
              <a:gdLst/>
              <a:ahLst/>
              <a:cxnLst/>
              <a:rect l="l" t="t" r="r" b="b"/>
              <a:pathLst>
                <a:path w="5352" h="245" fill="none" extrusionOk="0">
                  <a:moveTo>
                    <a:pt x="5108" y="244"/>
                  </a:moveTo>
                  <a:lnTo>
                    <a:pt x="0" y="244"/>
                  </a:lnTo>
                  <a:lnTo>
                    <a:pt x="0" y="1"/>
                  </a:lnTo>
                  <a:lnTo>
                    <a:pt x="122" y="1"/>
                  </a:lnTo>
                  <a:lnTo>
                    <a:pt x="5351" y="1"/>
                  </a:lnTo>
                  <a:lnTo>
                    <a:pt x="5351" y="244"/>
                  </a:lnTo>
                  <a:lnTo>
                    <a:pt x="5108" y="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2574;p40">
              <a:extLst>
                <a:ext uri="{FF2B5EF4-FFF2-40B4-BE49-F238E27FC236}">
                  <a16:creationId xmlns:a16="http://schemas.microsoft.com/office/drawing/2014/main" id="{784D3FE8-F4A3-47A4-D380-7A8DEB3F05C4}"/>
                </a:ext>
              </a:extLst>
            </p:cNvPr>
            <p:cNvSpPr/>
            <p:nvPr/>
          </p:nvSpPr>
          <p:spPr>
            <a:xfrm>
              <a:off x="2132118" y="4293492"/>
              <a:ext cx="158668" cy="50018"/>
            </a:xfrm>
            <a:custGeom>
              <a:avLst/>
              <a:gdLst/>
              <a:ahLst/>
              <a:cxnLst/>
              <a:rect l="l" t="t" r="r" b="b"/>
              <a:pathLst>
                <a:path w="8879" h="2799" extrusionOk="0">
                  <a:moveTo>
                    <a:pt x="8635" y="244"/>
                  </a:moveTo>
                  <a:lnTo>
                    <a:pt x="8635" y="2555"/>
                  </a:lnTo>
                  <a:lnTo>
                    <a:pt x="365" y="2555"/>
                  </a:lnTo>
                  <a:lnTo>
                    <a:pt x="365" y="244"/>
                  </a:lnTo>
                  <a:close/>
                  <a:moveTo>
                    <a:pt x="1" y="1"/>
                  </a:moveTo>
                  <a:lnTo>
                    <a:pt x="1"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2575;p40">
              <a:extLst>
                <a:ext uri="{FF2B5EF4-FFF2-40B4-BE49-F238E27FC236}">
                  <a16:creationId xmlns:a16="http://schemas.microsoft.com/office/drawing/2014/main" id="{41E040A8-8336-0C6C-EE0D-BF94627E18EE}"/>
                </a:ext>
              </a:extLst>
            </p:cNvPr>
            <p:cNvSpPr/>
            <p:nvPr/>
          </p:nvSpPr>
          <p:spPr>
            <a:xfrm>
              <a:off x="2132118" y="4293492"/>
              <a:ext cx="69568" cy="4378"/>
            </a:xfrm>
            <a:custGeom>
              <a:avLst/>
              <a:gdLst/>
              <a:ahLst/>
              <a:cxnLst/>
              <a:rect l="l" t="t" r="r" b="b"/>
              <a:pathLst>
                <a:path w="3893" h="245" extrusionOk="0">
                  <a:moveTo>
                    <a:pt x="1" y="1"/>
                  </a:moveTo>
                  <a:lnTo>
                    <a:pt x="1" y="244"/>
                  </a:lnTo>
                  <a:lnTo>
                    <a:pt x="3892" y="244"/>
                  </a:lnTo>
                  <a:lnTo>
                    <a:pt x="389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2576;p40">
              <a:extLst>
                <a:ext uri="{FF2B5EF4-FFF2-40B4-BE49-F238E27FC236}">
                  <a16:creationId xmlns:a16="http://schemas.microsoft.com/office/drawing/2014/main" id="{D0CDCFD0-C915-2E3B-F462-6959485E0CBA}"/>
                </a:ext>
              </a:extLst>
            </p:cNvPr>
            <p:cNvSpPr/>
            <p:nvPr/>
          </p:nvSpPr>
          <p:spPr>
            <a:xfrm>
              <a:off x="2197326" y="4293492"/>
              <a:ext cx="93460" cy="4378"/>
            </a:xfrm>
            <a:custGeom>
              <a:avLst/>
              <a:gdLst/>
              <a:ahLst/>
              <a:cxnLst/>
              <a:rect l="l" t="t" r="r" b="b"/>
              <a:pathLst>
                <a:path w="5230" h="245"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2577;p40">
              <a:extLst>
                <a:ext uri="{FF2B5EF4-FFF2-40B4-BE49-F238E27FC236}">
                  <a16:creationId xmlns:a16="http://schemas.microsoft.com/office/drawing/2014/main" id="{7FDC9FAD-C8F3-289D-9BD0-686430479AB0}"/>
                </a:ext>
              </a:extLst>
            </p:cNvPr>
            <p:cNvSpPr/>
            <p:nvPr/>
          </p:nvSpPr>
          <p:spPr>
            <a:xfrm>
              <a:off x="2286426" y="4293492"/>
              <a:ext cx="158668" cy="50018"/>
            </a:xfrm>
            <a:custGeom>
              <a:avLst/>
              <a:gdLst/>
              <a:ahLst/>
              <a:cxnLst/>
              <a:rect l="l" t="t" r="r" b="b"/>
              <a:pathLst>
                <a:path w="8879" h="2799" extrusionOk="0">
                  <a:moveTo>
                    <a:pt x="8635" y="244"/>
                  </a:moveTo>
                  <a:lnTo>
                    <a:pt x="8635" y="2555"/>
                  </a:lnTo>
                  <a:lnTo>
                    <a:pt x="244" y="2555"/>
                  </a:lnTo>
                  <a:lnTo>
                    <a:pt x="244" y="244"/>
                  </a:lnTo>
                  <a:close/>
                  <a:moveTo>
                    <a:pt x="0" y="1"/>
                  </a:moveTo>
                  <a:lnTo>
                    <a:pt x="0" y="2798"/>
                  </a:lnTo>
                  <a:lnTo>
                    <a:pt x="8879" y="2798"/>
                  </a:lnTo>
                  <a:lnTo>
                    <a:pt x="8879"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2578;p40">
              <a:extLst>
                <a:ext uri="{FF2B5EF4-FFF2-40B4-BE49-F238E27FC236}">
                  <a16:creationId xmlns:a16="http://schemas.microsoft.com/office/drawing/2014/main" id="{87619944-B3E8-7558-C7E1-5988E2F16A76}"/>
                </a:ext>
              </a:extLst>
            </p:cNvPr>
            <p:cNvSpPr/>
            <p:nvPr/>
          </p:nvSpPr>
          <p:spPr>
            <a:xfrm>
              <a:off x="2286426" y="4293492"/>
              <a:ext cx="67388" cy="4378"/>
            </a:xfrm>
            <a:custGeom>
              <a:avLst/>
              <a:gdLst/>
              <a:ahLst/>
              <a:cxnLst/>
              <a:rect l="l" t="t" r="r" b="b"/>
              <a:pathLst>
                <a:path w="3771" h="245" extrusionOk="0">
                  <a:moveTo>
                    <a:pt x="0" y="1"/>
                  </a:moveTo>
                  <a:lnTo>
                    <a:pt x="0" y="244"/>
                  </a:lnTo>
                  <a:lnTo>
                    <a:pt x="3771" y="244"/>
                  </a:lnTo>
                  <a:lnTo>
                    <a:pt x="3771"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2579;p40">
              <a:extLst>
                <a:ext uri="{FF2B5EF4-FFF2-40B4-BE49-F238E27FC236}">
                  <a16:creationId xmlns:a16="http://schemas.microsoft.com/office/drawing/2014/main" id="{E01DA40F-D4A5-A727-0D5A-99157E03C41F}"/>
                </a:ext>
              </a:extLst>
            </p:cNvPr>
            <p:cNvSpPr/>
            <p:nvPr/>
          </p:nvSpPr>
          <p:spPr>
            <a:xfrm>
              <a:off x="2351633" y="4293492"/>
              <a:ext cx="93460" cy="4378"/>
            </a:xfrm>
            <a:custGeom>
              <a:avLst/>
              <a:gdLst/>
              <a:ahLst/>
              <a:cxnLst/>
              <a:rect l="l" t="t" r="r" b="b"/>
              <a:pathLst>
                <a:path w="5230" h="245" extrusionOk="0">
                  <a:moveTo>
                    <a:pt x="0" y="1"/>
                  </a:moveTo>
                  <a:lnTo>
                    <a:pt x="0" y="244"/>
                  </a:lnTo>
                  <a:lnTo>
                    <a:pt x="5230" y="244"/>
                  </a:lnTo>
                  <a:lnTo>
                    <a:pt x="5230"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2580;p40">
              <a:extLst>
                <a:ext uri="{FF2B5EF4-FFF2-40B4-BE49-F238E27FC236}">
                  <a16:creationId xmlns:a16="http://schemas.microsoft.com/office/drawing/2014/main" id="{FB85A32D-5450-51CA-092B-C9FECF797895}"/>
                </a:ext>
              </a:extLst>
            </p:cNvPr>
            <p:cNvSpPr/>
            <p:nvPr/>
          </p:nvSpPr>
          <p:spPr>
            <a:xfrm>
              <a:off x="2440733" y="4293492"/>
              <a:ext cx="15225" cy="50018"/>
            </a:xfrm>
            <a:custGeom>
              <a:avLst/>
              <a:gdLst/>
              <a:ahLst/>
              <a:cxnLst/>
              <a:rect l="l" t="t" r="r" b="b"/>
              <a:pathLst>
                <a:path w="852" h="2799" extrusionOk="0">
                  <a:moveTo>
                    <a:pt x="609" y="244"/>
                  </a:moveTo>
                  <a:lnTo>
                    <a:pt x="609" y="2555"/>
                  </a:lnTo>
                  <a:lnTo>
                    <a:pt x="244" y="2555"/>
                  </a:lnTo>
                  <a:lnTo>
                    <a:pt x="244" y="244"/>
                  </a:lnTo>
                  <a:close/>
                  <a:moveTo>
                    <a:pt x="0" y="1"/>
                  </a:moveTo>
                  <a:lnTo>
                    <a:pt x="0" y="2798"/>
                  </a:lnTo>
                  <a:lnTo>
                    <a:pt x="852" y="2798"/>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2581;p40">
              <a:extLst>
                <a:ext uri="{FF2B5EF4-FFF2-40B4-BE49-F238E27FC236}">
                  <a16:creationId xmlns:a16="http://schemas.microsoft.com/office/drawing/2014/main" id="{45D54E2B-D0DA-A2EC-2D18-A5AAB04A1B5A}"/>
                </a:ext>
              </a:extLst>
            </p:cNvPr>
            <p:cNvSpPr/>
            <p:nvPr/>
          </p:nvSpPr>
          <p:spPr>
            <a:xfrm>
              <a:off x="2440733" y="4293492"/>
              <a:ext cx="15225" cy="4378"/>
            </a:xfrm>
            <a:custGeom>
              <a:avLst/>
              <a:gdLst/>
              <a:ahLst/>
              <a:cxnLst/>
              <a:rect l="l" t="t" r="r" b="b"/>
              <a:pathLst>
                <a:path w="852" h="245" extrusionOk="0">
                  <a:moveTo>
                    <a:pt x="0" y="1"/>
                  </a:moveTo>
                  <a:lnTo>
                    <a:pt x="0" y="244"/>
                  </a:lnTo>
                  <a:lnTo>
                    <a:pt x="852" y="244"/>
                  </a:lnTo>
                  <a:lnTo>
                    <a:pt x="852"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2582;p40">
              <a:extLst>
                <a:ext uri="{FF2B5EF4-FFF2-40B4-BE49-F238E27FC236}">
                  <a16:creationId xmlns:a16="http://schemas.microsoft.com/office/drawing/2014/main" id="{9DD1C4AC-28BD-9741-2B75-7214957A9BAE}"/>
                </a:ext>
              </a:extLst>
            </p:cNvPr>
            <p:cNvSpPr/>
            <p:nvPr/>
          </p:nvSpPr>
          <p:spPr>
            <a:xfrm>
              <a:off x="2043018" y="4339132"/>
              <a:ext cx="158668" cy="30450"/>
            </a:xfrm>
            <a:custGeom>
              <a:avLst/>
              <a:gdLst/>
              <a:ahLst/>
              <a:cxnLst/>
              <a:rect l="l" t="t" r="r" b="b"/>
              <a:pathLst>
                <a:path w="8879" h="1704" extrusionOk="0">
                  <a:moveTo>
                    <a:pt x="8635" y="244"/>
                  </a:moveTo>
                  <a:lnTo>
                    <a:pt x="8635" y="1460"/>
                  </a:lnTo>
                  <a:lnTo>
                    <a:pt x="365" y="1460"/>
                  </a:lnTo>
                  <a:lnTo>
                    <a:pt x="365" y="244"/>
                  </a:lnTo>
                  <a:close/>
                  <a:moveTo>
                    <a:pt x="0" y="1"/>
                  </a:moveTo>
                  <a:lnTo>
                    <a:pt x="0" y="1703"/>
                  </a:lnTo>
                  <a:lnTo>
                    <a:pt x="8878" y="1703"/>
                  </a:lnTo>
                  <a:lnTo>
                    <a:pt x="887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2583;p40">
              <a:extLst>
                <a:ext uri="{FF2B5EF4-FFF2-40B4-BE49-F238E27FC236}">
                  <a16:creationId xmlns:a16="http://schemas.microsoft.com/office/drawing/2014/main" id="{4DFE2EC5-12DC-127B-CC2F-617A1D0D2703}"/>
                </a:ext>
              </a:extLst>
            </p:cNvPr>
            <p:cNvSpPr/>
            <p:nvPr/>
          </p:nvSpPr>
          <p:spPr>
            <a:xfrm>
              <a:off x="2043018" y="4339132"/>
              <a:ext cx="158668" cy="30450"/>
            </a:xfrm>
            <a:custGeom>
              <a:avLst/>
              <a:gdLst/>
              <a:ahLst/>
              <a:cxnLst/>
              <a:rect l="l" t="t" r="r" b="b"/>
              <a:pathLst>
                <a:path w="8879" h="1704" fill="none" extrusionOk="0">
                  <a:moveTo>
                    <a:pt x="8878" y="1703"/>
                  </a:moveTo>
                  <a:lnTo>
                    <a:pt x="0" y="1703"/>
                  </a:lnTo>
                  <a:lnTo>
                    <a:pt x="0" y="1"/>
                  </a:lnTo>
                  <a:lnTo>
                    <a:pt x="8878" y="1"/>
                  </a:lnTo>
                  <a:lnTo>
                    <a:pt x="8878" y="17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2584;p40">
              <a:extLst>
                <a:ext uri="{FF2B5EF4-FFF2-40B4-BE49-F238E27FC236}">
                  <a16:creationId xmlns:a16="http://schemas.microsoft.com/office/drawing/2014/main" id="{D50C9590-C986-744F-82E9-849664683EB6}"/>
                </a:ext>
              </a:extLst>
            </p:cNvPr>
            <p:cNvSpPr/>
            <p:nvPr/>
          </p:nvSpPr>
          <p:spPr>
            <a:xfrm>
              <a:off x="2049541" y="4343492"/>
              <a:ext cx="147803" cy="21748"/>
            </a:xfrm>
            <a:custGeom>
              <a:avLst/>
              <a:gdLst/>
              <a:ahLst/>
              <a:cxnLst/>
              <a:rect l="l" t="t" r="r" b="b"/>
              <a:pathLst>
                <a:path w="8271" h="1217" fill="none" extrusionOk="0">
                  <a:moveTo>
                    <a:pt x="0" y="1216"/>
                  </a:moveTo>
                  <a:lnTo>
                    <a:pt x="8270" y="1216"/>
                  </a:lnTo>
                  <a:lnTo>
                    <a:pt x="8270" y="0"/>
                  </a:lnTo>
                  <a:lnTo>
                    <a:pt x="0" y="0"/>
                  </a:lnTo>
                  <a:lnTo>
                    <a:pt x="0" y="12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2585;p40">
              <a:extLst>
                <a:ext uri="{FF2B5EF4-FFF2-40B4-BE49-F238E27FC236}">
                  <a16:creationId xmlns:a16="http://schemas.microsoft.com/office/drawing/2014/main" id="{690E5AF6-FB05-A887-D3B3-166AE3098DE9}"/>
                </a:ext>
              </a:extLst>
            </p:cNvPr>
            <p:cNvSpPr/>
            <p:nvPr/>
          </p:nvSpPr>
          <p:spPr>
            <a:xfrm>
              <a:off x="2197326" y="4339132"/>
              <a:ext cx="156488" cy="30450"/>
            </a:xfrm>
            <a:custGeom>
              <a:avLst/>
              <a:gdLst/>
              <a:ahLst/>
              <a:cxnLst/>
              <a:rect l="l" t="t" r="r" b="b"/>
              <a:pathLst>
                <a:path w="8757" h="1704" extrusionOk="0">
                  <a:moveTo>
                    <a:pt x="8513" y="244"/>
                  </a:moveTo>
                  <a:lnTo>
                    <a:pt x="8513" y="1460"/>
                  </a:lnTo>
                  <a:lnTo>
                    <a:pt x="243" y="1460"/>
                  </a:lnTo>
                  <a:lnTo>
                    <a:pt x="243" y="244"/>
                  </a:lnTo>
                  <a:close/>
                  <a:moveTo>
                    <a:pt x="0" y="1"/>
                  </a:moveTo>
                  <a:lnTo>
                    <a:pt x="0" y="1703"/>
                  </a:lnTo>
                  <a:lnTo>
                    <a:pt x="8757" y="1703"/>
                  </a:lnTo>
                  <a:lnTo>
                    <a:pt x="8757"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2586;p40">
              <a:extLst>
                <a:ext uri="{FF2B5EF4-FFF2-40B4-BE49-F238E27FC236}">
                  <a16:creationId xmlns:a16="http://schemas.microsoft.com/office/drawing/2014/main" id="{8873B66A-7765-8CFA-1F57-1DB1B7C575D5}"/>
                </a:ext>
              </a:extLst>
            </p:cNvPr>
            <p:cNvSpPr/>
            <p:nvPr/>
          </p:nvSpPr>
          <p:spPr>
            <a:xfrm>
              <a:off x="2351633" y="4339132"/>
              <a:ext cx="104325" cy="30450"/>
            </a:xfrm>
            <a:custGeom>
              <a:avLst/>
              <a:gdLst/>
              <a:ahLst/>
              <a:cxnLst/>
              <a:rect l="l" t="t" r="r" b="b"/>
              <a:pathLst>
                <a:path w="5838" h="1704" extrusionOk="0">
                  <a:moveTo>
                    <a:pt x="5595" y="244"/>
                  </a:moveTo>
                  <a:lnTo>
                    <a:pt x="5595" y="1460"/>
                  </a:lnTo>
                  <a:lnTo>
                    <a:pt x="243" y="1460"/>
                  </a:lnTo>
                  <a:lnTo>
                    <a:pt x="243" y="244"/>
                  </a:lnTo>
                  <a:close/>
                  <a:moveTo>
                    <a:pt x="0" y="1"/>
                  </a:moveTo>
                  <a:lnTo>
                    <a:pt x="0" y="1703"/>
                  </a:lnTo>
                  <a:lnTo>
                    <a:pt x="5838" y="1703"/>
                  </a:lnTo>
                  <a:lnTo>
                    <a:pt x="5838" y="1"/>
                  </a:lnTo>
                  <a:close/>
                </a:path>
              </a:pathLst>
            </a:custGeom>
            <a:solidFill>
              <a:srgbClr val="FCE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2587;p40">
              <a:extLst>
                <a:ext uri="{FF2B5EF4-FFF2-40B4-BE49-F238E27FC236}">
                  <a16:creationId xmlns:a16="http://schemas.microsoft.com/office/drawing/2014/main" id="{3D73B16B-79C1-C51D-6FCD-FF1829BEE8FF}"/>
                </a:ext>
              </a:extLst>
            </p:cNvPr>
            <p:cNvSpPr/>
            <p:nvPr/>
          </p:nvSpPr>
          <p:spPr>
            <a:xfrm>
              <a:off x="2036496" y="1429038"/>
              <a:ext cx="417300" cy="119550"/>
            </a:xfrm>
            <a:custGeom>
              <a:avLst/>
              <a:gdLst/>
              <a:ahLst/>
              <a:cxnLst/>
              <a:rect l="l" t="t" r="r" b="b"/>
              <a:pathLst>
                <a:path w="23352" h="6690" extrusionOk="0">
                  <a:moveTo>
                    <a:pt x="0" y="1"/>
                  </a:moveTo>
                  <a:lnTo>
                    <a:pt x="0" y="2190"/>
                  </a:lnTo>
                  <a:lnTo>
                    <a:pt x="365" y="2190"/>
                  </a:lnTo>
                  <a:lnTo>
                    <a:pt x="365" y="3041"/>
                  </a:lnTo>
                  <a:lnTo>
                    <a:pt x="23351" y="3041"/>
                  </a:lnTo>
                  <a:lnTo>
                    <a:pt x="23351" y="1095"/>
                  </a:lnTo>
                  <a:lnTo>
                    <a:pt x="23351" y="1"/>
                  </a:lnTo>
                  <a:close/>
                  <a:moveTo>
                    <a:pt x="365" y="3284"/>
                  </a:moveTo>
                  <a:lnTo>
                    <a:pt x="365" y="5595"/>
                  </a:lnTo>
                  <a:lnTo>
                    <a:pt x="5352" y="5595"/>
                  </a:lnTo>
                  <a:lnTo>
                    <a:pt x="5352" y="3284"/>
                  </a:lnTo>
                  <a:close/>
                  <a:moveTo>
                    <a:pt x="5716" y="3284"/>
                  </a:moveTo>
                  <a:lnTo>
                    <a:pt x="5716" y="5595"/>
                  </a:lnTo>
                  <a:lnTo>
                    <a:pt x="13986" y="5595"/>
                  </a:lnTo>
                  <a:lnTo>
                    <a:pt x="13986" y="3284"/>
                  </a:lnTo>
                  <a:close/>
                  <a:moveTo>
                    <a:pt x="14230" y="3284"/>
                  </a:moveTo>
                  <a:lnTo>
                    <a:pt x="14230" y="5595"/>
                  </a:lnTo>
                  <a:lnTo>
                    <a:pt x="22621" y="5595"/>
                  </a:lnTo>
                  <a:lnTo>
                    <a:pt x="22621" y="3284"/>
                  </a:lnTo>
                  <a:close/>
                  <a:moveTo>
                    <a:pt x="22865" y="3284"/>
                  </a:moveTo>
                  <a:lnTo>
                    <a:pt x="22865" y="5595"/>
                  </a:lnTo>
                  <a:lnTo>
                    <a:pt x="23230" y="5595"/>
                  </a:lnTo>
                  <a:lnTo>
                    <a:pt x="23230" y="3284"/>
                  </a:lnTo>
                  <a:close/>
                  <a:moveTo>
                    <a:pt x="730" y="5838"/>
                  </a:moveTo>
                  <a:lnTo>
                    <a:pt x="730" y="6690"/>
                  </a:lnTo>
                  <a:lnTo>
                    <a:pt x="9000" y="6690"/>
                  </a:lnTo>
                  <a:lnTo>
                    <a:pt x="9000" y="5838"/>
                  </a:lnTo>
                  <a:close/>
                  <a:moveTo>
                    <a:pt x="9243" y="5838"/>
                  </a:moveTo>
                  <a:lnTo>
                    <a:pt x="9243" y="6690"/>
                  </a:lnTo>
                  <a:lnTo>
                    <a:pt x="17513" y="6690"/>
                  </a:lnTo>
                  <a:lnTo>
                    <a:pt x="17513" y="5838"/>
                  </a:lnTo>
                  <a:close/>
                  <a:moveTo>
                    <a:pt x="17878" y="5838"/>
                  </a:moveTo>
                  <a:lnTo>
                    <a:pt x="17878" y="6690"/>
                  </a:lnTo>
                  <a:lnTo>
                    <a:pt x="23230" y="6690"/>
                  </a:lnTo>
                  <a:lnTo>
                    <a:pt x="23230" y="5838"/>
                  </a:lnTo>
                  <a:close/>
                </a:path>
              </a:pathLst>
            </a:custGeom>
            <a:solidFill>
              <a:srgbClr val="8D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2588;p40">
              <a:extLst>
                <a:ext uri="{FF2B5EF4-FFF2-40B4-BE49-F238E27FC236}">
                  <a16:creationId xmlns:a16="http://schemas.microsoft.com/office/drawing/2014/main" id="{314B9927-7402-59B9-1497-97B68EE67422}"/>
                </a:ext>
              </a:extLst>
            </p:cNvPr>
            <p:cNvSpPr/>
            <p:nvPr/>
          </p:nvSpPr>
          <p:spPr>
            <a:xfrm>
              <a:off x="2049541" y="1533363"/>
              <a:ext cx="147803" cy="15225"/>
            </a:xfrm>
            <a:custGeom>
              <a:avLst/>
              <a:gdLst/>
              <a:ahLst/>
              <a:cxnLst/>
              <a:rect l="l" t="t" r="r" b="b"/>
              <a:pathLst>
                <a:path w="8271" h="852" fill="none" extrusionOk="0">
                  <a:moveTo>
                    <a:pt x="8270" y="0"/>
                  </a:moveTo>
                  <a:lnTo>
                    <a:pt x="0" y="0"/>
                  </a:lnTo>
                  <a:lnTo>
                    <a:pt x="0" y="852"/>
                  </a:lnTo>
                  <a:lnTo>
                    <a:pt x="8270" y="852"/>
                  </a:lnTo>
                  <a:lnTo>
                    <a:pt x="82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2589;p40">
              <a:extLst>
                <a:ext uri="{FF2B5EF4-FFF2-40B4-BE49-F238E27FC236}">
                  <a16:creationId xmlns:a16="http://schemas.microsoft.com/office/drawing/2014/main" id="{8A303B92-B14E-C5EB-88BF-38E44AB9963C}"/>
                </a:ext>
              </a:extLst>
            </p:cNvPr>
            <p:cNvSpPr/>
            <p:nvPr/>
          </p:nvSpPr>
          <p:spPr>
            <a:xfrm>
              <a:off x="2201668" y="1533363"/>
              <a:ext cx="147803" cy="15225"/>
            </a:xfrm>
            <a:custGeom>
              <a:avLst/>
              <a:gdLst/>
              <a:ahLst/>
              <a:cxnLst/>
              <a:rect l="l" t="t" r="r" b="b"/>
              <a:pathLst>
                <a:path w="8271" h="852" fill="none" extrusionOk="0">
                  <a:moveTo>
                    <a:pt x="8270" y="0"/>
                  </a:moveTo>
                  <a:lnTo>
                    <a:pt x="0" y="0"/>
                  </a:lnTo>
                  <a:lnTo>
                    <a:pt x="0" y="852"/>
                  </a:lnTo>
                  <a:lnTo>
                    <a:pt x="8270" y="852"/>
                  </a:lnTo>
                  <a:lnTo>
                    <a:pt x="82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2590;p40">
              <a:extLst>
                <a:ext uri="{FF2B5EF4-FFF2-40B4-BE49-F238E27FC236}">
                  <a16:creationId xmlns:a16="http://schemas.microsoft.com/office/drawing/2014/main" id="{24F6452C-4832-8170-5C80-81C0080739DE}"/>
                </a:ext>
              </a:extLst>
            </p:cNvPr>
            <p:cNvSpPr/>
            <p:nvPr/>
          </p:nvSpPr>
          <p:spPr>
            <a:xfrm>
              <a:off x="2355976" y="1533363"/>
              <a:ext cx="95640" cy="15225"/>
            </a:xfrm>
            <a:custGeom>
              <a:avLst/>
              <a:gdLst/>
              <a:ahLst/>
              <a:cxnLst/>
              <a:rect l="l" t="t" r="r" b="b"/>
              <a:pathLst>
                <a:path w="5352" h="852" fill="none" extrusionOk="0">
                  <a:moveTo>
                    <a:pt x="5352" y="0"/>
                  </a:moveTo>
                  <a:lnTo>
                    <a:pt x="0" y="0"/>
                  </a:lnTo>
                  <a:lnTo>
                    <a:pt x="0" y="852"/>
                  </a:lnTo>
                  <a:lnTo>
                    <a:pt x="5352" y="852"/>
                  </a:lnTo>
                  <a:lnTo>
                    <a:pt x="53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2591;p40">
              <a:extLst>
                <a:ext uri="{FF2B5EF4-FFF2-40B4-BE49-F238E27FC236}">
                  <a16:creationId xmlns:a16="http://schemas.microsoft.com/office/drawing/2014/main" id="{2EA5F8E4-7241-6CEC-CB74-D0745CEDA47D}"/>
                </a:ext>
              </a:extLst>
            </p:cNvPr>
            <p:cNvSpPr/>
            <p:nvPr/>
          </p:nvSpPr>
          <p:spPr>
            <a:xfrm>
              <a:off x="2043018" y="1487723"/>
              <a:ext cx="89118" cy="41315"/>
            </a:xfrm>
            <a:custGeom>
              <a:avLst/>
              <a:gdLst/>
              <a:ahLst/>
              <a:cxnLst/>
              <a:rect l="l" t="t" r="r" b="b"/>
              <a:pathLst>
                <a:path w="4987" h="2312" fill="none" extrusionOk="0">
                  <a:moveTo>
                    <a:pt x="4987" y="0"/>
                  </a:moveTo>
                  <a:lnTo>
                    <a:pt x="0" y="0"/>
                  </a:lnTo>
                  <a:lnTo>
                    <a:pt x="0" y="2311"/>
                  </a:lnTo>
                  <a:lnTo>
                    <a:pt x="122" y="2311"/>
                  </a:lnTo>
                  <a:lnTo>
                    <a:pt x="4987" y="2311"/>
                  </a:lnTo>
                  <a:lnTo>
                    <a:pt x="49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2592;p40">
              <a:extLst>
                <a:ext uri="{FF2B5EF4-FFF2-40B4-BE49-F238E27FC236}">
                  <a16:creationId xmlns:a16="http://schemas.microsoft.com/office/drawing/2014/main" id="{CF541E65-CF93-78D8-5DD0-C83DD285CA40}"/>
                </a:ext>
              </a:extLst>
            </p:cNvPr>
            <p:cNvSpPr/>
            <p:nvPr/>
          </p:nvSpPr>
          <p:spPr>
            <a:xfrm>
              <a:off x="2138641" y="1487723"/>
              <a:ext cx="147803" cy="41315"/>
            </a:xfrm>
            <a:custGeom>
              <a:avLst/>
              <a:gdLst/>
              <a:ahLst/>
              <a:cxnLst/>
              <a:rect l="l" t="t" r="r" b="b"/>
              <a:pathLst>
                <a:path w="8271" h="2312" fill="none" extrusionOk="0">
                  <a:moveTo>
                    <a:pt x="8270" y="0"/>
                  </a:moveTo>
                  <a:lnTo>
                    <a:pt x="0" y="0"/>
                  </a:lnTo>
                  <a:lnTo>
                    <a:pt x="0" y="2311"/>
                  </a:lnTo>
                  <a:lnTo>
                    <a:pt x="3284" y="2311"/>
                  </a:lnTo>
                  <a:lnTo>
                    <a:pt x="8270" y="2311"/>
                  </a:lnTo>
                  <a:lnTo>
                    <a:pt x="82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2593;p40">
              <a:extLst>
                <a:ext uri="{FF2B5EF4-FFF2-40B4-BE49-F238E27FC236}">
                  <a16:creationId xmlns:a16="http://schemas.microsoft.com/office/drawing/2014/main" id="{A9ABF8CB-2502-168B-B90F-B31D341787A9}"/>
                </a:ext>
              </a:extLst>
            </p:cNvPr>
            <p:cNvSpPr/>
            <p:nvPr/>
          </p:nvSpPr>
          <p:spPr>
            <a:xfrm>
              <a:off x="2290768" y="1487723"/>
              <a:ext cx="149983" cy="41315"/>
            </a:xfrm>
            <a:custGeom>
              <a:avLst/>
              <a:gdLst/>
              <a:ahLst/>
              <a:cxnLst/>
              <a:rect l="l" t="t" r="r" b="b"/>
              <a:pathLst>
                <a:path w="8393" h="2312" fill="none" extrusionOk="0">
                  <a:moveTo>
                    <a:pt x="8392" y="0"/>
                  </a:moveTo>
                  <a:lnTo>
                    <a:pt x="1" y="0"/>
                  </a:lnTo>
                  <a:lnTo>
                    <a:pt x="1" y="2311"/>
                  </a:lnTo>
                  <a:lnTo>
                    <a:pt x="3406" y="2311"/>
                  </a:lnTo>
                  <a:lnTo>
                    <a:pt x="8392" y="2311"/>
                  </a:lnTo>
                  <a:lnTo>
                    <a:pt x="83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2594;p40">
              <a:extLst>
                <a:ext uri="{FF2B5EF4-FFF2-40B4-BE49-F238E27FC236}">
                  <a16:creationId xmlns:a16="http://schemas.microsoft.com/office/drawing/2014/main" id="{C0D92BC4-9B34-BDB2-DA9F-5A44AA1CA4B1}"/>
                </a:ext>
              </a:extLst>
            </p:cNvPr>
            <p:cNvSpPr/>
            <p:nvPr/>
          </p:nvSpPr>
          <p:spPr>
            <a:xfrm>
              <a:off x="2445075" y="1487723"/>
              <a:ext cx="6540" cy="41315"/>
            </a:xfrm>
            <a:custGeom>
              <a:avLst/>
              <a:gdLst/>
              <a:ahLst/>
              <a:cxnLst/>
              <a:rect l="l" t="t" r="r" b="b"/>
              <a:pathLst>
                <a:path w="366" h="2312" fill="none" extrusionOk="0">
                  <a:moveTo>
                    <a:pt x="366" y="0"/>
                  </a:moveTo>
                  <a:lnTo>
                    <a:pt x="1" y="0"/>
                  </a:lnTo>
                  <a:lnTo>
                    <a:pt x="1" y="2311"/>
                  </a:lnTo>
                  <a:lnTo>
                    <a:pt x="366" y="2311"/>
                  </a:lnTo>
                  <a:lnTo>
                    <a:pt x="3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2595;p40">
              <a:extLst>
                <a:ext uri="{FF2B5EF4-FFF2-40B4-BE49-F238E27FC236}">
                  <a16:creationId xmlns:a16="http://schemas.microsoft.com/office/drawing/2014/main" id="{3F2516D3-085E-E86D-211E-6690CA04F8BB}"/>
                </a:ext>
              </a:extLst>
            </p:cNvPr>
            <p:cNvSpPr/>
            <p:nvPr/>
          </p:nvSpPr>
          <p:spPr>
            <a:xfrm>
              <a:off x="2036496" y="1429038"/>
              <a:ext cx="417300" cy="54361"/>
            </a:xfrm>
            <a:custGeom>
              <a:avLst/>
              <a:gdLst/>
              <a:ahLst/>
              <a:cxnLst/>
              <a:rect l="l" t="t" r="r" b="b"/>
              <a:pathLst>
                <a:path w="23352" h="3042" fill="none" extrusionOk="0">
                  <a:moveTo>
                    <a:pt x="23351" y="1"/>
                  </a:moveTo>
                  <a:lnTo>
                    <a:pt x="0" y="1"/>
                  </a:lnTo>
                  <a:lnTo>
                    <a:pt x="0" y="2190"/>
                  </a:lnTo>
                  <a:lnTo>
                    <a:pt x="365" y="2190"/>
                  </a:lnTo>
                  <a:lnTo>
                    <a:pt x="365" y="3041"/>
                  </a:lnTo>
                  <a:lnTo>
                    <a:pt x="5352" y="3041"/>
                  </a:lnTo>
                  <a:lnTo>
                    <a:pt x="13986" y="3041"/>
                  </a:lnTo>
                  <a:lnTo>
                    <a:pt x="22621" y="3041"/>
                  </a:lnTo>
                  <a:lnTo>
                    <a:pt x="23351" y="3041"/>
                  </a:lnTo>
                  <a:lnTo>
                    <a:pt x="23351" y="1095"/>
                  </a:lnTo>
                  <a:lnTo>
                    <a:pt x="233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2596;p40">
              <a:extLst>
                <a:ext uri="{FF2B5EF4-FFF2-40B4-BE49-F238E27FC236}">
                  <a16:creationId xmlns:a16="http://schemas.microsoft.com/office/drawing/2014/main" id="{337E16A7-7C3C-B468-E356-C053EB7DD4DB}"/>
                </a:ext>
              </a:extLst>
            </p:cNvPr>
            <p:cNvSpPr/>
            <p:nvPr/>
          </p:nvSpPr>
          <p:spPr>
            <a:xfrm>
              <a:off x="2043018" y="1483381"/>
              <a:ext cx="89118" cy="4360"/>
            </a:xfrm>
            <a:custGeom>
              <a:avLst/>
              <a:gdLst/>
              <a:ahLst/>
              <a:cxnLst/>
              <a:rect l="l" t="t" r="r" b="b"/>
              <a:pathLst>
                <a:path w="4987" h="244" extrusionOk="0">
                  <a:moveTo>
                    <a:pt x="0" y="0"/>
                  </a:moveTo>
                  <a:lnTo>
                    <a:pt x="0" y="243"/>
                  </a:lnTo>
                  <a:lnTo>
                    <a:pt x="4987" y="243"/>
                  </a:lnTo>
                  <a:lnTo>
                    <a:pt x="4987" y="0"/>
                  </a:lnTo>
                  <a:close/>
                </a:path>
              </a:pathLst>
            </a:custGeom>
            <a:solidFill>
              <a:srgbClr val="A99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2597;p40">
              <a:extLst>
                <a:ext uri="{FF2B5EF4-FFF2-40B4-BE49-F238E27FC236}">
                  <a16:creationId xmlns:a16="http://schemas.microsoft.com/office/drawing/2014/main" id="{F5712E2C-47BC-7D2D-D6ED-BB18FD600DC3}"/>
                </a:ext>
              </a:extLst>
            </p:cNvPr>
            <p:cNvSpPr/>
            <p:nvPr/>
          </p:nvSpPr>
          <p:spPr>
            <a:xfrm>
              <a:off x="2043018" y="1483381"/>
              <a:ext cx="89118" cy="45658"/>
            </a:xfrm>
            <a:custGeom>
              <a:avLst/>
              <a:gdLst/>
              <a:ahLst/>
              <a:cxnLst/>
              <a:rect l="l" t="t" r="r" b="b"/>
              <a:pathLst>
                <a:path w="4987" h="2555" fill="none" extrusionOk="0">
                  <a:moveTo>
                    <a:pt x="4987" y="0"/>
                  </a:moveTo>
                  <a:lnTo>
                    <a:pt x="0" y="0"/>
                  </a:lnTo>
                  <a:lnTo>
                    <a:pt x="0" y="243"/>
                  </a:lnTo>
                  <a:lnTo>
                    <a:pt x="4987" y="243"/>
                  </a:lnTo>
                  <a:lnTo>
                    <a:pt x="4987" y="2554"/>
                  </a:lnTo>
                  <a:lnTo>
                    <a:pt x="49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2598;p40">
              <a:extLst>
                <a:ext uri="{FF2B5EF4-FFF2-40B4-BE49-F238E27FC236}">
                  <a16:creationId xmlns:a16="http://schemas.microsoft.com/office/drawing/2014/main" id="{1289F554-4DB9-584F-CA81-FE3EE9B598D7}"/>
                </a:ext>
              </a:extLst>
            </p:cNvPr>
            <p:cNvSpPr/>
            <p:nvPr/>
          </p:nvSpPr>
          <p:spPr>
            <a:xfrm>
              <a:off x="2132118" y="1483381"/>
              <a:ext cx="154325" cy="45658"/>
            </a:xfrm>
            <a:custGeom>
              <a:avLst/>
              <a:gdLst/>
              <a:ahLst/>
              <a:cxnLst/>
              <a:rect l="l" t="t" r="r" b="b"/>
              <a:pathLst>
                <a:path w="8636" h="2555" extrusionOk="0">
                  <a:moveTo>
                    <a:pt x="1" y="0"/>
                  </a:moveTo>
                  <a:lnTo>
                    <a:pt x="1" y="2554"/>
                  </a:lnTo>
                  <a:lnTo>
                    <a:pt x="365" y="2554"/>
                  </a:lnTo>
                  <a:lnTo>
                    <a:pt x="365" y="243"/>
                  </a:lnTo>
                  <a:lnTo>
                    <a:pt x="8635" y="243"/>
                  </a:lnTo>
                  <a:lnTo>
                    <a:pt x="8635" y="0"/>
                  </a:lnTo>
                  <a:close/>
                </a:path>
              </a:pathLst>
            </a:custGeom>
            <a:solidFill>
              <a:srgbClr val="A99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2599;p40">
              <a:extLst>
                <a:ext uri="{FF2B5EF4-FFF2-40B4-BE49-F238E27FC236}">
                  <a16:creationId xmlns:a16="http://schemas.microsoft.com/office/drawing/2014/main" id="{9DF0D532-589D-557A-B3B7-C0C14180BF57}"/>
                </a:ext>
              </a:extLst>
            </p:cNvPr>
            <p:cNvSpPr/>
            <p:nvPr/>
          </p:nvSpPr>
          <p:spPr>
            <a:xfrm>
              <a:off x="2132118" y="1483381"/>
              <a:ext cx="154325" cy="45658"/>
            </a:xfrm>
            <a:custGeom>
              <a:avLst/>
              <a:gdLst/>
              <a:ahLst/>
              <a:cxnLst/>
              <a:rect l="l" t="t" r="r" b="b"/>
              <a:pathLst>
                <a:path w="8636" h="2555" fill="none" extrusionOk="0">
                  <a:moveTo>
                    <a:pt x="8635" y="0"/>
                  </a:moveTo>
                  <a:lnTo>
                    <a:pt x="1" y="0"/>
                  </a:lnTo>
                  <a:lnTo>
                    <a:pt x="1" y="2554"/>
                  </a:lnTo>
                  <a:lnTo>
                    <a:pt x="122" y="2554"/>
                  </a:lnTo>
                  <a:lnTo>
                    <a:pt x="365" y="2554"/>
                  </a:lnTo>
                  <a:lnTo>
                    <a:pt x="365" y="243"/>
                  </a:lnTo>
                  <a:lnTo>
                    <a:pt x="8635" y="243"/>
                  </a:lnTo>
                  <a:lnTo>
                    <a:pt x="8635" y="2554"/>
                  </a:lnTo>
                  <a:lnTo>
                    <a:pt x="8635" y="2554"/>
                  </a:lnTo>
                  <a:lnTo>
                    <a:pt x="86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2600;p40">
              <a:extLst>
                <a:ext uri="{FF2B5EF4-FFF2-40B4-BE49-F238E27FC236}">
                  <a16:creationId xmlns:a16="http://schemas.microsoft.com/office/drawing/2014/main" id="{6E6540DA-7911-F841-B1A1-EAD8E72FB1D6}"/>
                </a:ext>
              </a:extLst>
            </p:cNvPr>
            <p:cNvSpPr/>
            <p:nvPr/>
          </p:nvSpPr>
          <p:spPr>
            <a:xfrm>
              <a:off x="2286426" y="1483381"/>
              <a:ext cx="154325" cy="45658"/>
            </a:xfrm>
            <a:custGeom>
              <a:avLst/>
              <a:gdLst/>
              <a:ahLst/>
              <a:cxnLst/>
              <a:rect l="l" t="t" r="r" b="b"/>
              <a:pathLst>
                <a:path w="8636" h="2555" extrusionOk="0">
                  <a:moveTo>
                    <a:pt x="0" y="0"/>
                  </a:moveTo>
                  <a:lnTo>
                    <a:pt x="0" y="2554"/>
                  </a:lnTo>
                  <a:lnTo>
                    <a:pt x="244" y="2554"/>
                  </a:lnTo>
                  <a:lnTo>
                    <a:pt x="244" y="243"/>
                  </a:lnTo>
                  <a:lnTo>
                    <a:pt x="8635" y="243"/>
                  </a:lnTo>
                  <a:lnTo>
                    <a:pt x="8635" y="0"/>
                  </a:lnTo>
                  <a:close/>
                </a:path>
              </a:pathLst>
            </a:custGeom>
            <a:solidFill>
              <a:srgbClr val="A99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2601;p40">
              <a:extLst>
                <a:ext uri="{FF2B5EF4-FFF2-40B4-BE49-F238E27FC236}">
                  <a16:creationId xmlns:a16="http://schemas.microsoft.com/office/drawing/2014/main" id="{277A8F63-C9E3-3883-BBB2-6D5B7F88FDE0}"/>
                </a:ext>
              </a:extLst>
            </p:cNvPr>
            <p:cNvSpPr/>
            <p:nvPr/>
          </p:nvSpPr>
          <p:spPr>
            <a:xfrm>
              <a:off x="2286426" y="1483381"/>
              <a:ext cx="154325" cy="45658"/>
            </a:xfrm>
            <a:custGeom>
              <a:avLst/>
              <a:gdLst/>
              <a:ahLst/>
              <a:cxnLst/>
              <a:rect l="l" t="t" r="r" b="b"/>
              <a:pathLst>
                <a:path w="8636" h="2555" fill="none" extrusionOk="0">
                  <a:moveTo>
                    <a:pt x="8635" y="0"/>
                  </a:moveTo>
                  <a:lnTo>
                    <a:pt x="0" y="0"/>
                  </a:lnTo>
                  <a:lnTo>
                    <a:pt x="0" y="2554"/>
                  </a:lnTo>
                  <a:lnTo>
                    <a:pt x="122" y="2554"/>
                  </a:lnTo>
                  <a:lnTo>
                    <a:pt x="244" y="2554"/>
                  </a:lnTo>
                  <a:lnTo>
                    <a:pt x="244" y="243"/>
                  </a:lnTo>
                  <a:lnTo>
                    <a:pt x="8635" y="243"/>
                  </a:lnTo>
                  <a:lnTo>
                    <a:pt x="8635" y="2554"/>
                  </a:lnTo>
                  <a:lnTo>
                    <a:pt x="86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2602;p40">
              <a:extLst>
                <a:ext uri="{FF2B5EF4-FFF2-40B4-BE49-F238E27FC236}">
                  <a16:creationId xmlns:a16="http://schemas.microsoft.com/office/drawing/2014/main" id="{425136B7-6DE3-D013-6C2E-D454CE44D513}"/>
                </a:ext>
              </a:extLst>
            </p:cNvPr>
            <p:cNvSpPr/>
            <p:nvPr/>
          </p:nvSpPr>
          <p:spPr>
            <a:xfrm>
              <a:off x="2440733" y="1483381"/>
              <a:ext cx="13063" cy="45658"/>
            </a:xfrm>
            <a:custGeom>
              <a:avLst/>
              <a:gdLst/>
              <a:ahLst/>
              <a:cxnLst/>
              <a:rect l="l" t="t" r="r" b="b"/>
              <a:pathLst>
                <a:path w="731" h="2555" extrusionOk="0">
                  <a:moveTo>
                    <a:pt x="0" y="0"/>
                  </a:moveTo>
                  <a:lnTo>
                    <a:pt x="0" y="2554"/>
                  </a:lnTo>
                  <a:lnTo>
                    <a:pt x="244" y="2554"/>
                  </a:lnTo>
                  <a:lnTo>
                    <a:pt x="244" y="243"/>
                  </a:lnTo>
                  <a:lnTo>
                    <a:pt x="609" y="243"/>
                  </a:lnTo>
                  <a:lnTo>
                    <a:pt x="609" y="2554"/>
                  </a:lnTo>
                  <a:lnTo>
                    <a:pt x="730" y="2554"/>
                  </a:lnTo>
                  <a:lnTo>
                    <a:pt x="730" y="0"/>
                  </a:lnTo>
                  <a:close/>
                </a:path>
              </a:pathLst>
            </a:custGeom>
            <a:solidFill>
              <a:srgbClr val="A99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2603;p40">
              <a:extLst>
                <a:ext uri="{FF2B5EF4-FFF2-40B4-BE49-F238E27FC236}">
                  <a16:creationId xmlns:a16="http://schemas.microsoft.com/office/drawing/2014/main" id="{ACD6B94A-7A3D-5E50-A478-275BC5928AF6}"/>
                </a:ext>
              </a:extLst>
            </p:cNvPr>
            <p:cNvSpPr/>
            <p:nvPr/>
          </p:nvSpPr>
          <p:spPr>
            <a:xfrm>
              <a:off x="2440733" y="1483381"/>
              <a:ext cx="13063" cy="45658"/>
            </a:xfrm>
            <a:custGeom>
              <a:avLst/>
              <a:gdLst/>
              <a:ahLst/>
              <a:cxnLst/>
              <a:rect l="l" t="t" r="r" b="b"/>
              <a:pathLst>
                <a:path w="731" h="2555" fill="none" extrusionOk="0">
                  <a:moveTo>
                    <a:pt x="730" y="0"/>
                  </a:moveTo>
                  <a:lnTo>
                    <a:pt x="730" y="0"/>
                  </a:lnTo>
                  <a:lnTo>
                    <a:pt x="0" y="0"/>
                  </a:lnTo>
                  <a:lnTo>
                    <a:pt x="0" y="2554"/>
                  </a:lnTo>
                  <a:lnTo>
                    <a:pt x="244" y="2554"/>
                  </a:lnTo>
                  <a:lnTo>
                    <a:pt x="244" y="243"/>
                  </a:lnTo>
                  <a:lnTo>
                    <a:pt x="609" y="243"/>
                  </a:lnTo>
                  <a:lnTo>
                    <a:pt x="609" y="2554"/>
                  </a:lnTo>
                  <a:lnTo>
                    <a:pt x="730" y="2554"/>
                  </a:lnTo>
                  <a:lnTo>
                    <a:pt x="7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2604;p40">
              <a:extLst>
                <a:ext uri="{FF2B5EF4-FFF2-40B4-BE49-F238E27FC236}">
                  <a16:creationId xmlns:a16="http://schemas.microsoft.com/office/drawing/2014/main" id="{388DDB9B-7E25-A915-E0BB-04A14A1C5FCF}"/>
                </a:ext>
              </a:extLst>
            </p:cNvPr>
            <p:cNvSpPr/>
            <p:nvPr/>
          </p:nvSpPr>
          <p:spPr>
            <a:xfrm>
              <a:off x="2043018" y="1533363"/>
              <a:ext cx="6540" cy="15225"/>
            </a:xfrm>
            <a:custGeom>
              <a:avLst/>
              <a:gdLst/>
              <a:ahLst/>
              <a:cxnLst/>
              <a:rect l="l" t="t" r="r" b="b"/>
              <a:pathLst>
                <a:path w="366" h="852" extrusionOk="0">
                  <a:moveTo>
                    <a:pt x="0" y="0"/>
                  </a:moveTo>
                  <a:lnTo>
                    <a:pt x="0" y="852"/>
                  </a:lnTo>
                  <a:lnTo>
                    <a:pt x="365" y="852"/>
                  </a:lnTo>
                  <a:lnTo>
                    <a:pt x="365" y="0"/>
                  </a:lnTo>
                  <a:close/>
                </a:path>
              </a:pathLst>
            </a:custGeom>
            <a:solidFill>
              <a:srgbClr val="A99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2605;p40">
              <a:extLst>
                <a:ext uri="{FF2B5EF4-FFF2-40B4-BE49-F238E27FC236}">
                  <a16:creationId xmlns:a16="http://schemas.microsoft.com/office/drawing/2014/main" id="{6B1B1DC3-AE31-93C7-7B6D-350F3B4A934B}"/>
                </a:ext>
              </a:extLst>
            </p:cNvPr>
            <p:cNvSpPr/>
            <p:nvPr/>
          </p:nvSpPr>
          <p:spPr>
            <a:xfrm>
              <a:off x="2043018" y="1533363"/>
              <a:ext cx="154325" cy="15225"/>
            </a:xfrm>
            <a:custGeom>
              <a:avLst/>
              <a:gdLst/>
              <a:ahLst/>
              <a:cxnLst/>
              <a:rect l="l" t="t" r="r" b="b"/>
              <a:pathLst>
                <a:path w="8636" h="852" fill="none" extrusionOk="0">
                  <a:moveTo>
                    <a:pt x="8635" y="0"/>
                  </a:moveTo>
                  <a:lnTo>
                    <a:pt x="5351" y="0"/>
                  </a:lnTo>
                  <a:lnTo>
                    <a:pt x="0" y="0"/>
                  </a:lnTo>
                  <a:lnTo>
                    <a:pt x="0" y="852"/>
                  </a:lnTo>
                  <a:lnTo>
                    <a:pt x="365" y="852"/>
                  </a:lnTo>
                  <a:lnTo>
                    <a:pt x="365" y="0"/>
                  </a:lnTo>
                  <a:lnTo>
                    <a:pt x="8635" y="0"/>
                  </a:lnTo>
                  <a:lnTo>
                    <a:pt x="8635" y="852"/>
                  </a:lnTo>
                  <a:lnTo>
                    <a:pt x="86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2606;p40">
              <a:extLst>
                <a:ext uri="{FF2B5EF4-FFF2-40B4-BE49-F238E27FC236}">
                  <a16:creationId xmlns:a16="http://schemas.microsoft.com/office/drawing/2014/main" id="{B33710BE-331B-4E2D-083D-8BD70041F20D}"/>
                </a:ext>
              </a:extLst>
            </p:cNvPr>
            <p:cNvSpPr/>
            <p:nvPr/>
          </p:nvSpPr>
          <p:spPr>
            <a:xfrm>
              <a:off x="2043018" y="1529021"/>
              <a:ext cx="89118" cy="4360"/>
            </a:xfrm>
            <a:custGeom>
              <a:avLst/>
              <a:gdLst/>
              <a:ahLst/>
              <a:cxnLst/>
              <a:rect l="l" t="t" r="r" b="b"/>
              <a:pathLst>
                <a:path w="4987" h="244" extrusionOk="0">
                  <a:moveTo>
                    <a:pt x="0" y="0"/>
                  </a:moveTo>
                  <a:lnTo>
                    <a:pt x="0" y="243"/>
                  </a:lnTo>
                  <a:lnTo>
                    <a:pt x="4987" y="243"/>
                  </a:lnTo>
                  <a:lnTo>
                    <a:pt x="4987" y="0"/>
                  </a:lnTo>
                  <a:close/>
                </a:path>
              </a:pathLst>
            </a:custGeom>
            <a:solidFill>
              <a:srgbClr val="A99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2607;p40">
              <a:extLst>
                <a:ext uri="{FF2B5EF4-FFF2-40B4-BE49-F238E27FC236}">
                  <a16:creationId xmlns:a16="http://schemas.microsoft.com/office/drawing/2014/main" id="{F5F138D6-73C0-AD77-01C8-7500877D20D6}"/>
                </a:ext>
              </a:extLst>
            </p:cNvPr>
            <p:cNvSpPr/>
            <p:nvPr/>
          </p:nvSpPr>
          <p:spPr>
            <a:xfrm>
              <a:off x="2043018" y="1529021"/>
              <a:ext cx="95640" cy="4360"/>
            </a:xfrm>
            <a:custGeom>
              <a:avLst/>
              <a:gdLst/>
              <a:ahLst/>
              <a:cxnLst/>
              <a:rect l="l" t="t" r="r" b="b"/>
              <a:pathLst>
                <a:path w="5352" h="244" fill="none" extrusionOk="0">
                  <a:moveTo>
                    <a:pt x="5108" y="0"/>
                  </a:moveTo>
                  <a:lnTo>
                    <a:pt x="4987" y="0"/>
                  </a:lnTo>
                  <a:lnTo>
                    <a:pt x="122" y="0"/>
                  </a:lnTo>
                  <a:lnTo>
                    <a:pt x="0" y="0"/>
                  </a:lnTo>
                  <a:lnTo>
                    <a:pt x="0" y="243"/>
                  </a:lnTo>
                  <a:lnTo>
                    <a:pt x="5351" y="243"/>
                  </a:lnTo>
                  <a:lnTo>
                    <a:pt x="4987" y="243"/>
                  </a:lnTo>
                  <a:lnTo>
                    <a:pt x="4987" y="0"/>
                  </a:lnTo>
                  <a:lnTo>
                    <a:pt x="51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2608;p40">
              <a:extLst>
                <a:ext uri="{FF2B5EF4-FFF2-40B4-BE49-F238E27FC236}">
                  <a16:creationId xmlns:a16="http://schemas.microsoft.com/office/drawing/2014/main" id="{F407588D-E0E9-9E95-F7A8-9C930B0E3C52}"/>
                </a:ext>
              </a:extLst>
            </p:cNvPr>
            <p:cNvSpPr/>
            <p:nvPr/>
          </p:nvSpPr>
          <p:spPr>
            <a:xfrm>
              <a:off x="2132118" y="1529021"/>
              <a:ext cx="65226" cy="4360"/>
            </a:xfrm>
            <a:custGeom>
              <a:avLst/>
              <a:gdLst/>
              <a:ahLst/>
              <a:cxnLst/>
              <a:rect l="l" t="t" r="r" b="b"/>
              <a:pathLst>
                <a:path w="3650" h="244" extrusionOk="0">
                  <a:moveTo>
                    <a:pt x="1" y="0"/>
                  </a:moveTo>
                  <a:lnTo>
                    <a:pt x="1" y="243"/>
                  </a:lnTo>
                  <a:lnTo>
                    <a:pt x="3649" y="243"/>
                  </a:lnTo>
                  <a:lnTo>
                    <a:pt x="3649" y="0"/>
                  </a:lnTo>
                  <a:close/>
                </a:path>
              </a:pathLst>
            </a:custGeom>
            <a:solidFill>
              <a:srgbClr val="A99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2609;p40">
              <a:extLst>
                <a:ext uri="{FF2B5EF4-FFF2-40B4-BE49-F238E27FC236}">
                  <a16:creationId xmlns:a16="http://schemas.microsoft.com/office/drawing/2014/main" id="{20568631-3586-E4E7-1B2C-8A633B8BEBD3}"/>
                </a:ext>
              </a:extLst>
            </p:cNvPr>
            <p:cNvSpPr/>
            <p:nvPr/>
          </p:nvSpPr>
          <p:spPr>
            <a:xfrm>
              <a:off x="2132118" y="1529021"/>
              <a:ext cx="65226" cy="4360"/>
            </a:xfrm>
            <a:custGeom>
              <a:avLst/>
              <a:gdLst/>
              <a:ahLst/>
              <a:cxnLst/>
              <a:rect l="l" t="t" r="r" b="b"/>
              <a:pathLst>
                <a:path w="3650" h="244" fill="none" extrusionOk="0">
                  <a:moveTo>
                    <a:pt x="3649" y="0"/>
                  </a:moveTo>
                  <a:lnTo>
                    <a:pt x="365" y="0"/>
                  </a:lnTo>
                  <a:lnTo>
                    <a:pt x="122" y="0"/>
                  </a:lnTo>
                  <a:lnTo>
                    <a:pt x="1" y="0"/>
                  </a:lnTo>
                  <a:lnTo>
                    <a:pt x="1" y="243"/>
                  </a:lnTo>
                  <a:lnTo>
                    <a:pt x="365" y="243"/>
                  </a:lnTo>
                  <a:lnTo>
                    <a:pt x="3649" y="243"/>
                  </a:lnTo>
                  <a:lnTo>
                    <a:pt x="3649" y="0"/>
                  </a:lnTo>
                  <a:lnTo>
                    <a:pt x="36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2610;p40">
              <a:extLst>
                <a:ext uri="{FF2B5EF4-FFF2-40B4-BE49-F238E27FC236}">
                  <a16:creationId xmlns:a16="http://schemas.microsoft.com/office/drawing/2014/main" id="{3E627BAF-85D1-1CEC-AA82-35D8F4658EBA}"/>
                </a:ext>
              </a:extLst>
            </p:cNvPr>
            <p:cNvSpPr/>
            <p:nvPr/>
          </p:nvSpPr>
          <p:spPr>
            <a:xfrm>
              <a:off x="2197326" y="1533363"/>
              <a:ext cx="154325" cy="15225"/>
            </a:xfrm>
            <a:custGeom>
              <a:avLst/>
              <a:gdLst/>
              <a:ahLst/>
              <a:cxnLst/>
              <a:rect l="l" t="t" r="r" b="b"/>
              <a:pathLst>
                <a:path w="8636" h="852" extrusionOk="0">
                  <a:moveTo>
                    <a:pt x="0" y="0"/>
                  </a:moveTo>
                  <a:lnTo>
                    <a:pt x="0" y="852"/>
                  </a:lnTo>
                  <a:lnTo>
                    <a:pt x="243" y="852"/>
                  </a:lnTo>
                  <a:lnTo>
                    <a:pt x="243" y="0"/>
                  </a:lnTo>
                  <a:close/>
                  <a:moveTo>
                    <a:pt x="8513" y="0"/>
                  </a:moveTo>
                  <a:lnTo>
                    <a:pt x="8513" y="852"/>
                  </a:lnTo>
                  <a:lnTo>
                    <a:pt x="8635" y="852"/>
                  </a:lnTo>
                  <a:lnTo>
                    <a:pt x="8635" y="0"/>
                  </a:lnTo>
                  <a:close/>
                </a:path>
              </a:pathLst>
            </a:custGeom>
            <a:solidFill>
              <a:srgbClr val="A99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2611;p40">
              <a:extLst>
                <a:ext uri="{FF2B5EF4-FFF2-40B4-BE49-F238E27FC236}">
                  <a16:creationId xmlns:a16="http://schemas.microsoft.com/office/drawing/2014/main" id="{A1915D7B-820F-9BDA-545D-7B802838448B}"/>
                </a:ext>
              </a:extLst>
            </p:cNvPr>
            <p:cNvSpPr/>
            <p:nvPr/>
          </p:nvSpPr>
          <p:spPr>
            <a:xfrm>
              <a:off x="2197326" y="1529021"/>
              <a:ext cx="154325" cy="19568"/>
            </a:xfrm>
            <a:custGeom>
              <a:avLst/>
              <a:gdLst/>
              <a:ahLst/>
              <a:cxnLst/>
              <a:rect l="l" t="t" r="r" b="b"/>
              <a:pathLst>
                <a:path w="8636" h="1095" fill="none" extrusionOk="0">
                  <a:moveTo>
                    <a:pt x="0" y="0"/>
                  </a:moveTo>
                  <a:lnTo>
                    <a:pt x="0" y="0"/>
                  </a:lnTo>
                  <a:lnTo>
                    <a:pt x="0" y="243"/>
                  </a:lnTo>
                  <a:lnTo>
                    <a:pt x="0" y="1095"/>
                  </a:lnTo>
                  <a:lnTo>
                    <a:pt x="243" y="1095"/>
                  </a:lnTo>
                  <a:lnTo>
                    <a:pt x="243" y="243"/>
                  </a:lnTo>
                  <a:lnTo>
                    <a:pt x="8513" y="243"/>
                  </a:lnTo>
                  <a:lnTo>
                    <a:pt x="8513" y="1095"/>
                  </a:lnTo>
                  <a:lnTo>
                    <a:pt x="8635" y="1095"/>
                  </a:lnTo>
                  <a:lnTo>
                    <a:pt x="8635" y="243"/>
                  </a:lnTo>
                  <a:lnTo>
                    <a:pt x="5108" y="243"/>
                  </a:lnTo>
                  <a:lnTo>
                    <a:pt x="0" y="24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2612;p40">
              <a:extLst>
                <a:ext uri="{FF2B5EF4-FFF2-40B4-BE49-F238E27FC236}">
                  <a16:creationId xmlns:a16="http://schemas.microsoft.com/office/drawing/2014/main" id="{9C063F60-6B56-4436-ACB4-1DEAC9124123}"/>
                </a:ext>
              </a:extLst>
            </p:cNvPr>
            <p:cNvSpPr/>
            <p:nvPr/>
          </p:nvSpPr>
          <p:spPr>
            <a:xfrm>
              <a:off x="2197326" y="1529021"/>
              <a:ext cx="89118" cy="4360"/>
            </a:xfrm>
            <a:custGeom>
              <a:avLst/>
              <a:gdLst/>
              <a:ahLst/>
              <a:cxnLst/>
              <a:rect l="l" t="t" r="r" b="b"/>
              <a:pathLst>
                <a:path w="4987" h="244" extrusionOk="0">
                  <a:moveTo>
                    <a:pt x="0" y="0"/>
                  </a:moveTo>
                  <a:lnTo>
                    <a:pt x="0" y="243"/>
                  </a:lnTo>
                  <a:lnTo>
                    <a:pt x="4986" y="243"/>
                  </a:lnTo>
                  <a:lnTo>
                    <a:pt x="4986" y="0"/>
                  </a:lnTo>
                  <a:close/>
                </a:path>
              </a:pathLst>
            </a:custGeom>
            <a:solidFill>
              <a:srgbClr val="A99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2613;p40">
              <a:extLst>
                <a:ext uri="{FF2B5EF4-FFF2-40B4-BE49-F238E27FC236}">
                  <a16:creationId xmlns:a16="http://schemas.microsoft.com/office/drawing/2014/main" id="{24B6606D-7636-CC21-1C44-82CAE14BBE8F}"/>
                </a:ext>
              </a:extLst>
            </p:cNvPr>
            <p:cNvSpPr/>
            <p:nvPr/>
          </p:nvSpPr>
          <p:spPr>
            <a:xfrm>
              <a:off x="2197326" y="1529021"/>
              <a:ext cx="91298" cy="4360"/>
            </a:xfrm>
            <a:custGeom>
              <a:avLst/>
              <a:gdLst/>
              <a:ahLst/>
              <a:cxnLst/>
              <a:rect l="l" t="t" r="r" b="b"/>
              <a:pathLst>
                <a:path w="5109" h="244" fill="none" extrusionOk="0">
                  <a:moveTo>
                    <a:pt x="5108" y="0"/>
                  </a:moveTo>
                  <a:lnTo>
                    <a:pt x="4986" y="0"/>
                  </a:lnTo>
                  <a:lnTo>
                    <a:pt x="4986" y="0"/>
                  </a:lnTo>
                  <a:lnTo>
                    <a:pt x="0" y="0"/>
                  </a:lnTo>
                  <a:lnTo>
                    <a:pt x="0" y="0"/>
                  </a:lnTo>
                  <a:lnTo>
                    <a:pt x="0" y="243"/>
                  </a:lnTo>
                  <a:lnTo>
                    <a:pt x="5108" y="243"/>
                  </a:lnTo>
                  <a:lnTo>
                    <a:pt x="4986" y="243"/>
                  </a:lnTo>
                  <a:lnTo>
                    <a:pt x="4986" y="0"/>
                  </a:lnTo>
                  <a:lnTo>
                    <a:pt x="51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2614;p40">
              <a:extLst>
                <a:ext uri="{FF2B5EF4-FFF2-40B4-BE49-F238E27FC236}">
                  <a16:creationId xmlns:a16="http://schemas.microsoft.com/office/drawing/2014/main" id="{F896E69E-AF4B-0CFE-E055-1CD3998AE1FB}"/>
                </a:ext>
              </a:extLst>
            </p:cNvPr>
            <p:cNvSpPr/>
            <p:nvPr/>
          </p:nvSpPr>
          <p:spPr>
            <a:xfrm>
              <a:off x="2286426" y="1529021"/>
              <a:ext cx="65226" cy="4360"/>
            </a:xfrm>
            <a:custGeom>
              <a:avLst/>
              <a:gdLst/>
              <a:ahLst/>
              <a:cxnLst/>
              <a:rect l="l" t="t" r="r" b="b"/>
              <a:pathLst>
                <a:path w="3650" h="244" extrusionOk="0">
                  <a:moveTo>
                    <a:pt x="0" y="0"/>
                  </a:moveTo>
                  <a:lnTo>
                    <a:pt x="0" y="243"/>
                  </a:lnTo>
                  <a:lnTo>
                    <a:pt x="3649" y="243"/>
                  </a:lnTo>
                  <a:lnTo>
                    <a:pt x="3649" y="0"/>
                  </a:lnTo>
                  <a:close/>
                </a:path>
              </a:pathLst>
            </a:custGeom>
            <a:solidFill>
              <a:srgbClr val="A99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2615;p40">
              <a:extLst>
                <a:ext uri="{FF2B5EF4-FFF2-40B4-BE49-F238E27FC236}">
                  <a16:creationId xmlns:a16="http://schemas.microsoft.com/office/drawing/2014/main" id="{054D739A-E27A-859D-AAC4-F8B321431FBF}"/>
                </a:ext>
              </a:extLst>
            </p:cNvPr>
            <p:cNvSpPr/>
            <p:nvPr/>
          </p:nvSpPr>
          <p:spPr>
            <a:xfrm>
              <a:off x="2286426" y="1529021"/>
              <a:ext cx="65226" cy="4360"/>
            </a:xfrm>
            <a:custGeom>
              <a:avLst/>
              <a:gdLst/>
              <a:ahLst/>
              <a:cxnLst/>
              <a:rect l="l" t="t" r="r" b="b"/>
              <a:pathLst>
                <a:path w="3650" h="244" fill="none" extrusionOk="0">
                  <a:moveTo>
                    <a:pt x="3649" y="0"/>
                  </a:moveTo>
                  <a:lnTo>
                    <a:pt x="244" y="0"/>
                  </a:lnTo>
                  <a:lnTo>
                    <a:pt x="122" y="0"/>
                  </a:lnTo>
                  <a:lnTo>
                    <a:pt x="0" y="0"/>
                  </a:lnTo>
                  <a:lnTo>
                    <a:pt x="0" y="243"/>
                  </a:lnTo>
                  <a:lnTo>
                    <a:pt x="122" y="243"/>
                  </a:lnTo>
                  <a:lnTo>
                    <a:pt x="3649" y="243"/>
                  </a:lnTo>
                  <a:lnTo>
                    <a:pt x="3649" y="0"/>
                  </a:lnTo>
                  <a:lnTo>
                    <a:pt x="36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2616;p40">
              <a:extLst>
                <a:ext uri="{FF2B5EF4-FFF2-40B4-BE49-F238E27FC236}">
                  <a16:creationId xmlns:a16="http://schemas.microsoft.com/office/drawing/2014/main" id="{02448B8C-22BD-2D28-F569-01B343B7AFB2}"/>
                </a:ext>
              </a:extLst>
            </p:cNvPr>
            <p:cNvSpPr/>
            <p:nvPr/>
          </p:nvSpPr>
          <p:spPr>
            <a:xfrm>
              <a:off x="2351633" y="1533363"/>
              <a:ext cx="102163" cy="15225"/>
            </a:xfrm>
            <a:custGeom>
              <a:avLst/>
              <a:gdLst/>
              <a:ahLst/>
              <a:cxnLst/>
              <a:rect l="l" t="t" r="r" b="b"/>
              <a:pathLst>
                <a:path w="5717" h="852" extrusionOk="0">
                  <a:moveTo>
                    <a:pt x="0" y="0"/>
                  </a:moveTo>
                  <a:lnTo>
                    <a:pt x="0" y="852"/>
                  </a:lnTo>
                  <a:lnTo>
                    <a:pt x="243" y="852"/>
                  </a:lnTo>
                  <a:lnTo>
                    <a:pt x="243" y="0"/>
                  </a:lnTo>
                  <a:close/>
                  <a:moveTo>
                    <a:pt x="5595" y="0"/>
                  </a:moveTo>
                  <a:lnTo>
                    <a:pt x="5595" y="852"/>
                  </a:lnTo>
                  <a:lnTo>
                    <a:pt x="5716" y="852"/>
                  </a:lnTo>
                  <a:lnTo>
                    <a:pt x="5716" y="0"/>
                  </a:lnTo>
                  <a:close/>
                </a:path>
              </a:pathLst>
            </a:custGeom>
            <a:solidFill>
              <a:srgbClr val="A99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2617;p40">
              <a:extLst>
                <a:ext uri="{FF2B5EF4-FFF2-40B4-BE49-F238E27FC236}">
                  <a16:creationId xmlns:a16="http://schemas.microsoft.com/office/drawing/2014/main" id="{58594BC6-DC6D-8B68-E06B-278515EE97C6}"/>
                </a:ext>
              </a:extLst>
            </p:cNvPr>
            <p:cNvSpPr/>
            <p:nvPr/>
          </p:nvSpPr>
          <p:spPr>
            <a:xfrm>
              <a:off x="2351633" y="1529021"/>
              <a:ext cx="102163" cy="19568"/>
            </a:xfrm>
            <a:custGeom>
              <a:avLst/>
              <a:gdLst/>
              <a:ahLst/>
              <a:cxnLst/>
              <a:rect l="l" t="t" r="r" b="b"/>
              <a:pathLst>
                <a:path w="5717" h="1095" fill="none" extrusionOk="0">
                  <a:moveTo>
                    <a:pt x="0" y="0"/>
                  </a:moveTo>
                  <a:lnTo>
                    <a:pt x="0" y="0"/>
                  </a:lnTo>
                  <a:lnTo>
                    <a:pt x="0" y="243"/>
                  </a:lnTo>
                  <a:lnTo>
                    <a:pt x="0" y="1095"/>
                  </a:lnTo>
                  <a:lnTo>
                    <a:pt x="243" y="1095"/>
                  </a:lnTo>
                  <a:lnTo>
                    <a:pt x="243" y="243"/>
                  </a:lnTo>
                  <a:lnTo>
                    <a:pt x="5595" y="243"/>
                  </a:lnTo>
                  <a:lnTo>
                    <a:pt x="5595" y="1095"/>
                  </a:lnTo>
                  <a:lnTo>
                    <a:pt x="5716" y="1095"/>
                  </a:lnTo>
                  <a:lnTo>
                    <a:pt x="5716" y="243"/>
                  </a:lnTo>
                  <a:lnTo>
                    <a:pt x="5108" y="243"/>
                  </a:lnTo>
                  <a:lnTo>
                    <a:pt x="0" y="24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2618;p40">
              <a:extLst>
                <a:ext uri="{FF2B5EF4-FFF2-40B4-BE49-F238E27FC236}">
                  <a16:creationId xmlns:a16="http://schemas.microsoft.com/office/drawing/2014/main" id="{783F81E7-254B-4D83-6297-67630A6228E5}"/>
                </a:ext>
              </a:extLst>
            </p:cNvPr>
            <p:cNvSpPr/>
            <p:nvPr/>
          </p:nvSpPr>
          <p:spPr>
            <a:xfrm>
              <a:off x="2351633" y="1529021"/>
              <a:ext cx="89118" cy="4360"/>
            </a:xfrm>
            <a:custGeom>
              <a:avLst/>
              <a:gdLst/>
              <a:ahLst/>
              <a:cxnLst/>
              <a:rect l="l" t="t" r="r" b="b"/>
              <a:pathLst>
                <a:path w="4987" h="244" extrusionOk="0">
                  <a:moveTo>
                    <a:pt x="0" y="0"/>
                  </a:moveTo>
                  <a:lnTo>
                    <a:pt x="0" y="243"/>
                  </a:lnTo>
                  <a:lnTo>
                    <a:pt x="4986" y="243"/>
                  </a:lnTo>
                  <a:lnTo>
                    <a:pt x="4986" y="0"/>
                  </a:lnTo>
                  <a:close/>
                </a:path>
              </a:pathLst>
            </a:custGeom>
            <a:solidFill>
              <a:srgbClr val="A99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2619;p40">
              <a:extLst>
                <a:ext uri="{FF2B5EF4-FFF2-40B4-BE49-F238E27FC236}">
                  <a16:creationId xmlns:a16="http://schemas.microsoft.com/office/drawing/2014/main" id="{ED088EE3-1E1D-BD40-F55A-EED0DAFE680B}"/>
                </a:ext>
              </a:extLst>
            </p:cNvPr>
            <p:cNvSpPr/>
            <p:nvPr/>
          </p:nvSpPr>
          <p:spPr>
            <a:xfrm>
              <a:off x="2351633" y="1529021"/>
              <a:ext cx="91298" cy="4360"/>
            </a:xfrm>
            <a:custGeom>
              <a:avLst/>
              <a:gdLst/>
              <a:ahLst/>
              <a:cxnLst/>
              <a:rect l="l" t="t" r="r" b="b"/>
              <a:pathLst>
                <a:path w="5109" h="244" fill="none" extrusionOk="0">
                  <a:moveTo>
                    <a:pt x="4986" y="0"/>
                  </a:moveTo>
                  <a:lnTo>
                    <a:pt x="4986" y="0"/>
                  </a:lnTo>
                  <a:lnTo>
                    <a:pt x="0" y="0"/>
                  </a:lnTo>
                  <a:lnTo>
                    <a:pt x="0" y="0"/>
                  </a:lnTo>
                  <a:lnTo>
                    <a:pt x="0" y="243"/>
                  </a:lnTo>
                  <a:lnTo>
                    <a:pt x="5108" y="243"/>
                  </a:lnTo>
                  <a:lnTo>
                    <a:pt x="4986" y="243"/>
                  </a:lnTo>
                  <a:lnTo>
                    <a:pt x="49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2620;p40">
              <a:extLst>
                <a:ext uri="{FF2B5EF4-FFF2-40B4-BE49-F238E27FC236}">
                  <a16:creationId xmlns:a16="http://schemas.microsoft.com/office/drawing/2014/main" id="{CFE8D627-5170-7BE4-0FE0-957A9F5957F1}"/>
                </a:ext>
              </a:extLst>
            </p:cNvPr>
            <p:cNvSpPr/>
            <p:nvPr/>
          </p:nvSpPr>
          <p:spPr>
            <a:xfrm>
              <a:off x="2440733" y="1529021"/>
              <a:ext cx="13063" cy="4360"/>
            </a:xfrm>
            <a:custGeom>
              <a:avLst/>
              <a:gdLst/>
              <a:ahLst/>
              <a:cxnLst/>
              <a:rect l="l" t="t" r="r" b="b"/>
              <a:pathLst>
                <a:path w="731" h="244" extrusionOk="0">
                  <a:moveTo>
                    <a:pt x="0" y="0"/>
                  </a:moveTo>
                  <a:lnTo>
                    <a:pt x="0" y="243"/>
                  </a:lnTo>
                  <a:lnTo>
                    <a:pt x="730" y="243"/>
                  </a:lnTo>
                  <a:lnTo>
                    <a:pt x="730" y="0"/>
                  </a:lnTo>
                  <a:close/>
                </a:path>
              </a:pathLst>
            </a:custGeom>
            <a:solidFill>
              <a:srgbClr val="A99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2621;p40">
              <a:extLst>
                <a:ext uri="{FF2B5EF4-FFF2-40B4-BE49-F238E27FC236}">
                  <a16:creationId xmlns:a16="http://schemas.microsoft.com/office/drawing/2014/main" id="{671FF51A-95C1-43C1-F8BA-6FEF9BA00521}"/>
                </a:ext>
              </a:extLst>
            </p:cNvPr>
            <p:cNvSpPr/>
            <p:nvPr/>
          </p:nvSpPr>
          <p:spPr>
            <a:xfrm>
              <a:off x="2440733" y="1529021"/>
              <a:ext cx="13063" cy="4360"/>
            </a:xfrm>
            <a:custGeom>
              <a:avLst/>
              <a:gdLst/>
              <a:ahLst/>
              <a:cxnLst/>
              <a:rect l="l" t="t" r="r" b="b"/>
              <a:pathLst>
                <a:path w="731" h="244" fill="none" extrusionOk="0">
                  <a:moveTo>
                    <a:pt x="730" y="0"/>
                  </a:moveTo>
                  <a:lnTo>
                    <a:pt x="609" y="0"/>
                  </a:lnTo>
                  <a:lnTo>
                    <a:pt x="244" y="0"/>
                  </a:lnTo>
                  <a:lnTo>
                    <a:pt x="0" y="0"/>
                  </a:lnTo>
                  <a:lnTo>
                    <a:pt x="0" y="243"/>
                  </a:lnTo>
                  <a:lnTo>
                    <a:pt x="122" y="243"/>
                  </a:lnTo>
                  <a:lnTo>
                    <a:pt x="730" y="243"/>
                  </a:lnTo>
                  <a:lnTo>
                    <a:pt x="7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2622;p40">
              <a:extLst>
                <a:ext uri="{FF2B5EF4-FFF2-40B4-BE49-F238E27FC236}">
                  <a16:creationId xmlns:a16="http://schemas.microsoft.com/office/drawing/2014/main" id="{7937F386-A50C-6ACC-657C-D006D9E3B3AD}"/>
                </a:ext>
              </a:extLst>
            </p:cNvPr>
            <p:cNvSpPr/>
            <p:nvPr/>
          </p:nvSpPr>
          <p:spPr>
            <a:xfrm>
              <a:off x="1065011" y="1539886"/>
              <a:ext cx="971503" cy="1034512"/>
            </a:xfrm>
            <a:custGeom>
              <a:avLst/>
              <a:gdLst/>
              <a:ahLst/>
              <a:cxnLst/>
              <a:rect l="l" t="t" r="r" b="b"/>
              <a:pathLst>
                <a:path w="54365" h="57891" extrusionOk="0">
                  <a:moveTo>
                    <a:pt x="1" y="0"/>
                  </a:moveTo>
                  <a:lnTo>
                    <a:pt x="1" y="4135"/>
                  </a:lnTo>
                  <a:lnTo>
                    <a:pt x="48891" y="4135"/>
                  </a:lnTo>
                  <a:lnTo>
                    <a:pt x="48891" y="10459"/>
                  </a:lnTo>
                  <a:lnTo>
                    <a:pt x="53999" y="10459"/>
                  </a:lnTo>
                  <a:lnTo>
                    <a:pt x="53999" y="10581"/>
                  </a:lnTo>
                  <a:lnTo>
                    <a:pt x="54243" y="10581"/>
                  </a:lnTo>
                  <a:lnTo>
                    <a:pt x="54243" y="12041"/>
                  </a:lnTo>
                  <a:lnTo>
                    <a:pt x="54364" y="12041"/>
                  </a:lnTo>
                  <a:lnTo>
                    <a:pt x="54364" y="9851"/>
                  </a:lnTo>
                  <a:lnTo>
                    <a:pt x="54243" y="9851"/>
                  </a:lnTo>
                  <a:lnTo>
                    <a:pt x="54243" y="7054"/>
                  </a:lnTo>
                  <a:lnTo>
                    <a:pt x="54364" y="7054"/>
                  </a:lnTo>
                  <a:lnTo>
                    <a:pt x="54364" y="4622"/>
                  </a:lnTo>
                  <a:lnTo>
                    <a:pt x="54243" y="4622"/>
                  </a:lnTo>
                  <a:lnTo>
                    <a:pt x="54243" y="1824"/>
                  </a:lnTo>
                  <a:lnTo>
                    <a:pt x="54364" y="1824"/>
                  </a:lnTo>
                  <a:lnTo>
                    <a:pt x="54364" y="0"/>
                  </a:lnTo>
                  <a:close/>
                  <a:moveTo>
                    <a:pt x="54243" y="14838"/>
                  </a:moveTo>
                  <a:lnTo>
                    <a:pt x="54243" y="17149"/>
                  </a:lnTo>
                  <a:lnTo>
                    <a:pt x="54364" y="17149"/>
                  </a:lnTo>
                  <a:lnTo>
                    <a:pt x="54364" y="14838"/>
                  </a:lnTo>
                  <a:close/>
                  <a:moveTo>
                    <a:pt x="54243" y="19946"/>
                  </a:moveTo>
                  <a:lnTo>
                    <a:pt x="54243" y="22135"/>
                  </a:lnTo>
                  <a:lnTo>
                    <a:pt x="54364" y="22135"/>
                  </a:lnTo>
                  <a:lnTo>
                    <a:pt x="54364" y="19946"/>
                  </a:lnTo>
                  <a:close/>
                  <a:moveTo>
                    <a:pt x="54243" y="24932"/>
                  </a:moveTo>
                  <a:lnTo>
                    <a:pt x="54243" y="27365"/>
                  </a:lnTo>
                  <a:lnTo>
                    <a:pt x="54364" y="27365"/>
                  </a:lnTo>
                  <a:lnTo>
                    <a:pt x="54364" y="24932"/>
                  </a:lnTo>
                  <a:close/>
                  <a:moveTo>
                    <a:pt x="54243" y="30040"/>
                  </a:moveTo>
                  <a:lnTo>
                    <a:pt x="54243" y="32351"/>
                  </a:lnTo>
                  <a:lnTo>
                    <a:pt x="54364" y="32351"/>
                  </a:lnTo>
                  <a:lnTo>
                    <a:pt x="54364" y="30040"/>
                  </a:lnTo>
                  <a:close/>
                  <a:moveTo>
                    <a:pt x="54243" y="35148"/>
                  </a:moveTo>
                  <a:lnTo>
                    <a:pt x="54243" y="37459"/>
                  </a:lnTo>
                  <a:lnTo>
                    <a:pt x="54364" y="37459"/>
                  </a:lnTo>
                  <a:lnTo>
                    <a:pt x="54364" y="35148"/>
                  </a:lnTo>
                  <a:close/>
                  <a:moveTo>
                    <a:pt x="54243" y="40256"/>
                  </a:moveTo>
                  <a:lnTo>
                    <a:pt x="54243" y="42445"/>
                  </a:lnTo>
                  <a:lnTo>
                    <a:pt x="54364" y="42445"/>
                  </a:lnTo>
                  <a:lnTo>
                    <a:pt x="54364" y="40256"/>
                  </a:lnTo>
                  <a:close/>
                  <a:moveTo>
                    <a:pt x="54243" y="45243"/>
                  </a:moveTo>
                  <a:lnTo>
                    <a:pt x="54243" y="47675"/>
                  </a:lnTo>
                  <a:lnTo>
                    <a:pt x="54364" y="47675"/>
                  </a:lnTo>
                  <a:lnTo>
                    <a:pt x="54364" y="45243"/>
                  </a:lnTo>
                  <a:close/>
                  <a:moveTo>
                    <a:pt x="54243" y="50472"/>
                  </a:moveTo>
                  <a:lnTo>
                    <a:pt x="54243" y="52661"/>
                  </a:lnTo>
                  <a:lnTo>
                    <a:pt x="54364" y="52661"/>
                  </a:lnTo>
                  <a:lnTo>
                    <a:pt x="54364" y="50472"/>
                  </a:lnTo>
                  <a:close/>
                  <a:moveTo>
                    <a:pt x="12649" y="54242"/>
                  </a:moveTo>
                  <a:lnTo>
                    <a:pt x="12649" y="56067"/>
                  </a:lnTo>
                  <a:lnTo>
                    <a:pt x="48891" y="56067"/>
                  </a:lnTo>
                  <a:lnTo>
                    <a:pt x="48891" y="57891"/>
                  </a:lnTo>
                  <a:lnTo>
                    <a:pt x="54243" y="57891"/>
                  </a:lnTo>
                  <a:lnTo>
                    <a:pt x="54243" y="57769"/>
                  </a:lnTo>
                  <a:lnTo>
                    <a:pt x="54364" y="57769"/>
                  </a:lnTo>
                  <a:lnTo>
                    <a:pt x="54364" y="55459"/>
                  </a:lnTo>
                  <a:lnTo>
                    <a:pt x="54243" y="55459"/>
                  </a:lnTo>
                  <a:lnTo>
                    <a:pt x="54243" y="54242"/>
                  </a:lnTo>
                  <a:close/>
                </a:path>
              </a:pathLst>
            </a:custGeom>
            <a:solidFill>
              <a:srgbClr val="ADA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2623;p40">
              <a:extLst>
                <a:ext uri="{FF2B5EF4-FFF2-40B4-BE49-F238E27FC236}">
                  <a16:creationId xmlns:a16="http://schemas.microsoft.com/office/drawing/2014/main" id="{BB8CF648-38B9-2FC4-7E1D-4919FB908A02}"/>
                </a:ext>
              </a:extLst>
            </p:cNvPr>
            <p:cNvSpPr/>
            <p:nvPr/>
          </p:nvSpPr>
          <p:spPr>
            <a:xfrm>
              <a:off x="1291049" y="2509190"/>
              <a:ext cx="745465" cy="65208"/>
            </a:xfrm>
            <a:custGeom>
              <a:avLst/>
              <a:gdLst/>
              <a:ahLst/>
              <a:cxnLst/>
              <a:rect l="l" t="t" r="r" b="b"/>
              <a:pathLst>
                <a:path w="41716" h="3649" fill="none" extrusionOk="0">
                  <a:moveTo>
                    <a:pt x="41594" y="0"/>
                  </a:moveTo>
                  <a:lnTo>
                    <a:pt x="0" y="0"/>
                  </a:lnTo>
                  <a:lnTo>
                    <a:pt x="0" y="1825"/>
                  </a:lnTo>
                  <a:lnTo>
                    <a:pt x="36242" y="1825"/>
                  </a:lnTo>
                  <a:lnTo>
                    <a:pt x="36242" y="3649"/>
                  </a:lnTo>
                  <a:lnTo>
                    <a:pt x="38675" y="3649"/>
                  </a:lnTo>
                  <a:lnTo>
                    <a:pt x="38675" y="3649"/>
                  </a:lnTo>
                  <a:lnTo>
                    <a:pt x="41594" y="3649"/>
                  </a:lnTo>
                  <a:lnTo>
                    <a:pt x="41594" y="3527"/>
                  </a:lnTo>
                  <a:lnTo>
                    <a:pt x="41715" y="3527"/>
                  </a:lnTo>
                  <a:lnTo>
                    <a:pt x="41715" y="1217"/>
                  </a:lnTo>
                  <a:lnTo>
                    <a:pt x="41594" y="1217"/>
                  </a:lnTo>
                  <a:lnTo>
                    <a:pt x="415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2624;p40">
              <a:extLst>
                <a:ext uri="{FF2B5EF4-FFF2-40B4-BE49-F238E27FC236}">
                  <a16:creationId xmlns:a16="http://schemas.microsoft.com/office/drawing/2014/main" id="{CF5BD732-656E-A331-4BB6-0E2ACDB59229}"/>
                </a:ext>
              </a:extLst>
            </p:cNvPr>
            <p:cNvSpPr/>
            <p:nvPr/>
          </p:nvSpPr>
          <p:spPr>
            <a:xfrm>
              <a:off x="2034316" y="2441820"/>
              <a:ext cx="2198" cy="39135"/>
            </a:xfrm>
            <a:custGeom>
              <a:avLst/>
              <a:gdLst/>
              <a:ahLst/>
              <a:cxnLst/>
              <a:rect l="l" t="t" r="r" b="b"/>
              <a:pathLst>
                <a:path w="123" h="2190" fill="none" extrusionOk="0">
                  <a:moveTo>
                    <a:pt x="122" y="0"/>
                  </a:moveTo>
                  <a:lnTo>
                    <a:pt x="1" y="0"/>
                  </a:lnTo>
                  <a:lnTo>
                    <a:pt x="1" y="2189"/>
                  </a:lnTo>
                  <a:lnTo>
                    <a:pt x="122" y="2189"/>
                  </a:lnTo>
                  <a:lnTo>
                    <a:pt x="1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2625;p40">
              <a:extLst>
                <a:ext uri="{FF2B5EF4-FFF2-40B4-BE49-F238E27FC236}">
                  <a16:creationId xmlns:a16="http://schemas.microsoft.com/office/drawing/2014/main" id="{C23031D5-F11C-4136-DFB0-3B907AEC5E39}"/>
                </a:ext>
              </a:extLst>
            </p:cNvPr>
            <p:cNvSpPr/>
            <p:nvPr/>
          </p:nvSpPr>
          <p:spPr>
            <a:xfrm>
              <a:off x="2034316" y="2348360"/>
              <a:ext cx="2198" cy="43478"/>
            </a:xfrm>
            <a:custGeom>
              <a:avLst/>
              <a:gdLst/>
              <a:ahLst/>
              <a:cxnLst/>
              <a:rect l="l" t="t" r="r" b="b"/>
              <a:pathLst>
                <a:path w="123" h="2433" fill="none" extrusionOk="0">
                  <a:moveTo>
                    <a:pt x="122" y="1"/>
                  </a:moveTo>
                  <a:lnTo>
                    <a:pt x="1" y="1"/>
                  </a:lnTo>
                  <a:lnTo>
                    <a:pt x="1" y="2433"/>
                  </a:lnTo>
                  <a:lnTo>
                    <a:pt x="122" y="2433"/>
                  </a:lnTo>
                  <a:lnTo>
                    <a:pt x="1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2626;p40">
              <a:extLst>
                <a:ext uri="{FF2B5EF4-FFF2-40B4-BE49-F238E27FC236}">
                  <a16:creationId xmlns:a16="http://schemas.microsoft.com/office/drawing/2014/main" id="{37275DB1-347B-32F8-A026-BC0848F68A2B}"/>
                </a:ext>
              </a:extLst>
            </p:cNvPr>
            <p:cNvSpPr/>
            <p:nvPr/>
          </p:nvSpPr>
          <p:spPr>
            <a:xfrm>
              <a:off x="2034316" y="2259261"/>
              <a:ext cx="2198" cy="39135"/>
            </a:xfrm>
            <a:custGeom>
              <a:avLst/>
              <a:gdLst/>
              <a:ahLst/>
              <a:cxnLst/>
              <a:rect l="l" t="t" r="r" b="b"/>
              <a:pathLst>
                <a:path w="123" h="2190" fill="none" extrusionOk="0">
                  <a:moveTo>
                    <a:pt x="122" y="0"/>
                  </a:moveTo>
                  <a:lnTo>
                    <a:pt x="1" y="0"/>
                  </a:lnTo>
                  <a:lnTo>
                    <a:pt x="1" y="2189"/>
                  </a:lnTo>
                  <a:lnTo>
                    <a:pt x="122" y="2189"/>
                  </a:lnTo>
                  <a:lnTo>
                    <a:pt x="1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2627;p40">
              <a:extLst>
                <a:ext uri="{FF2B5EF4-FFF2-40B4-BE49-F238E27FC236}">
                  <a16:creationId xmlns:a16="http://schemas.microsoft.com/office/drawing/2014/main" id="{99EBF4A5-73AA-C01C-5152-2872B8422ED0}"/>
                </a:ext>
              </a:extLst>
            </p:cNvPr>
            <p:cNvSpPr/>
            <p:nvPr/>
          </p:nvSpPr>
          <p:spPr>
            <a:xfrm>
              <a:off x="2034316" y="2167981"/>
              <a:ext cx="2198" cy="41298"/>
            </a:xfrm>
            <a:custGeom>
              <a:avLst/>
              <a:gdLst/>
              <a:ahLst/>
              <a:cxnLst/>
              <a:rect l="l" t="t" r="r" b="b"/>
              <a:pathLst>
                <a:path w="123" h="2311" fill="none" extrusionOk="0">
                  <a:moveTo>
                    <a:pt x="122" y="0"/>
                  </a:moveTo>
                  <a:lnTo>
                    <a:pt x="1" y="0"/>
                  </a:lnTo>
                  <a:lnTo>
                    <a:pt x="1" y="2311"/>
                  </a:lnTo>
                  <a:lnTo>
                    <a:pt x="122" y="2311"/>
                  </a:lnTo>
                  <a:lnTo>
                    <a:pt x="1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2628;p40">
              <a:extLst>
                <a:ext uri="{FF2B5EF4-FFF2-40B4-BE49-F238E27FC236}">
                  <a16:creationId xmlns:a16="http://schemas.microsoft.com/office/drawing/2014/main" id="{90410459-2CB9-0CB2-4189-1CEB8469F7A3}"/>
                </a:ext>
              </a:extLst>
            </p:cNvPr>
            <p:cNvSpPr/>
            <p:nvPr/>
          </p:nvSpPr>
          <p:spPr>
            <a:xfrm>
              <a:off x="2034316" y="2076701"/>
              <a:ext cx="2198" cy="41298"/>
            </a:xfrm>
            <a:custGeom>
              <a:avLst/>
              <a:gdLst/>
              <a:ahLst/>
              <a:cxnLst/>
              <a:rect l="l" t="t" r="r" b="b"/>
              <a:pathLst>
                <a:path w="123" h="2311" fill="none" extrusionOk="0">
                  <a:moveTo>
                    <a:pt x="122" y="0"/>
                  </a:moveTo>
                  <a:lnTo>
                    <a:pt x="1" y="0"/>
                  </a:lnTo>
                  <a:lnTo>
                    <a:pt x="1" y="2311"/>
                  </a:lnTo>
                  <a:lnTo>
                    <a:pt x="122" y="2311"/>
                  </a:lnTo>
                  <a:lnTo>
                    <a:pt x="1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2629;p40">
              <a:extLst>
                <a:ext uri="{FF2B5EF4-FFF2-40B4-BE49-F238E27FC236}">
                  <a16:creationId xmlns:a16="http://schemas.microsoft.com/office/drawing/2014/main" id="{4BE1D505-92E1-4591-7196-8F22573D38DA}"/>
                </a:ext>
              </a:extLst>
            </p:cNvPr>
            <p:cNvSpPr/>
            <p:nvPr/>
          </p:nvSpPr>
          <p:spPr>
            <a:xfrm>
              <a:off x="2034316" y="1985421"/>
              <a:ext cx="2198" cy="43478"/>
            </a:xfrm>
            <a:custGeom>
              <a:avLst/>
              <a:gdLst/>
              <a:ahLst/>
              <a:cxnLst/>
              <a:rect l="l" t="t" r="r" b="b"/>
              <a:pathLst>
                <a:path w="123" h="2433" fill="none" extrusionOk="0">
                  <a:moveTo>
                    <a:pt x="122" y="0"/>
                  </a:moveTo>
                  <a:lnTo>
                    <a:pt x="1" y="0"/>
                  </a:lnTo>
                  <a:lnTo>
                    <a:pt x="1" y="2433"/>
                  </a:lnTo>
                  <a:lnTo>
                    <a:pt x="122" y="2433"/>
                  </a:lnTo>
                  <a:lnTo>
                    <a:pt x="1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2630;p40">
              <a:extLst>
                <a:ext uri="{FF2B5EF4-FFF2-40B4-BE49-F238E27FC236}">
                  <a16:creationId xmlns:a16="http://schemas.microsoft.com/office/drawing/2014/main" id="{408FE489-F59E-FFCA-161B-DE4A5024C40B}"/>
                </a:ext>
              </a:extLst>
            </p:cNvPr>
            <p:cNvSpPr/>
            <p:nvPr/>
          </p:nvSpPr>
          <p:spPr>
            <a:xfrm>
              <a:off x="2034316" y="1896303"/>
              <a:ext cx="2198" cy="39135"/>
            </a:xfrm>
            <a:custGeom>
              <a:avLst/>
              <a:gdLst/>
              <a:ahLst/>
              <a:cxnLst/>
              <a:rect l="l" t="t" r="r" b="b"/>
              <a:pathLst>
                <a:path w="123" h="2190" fill="none" extrusionOk="0">
                  <a:moveTo>
                    <a:pt x="122" y="1"/>
                  </a:moveTo>
                  <a:lnTo>
                    <a:pt x="1" y="1"/>
                  </a:lnTo>
                  <a:lnTo>
                    <a:pt x="1" y="2190"/>
                  </a:lnTo>
                  <a:lnTo>
                    <a:pt x="122" y="2190"/>
                  </a:lnTo>
                  <a:lnTo>
                    <a:pt x="1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2631;p40">
              <a:extLst>
                <a:ext uri="{FF2B5EF4-FFF2-40B4-BE49-F238E27FC236}">
                  <a16:creationId xmlns:a16="http://schemas.microsoft.com/office/drawing/2014/main" id="{7E74E567-2569-257F-5994-339826A5200C}"/>
                </a:ext>
              </a:extLst>
            </p:cNvPr>
            <p:cNvSpPr/>
            <p:nvPr/>
          </p:nvSpPr>
          <p:spPr>
            <a:xfrm>
              <a:off x="2034316" y="1805023"/>
              <a:ext cx="2198" cy="41315"/>
            </a:xfrm>
            <a:custGeom>
              <a:avLst/>
              <a:gdLst/>
              <a:ahLst/>
              <a:cxnLst/>
              <a:rect l="l" t="t" r="r" b="b"/>
              <a:pathLst>
                <a:path w="123" h="2312" fill="none" extrusionOk="0">
                  <a:moveTo>
                    <a:pt x="122" y="1"/>
                  </a:moveTo>
                  <a:lnTo>
                    <a:pt x="1" y="1"/>
                  </a:lnTo>
                  <a:lnTo>
                    <a:pt x="1" y="2312"/>
                  </a:lnTo>
                  <a:lnTo>
                    <a:pt x="122" y="2312"/>
                  </a:lnTo>
                  <a:lnTo>
                    <a:pt x="1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2632;p40">
              <a:extLst>
                <a:ext uri="{FF2B5EF4-FFF2-40B4-BE49-F238E27FC236}">
                  <a16:creationId xmlns:a16="http://schemas.microsoft.com/office/drawing/2014/main" id="{AC24A796-ED98-608A-CC34-64DB5383B1EE}"/>
                </a:ext>
              </a:extLst>
            </p:cNvPr>
            <p:cNvSpPr/>
            <p:nvPr/>
          </p:nvSpPr>
          <p:spPr>
            <a:xfrm>
              <a:off x="1065011" y="1539886"/>
              <a:ext cx="971503" cy="215173"/>
            </a:xfrm>
            <a:custGeom>
              <a:avLst/>
              <a:gdLst/>
              <a:ahLst/>
              <a:cxnLst/>
              <a:rect l="l" t="t" r="r" b="b"/>
              <a:pathLst>
                <a:path w="54365" h="12041" fill="none" extrusionOk="0">
                  <a:moveTo>
                    <a:pt x="54364" y="0"/>
                  </a:moveTo>
                  <a:lnTo>
                    <a:pt x="1" y="0"/>
                  </a:lnTo>
                  <a:lnTo>
                    <a:pt x="1" y="4135"/>
                  </a:lnTo>
                  <a:lnTo>
                    <a:pt x="48891" y="4135"/>
                  </a:lnTo>
                  <a:lnTo>
                    <a:pt x="48891" y="10459"/>
                  </a:lnTo>
                  <a:lnTo>
                    <a:pt x="53999" y="10459"/>
                  </a:lnTo>
                  <a:lnTo>
                    <a:pt x="53999" y="10581"/>
                  </a:lnTo>
                  <a:lnTo>
                    <a:pt x="54243" y="10581"/>
                  </a:lnTo>
                  <a:lnTo>
                    <a:pt x="54243" y="12041"/>
                  </a:lnTo>
                  <a:lnTo>
                    <a:pt x="54364" y="12041"/>
                  </a:lnTo>
                  <a:lnTo>
                    <a:pt x="54364" y="9851"/>
                  </a:lnTo>
                  <a:lnTo>
                    <a:pt x="54243" y="9851"/>
                  </a:lnTo>
                  <a:lnTo>
                    <a:pt x="54243" y="7054"/>
                  </a:lnTo>
                  <a:lnTo>
                    <a:pt x="54364" y="7054"/>
                  </a:lnTo>
                  <a:lnTo>
                    <a:pt x="54364" y="4622"/>
                  </a:lnTo>
                  <a:lnTo>
                    <a:pt x="54243" y="4622"/>
                  </a:lnTo>
                  <a:lnTo>
                    <a:pt x="54243" y="1824"/>
                  </a:lnTo>
                  <a:lnTo>
                    <a:pt x="54364" y="1824"/>
                  </a:lnTo>
                  <a:lnTo>
                    <a:pt x="5436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2633;p40">
              <a:extLst>
                <a:ext uri="{FF2B5EF4-FFF2-40B4-BE49-F238E27FC236}">
                  <a16:creationId xmlns:a16="http://schemas.microsoft.com/office/drawing/2014/main" id="{5004014C-2FCC-3A1F-4086-5D4C4B237E92}"/>
                </a:ext>
              </a:extLst>
            </p:cNvPr>
            <p:cNvSpPr/>
            <p:nvPr/>
          </p:nvSpPr>
          <p:spPr>
            <a:xfrm>
              <a:off x="1065011" y="1468156"/>
              <a:ext cx="847628" cy="71748"/>
            </a:xfrm>
            <a:custGeom>
              <a:avLst/>
              <a:gdLst/>
              <a:ahLst/>
              <a:cxnLst/>
              <a:rect l="l" t="t" r="r" b="b"/>
              <a:pathLst>
                <a:path w="47433" h="4015" extrusionOk="0">
                  <a:moveTo>
                    <a:pt x="1" y="1"/>
                  </a:moveTo>
                  <a:lnTo>
                    <a:pt x="1" y="4014"/>
                  </a:lnTo>
                  <a:lnTo>
                    <a:pt x="47432" y="4014"/>
                  </a:lnTo>
                  <a:lnTo>
                    <a:pt x="47432" y="1"/>
                  </a:lnTo>
                  <a:close/>
                </a:path>
              </a:pathLst>
            </a:custGeom>
            <a:solidFill>
              <a:srgbClr val="5552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2634;p40">
              <a:extLst>
                <a:ext uri="{FF2B5EF4-FFF2-40B4-BE49-F238E27FC236}">
                  <a16:creationId xmlns:a16="http://schemas.microsoft.com/office/drawing/2014/main" id="{2EBD5A11-BBAE-9B53-D856-44293F85A41B}"/>
                </a:ext>
              </a:extLst>
            </p:cNvPr>
            <p:cNvSpPr/>
            <p:nvPr/>
          </p:nvSpPr>
          <p:spPr>
            <a:xfrm>
              <a:off x="1065011" y="1468156"/>
              <a:ext cx="971503" cy="71748"/>
            </a:xfrm>
            <a:custGeom>
              <a:avLst/>
              <a:gdLst/>
              <a:ahLst/>
              <a:cxnLst/>
              <a:rect l="l" t="t" r="r" b="b"/>
              <a:pathLst>
                <a:path w="54365" h="4015" fill="none" extrusionOk="0">
                  <a:moveTo>
                    <a:pt x="47432" y="1"/>
                  </a:moveTo>
                  <a:lnTo>
                    <a:pt x="1" y="1"/>
                  </a:lnTo>
                  <a:lnTo>
                    <a:pt x="1" y="4014"/>
                  </a:lnTo>
                  <a:lnTo>
                    <a:pt x="54364" y="4014"/>
                  </a:lnTo>
                  <a:lnTo>
                    <a:pt x="47432" y="4014"/>
                  </a:lnTo>
                  <a:lnTo>
                    <a:pt x="474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2635;p40">
              <a:extLst>
                <a:ext uri="{FF2B5EF4-FFF2-40B4-BE49-F238E27FC236}">
                  <a16:creationId xmlns:a16="http://schemas.microsoft.com/office/drawing/2014/main" id="{971407F3-1C8A-3B56-909A-BC806361A58D}"/>
                </a:ext>
              </a:extLst>
            </p:cNvPr>
            <p:cNvSpPr/>
            <p:nvPr/>
          </p:nvSpPr>
          <p:spPr>
            <a:xfrm>
              <a:off x="1912621" y="1468156"/>
              <a:ext cx="123893" cy="71748"/>
            </a:xfrm>
            <a:custGeom>
              <a:avLst/>
              <a:gdLst/>
              <a:ahLst/>
              <a:cxnLst/>
              <a:rect l="l" t="t" r="r" b="b"/>
              <a:pathLst>
                <a:path w="6933" h="4015" extrusionOk="0">
                  <a:moveTo>
                    <a:pt x="0" y="1"/>
                  </a:moveTo>
                  <a:lnTo>
                    <a:pt x="0" y="4014"/>
                  </a:lnTo>
                  <a:lnTo>
                    <a:pt x="6932" y="4014"/>
                  </a:lnTo>
                  <a:lnTo>
                    <a:pt x="6932" y="3649"/>
                  </a:lnTo>
                  <a:lnTo>
                    <a:pt x="6811" y="3649"/>
                  </a:lnTo>
                  <a:lnTo>
                    <a:pt x="6811" y="852"/>
                  </a:lnTo>
                  <a:lnTo>
                    <a:pt x="6932" y="852"/>
                  </a:lnTo>
                  <a:lnTo>
                    <a:pt x="6932" y="1"/>
                  </a:lnTo>
                  <a:close/>
                </a:path>
              </a:pathLst>
            </a:custGeom>
            <a:solidFill>
              <a:srgbClr val="5552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2636;p40">
              <a:extLst>
                <a:ext uri="{FF2B5EF4-FFF2-40B4-BE49-F238E27FC236}">
                  <a16:creationId xmlns:a16="http://schemas.microsoft.com/office/drawing/2014/main" id="{62D23152-E551-EA95-FB68-54287927D05F}"/>
                </a:ext>
              </a:extLst>
            </p:cNvPr>
            <p:cNvSpPr/>
            <p:nvPr/>
          </p:nvSpPr>
          <p:spPr>
            <a:xfrm>
              <a:off x="1912621" y="1468156"/>
              <a:ext cx="123893" cy="71748"/>
            </a:xfrm>
            <a:custGeom>
              <a:avLst/>
              <a:gdLst/>
              <a:ahLst/>
              <a:cxnLst/>
              <a:rect l="l" t="t" r="r" b="b"/>
              <a:pathLst>
                <a:path w="6933" h="4015" fill="none" extrusionOk="0">
                  <a:moveTo>
                    <a:pt x="6932" y="1"/>
                  </a:moveTo>
                  <a:lnTo>
                    <a:pt x="1459" y="1"/>
                  </a:lnTo>
                  <a:lnTo>
                    <a:pt x="0" y="1"/>
                  </a:lnTo>
                  <a:lnTo>
                    <a:pt x="0" y="4014"/>
                  </a:lnTo>
                  <a:lnTo>
                    <a:pt x="6932" y="4014"/>
                  </a:lnTo>
                  <a:lnTo>
                    <a:pt x="6932" y="3649"/>
                  </a:lnTo>
                  <a:lnTo>
                    <a:pt x="6811" y="3649"/>
                  </a:lnTo>
                  <a:lnTo>
                    <a:pt x="6811" y="852"/>
                  </a:lnTo>
                  <a:lnTo>
                    <a:pt x="6932" y="852"/>
                  </a:lnTo>
                  <a:lnTo>
                    <a:pt x="69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2637;p40">
              <a:extLst>
                <a:ext uri="{FF2B5EF4-FFF2-40B4-BE49-F238E27FC236}">
                  <a16:creationId xmlns:a16="http://schemas.microsoft.com/office/drawing/2014/main" id="{49870725-4152-F6C4-CE11-DFAAA725EC27}"/>
                </a:ext>
              </a:extLst>
            </p:cNvPr>
            <p:cNvSpPr/>
            <p:nvPr/>
          </p:nvSpPr>
          <p:spPr>
            <a:xfrm>
              <a:off x="1938693" y="1726788"/>
              <a:ext cx="91298" cy="2198"/>
            </a:xfrm>
            <a:custGeom>
              <a:avLst/>
              <a:gdLst/>
              <a:ahLst/>
              <a:cxnLst/>
              <a:rect l="l" t="t" r="r" b="b"/>
              <a:pathLst>
                <a:path w="5109" h="123" extrusionOk="0">
                  <a:moveTo>
                    <a:pt x="0" y="0"/>
                  </a:moveTo>
                  <a:lnTo>
                    <a:pt x="0" y="122"/>
                  </a:lnTo>
                  <a:lnTo>
                    <a:pt x="5108" y="122"/>
                  </a:lnTo>
                  <a:lnTo>
                    <a:pt x="5108" y="0"/>
                  </a:lnTo>
                  <a:close/>
                </a:path>
              </a:pathLst>
            </a:custGeom>
            <a:solidFill>
              <a:srgbClr val="C0BD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2638;p40">
              <a:extLst>
                <a:ext uri="{FF2B5EF4-FFF2-40B4-BE49-F238E27FC236}">
                  <a16:creationId xmlns:a16="http://schemas.microsoft.com/office/drawing/2014/main" id="{0E21AC51-F279-C8C4-E4B9-A67E814CE77F}"/>
                </a:ext>
              </a:extLst>
            </p:cNvPr>
            <p:cNvSpPr/>
            <p:nvPr/>
          </p:nvSpPr>
          <p:spPr>
            <a:xfrm>
              <a:off x="1938693" y="1726788"/>
              <a:ext cx="91298" cy="2198"/>
            </a:xfrm>
            <a:custGeom>
              <a:avLst/>
              <a:gdLst/>
              <a:ahLst/>
              <a:cxnLst/>
              <a:rect l="l" t="t" r="r" b="b"/>
              <a:pathLst>
                <a:path w="5109" h="123" fill="none" extrusionOk="0">
                  <a:moveTo>
                    <a:pt x="5108" y="0"/>
                  </a:moveTo>
                  <a:lnTo>
                    <a:pt x="0" y="0"/>
                  </a:lnTo>
                  <a:lnTo>
                    <a:pt x="0" y="122"/>
                  </a:lnTo>
                  <a:lnTo>
                    <a:pt x="5108" y="122"/>
                  </a:lnTo>
                  <a:lnTo>
                    <a:pt x="51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2639;p40">
              <a:extLst>
                <a:ext uri="{FF2B5EF4-FFF2-40B4-BE49-F238E27FC236}">
                  <a16:creationId xmlns:a16="http://schemas.microsoft.com/office/drawing/2014/main" id="{312AC695-D6B4-ED5F-4B86-6492C2672D8F}"/>
                </a:ext>
              </a:extLst>
            </p:cNvPr>
            <p:cNvSpPr/>
            <p:nvPr/>
          </p:nvSpPr>
          <p:spPr>
            <a:xfrm>
              <a:off x="1938693" y="2480938"/>
              <a:ext cx="69568" cy="2180"/>
            </a:xfrm>
            <a:custGeom>
              <a:avLst/>
              <a:gdLst/>
              <a:ahLst/>
              <a:cxnLst/>
              <a:rect l="l" t="t" r="r" b="b"/>
              <a:pathLst>
                <a:path w="3893" h="122" extrusionOk="0">
                  <a:moveTo>
                    <a:pt x="0" y="0"/>
                  </a:moveTo>
                  <a:lnTo>
                    <a:pt x="0" y="122"/>
                  </a:lnTo>
                  <a:lnTo>
                    <a:pt x="1095" y="122"/>
                  </a:lnTo>
                  <a:lnTo>
                    <a:pt x="973" y="0"/>
                  </a:lnTo>
                  <a:close/>
                  <a:moveTo>
                    <a:pt x="2554" y="0"/>
                  </a:moveTo>
                  <a:lnTo>
                    <a:pt x="2676" y="122"/>
                  </a:lnTo>
                  <a:lnTo>
                    <a:pt x="3892" y="122"/>
                  </a:lnTo>
                  <a:lnTo>
                    <a:pt x="3892" y="0"/>
                  </a:lnTo>
                  <a:close/>
                </a:path>
              </a:pathLst>
            </a:custGeom>
            <a:solidFill>
              <a:srgbClr val="B39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2640;p40">
              <a:extLst>
                <a:ext uri="{FF2B5EF4-FFF2-40B4-BE49-F238E27FC236}">
                  <a16:creationId xmlns:a16="http://schemas.microsoft.com/office/drawing/2014/main" id="{4E6F0F07-ACA9-F65A-8B33-84ECB3ACC506}"/>
                </a:ext>
              </a:extLst>
            </p:cNvPr>
            <p:cNvSpPr/>
            <p:nvPr/>
          </p:nvSpPr>
          <p:spPr>
            <a:xfrm>
              <a:off x="1938693" y="2480938"/>
              <a:ext cx="19586" cy="2180"/>
            </a:xfrm>
            <a:custGeom>
              <a:avLst/>
              <a:gdLst/>
              <a:ahLst/>
              <a:cxnLst/>
              <a:rect l="l" t="t" r="r" b="b"/>
              <a:pathLst>
                <a:path w="1096" h="122" fill="none" extrusionOk="0">
                  <a:moveTo>
                    <a:pt x="973" y="0"/>
                  </a:moveTo>
                  <a:lnTo>
                    <a:pt x="0" y="0"/>
                  </a:lnTo>
                  <a:lnTo>
                    <a:pt x="0" y="122"/>
                  </a:lnTo>
                  <a:lnTo>
                    <a:pt x="1095" y="122"/>
                  </a:lnTo>
                  <a:lnTo>
                    <a:pt x="97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2641;p40">
              <a:extLst>
                <a:ext uri="{FF2B5EF4-FFF2-40B4-BE49-F238E27FC236}">
                  <a16:creationId xmlns:a16="http://schemas.microsoft.com/office/drawing/2014/main" id="{6F282E3E-5071-403D-8986-DC74554B9BE6}"/>
                </a:ext>
              </a:extLst>
            </p:cNvPr>
            <p:cNvSpPr/>
            <p:nvPr/>
          </p:nvSpPr>
          <p:spPr>
            <a:xfrm>
              <a:off x="1984333" y="2480938"/>
              <a:ext cx="23928" cy="2180"/>
            </a:xfrm>
            <a:custGeom>
              <a:avLst/>
              <a:gdLst/>
              <a:ahLst/>
              <a:cxnLst/>
              <a:rect l="l" t="t" r="r" b="b"/>
              <a:pathLst>
                <a:path w="1339" h="122" fill="none" extrusionOk="0">
                  <a:moveTo>
                    <a:pt x="1338" y="0"/>
                  </a:moveTo>
                  <a:lnTo>
                    <a:pt x="0" y="0"/>
                  </a:lnTo>
                  <a:lnTo>
                    <a:pt x="122" y="122"/>
                  </a:lnTo>
                  <a:lnTo>
                    <a:pt x="1338" y="122"/>
                  </a:lnTo>
                  <a:lnTo>
                    <a:pt x="13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2642;p40">
              <a:extLst>
                <a:ext uri="{FF2B5EF4-FFF2-40B4-BE49-F238E27FC236}">
                  <a16:creationId xmlns:a16="http://schemas.microsoft.com/office/drawing/2014/main" id="{766932B0-CCB2-524B-73BC-9566325F0D10}"/>
                </a:ext>
              </a:extLst>
            </p:cNvPr>
            <p:cNvSpPr/>
            <p:nvPr/>
          </p:nvSpPr>
          <p:spPr>
            <a:xfrm>
              <a:off x="1938693" y="1755041"/>
              <a:ext cx="69568" cy="725915"/>
            </a:xfrm>
            <a:custGeom>
              <a:avLst/>
              <a:gdLst/>
              <a:ahLst/>
              <a:cxnLst/>
              <a:rect l="l" t="t" r="r" b="b"/>
              <a:pathLst>
                <a:path w="3893" h="40622" extrusionOk="0">
                  <a:moveTo>
                    <a:pt x="0" y="1"/>
                  </a:moveTo>
                  <a:lnTo>
                    <a:pt x="0" y="3163"/>
                  </a:lnTo>
                  <a:lnTo>
                    <a:pt x="3892" y="3163"/>
                  </a:lnTo>
                  <a:lnTo>
                    <a:pt x="3892" y="1"/>
                  </a:lnTo>
                  <a:close/>
                  <a:moveTo>
                    <a:pt x="0" y="4622"/>
                  </a:moveTo>
                  <a:lnTo>
                    <a:pt x="0" y="9000"/>
                  </a:lnTo>
                  <a:lnTo>
                    <a:pt x="3892" y="12892"/>
                  </a:lnTo>
                  <a:lnTo>
                    <a:pt x="3892" y="4622"/>
                  </a:lnTo>
                  <a:close/>
                  <a:moveTo>
                    <a:pt x="0" y="10460"/>
                  </a:moveTo>
                  <a:lnTo>
                    <a:pt x="0" y="11798"/>
                  </a:lnTo>
                  <a:lnTo>
                    <a:pt x="3892" y="15689"/>
                  </a:lnTo>
                  <a:lnTo>
                    <a:pt x="3892" y="14473"/>
                  </a:lnTo>
                  <a:lnTo>
                    <a:pt x="0" y="10460"/>
                  </a:lnTo>
                  <a:close/>
                  <a:moveTo>
                    <a:pt x="0" y="39527"/>
                  </a:moveTo>
                  <a:lnTo>
                    <a:pt x="0" y="40621"/>
                  </a:lnTo>
                  <a:lnTo>
                    <a:pt x="973" y="40621"/>
                  </a:lnTo>
                  <a:lnTo>
                    <a:pt x="0" y="39527"/>
                  </a:lnTo>
                  <a:close/>
                  <a:moveTo>
                    <a:pt x="0" y="28459"/>
                  </a:moveTo>
                  <a:lnTo>
                    <a:pt x="0" y="38067"/>
                  </a:lnTo>
                  <a:lnTo>
                    <a:pt x="2554" y="40621"/>
                  </a:lnTo>
                  <a:lnTo>
                    <a:pt x="3892" y="40621"/>
                  </a:lnTo>
                  <a:lnTo>
                    <a:pt x="3892" y="32473"/>
                  </a:lnTo>
                  <a:lnTo>
                    <a:pt x="0" y="28459"/>
                  </a:lnTo>
                  <a:close/>
                </a:path>
              </a:pathLst>
            </a:custGeom>
            <a:solidFill>
              <a:srgbClr val="C0A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2643;p40">
              <a:extLst>
                <a:ext uri="{FF2B5EF4-FFF2-40B4-BE49-F238E27FC236}">
                  <a16:creationId xmlns:a16="http://schemas.microsoft.com/office/drawing/2014/main" id="{9C9539F9-B81B-F378-0B84-5A94F4EE3BC8}"/>
                </a:ext>
              </a:extLst>
            </p:cNvPr>
            <p:cNvSpPr/>
            <p:nvPr/>
          </p:nvSpPr>
          <p:spPr>
            <a:xfrm>
              <a:off x="1938693" y="2461370"/>
              <a:ext cx="17405" cy="19586"/>
            </a:xfrm>
            <a:custGeom>
              <a:avLst/>
              <a:gdLst/>
              <a:ahLst/>
              <a:cxnLst/>
              <a:rect l="l" t="t" r="r" b="b"/>
              <a:pathLst>
                <a:path w="974" h="1096" fill="none" extrusionOk="0">
                  <a:moveTo>
                    <a:pt x="0" y="1"/>
                  </a:moveTo>
                  <a:lnTo>
                    <a:pt x="0" y="1095"/>
                  </a:lnTo>
                  <a:lnTo>
                    <a:pt x="973" y="109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2644;p40">
              <a:extLst>
                <a:ext uri="{FF2B5EF4-FFF2-40B4-BE49-F238E27FC236}">
                  <a16:creationId xmlns:a16="http://schemas.microsoft.com/office/drawing/2014/main" id="{333D62F5-003D-3D63-8650-F62D55883716}"/>
                </a:ext>
              </a:extLst>
            </p:cNvPr>
            <p:cNvSpPr/>
            <p:nvPr/>
          </p:nvSpPr>
          <p:spPr>
            <a:xfrm>
              <a:off x="1938693" y="2263603"/>
              <a:ext cx="69568" cy="217353"/>
            </a:xfrm>
            <a:custGeom>
              <a:avLst/>
              <a:gdLst/>
              <a:ahLst/>
              <a:cxnLst/>
              <a:rect l="l" t="t" r="r" b="b"/>
              <a:pathLst>
                <a:path w="3893" h="12163" fill="none" extrusionOk="0">
                  <a:moveTo>
                    <a:pt x="0" y="0"/>
                  </a:moveTo>
                  <a:lnTo>
                    <a:pt x="0" y="9608"/>
                  </a:lnTo>
                  <a:lnTo>
                    <a:pt x="2554" y="12162"/>
                  </a:lnTo>
                  <a:lnTo>
                    <a:pt x="3892" y="12162"/>
                  </a:lnTo>
                  <a:lnTo>
                    <a:pt x="3892" y="401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2645;p40">
              <a:extLst>
                <a:ext uri="{FF2B5EF4-FFF2-40B4-BE49-F238E27FC236}">
                  <a16:creationId xmlns:a16="http://schemas.microsoft.com/office/drawing/2014/main" id="{96669F2D-1DAB-1A6A-92BF-C6C1F158F987}"/>
                </a:ext>
              </a:extLst>
            </p:cNvPr>
            <p:cNvSpPr/>
            <p:nvPr/>
          </p:nvSpPr>
          <p:spPr>
            <a:xfrm>
              <a:off x="1938693" y="1941943"/>
              <a:ext cx="69568" cy="93478"/>
            </a:xfrm>
            <a:custGeom>
              <a:avLst/>
              <a:gdLst/>
              <a:ahLst/>
              <a:cxnLst/>
              <a:rect l="l" t="t" r="r" b="b"/>
              <a:pathLst>
                <a:path w="3893" h="5231" fill="none" extrusionOk="0">
                  <a:moveTo>
                    <a:pt x="0" y="1"/>
                  </a:moveTo>
                  <a:lnTo>
                    <a:pt x="0" y="1339"/>
                  </a:lnTo>
                  <a:lnTo>
                    <a:pt x="3892" y="5230"/>
                  </a:lnTo>
                  <a:lnTo>
                    <a:pt x="3892" y="401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2646;p40">
              <a:extLst>
                <a:ext uri="{FF2B5EF4-FFF2-40B4-BE49-F238E27FC236}">
                  <a16:creationId xmlns:a16="http://schemas.microsoft.com/office/drawing/2014/main" id="{B91DC7CF-F23B-EC35-4408-03F636840F19}"/>
                </a:ext>
              </a:extLst>
            </p:cNvPr>
            <p:cNvSpPr/>
            <p:nvPr/>
          </p:nvSpPr>
          <p:spPr>
            <a:xfrm>
              <a:off x="1938693" y="1837636"/>
              <a:ext cx="69568" cy="147803"/>
            </a:xfrm>
            <a:custGeom>
              <a:avLst/>
              <a:gdLst/>
              <a:ahLst/>
              <a:cxnLst/>
              <a:rect l="l" t="t" r="r" b="b"/>
              <a:pathLst>
                <a:path w="3893" h="8271" fill="none" extrusionOk="0">
                  <a:moveTo>
                    <a:pt x="3892" y="0"/>
                  </a:moveTo>
                  <a:lnTo>
                    <a:pt x="0" y="0"/>
                  </a:lnTo>
                  <a:lnTo>
                    <a:pt x="0" y="4378"/>
                  </a:lnTo>
                  <a:lnTo>
                    <a:pt x="3892" y="8270"/>
                  </a:lnTo>
                  <a:lnTo>
                    <a:pt x="38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2647;p40">
              <a:extLst>
                <a:ext uri="{FF2B5EF4-FFF2-40B4-BE49-F238E27FC236}">
                  <a16:creationId xmlns:a16="http://schemas.microsoft.com/office/drawing/2014/main" id="{970E4AEB-BF0B-5C96-AB41-0AABB1E58309}"/>
                </a:ext>
              </a:extLst>
            </p:cNvPr>
            <p:cNvSpPr/>
            <p:nvPr/>
          </p:nvSpPr>
          <p:spPr>
            <a:xfrm>
              <a:off x="1938693" y="1755041"/>
              <a:ext cx="69568" cy="56523"/>
            </a:xfrm>
            <a:custGeom>
              <a:avLst/>
              <a:gdLst/>
              <a:ahLst/>
              <a:cxnLst/>
              <a:rect l="l" t="t" r="r" b="b"/>
              <a:pathLst>
                <a:path w="3893" h="3163" fill="none" extrusionOk="0">
                  <a:moveTo>
                    <a:pt x="3892" y="1"/>
                  </a:moveTo>
                  <a:lnTo>
                    <a:pt x="0" y="1"/>
                  </a:lnTo>
                  <a:lnTo>
                    <a:pt x="0" y="3163"/>
                  </a:lnTo>
                  <a:lnTo>
                    <a:pt x="3892" y="3163"/>
                  </a:lnTo>
                  <a:lnTo>
                    <a:pt x="38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2648;p40">
              <a:extLst>
                <a:ext uri="{FF2B5EF4-FFF2-40B4-BE49-F238E27FC236}">
                  <a16:creationId xmlns:a16="http://schemas.microsoft.com/office/drawing/2014/main" id="{E856E893-7DF0-577F-8A60-1EAA1B11D185}"/>
                </a:ext>
              </a:extLst>
            </p:cNvPr>
            <p:cNvSpPr/>
            <p:nvPr/>
          </p:nvSpPr>
          <p:spPr>
            <a:xfrm>
              <a:off x="1938693" y="1965853"/>
              <a:ext cx="69568" cy="369480"/>
            </a:xfrm>
            <a:custGeom>
              <a:avLst/>
              <a:gdLst/>
              <a:ahLst/>
              <a:cxnLst/>
              <a:rect l="l" t="t" r="r" b="b"/>
              <a:pathLst>
                <a:path w="3893" h="20676" extrusionOk="0">
                  <a:moveTo>
                    <a:pt x="0" y="1"/>
                  </a:moveTo>
                  <a:lnTo>
                    <a:pt x="0" y="16662"/>
                  </a:lnTo>
                  <a:lnTo>
                    <a:pt x="3892" y="20676"/>
                  </a:lnTo>
                  <a:lnTo>
                    <a:pt x="3892" y="3892"/>
                  </a:lnTo>
                  <a:lnTo>
                    <a:pt x="0" y="1"/>
                  </a:lnTo>
                  <a:close/>
                </a:path>
              </a:pathLst>
            </a:custGeom>
            <a:solidFill>
              <a:srgbClr val="C0BD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2649;p40">
              <a:extLst>
                <a:ext uri="{FF2B5EF4-FFF2-40B4-BE49-F238E27FC236}">
                  <a16:creationId xmlns:a16="http://schemas.microsoft.com/office/drawing/2014/main" id="{9CC1C20A-5254-6CF8-8A86-4E294B4B7D59}"/>
                </a:ext>
              </a:extLst>
            </p:cNvPr>
            <p:cNvSpPr/>
            <p:nvPr/>
          </p:nvSpPr>
          <p:spPr>
            <a:xfrm>
              <a:off x="1938693" y="1965853"/>
              <a:ext cx="69568" cy="369480"/>
            </a:xfrm>
            <a:custGeom>
              <a:avLst/>
              <a:gdLst/>
              <a:ahLst/>
              <a:cxnLst/>
              <a:rect l="l" t="t" r="r" b="b"/>
              <a:pathLst>
                <a:path w="3893" h="20676" fill="none" extrusionOk="0">
                  <a:moveTo>
                    <a:pt x="0" y="1"/>
                  </a:moveTo>
                  <a:lnTo>
                    <a:pt x="0" y="16662"/>
                  </a:lnTo>
                  <a:lnTo>
                    <a:pt x="3892" y="20676"/>
                  </a:lnTo>
                  <a:lnTo>
                    <a:pt x="3892" y="389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2650;p40">
              <a:extLst>
                <a:ext uri="{FF2B5EF4-FFF2-40B4-BE49-F238E27FC236}">
                  <a16:creationId xmlns:a16="http://schemas.microsoft.com/office/drawing/2014/main" id="{C2D16436-BAB8-54FB-1FC4-EB6FB70BF09D}"/>
                </a:ext>
              </a:extLst>
            </p:cNvPr>
            <p:cNvSpPr/>
            <p:nvPr/>
          </p:nvSpPr>
          <p:spPr>
            <a:xfrm>
              <a:off x="1938693" y="2435298"/>
              <a:ext cx="47838" cy="47820"/>
            </a:xfrm>
            <a:custGeom>
              <a:avLst/>
              <a:gdLst/>
              <a:ahLst/>
              <a:cxnLst/>
              <a:rect l="l" t="t" r="r" b="b"/>
              <a:pathLst>
                <a:path w="2677" h="2676" extrusionOk="0">
                  <a:moveTo>
                    <a:pt x="0" y="0"/>
                  </a:moveTo>
                  <a:lnTo>
                    <a:pt x="0" y="1460"/>
                  </a:lnTo>
                  <a:lnTo>
                    <a:pt x="973" y="2554"/>
                  </a:lnTo>
                  <a:lnTo>
                    <a:pt x="1095" y="2676"/>
                  </a:lnTo>
                  <a:lnTo>
                    <a:pt x="2676" y="2676"/>
                  </a:lnTo>
                  <a:lnTo>
                    <a:pt x="2554" y="2554"/>
                  </a:lnTo>
                  <a:lnTo>
                    <a:pt x="0" y="0"/>
                  </a:lnTo>
                  <a:close/>
                </a:path>
              </a:pathLst>
            </a:custGeom>
            <a:solidFill>
              <a:srgbClr val="C0BD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2651;p40">
              <a:extLst>
                <a:ext uri="{FF2B5EF4-FFF2-40B4-BE49-F238E27FC236}">
                  <a16:creationId xmlns:a16="http://schemas.microsoft.com/office/drawing/2014/main" id="{BA075D4D-18B8-26F2-E00F-A0B324A509DC}"/>
                </a:ext>
              </a:extLst>
            </p:cNvPr>
            <p:cNvSpPr/>
            <p:nvPr/>
          </p:nvSpPr>
          <p:spPr>
            <a:xfrm>
              <a:off x="1938693" y="2435298"/>
              <a:ext cx="47838" cy="47820"/>
            </a:xfrm>
            <a:custGeom>
              <a:avLst/>
              <a:gdLst/>
              <a:ahLst/>
              <a:cxnLst/>
              <a:rect l="l" t="t" r="r" b="b"/>
              <a:pathLst>
                <a:path w="2677" h="2676" fill="none" extrusionOk="0">
                  <a:moveTo>
                    <a:pt x="0" y="0"/>
                  </a:moveTo>
                  <a:lnTo>
                    <a:pt x="0" y="1460"/>
                  </a:lnTo>
                  <a:lnTo>
                    <a:pt x="973" y="2554"/>
                  </a:lnTo>
                  <a:lnTo>
                    <a:pt x="1095" y="2676"/>
                  </a:lnTo>
                  <a:lnTo>
                    <a:pt x="2676" y="2676"/>
                  </a:lnTo>
                  <a:lnTo>
                    <a:pt x="2554" y="255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2652;p40">
              <a:extLst>
                <a:ext uri="{FF2B5EF4-FFF2-40B4-BE49-F238E27FC236}">
                  <a16:creationId xmlns:a16="http://schemas.microsoft.com/office/drawing/2014/main" id="{37791B6C-640C-3BA3-B529-545F4BEB6B6C}"/>
                </a:ext>
              </a:extLst>
            </p:cNvPr>
            <p:cNvSpPr/>
            <p:nvPr/>
          </p:nvSpPr>
          <p:spPr>
            <a:xfrm>
              <a:off x="1938693" y="1915871"/>
              <a:ext cx="69568" cy="97820"/>
            </a:xfrm>
            <a:custGeom>
              <a:avLst/>
              <a:gdLst/>
              <a:ahLst/>
              <a:cxnLst/>
              <a:rect l="l" t="t" r="r" b="b"/>
              <a:pathLst>
                <a:path w="3893" h="5474" extrusionOk="0">
                  <a:moveTo>
                    <a:pt x="0" y="0"/>
                  </a:moveTo>
                  <a:lnTo>
                    <a:pt x="0" y="1460"/>
                  </a:lnTo>
                  <a:lnTo>
                    <a:pt x="3892" y="5473"/>
                  </a:lnTo>
                  <a:lnTo>
                    <a:pt x="3892" y="3892"/>
                  </a:lnTo>
                  <a:lnTo>
                    <a:pt x="0" y="0"/>
                  </a:lnTo>
                  <a:close/>
                </a:path>
              </a:pathLst>
            </a:custGeom>
            <a:solidFill>
              <a:srgbClr val="C0BD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2653;p40">
              <a:extLst>
                <a:ext uri="{FF2B5EF4-FFF2-40B4-BE49-F238E27FC236}">
                  <a16:creationId xmlns:a16="http://schemas.microsoft.com/office/drawing/2014/main" id="{6717074E-B930-5E77-BA87-992D089DCF05}"/>
                </a:ext>
              </a:extLst>
            </p:cNvPr>
            <p:cNvSpPr/>
            <p:nvPr/>
          </p:nvSpPr>
          <p:spPr>
            <a:xfrm>
              <a:off x="1938693" y="1915871"/>
              <a:ext cx="69568" cy="97820"/>
            </a:xfrm>
            <a:custGeom>
              <a:avLst/>
              <a:gdLst/>
              <a:ahLst/>
              <a:cxnLst/>
              <a:rect l="l" t="t" r="r" b="b"/>
              <a:pathLst>
                <a:path w="3893" h="5474" fill="none" extrusionOk="0">
                  <a:moveTo>
                    <a:pt x="0" y="0"/>
                  </a:moveTo>
                  <a:lnTo>
                    <a:pt x="0" y="1460"/>
                  </a:lnTo>
                  <a:lnTo>
                    <a:pt x="3892" y="5473"/>
                  </a:lnTo>
                  <a:lnTo>
                    <a:pt x="3892" y="389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2654;p40">
              <a:extLst>
                <a:ext uri="{FF2B5EF4-FFF2-40B4-BE49-F238E27FC236}">
                  <a16:creationId xmlns:a16="http://schemas.microsoft.com/office/drawing/2014/main" id="{29420EBB-08E4-A383-8B98-518EE0662FE6}"/>
                </a:ext>
              </a:extLst>
            </p:cNvPr>
            <p:cNvSpPr/>
            <p:nvPr/>
          </p:nvSpPr>
          <p:spPr>
            <a:xfrm>
              <a:off x="1291049" y="1728968"/>
              <a:ext cx="743285" cy="780240"/>
            </a:xfrm>
            <a:custGeom>
              <a:avLst/>
              <a:gdLst/>
              <a:ahLst/>
              <a:cxnLst/>
              <a:rect l="l" t="t" r="r" b="b"/>
              <a:pathLst>
                <a:path w="41594" h="43662" extrusionOk="0">
                  <a:moveTo>
                    <a:pt x="36242" y="0"/>
                  </a:moveTo>
                  <a:lnTo>
                    <a:pt x="36242" y="1460"/>
                  </a:lnTo>
                  <a:lnTo>
                    <a:pt x="40134" y="1460"/>
                  </a:lnTo>
                  <a:lnTo>
                    <a:pt x="40134" y="4622"/>
                  </a:lnTo>
                  <a:lnTo>
                    <a:pt x="36242" y="4622"/>
                  </a:lnTo>
                  <a:lnTo>
                    <a:pt x="36242" y="6081"/>
                  </a:lnTo>
                  <a:lnTo>
                    <a:pt x="40134" y="6081"/>
                  </a:lnTo>
                  <a:lnTo>
                    <a:pt x="40134" y="14351"/>
                  </a:lnTo>
                  <a:lnTo>
                    <a:pt x="40134" y="15932"/>
                  </a:lnTo>
                  <a:lnTo>
                    <a:pt x="40134" y="17148"/>
                  </a:lnTo>
                  <a:lnTo>
                    <a:pt x="40134" y="33932"/>
                  </a:lnTo>
                  <a:lnTo>
                    <a:pt x="40134" y="42080"/>
                  </a:lnTo>
                  <a:lnTo>
                    <a:pt x="40134" y="42202"/>
                  </a:lnTo>
                  <a:lnTo>
                    <a:pt x="36242" y="42202"/>
                  </a:lnTo>
                  <a:lnTo>
                    <a:pt x="36242" y="43418"/>
                  </a:lnTo>
                  <a:lnTo>
                    <a:pt x="0" y="43418"/>
                  </a:lnTo>
                  <a:lnTo>
                    <a:pt x="0" y="43661"/>
                  </a:lnTo>
                  <a:lnTo>
                    <a:pt x="41594" y="43661"/>
                  </a:lnTo>
                  <a:lnTo>
                    <a:pt x="41594" y="42080"/>
                  </a:lnTo>
                  <a:lnTo>
                    <a:pt x="41594" y="39891"/>
                  </a:lnTo>
                  <a:lnTo>
                    <a:pt x="41594" y="37094"/>
                  </a:lnTo>
                  <a:lnTo>
                    <a:pt x="41594" y="34662"/>
                  </a:lnTo>
                  <a:lnTo>
                    <a:pt x="41594" y="31864"/>
                  </a:lnTo>
                  <a:lnTo>
                    <a:pt x="41594" y="29675"/>
                  </a:lnTo>
                  <a:lnTo>
                    <a:pt x="41594" y="26878"/>
                  </a:lnTo>
                  <a:lnTo>
                    <a:pt x="41594" y="24567"/>
                  </a:lnTo>
                  <a:lnTo>
                    <a:pt x="41594" y="21770"/>
                  </a:lnTo>
                  <a:lnTo>
                    <a:pt x="41594" y="19459"/>
                  </a:lnTo>
                  <a:lnTo>
                    <a:pt x="41594" y="16784"/>
                  </a:lnTo>
                  <a:lnTo>
                    <a:pt x="41594" y="14351"/>
                  </a:lnTo>
                  <a:lnTo>
                    <a:pt x="41594" y="11554"/>
                  </a:lnTo>
                  <a:lnTo>
                    <a:pt x="41594" y="9365"/>
                  </a:lnTo>
                  <a:lnTo>
                    <a:pt x="41594" y="6568"/>
                  </a:lnTo>
                  <a:lnTo>
                    <a:pt x="41594" y="4257"/>
                  </a:lnTo>
                  <a:lnTo>
                    <a:pt x="41594" y="1460"/>
                  </a:lnTo>
                  <a:lnTo>
                    <a:pt x="41594" y="0"/>
                  </a:lnTo>
                  <a:close/>
                </a:path>
              </a:pathLst>
            </a:custGeom>
            <a:solidFill>
              <a:srgbClr val="5552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2655;p40">
              <a:extLst>
                <a:ext uri="{FF2B5EF4-FFF2-40B4-BE49-F238E27FC236}">
                  <a16:creationId xmlns:a16="http://schemas.microsoft.com/office/drawing/2014/main" id="{97CF5CF9-0A3C-4B6F-39A4-3CA145F13712}"/>
                </a:ext>
              </a:extLst>
            </p:cNvPr>
            <p:cNvSpPr/>
            <p:nvPr/>
          </p:nvSpPr>
          <p:spPr>
            <a:xfrm>
              <a:off x="1291049" y="1728968"/>
              <a:ext cx="743285" cy="780240"/>
            </a:xfrm>
            <a:custGeom>
              <a:avLst/>
              <a:gdLst/>
              <a:ahLst/>
              <a:cxnLst/>
              <a:rect l="l" t="t" r="r" b="b"/>
              <a:pathLst>
                <a:path w="41594" h="43662" fill="none" extrusionOk="0">
                  <a:moveTo>
                    <a:pt x="41594" y="0"/>
                  </a:moveTo>
                  <a:lnTo>
                    <a:pt x="41350" y="0"/>
                  </a:lnTo>
                  <a:lnTo>
                    <a:pt x="36242" y="0"/>
                  </a:lnTo>
                  <a:lnTo>
                    <a:pt x="36242" y="1460"/>
                  </a:lnTo>
                  <a:lnTo>
                    <a:pt x="40134" y="1460"/>
                  </a:lnTo>
                  <a:lnTo>
                    <a:pt x="40134" y="4622"/>
                  </a:lnTo>
                  <a:lnTo>
                    <a:pt x="36242" y="4622"/>
                  </a:lnTo>
                  <a:lnTo>
                    <a:pt x="36242" y="6081"/>
                  </a:lnTo>
                  <a:lnTo>
                    <a:pt x="40134" y="6081"/>
                  </a:lnTo>
                  <a:lnTo>
                    <a:pt x="40134" y="14351"/>
                  </a:lnTo>
                  <a:lnTo>
                    <a:pt x="40134" y="15932"/>
                  </a:lnTo>
                  <a:lnTo>
                    <a:pt x="40134" y="17148"/>
                  </a:lnTo>
                  <a:lnTo>
                    <a:pt x="40134" y="33932"/>
                  </a:lnTo>
                  <a:lnTo>
                    <a:pt x="40134" y="42080"/>
                  </a:lnTo>
                  <a:lnTo>
                    <a:pt x="40134" y="42202"/>
                  </a:lnTo>
                  <a:lnTo>
                    <a:pt x="38918" y="42202"/>
                  </a:lnTo>
                  <a:lnTo>
                    <a:pt x="37337" y="42202"/>
                  </a:lnTo>
                  <a:lnTo>
                    <a:pt x="36242" y="42202"/>
                  </a:lnTo>
                  <a:lnTo>
                    <a:pt x="36242" y="43418"/>
                  </a:lnTo>
                  <a:lnTo>
                    <a:pt x="0" y="43418"/>
                  </a:lnTo>
                  <a:lnTo>
                    <a:pt x="0" y="43661"/>
                  </a:lnTo>
                  <a:lnTo>
                    <a:pt x="41594" y="43661"/>
                  </a:lnTo>
                  <a:lnTo>
                    <a:pt x="41594" y="42080"/>
                  </a:lnTo>
                  <a:lnTo>
                    <a:pt x="41594" y="42080"/>
                  </a:lnTo>
                  <a:lnTo>
                    <a:pt x="41594" y="39891"/>
                  </a:lnTo>
                  <a:lnTo>
                    <a:pt x="41594" y="39891"/>
                  </a:lnTo>
                  <a:lnTo>
                    <a:pt x="41594" y="37094"/>
                  </a:lnTo>
                  <a:lnTo>
                    <a:pt x="41594" y="37094"/>
                  </a:lnTo>
                  <a:lnTo>
                    <a:pt x="41594" y="34662"/>
                  </a:lnTo>
                  <a:lnTo>
                    <a:pt x="41594" y="34662"/>
                  </a:lnTo>
                  <a:lnTo>
                    <a:pt x="41594" y="31864"/>
                  </a:lnTo>
                  <a:lnTo>
                    <a:pt x="41594" y="31864"/>
                  </a:lnTo>
                  <a:lnTo>
                    <a:pt x="41594" y="29675"/>
                  </a:lnTo>
                  <a:lnTo>
                    <a:pt x="41594" y="29675"/>
                  </a:lnTo>
                  <a:lnTo>
                    <a:pt x="41594" y="26878"/>
                  </a:lnTo>
                  <a:lnTo>
                    <a:pt x="41594" y="26878"/>
                  </a:lnTo>
                  <a:lnTo>
                    <a:pt x="41594" y="24567"/>
                  </a:lnTo>
                  <a:lnTo>
                    <a:pt x="41594" y="24567"/>
                  </a:lnTo>
                  <a:lnTo>
                    <a:pt x="41594" y="21770"/>
                  </a:lnTo>
                  <a:lnTo>
                    <a:pt x="41594" y="21770"/>
                  </a:lnTo>
                  <a:lnTo>
                    <a:pt x="41594" y="19459"/>
                  </a:lnTo>
                  <a:lnTo>
                    <a:pt x="41594" y="19459"/>
                  </a:lnTo>
                  <a:lnTo>
                    <a:pt x="41594" y="16784"/>
                  </a:lnTo>
                  <a:lnTo>
                    <a:pt x="41594" y="16784"/>
                  </a:lnTo>
                  <a:lnTo>
                    <a:pt x="41594" y="14351"/>
                  </a:lnTo>
                  <a:lnTo>
                    <a:pt x="41594" y="14351"/>
                  </a:lnTo>
                  <a:lnTo>
                    <a:pt x="41594" y="11554"/>
                  </a:lnTo>
                  <a:lnTo>
                    <a:pt x="41594" y="11554"/>
                  </a:lnTo>
                  <a:lnTo>
                    <a:pt x="41594" y="9365"/>
                  </a:lnTo>
                  <a:lnTo>
                    <a:pt x="41594" y="9365"/>
                  </a:lnTo>
                  <a:lnTo>
                    <a:pt x="41594" y="6568"/>
                  </a:lnTo>
                  <a:lnTo>
                    <a:pt x="41594" y="6568"/>
                  </a:lnTo>
                  <a:lnTo>
                    <a:pt x="41594" y="4257"/>
                  </a:lnTo>
                  <a:lnTo>
                    <a:pt x="41594" y="4257"/>
                  </a:lnTo>
                  <a:lnTo>
                    <a:pt x="41594" y="1460"/>
                  </a:lnTo>
                  <a:lnTo>
                    <a:pt x="41594" y="1460"/>
                  </a:lnTo>
                  <a:lnTo>
                    <a:pt x="415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2656;p40">
              <a:extLst>
                <a:ext uri="{FF2B5EF4-FFF2-40B4-BE49-F238E27FC236}">
                  <a16:creationId xmlns:a16="http://schemas.microsoft.com/office/drawing/2014/main" id="{003EAD1A-54D1-7D1A-2C89-A994224DDB9F}"/>
                </a:ext>
              </a:extLst>
            </p:cNvPr>
            <p:cNvSpPr/>
            <p:nvPr/>
          </p:nvSpPr>
          <p:spPr>
            <a:xfrm>
              <a:off x="1984333" y="1548571"/>
              <a:ext cx="58703" cy="1067125"/>
            </a:xfrm>
            <a:custGeom>
              <a:avLst/>
              <a:gdLst/>
              <a:ahLst/>
              <a:cxnLst/>
              <a:rect l="l" t="t" r="r" b="b"/>
              <a:pathLst>
                <a:path w="3285" h="59716" extrusionOk="0">
                  <a:moveTo>
                    <a:pt x="2919" y="1"/>
                  </a:moveTo>
                  <a:lnTo>
                    <a:pt x="2919" y="1338"/>
                  </a:lnTo>
                  <a:lnTo>
                    <a:pt x="3284" y="1338"/>
                  </a:lnTo>
                  <a:lnTo>
                    <a:pt x="3284" y="1"/>
                  </a:lnTo>
                  <a:close/>
                  <a:moveTo>
                    <a:pt x="3041" y="1703"/>
                  </a:moveTo>
                  <a:lnTo>
                    <a:pt x="3041" y="3892"/>
                  </a:lnTo>
                  <a:lnTo>
                    <a:pt x="3284" y="3892"/>
                  </a:lnTo>
                  <a:lnTo>
                    <a:pt x="3284" y="3649"/>
                  </a:lnTo>
                  <a:lnTo>
                    <a:pt x="3284" y="1703"/>
                  </a:lnTo>
                  <a:close/>
                  <a:moveTo>
                    <a:pt x="2919" y="4136"/>
                  </a:moveTo>
                  <a:lnTo>
                    <a:pt x="2919" y="6568"/>
                  </a:lnTo>
                  <a:lnTo>
                    <a:pt x="3284" y="6568"/>
                  </a:lnTo>
                  <a:lnTo>
                    <a:pt x="3284" y="4136"/>
                  </a:lnTo>
                  <a:close/>
                  <a:moveTo>
                    <a:pt x="3041" y="6811"/>
                  </a:moveTo>
                  <a:lnTo>
                    <a:pt x="3041" y="9122"/>
                  </a:lnTo>
                  <a:lnTo>
                    <a:pt x="3284" y="9122"/>
                  </a:lnTo>
                  <a:lnTo>
                    <a:pt x="3284" y="6811"/>
                  </a:lnTo>
                  <a:close/>
                  <a:moveTo>
                    <a:pt x="2919" y="9365"/>
                  </a:moveTo>
                  <a:lnTo>
                    <a:pt x="2919" y="11555"/>
                  </a:lnTo>
                  <a:lnTo>
                    <a:pt x="3284" y="11555"/>
                  </a:lnTo>
                  <a:lnTo>
                    <a:pt x="3284" y="9365"/>
                  </a:lnTo>
                  <a:close/>
                  <a:moveTo>
                    <a:pt x="3041" y="11798"/>
                  </a:moveTo>
                  <a:lnTo>
                    <a:pt x="3041" y="14109"/>
                  </a:lnTo>
                  <a:lnTo>
                    <a:pt x="3284" y="14109"/>
                  </a:lnTo>
                  <a:lnTo>
                    <a:pt x="3284" y="11798"/>
                  </a:lnTo>
                  <a:close/>
                  <a:moveTo>
                    <a:pt x="2919" y="14352"/>
                  </a:moveTo>
                  <a:lnTo>
                    <a:pt x="2919" y="16663"/>
                  </a:lnTo>
                  <a:lnTo>
                    <a:pt x="3284" y="16663"/>
                  </a:lnTo>
                  <a:lnTo>
                    <a:pt x="3284" y="14352"/>
                  </a:lnTo>
                  <a:close/>
                  <a:moveTo>
                    <a:pt x="3041" y="16906"/>
                  </a:moveTo>
                  <a:lnTo>
                    <a:pt x="3041" y="19217"/>
                  </a:lnTo>
                  <a:lnTo>
                    <a:pt x="3284" y="19217"/>
                  </a:lnTo>
                  <a:lnTo>
                    <a:pt x="3284" y="16906"/>
                  </a:lnTo>
                  <a:close/>
                  <a:moveTo>
                    <a:pt x="2919" y="19460"/>
                  </a:moveTo>
                  <a:lnTo>
                    <a:pt x="2919" y="21649"/>
                  </a:lnTo>
                  <a:lnTo>
                    <a:pt x="3284" y="21649"/>
                  </a:lnTo>
                  <a:lnTo>
                    <a:pt x="3284" y="19460"/>
                  </a:lnTo>
                  <a:close/>
                  <a:moveTo>
                    <a:pt x="3041" y="21892"/>
                  </a:moveTo>
                  <a:lnTo>
                    <a:pt x="3041" y="24203"/>
                  </a:lnTo>
                  <a:lnTo>
                    <a:pt x="3284" y="24203"/>
                  </a:lnTo>
                  <a:lnTo>
                    <a:pt x="3284" y="21892"/>
                  </a:lnTo>
                  <a:close/>
                  <a:moveTo>
                    <a:pt x="2919" y="24446"/>
                  </a:moveTo>
                  <a:lnTo>
                    <a:pt x="2919" y="26879"/>
                  </a:lnTo>
                  <a:lnTo>
                    <a:pt x="3284" y="26879"/>
                  </a:lnTo>
                  <a:lnTo>
                    <a:pt x="3284" y="24446"/>
                  </a:lnTo>
                  <a:close/>
                  <a:moveTo>
                    <a:pt x="3041" y="27122"/>
                  </a:moveTo>
                  <a:lnTo>
                    <a:pt x="3041" y="29311"/>
                  </a:lnTo>
                  <a:lnTo>
                    <a:pt x="3284" y="29311"/>
                  </a:lnTo>
                  <a:lnTo>
                    <a:pt x="3284" y="27122"/>
                  </a:lnTo>
                  <a:close/>
                  <a:moveTo>
                    <a:pt x="2919" y="29554"/>
                  </a:moveTo>
                  <a:lnTo>
                    <a:pt x="2919" y="31865"/>
                  </a:lnTo>
                  <a:lnTo>
                    <a:pt x="3284" y="31865"/>
                  </a:lnTo>
                  <a:lnTo>
                    <a:pt x="3284" y="29554"/>
                  </a:lnTo>
                  <a:close/>
                  <a:moveTo>
                    <a:pt x="3041" y="32108"/>
                  </a:moveTo>
                  <a:lnTo>
                    <a:pt x="3041" y="34419"/>
                  </a:lnTo>
                  <a:lnTo>
                    <a:pt x="3284" y="34419"/>
                  </a:lnTo>
                  <a:lnTo>
                    <a:pt x="3284" y="32108"/>
                  </a:lnTo>
                  <a:close/>
                  <a:moveTo>
                    <a:pt x="2919" y="34662"/>
                  </a:moveTo>
                  <a:lnTo>
                    <a:pt x="2919" y="36973"/>
                  </a:lnTo>
                  <a:lnTo>
                    <a:pt x="3284" y="36973"/>
                  </a:lnTo>
                  <a:lnTo>
                    <a:pt x="3284" y="34662"/>
                  </a:lnTo>
                  <a:close/>
                  <a:moveTo>
                    <a:pt x="3041" y="37216"/>
                  </a:moveTo>
                  <a:lnTo>
                    <a:pt x="3041" y="39527"/>
                  </a:lnTo>
                  <a:lnTo>
                    <a:pt x="3284" y="39527"/>
                  </a:lnTo>
                  <a:lnTo>
                    <a:pt x="3284" y="37216"/>
                  </a:lnTo>
                  <a:close/>
                  <a:moveTo>
                    <a:pt x="2919" y="39770"/>
                  </a:moveTo>
                  <a:lnTo>
                    <a:pt x="2919" y="41959"/>
                  </a:lnTo>
                  <a:lnTo>
                    <a:pt x="3284" y="41959"/>
                  </a:lnTo>
                  <a:lnTo>
                    <a:pt x="3284" y="39770"/>
                  </a:lnTo>
                  <a:close/>
                  <a:moveTo>
                    <a:pt x="3041" y="42203"/>
                  </a:moveTo>
                  <a:lnTo>
                    <a:pt x="3041" y="44513"/>
                  </a:lnTo>
                  <a:lnTo>
                    <a:pt x="3284" y="44513"/>
                  </a:lnTo>
                  <a:lnTo>
                    <a:pt x="3284" y="42203"/>
                  </a:lnTo>
                  <a:close/>
                  <a:moveTo>
                    <a:pt x="2919" y="44757"/>
                  </a:moveTo>
                  <a:lnTo>
                    <a:pt x="2919" y="47189"/>
                  </a:lnTo>
                  <a:lnTo>
                    <a:pt x="3284" y="47189"/>
                  </a:lnTo>
                  <a:lnTo>
                    <a:pt x="3284" y="44757"/>
                  </a:lnTo>
                  <a:close/>
                  <a:moveTo>
                    <a:pt x="3041" y="47432"/>
                  </a:moveTo>
                  <a:lnTo>
                    <a:pt x="3041" y="49743"/>
                  </a:lnTo>
                  <a:lnTo>
                    <a:pt x="3284" y="49743"/>
                  </a:lnTo>
                  <a:lnTo>
                    <a:pt x="3284" y="47432"/>
                  </a:lnTo>
                  <a:close/>
                  <a:moveTo>
                    <a:pt x="2919" y="49986"/>
                  </a:moveTo>
                  <a:lnTo>
                    <a:pt x="2919" y="52175"/>
                  </a:lnTo>
                  <a:lnTo>
                    <a:pt x="3284" y="52175"/>
                  </a:lnTo>
                  <a:lnTo>
                    <a:pt x="3284" y="49986"/>
                  </a:lnTo>
                  <a:close/>
                  <a:moveTo>
                    <a:pt x="3041" y="52419"/>
                  </a:moveTo>
                  <a:lnTo>
                    <a:pt x="3041" y="54729"/>
                  </a:lnTo>
                  <a:lnTo>
                    <a:pt x="3284" y="54729"/>
                  </a:lnTo>
                  <a:lnTo>
                    <a:pt x="3284" y="52419"/>
                  </a:lnTo>
                  <a:close/>
                  <a:moveTo>
                    <a:pt x="2919" y="54973"/>
                  </a:moveTo>
                  <a:lnTo>
                    <a:pt x="2919" y="57283"/>
                  </a:lnTo>
                  <a:lnTo>
                    <a:pt x="3284" y="57283"/>
                  </a:lnTo>
                  <a:lnTo>
                    <a:pt x="3284" y="54973"/>
                  </a:lnTo>
                  <a:close/>
                  <a:moveTo>
                    <a:pt x="3041" y="57527"/>
                  </a:moveTo>
                  <a:lnTo>
                    <a:pt x="3041" y="57648"/>
                  </a:lnTo>
                  <a:lnTo>
                    <a:pt x="0" y="57648"/>
                  </a:lnTo>
                  <a:lnTo>
                    <a:pt x="0" y="59716"/>
                  </a:lnTo>
                  <a:lnTo>
                    <a:pt x="3284" y="59716"/>
                  </a:lnTo>
                  <a:lnTo>
                    <a:pt x="3284" y="57527"/>
                  </a:lnTo>
                  <a:close/>
                </a:path>
              </a:pathLst>
            </a:custGeom>
            <a:solidFill>
              <a:srgbClr val="9D4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2657;p40">
              <a:extLst>
                <a:ext uri="{FF2B5EF4-FFF2-40B4-BE49-F238E27FC236}">
                  <a16:creationId xmlns:a16="http://schemas.microsoft.com/office/drawing/2014/main" id="{DACC72AE-E20F-9D61-8F68-B077C820C402}"/>
                </a:ext>
              </a:extLst>
            </p:cNvPr>
            <p:cNvSpPr/>
            <p:nvPr/>
          </p:nvSpPr>
          <p:spPr>
            <a:xfrm>
              <a:off x="1984333" y="2576560"/>
              <a:ext cx="58703" cy="39135"/>
            </a:xfrm>
            <a:custGeom>
              <a:avLst/>
              <a:gdLst/>
              <a:ahLst/>
              <a:cxnLst/>
              <a:rect l="l" t="t" r="r" b="b"/>
              <a:pathLst>
                <a:path w="3285" h="2190" fill="none" extrusionOk="0">
                  <a:moveTo>
                    <a:pt x="3041" y="1"/>
                  </a:moveTo>
                  <a:lnTo>
                    <a:pt x="3041" y="122"/>
                  </a:lnTo>
                  <a:lnTo>
                    <a:pt x="0" y="122"/>
                  </a:lnTo>
                  <a:lnTo>
                    <a:pt x="0" y="2190"/>
                  </a:lnTo>
                  <a:lnTo>
                    <a:pt x="3284" y="2190"/>
                  </a:lnTo>
                  <a:lnTo>
                    <a:pt x="3284" y="1"/>
                  </a:lnTo>
                  <a:lnTo>
                    <a:pt x="3284" y="1"/>
                  </a:lnTo>
                  <a:lnTo>
                    <a:pt x="3284" y="1"/>
                  </a:lnTo>
                  <a:lnTo>
                    <a:pt x="30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2658;p40">
              <a:extLst>
                <a:ext uri="{FF2B5EF4-FFF2-40B4-BE49-F238E27FC236}">
                  <a16:creationId xmlns:a16="http://schemas.microsoft.com/office/drawing/2014/main" id="{3F2776E7-D40E-C5BC-D031-32039FBEE39A}"/>
                </a:ext>
              </a:extLst>
            </p:cNvPr>
            <p:cNvSpPr/>
            <p:nvPr/>
          </p:nvSpPr>
          <p:spPr>
            <a:xfrm>
              <a:off x="2036496" y="2530920"/>
              <a:ext cx="6540" cy="41315"/>
            </a:xfrm>
            <a:custGeom>
              <a:avLst/>
              <a:gdLst/>
              <a:ahLst/>
              <a:cxnLst/>
              <a:rect l="l" t="t" r="r" b="b"/>
              <a:pathLst>
                <a:path w="366" h="2312" fill="none" extrusionOk="0">
                  <a:moveTo>
                    <a:pt x="365" y="1"/>
                  </a:moveTo>
                  <a:lnTo>
                    <a:pt x="0" y="1"/>
                  </a:lnTo>
                  <a:lnTo>
                    <a:pt x="0" y="2311"/>
                  </a:lnTo>
                  <a:lnTo>
                    <a:pt x="365" y="2311"/>
                  </a:lnTo>
                  <a:lnTo>
                    <a:pt x="3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2659;p40">
              <a:extLst>
                <a:ext uri="{FF2B5EF4-FFF2-40B4-BE49-F238E27FC236}">
                  <a16:creationId xmlns:a16="http://schemas.microsoft.com/office/drawing/2014/main" id="{BE768897-695B-E46F-94E4-2EEC414D3BB2}"/>
                </a:ext>
              </a:extLst>
            </p:cNvPr>
            <p:cNvSpPr/>
            <p:nvPr/>
          </p:nvSpPr>
          <p:spPr>
            <a:xfrm>
              <a:off x="2038658" y="2485280"/>
              <a:ext cx="4378" cy="41315"/>
            </a:xfrm>
            <a:custGeom>
              <a:avLst/>
              <a:gdLst/>
              <a:ahLst/>
              <a:cxnLst/>
              <a:rect l="l" t="t" r="r" b="b"/>
              <a:pathLst>
                <a:path w="245" h="2312" fill="none" extrusionOk="0">
                  <a:moveTo>
                    <a:pt x="1" y="1"/>
                  </a:moveTo>
                  <a:lnTo>
                    <a:pt x="1" y="2311"/>
                  </a:lnTo>
                  <a:lnTo>
                    <a:pt x="244" y="2311"/>
                  </a:lnTo>
                  <a:lnTo>
                    <a:pt x="244" y="1"/>
                  </a:lnTo>
                  <a:lnTo>
                    <a:pt x="244" y="1"/>
                  </a:lnTo>
                  <a:lnTo>
                    <a:pt x="244"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2660;p40">
              <a:extLst>
                <a:ext uri="{FF2B5EF4-FFF2-40B4-BE49-F238E27FC236}">
                  <a16:creationId xmlns:a16="http://schemas.microsoft.com/office/drawing/2014/main" id="{42BD21B5-5F48-D4AC-3281-2E5B5EBB652E}"/>
                </a:ext>
              </a:extLst>
            </p:cNvPr>
            <p:cNvSpPr/>
            <p:nvPr/>
          </p:nvSpPr>
          <p:spPr>
            <a:xfrm>
              <a:off x="2036496" y="2441820"/>
              <a:ext cx="6540" cy="39135"/>
            </a:xfrm>
            <a:custGeom>
              <a:avLst/>
              <a:gdLst/>
              <a:ahLst/>
              <a:cxnLst/>
              <a:rect l="l" t="t" r="r" b="b"/>
              <a:pathLst>
                <a:path w="366" h="2190" fill="none" extrusionOk="0">
                  <a:moveTo>
                    <a:pt x="365" y="0"/>
                  </a:moveTo>
                  <a:lnTo>
                    <a:pt x="0" y="0"/>
                  </a:lnTo>
                  <a:lnTo>
                    <a:pt x="0" y="2189"/>
                  </a:lnTo>
                  <a:lnTo>
                    <a:pt x="365" y="2189"/>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2661;p40">
              <a:extLst>
                <a:ext uri="{FF2B5EF4-FFF2-40B4-BE49-F238E27FC236}">
                  <a16:creationId xmlns:a16="http://schemas.microsoft.com/office/drawing/2014/main" id="{6729A263-2EE1-5F6A-417C-D4DF7F9D832F}"/>
                </a:ext>
              </a:extLst>
            </p:cNvPr>
            <p:cNvSpPr/>
            <p:nvPr/>
          </p:nvSpPr>
          <p:spPr>
            <a:xfrm>
              <a:off x="2038658" y="2396180"/>
              <a:ext cx="4378" cy="41298"/>
            </a:xfrm>
            <a:custGeom>
              <a:avLst/>
              <a:gdLst/>
              <a:ahLst/>
              <a:cxnLst/>
              <a:rect l="l" t="t" r="r" b="b"/>
              <a:pathLst>
                <a:path w="245" h="2311" fill="none" extrusionOk="0">
                  <a:moveTo>
                    <a:pt x="244" y="0"/>
                  </a:moveTo>
                  <a:lnTo>
                    <a:pt x="1" y="0"/>
                  </a:lnTo>
                  <a:lnTo>
                    <a:pt x="1" y="2311"/>
                  </a:lnTo>
                  <a:lnTo>
                    <a:pt x="244" y="2311"/>
                  </a:lnTo>
                  <a:lnTo>
                    <a:pt x="244" y="2311"/>
                  </a:lnTo>
                  <a:lnTo>
                    <a:pt x="2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2662;p40">
              <a:extLst>
                <a:ext uri="{FF2B5EF4-FFF2-40B4-BE49-F238E27FC236}">
                  <a16:creationId xmlns:a16="http://schemas.microsoft.com/office/drawing/2014/main" id="{51085B11-AA0C-3E50-2E35-A7FC2B2B9AB4}"/>
                </a:ext>
              </a:extLst>
            </p:cNvPr>
            <p:cNvSpPr/>
            <p:nvPr/>
          </p:nvSpPr>
          <p:spPr>
            <a:xfrm>
              <a:off x="2036496" y="2348360"/>
              <a:ext cx="6540" cy="43478"/>
            </a:xfrm>
            <a:custGeom>
              <a:avLst/>
              <a:gdLst/>
              <a:ahLst/>
              <a:cxnLst/>
              <a:rect l="l" t="t" r="r" b="b"/>
              <a:pathLst>
                <a:path w="366" h="2433" fill="none" extrusionOk="0">
                  <a:moveTo>
                    <a:pt x="365" y="1"/>
                  </a:moveTo>
                  <a:lnTo>
                    <a:pt x="0" y="1"/>
                  </a:lnTo>
                  <a:lnTo>
                    <a:pt x="0" y="2433"/>
                  </a:lnTo>
                  <a:lnTo>
                    <a:pt x="365" y="2433"/>
                  </a:lnTo>
                  <a:lnTo>
                    <a:pt x="3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2663;p40">
              <a:extLst>
                <a:ext uri="{FF2B5EF4-FFF2-40B4-BE49-F238E27FC236}">
                  <a16:creationId xmlns:a16="http://schemas.microsoft.com/office/drawing/2014/main" id="{A1A92720-8B0F-DB60-4C9D-93493F44842E}"/>
                </a:ext>
              </a:extLst>
            </p:cNvPr>
            <p:cNvSpPr/>
            <p:nvPr/>
          </p:nvSpPr>
          <p:spPr>
            <a:xfrm>
              <a:off x="2038658" y="2302720"/>
              <a:ext cx="4378" cy="41315"/>
            </a:xfrm>
            <a:custGeom>
              <a:avLst/>
              <a:gdLst/>
              <a:ahLst/>
              <a:cxnLst/>
              <a:rect l="l" t="t" r="r" b="b"/>
              <a:pathLst>
                <a:path w="245" h="2312" fill="none" extrusionOk="0">
                  <a:moveTo>
                    <a:pt x="1" y="1"/>
                  </a:moveTo>
                  <a:lnTo>
                    <a:pt x="1" y="2311"/>
                  </a:lnTo>
                  <a:lnTo>
                    <a:pt x="244" y="2311"/>
                  </a:lnTo>
                  <a:lnTo>
                    <a:pt x="244" y="1"/>
                  </a:lnTo>
                  <a:lnTo>
                    <a:pt x="244" y="1"/>
                  </a:lnTo>
                  <a:lnTo>
                    <a:pt x="244"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2664;p40">
              <a:extLst>
                <a:ext uri="{FF2B5EF4-FFF2-40B4-BE49-F238E27FC236}">
                  <a16:creationId xmlns:a16="http://schemas.microsoft.com/office/drawing/2014/main" id="{AF9AD181-7D75-3F4F-1D6B-1856EFF2A9B5}"/>
                </a:ext>
              </a:extLst>
            </p:cNvPr>
            <p:cNvSpPr/>
            <p:nvPr/>
          </p:nvSpPr>
          <p:spPr>
            <a:xfrm>
              <a:off x="2036496" y="2259261"/>
              <a:ext cx="6540" cy="39135"/>
            </a:xfrm>
            <a:custGeom>
              <a:avLst/>
              <a:gdLst/>
              <a:ahLst/>
              <a:cxnLst/>
              <a:rect l="l" t="t" r="r" b="b"/>
              <a:pathLst>
                <a:path w="366" h="2190" fill="none" extrusionOk="0">
                  <a:moveTo>
                    <a:pt x="365" y="0"/>
                  </a:moveTo>
                  <a:lnTo>
                    <a:pt x="0" y="0"/>
                  </a:lnTo>
                  <a:lnTo>
                    <a:pt x="0" y="2189"/>
                  </a:lnTo>
                  <a:lnTo>
                    <a:pt x="365" y="2189"/>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2665;p40">
              <a:extLst>
                <a:ext uri="{FF2B5EF4-FFF2-40B4-BE49-F238E27FC236}">
                  <a16:creationId xmlns:a16="http://schemas.microsoft.com/office/drawing/2014/main" id="{1497FC5C-C77E-A7ED-50BF-3023E9877264}"/>
                </a:ext>
              </a:extLst>
            </p:cNvPr>
            <p:cNvSpPr/>
            <p:nvPr/>
          </p:nvSpPr>
          <p:spPr>
            <a:xfrm>
              <a:off x="2038658" y="2213621"/>
              <a:ext cx="4378" cy="41298"/>
            </a:xfrm>
            <a:custGeom>
              <a:avLst/>
              <a:gdLst/>
              <a:ahLst/>
              <a:cxnLst/>
              <a:rect l="l" t="t" r="r" b="b"/>
              <a:pathLst>
                <a:path w="245" h="2311" fill="none" extrusionOk="0">
                  <a:moveTo>
                    <a:pt x="244" y="0"/>
                  </a:moveTo>
                  <a:lnTo>
                    <a:pt x="1" y="0"/>
                  </a:lnTo>
                  <a:lnTo>
                    <a:pt x="1" y="2311"/>
                  </a:lnTo>
                  <a:lnTo>
                    <a:pt x="244" y="2311"/>
                  </a:lnTo>
                  <a:lnTo>
                    <a:pt x="244" y="2311"/>
                  </a:lnTo>
                  <a:lnTo>
                    <a:pt x="2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2666;p40">
              <a:extLst>
                <a:ext uri="{FF2B5EF4-FFF2-40B4-BE49-F238E27FC236}">
                  <a16:creationId xmlns:a16="http://schemas.microsoft.com/office/drawing/2014/main" id="{D0AB3297-5BAC-7913-CAC3-6BD1BAFEB40C}"/>
                </a:ext>
              </a:extLst>
            </p:cNvPr>
            <p:cNvSpPr/>
            <p:nvPr/>
          </p:nvSpPr>
          <p:spPr>
            <a:xfrm>
              <a:off x="2036496" y="2167981"/>
              <a:ext cx="6540" cy="41298"/>
            </a:xfrm>
            <a:custGeom>
              <a:avLst/>
              <a:gdLst/>
              <a:ahLst/>
              <a:cxnLst/>
              <a:rect l="l" t="t" r="r" b="b"/>
              <a:pathLst>
                <a:path w="366" h="2311" fill="none" extrusionOk="0">
                  <a:moveTo>
                    <a:pt x="365" y="0"/>
                  </a:moveTo>
                  <a:lnTo>
                    <a:pt x="0" y="0"/>
                  </a:lnTo>
                  <a:lnTo>
                    <a:pt x="0" y="2311"/>
                  </a:lnTo>
                  <a:lnTo>
                    <a:pt x="365" y="2311"/>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2667;p40">
              <a:extLst>
                <a:ext uri="{FF2B5EF4-FFF2-40B4-BE49-F238E27FC236}">
                  <a16:creationId xmlns:a16="http://schemas.microsoft.com/office/drawing/2014/main" id="{6E0C1331-0E28-0334-9AEE-58610806E0E5}"/>
                </a:ext>
              </a:extLst>
            </p:cNvPr>
            <p:cNvSpPr/>
            <p:nvPr/>
          </p:nvSpPr>
          <p:spPr>
            <a:xfrm>
              <a:off x="2038658" y="2122341"/>
              <a:ext cx="4378" cy="41298"/>
            </a:xfrm>
            <a:custGeom>
              <a:avLst/>
              <a:gdLst/>
              <a:ahLst/>
              <a:cxnLst/>
              <a:rect l="l" t="t" r="r" b="b"/>
              <a:pathLst>
                <a:path w="245" h="2311" fill="none" extrusionOk="0">
                  <a:moveTo>
                    <a:pt x="1" y="0"/>
                  </a:moveTo>
                  <a:lnTo>
                    <a:pt x="1" y="2311"/>
                  </a:lnTo>
                  <a:lnTo>
                    <a:pt x="244" y="2311"/>
                  </a:lnTo>
                  <a:lnTo>
                    <a:pt x="244" y="0"/>
                  </a:lnTo>
                  <a:lnTo>
                    <a:pt x="244" y="0"/>
                  </a:lnTo>
                  <a:lnTo>
                    <a:pt x="24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2668;p40">
              <a:extLst>
                <a:ext uri="{FF2B5EF4-FFF2-40B4-BE49-F238E27FC236}">
                  <a16:creationId xmlns:a16="http://schemas.microsoft.com/office/drawing/2014/main" id="{1D125149-EE7C-A461-CC9F-2554C9866A2A}"/>
                </a:ext>
              </a:extLst>
            </p:cNvPr>
            <p:cNvSpPr/>
            <p:nvPr/>
          </p:nvSpPr>
          <p:spPr>
            <a:xfrm>
              <a:off x="2036496" y="2076701"/>
              <a:ext cx="6540" cy="41298"/>
            </a:xfrm>
            <a:custGeom>
              <a:avLst/>
              <a:gdLst/>
              <a:ahLst/>
              <a:cxnLst/>
              <a:rect l="l" t="t" r="r" b="b"/>
              <a:pathLst>
                <a:path w="366" h="2311" fill="none" extrusionOk="0">
                  <a:moveTo>
                    <a:pt x="365" y="0"/>
                  </a:moveTo>
                  <a:lnTo>
                    <a:pt x="0" y="0"/>
                  </a:lnTo>
                  <a:lnTo>
                    <a:pt x="0" y="2311"/>
                  </a:lnTo>
                  <a:lnTo>
                    <a:pt x="365" y="2311"/>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2669;p40">
              <a:extLst>
                <a:ext uri="{FF2B5EF4-FFF2-40B4-BE49-F238E27FC236}">
                  <a16:creationId xmlns:a16="http://schemas.microsoft.com/office/drawing/2014/main" id="{8DA5915D-36CF-B307-565B-D78DC0950890}"/>
                </a:ext>
              </a:extLst>
            </p:cNvPr>
            <p:cNvSpPr/>
            <p:nvPr/>
          </p:nvSpPr>
          <p:spPr>
            <a:xfrm>
              <a:off x="2038658" y="2033223"/>
              <a:ext cx="4378" cy="39135"/>
            </a:xfrm>
            <a:custGeom>
              <a:avLst/>
              <a:gdLst/>
              <a:ahLst/>
              <a:cxnLst/>
              <a:rect l="l" t="t" r="r" b="b"/>
              <a:pathLst>
                <a:path w="245" h="2190" fill="none" extrusionOk="0">
                  <a:moveTo>
                    <a:pt x="244" y="1"/>
                  </a:moveTo>
                  <a:lnTo>
                    <a:pt x="1" y="1"/>
                  </a:lnTo>
                  <a:lnTo>
                    <a:pt x="1" y="2190"/>
                  </a:lnTo>
                  <a:lnTo>
                    <a:pt x="244" y="2190"/>
                  </a:lnTo>
                  <a:lnTo>
                    <a:pt x="244" y="2190"/>
                  </a:lnTo>
                  <a:lnTo>
                    <a:pt x="2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2670;p40">
              <a:extLst>
                <a:ext uri="{FF2B5EF4-FFF2-40B4-BE49-F238E27FC236}">
                  <a16:creationId xmlns:a16="http://schemas.microsoft.com/office/drawing/2014/main" id="{8A29C2AE-782C-480E-E149-62409A10BAAC}"/>
                </a:ext>
              </a:extLst>
            </p:cNvPr>
            <p:cNvSpPr/>
            <p:nvPr/>
          </p:nvSpPr>
          <p:spPr>
            <a:xfrm>
              <a:off x="2036496" y="1985421"/>
              <a:ext cx="6540" cy="43478"/>
            </a:xfrm>
            <a:custGeom>
              <a:avLst/>
              <a:gdLst/>
              <a:ahLst/>
              <a:cxnLst/>
              <a:rect l="l" t="t" r="r" b="b"/>
              <a:pathLst>
                <a:path w="366" h="2433" fill="none" extrusionOk="0">
                  <a:moveTo>
                    <a:pt x="365" y="0"/>
                  </a:moveTo>
                  <a:lnTo>
                    <a:pt x="0" y="0"/>
                  </a:lnTo>
                  <a:lnTo>
                    <a:pt x="0" y="2433"/>
                  </a:lnTo>
                  <a:lnTo>
                    <a:pt x="365" y="2433"/>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2671;p40">
              <a:extLst>
                <a:ext uri="{FF2B5EF4-FFF2-40B4-BE49-F238E27FC236}">
                  <a16:creationId xmlns:a16="http://schemas.microsoft.com/office/drawing/2014/main" id="{0FCCFAEA-329E-21B9-BC19-3D774CEAAFEE}"/>
                </a:ext>
              </a:extLst>
            </p:cNvPr>
            <p:cNvSpPr/>
            <p:nvPr/>
          </p:nvSpPr>
          <p:spPr>
            <a:xfrm>
              <a:off x="2038658" y="1939781"/>
              <a:ext cx="4378" cy="41298"/>
            </a:xfrm>
            <a:custGeom>
              <a:avLst/>
              <a:gdLst/>
              <a:ahLst/>
              <a:cxnLst/>
              <a:rect l="l" t="t" r="r" b="b"/>
              <a:pathLst>
                <a:path w="245" h="2311" fill="none" extrusionOk="0">
                  <a:moveTo>
                    <a:pt x="1" y="0"/>
                  </a:moveTo>
                  <a:lnTo>
                    <a:pt x="1" y="2311"/>
                  </a:lnTo>
                  <a:lnTo>
                    <a:pt x="244" y="2311"/>
                  </a:lnTo>
                  <a:lnTo>
                    <a:pt x="244" y="0"/>
                  </a:lnTo>
                  <a:lnTo>
                    <a:pt x="244" y="0"/>
                  </a:lnTo>
                  <a:lnTo>
                    <a:pt x="24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2672;p40">
              <a:extLst>
                <a:ext uri="{FF2B5EF4-FFF2-40B4-BE49-F238E27FC236}">
                  <a16:creationId xmlns:a16="http://schemas.microsoft.com/office/drawing/2014/main" id="{7313676B-00FE-7025-57DF-4296BCA42AA6}"/>
                </a:ext>
              </a:extLst>
            </p:cNvPr>
            <p:cNvSpPr/>
            <p:nvPr/>
          </p:nvSpPr>
          <p:spPr>
            <a:xfrm>
              <a:off x="2036496" y="1896303"/>
              <a:ext cx="6540" cy="39135"/>
            </a:xfrm>
            <a:custGeom>
              <a:avLst/>
              <a:gdLst/>
              <a:ahLst/>
              <a:cxnLst/>
              <a:rect l="l" t="t" r="r" b="b"/>
              <a:pathLst>
                <a:path w="366" h="2190" fill="none" extrusionOk="0">
                  <a:moveTo>
                    <a:pt x="365" y="1"/>
                  </a:moveTo>
                  <a:lnTo>
                    <a:pt x="0" y="1"/>
                  </a:lnTo>
                  <a:lnTo>
                    <a:pt x="0" y="2190"/>
                  </a:lnTo>
                  <a:lnTo>
                    <a:pt x="365" y="2190"/>
                  </a:lnTo>
                  <a:lnTo>
                    <a:pt x="3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2673;p40">
              <a:extLst>
                <a:ext uri="{FF2B5EF4-FFF2-40B4-BE49-F238E27FC236}">
                  <a16:creationId xmlns:a16="http://schemas.microsoft.com/office/drawing/2014/main" id="{51C2F2E7-5AFE-C729-AA31-02418DE85C9C}"/>
                </a:ext>
              </a:extLst>
            </p:cNvPr>
            <p:cNvSpPr/>
            <p:nvPr/>
          </p:nvSpPr>
          <p:spPr>
            <a:xfrm>
              <a:off x="2038658" y="1850663"/>
              <a:ext cx="4378" cy="41315"/>
            </a:xfrm>
            <a:custGeom>
              <a:avLst/>
              <a:gdLst/>
              <a:ahLst/>
              <a:cxnLst/>
              <a:rect l="l" t="t" r="r" b="b"/>
              <a:pathLst>
                <a:path w="245" h="2312" fill="none" extrusionOk="0">
                  <a:moveTo>
                    <a:pt x="1" y="1"/>
                  </a:moveTo>
                  <a:lnTo>
                    <a:pt x="1" y="2312"/>
                  </a:lnTo>
                  <a:lnTo>
                    <a:pt x="244" y="2312"/>
                  </a:lnTo>
                  <a:lnTo>
                    <a:pt x="244" y="2312"/>
                  </a:lnTo>
                  <a:lnTo>
                    <a:pt x="244" y="1"/>
                  </a:lnTo>
                  <a:lnTo>
                    <a:pt x="244" y="1"/>
                  </a:lnTo>
                  <a:lnTo>
                    <a:pt x="244"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2674;p40">
              <a:extLst>
                <a:ext uri="{FF2B5EF4-FFF2-40B4-BE49-F238E27FC236}">
                  <a16:creationId xmlns:a16="http://schemas.microsoft.com/office/drawing/2014/main" id="{B3E02B07-88AC-C1F2-DA5E-5634E3073761}"/>
                </a:ext>
              </a:extLst>
            </p:cNvPr>
            <p:cNvSpPr/>
            <p:nvPr/>
          </p:nvSpPr>
          <p:spPr>
            <a:xfrm>
              <a:off x="2036496" y="1805023"/>
              <a:ext cx="6540" cy="41315"/>
            </a:xfrm>
            <a:custGeom>
              <a:avLst/>
              <a:gdLst/>
              <a:ahLst/>
              <a:cxnLst/>
              <a:rect l="l" t="t" r="r" b="b"/>
              <a:pathLst>
                <a:path w="366" h="2312" fill="none" extrusionOk="0">
                  <a:moveTo>
                    <a:pt x="365" y="1"/>
                  </a:moveTo>
                  <a:lnTo>
                    <a:pt x="0" y="1"/>
                  </a:lnTo>
                  <a:lnTo>
                    <a:pt x="0" y="2312"/>
                  </a:lnTo>
                  <a:lnTo>
                    <a:pt x="365" y="2312"/>
                  </a:lnTo>
                  <a:lnTo>
                    <a:pt x="3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2675;p40">
              <a:extLst>
                <a:ext uri="{FF2B5EF4-FFF2-40B4-BE49-F238E27FC236}">
                  <a16:creationId xmlns:a16="http://schemas.microsoft.com/office/drawing/2014/main" id="{BD186E87-DF2C-49F6-B11E-0A83A501205E}"/>
                </a:ext>
              </a:extLst>
            </p:cNvPr>
            <p:cNvSpPr/>
            <p:nvPr/>
          </p:nvSpPr>
          <p:spPr>
            <a:xfrm>
              <a:off x="2038658" y="1759383"/>
              <a:ext cx="4378" cy="41315"/>
            </a:xfrm>
            <a:custGeom>
              <a:avLst/>
              <a:gdLst/>
              <a:ahLst/>
              <a:cxnLst/>
              <a:rect l="l" t="t" r="r" b="b"/>
              <a:pathLst>
                <a:path w="245" h="2312" fill="none" extrusionOk="0">
                  <a:moveTo>
                    <a:pt x="1" y="1"/>
                  </a:moveTo>
                  <a:lnTo>
                    <a:pt x="1" y="2312"/>
                  </a:lnTo>
                  <a:lnTo>
                    <a:pt x="244" y="2312"/>
                  </a:lnTo>
                  <a:lnTo>
                    <a:pt x="244" y="1"/>
                  </a:lnTo>
                  <a:lnTo>
                    <a:pt x="244" y="1"/>
                  </a:lnTo>
                  <a:lnTo>
                    <a:pt x="244"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2676;p40">
              <a:extLst>
                <a:ext uri="{FF2B5EF4-FFF2-40B4-BE49-F238E27FC236}">
                  <a16:creationId xmlns:a16="http://schemas.microsoft.com/office/drawing/2014/main" id="{8EF898A0-BCDC-B66E-017A-88C2C2BA4331}"/>
                </a:ext>
              </a:extLst>
            </p:cNvPr>
            <p:cNvSpPr/>
            <p:nvPr/>
          </p:nvSpPr>
          <p:spPr>
            <a:xfrm>
              <a:off x="2036496" y="1715923"/>
              <a:ext cx="6540" cy="39135"/>
            </a:xfrm>
            <a:custGeom>
              <a:avLst/>
              <a:gdLst/>
              <a:ahLst/>
              <a:cxnLst/>
              <a:rect l="l" t="t" r="r" b="b"/>
              <a:pathLst>
                <a:path w="366" h="2190" fill="none" extrusionOk="0">
                  <a:moveTo>
                    <a:pt x="365" y="0"/>
                  </a:moveTo>
                  <a:lnTo>
                    <a:pt x="0" y="0"/>
                  </a:lnTo>
                  <a:lnTo>
                    <a:pt x="0" y="2190"/>
                  </a:lnTo>
                  <a:lnTo>
                    <a:pt x="365" y="2190"/>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2677;p40">
              <a:extLst>
                <a:ext uri="{FF2B5EF4-FFF2-40B4-BE49-F238E27FC236}">
                  <a16:creationId xmlns:a16="http://schemas.microsoft.com/office/drawing/2014/main" id="{0DE3EB4E-5ED8-E0C5-CA2A-CEFFC15F24CC}"/>
                </a:ext>
              </a:extLst>
            </p:cNvPr>
            <p:cNvSpPr/>
            <p:nvPr/>
          </p:nvSpPr>
          <p:spPr>
            <a:xfrm>
              <a:off x="2038658" y="1670283"/>
              <a:ext cx="4378" cy="41315"/>
            </a:xfrm>
            <a:custGeom>
              <a:avLst/>
              <a:gdLst/>
              <a:ahLst/>
              <a:cxnLst/>
              <a:rect l="l" t="t" r="r" b="b"/>
              <a:pathLst>
                <a:path w="245" h="2312" fill="none" extrusionOk="0">
                  <a:moveTo>
                    <a:pt x="244" y="0"/>
                  </a:moveTo>
                  <a:lnTo>
                    <a:pt x="1" y="0"/>
                  </a:lnTo>
                  <a:lnTo>
                    <a:pt x="1" y="2311"/>
                  </a:lnTo>
                  <a:lnTo>
                    <a:pt x="244" y="2311"/>
                  </a:lnTo>
                  <a:lnTo>
                    <a:pt x="244" y="2311"/>
                  </a:lnTo>
                  <a:lnTo>
                    <a:pt x="2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2678;p40">
              <a:extLst>
                <a:ext uri="{FF2B5EF4-FFF2-40B4-BE49-F238E27FC236}">
                  <a16:creationId xmlns:a16="http://schemas.microsoft.com/office/drawing/2014/main" id="{78BC7125-07AB-30D3-BBFC-8F31B57024AB}"/>
                </a:ext>
              </a:extLst>
            </p:cNvPr>
            <p:cNvSpPr/>
            <p:nvPr/>
          </p:nvSpPr>
          <p:spPr>
            <a:xfrm>
              <a:off x="2036496" y="1622463"/>
              <a:ext cx="6540" cy="43496"/>
            </a:xfrm>
            <a:custGeom>
              <a:avLst/>
              <a:gdLst/>
              <a:ahLst/>
              <a:cxnLst/>
              <a:rect l="l" t="t" r="r" b="b"/>
              <a:pathLst>
                <a:path w="366" h="2434" fill="none" extrusionOk="0">
                  <a:moveTo>
                    <a:pt x="365" y="1"/>
                  </a:moveTo>
                  <a:lnTo>
                    <a:pt x="0" y="1"/>
                  </a:lnTo>
                  <a:lnTo>
                    <a:pt x="0" y="2433"/>
                  </a:lnTo>
                  <a:lnTo>
                    <a:pt x="365" y="2433"/>
                  </a:lnTo>
                  <a:lnTo>
                    <a:pt x="3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2679;p40">
              <a:extLst>
                <a:ext uri="{FF2B5EF4-FFF2-40B4-BE49-F238E27FC236}">
                  <a16:creationId xmlns:a16="http://schemas.microsoft.com/office/drawing/2014/main" id="{854ABE6E-E17B-A082-FC23-AE01380614DA}"/>
                </a:ext>
              </a:extLst>
            </p:cNvPr>
            <p:cNvSpPr/>
            <p:nvPr/>
          </p:nvSpPr>
          <p:spPr>
            <a:xfrm>
              <a:off x="2038658" y="1579003"/>
              <a:ext cx="4378" cy="39135"/>
            </a:xfrm>
            <a:custGeom>
              <a:avLst/>
              <a:gdLst/>
              <a:ahLst/>
              <a:cxnLst/>
              <a:rect l="l" t="t" r="r" b="b"/>
              <a:pathLst>
                <a:path w="245" h="2190" fill="none" extrusionOk="0">
                  <a:moveTo>
                    <a:pt x="1" y="0"/>
                  </a:moveTo>
                  <a:lnTo>
                    <a:pt x="1" y="2189"/>
                  </a:lnTo>
                  <a:lnTo>
                    <a:pt x="244" y="2189"/>
                  </a:lnTo>
                  <a:lnTo>
                    <a:pt x="244" y="1946"/>
                  </a:lnTo>
                  <a:lnTo>
                    <a:pt x="244" y="0"/>
                  </a:lnTo>
                  <a:lnTo>
                    <a:pt x="244" y="0"/>
                  </a:lnTo>
                  <a:lnTo>
                    <a:pt x="24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2680;p40">
              <a:extLst>
                <a:ext uri="{FF2B5EF4-FFF2-40B4-BE49-F238E27FC236}">
                  <a16:creationId xmlns:a16="http://schemas.microsoft.com/office/drawing/2014/main" id="{489E382B-4D66-60EA-106E-5F7016C3E94B}"/>
                </a:ext>
              </a:extLst>
            </p:cNvPr>
            <p:cNvSpPr/>
            <p:nvPr/>
          </p:nvSpPr>
          <p:spPr>
            <a:xfrm>
              <a:off x="2036496" y="1533363"/>
              <a:ext cx="6540" cy="39135"/>
            </a:xfrm>
            <a:custGeom>
              <a:avLst/>
              <a:gdLst/>
              <a:ahLst/>
              <a:cxnLst/>
              <a:rect l="l" t="t" r="r" b="b"/>
              <a:pathLst>
                <a:path w="366" h="2190" fill="none" extrusionOk="0">
                  <a:moveTo>
                    <a:pt x="0" y="0"/>
                  </a:moveTo>
                  <a:lnTo>
                    <a:pt x="0" y="0"/>
                  </a:lnTo>
                  <a:lnTo>
                    <a:pt x="0" y="365"/>
                  </a:lnTo>
                  <a:lnTo>
                    <a:pt x="0" y="2189"/>
                  </a:lnTo>
                  <a:lnTo>
                    <a:pt x="365" y="2189"/>
                  </a:lnTo>
                  <a:lnTo>
                    <a:pt x="365" y="852"/>
                  </a:lnTo>
                  <a:lnTo>
                    <a:pt x="0" y="85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2681;p40">
              <a:extLst>
                <a:ext uri="{FF2B5EF4-FFF2-40B4-BE49-F238E27FC236}">
                  <a16:creationId xmlns:a16="http://schemas.microsoft.com/office/drawing/2014/main" id="{AC2CF9D0-8AAB-274D-0B61-9BEF23F18E0E}"/>
                </a:ext>
              </a:extLst>
            </p:cNvPr>
            <p:cNvSpPr/>
            <p:nvPr/>
          </p:nvSpPr>
          <p:spPr>
            <a:xfrm>
              <a:off x="2034316" y="1483381"/>
              <a:ext cx="2198" cy="50000"/>
            </a:xfrm>
            <a:custGeom>
              <a:avLst/>
              <a:gdLst/>
              <a:ahLst/>
              <a:cxnLst/>
              <a:rect l="l" t="t" r="r" b="b"/>
              <a:pathLst>
                <a:path w="123" h="2798" extrusionOk="0">
                  <a:moveTo>
                    <a:pt x="1" y="0"/>
                  </a:moveTo>
                  <a:lnTo>
                    <a:pt x="1" y="2797"/>
                  </a:lnTo>
                  <a:lnTo>
                    <a:pt x="122" y="2797"/>
                  </a:lnTo>
                  <a:lnTo>
                    <a:pt x="122"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2682;p40">
              <a:extLst>
                <a:ext uri="{FF2B5EF4-FFF2-40B4-BE49-F238E27FC236}">
                  <a16:creationId xmlns:a16="http://schemas.microsoft.com/office/drawing/2014/main" id="{8485C19C-4568-488A-FFF2-FB9004A31C1D}"/>
                </a:ext>
              </a:extLst>
            </p:cNvPr>
            <p:cNvSpPr/>
            <p:nvPr/>
          </p:nvSpPr>
          <p:spPr>
            <a:xfrm>
              <a:off x="2034316" y="1483381"/>
              <a:ext cx="2198" cy="50000"/>
            </a:xfrm>
            <a:custGeom>
              <a:avLst/>
              <a:gdLst/>
              <a:ahLst/>
              <a:cxnLst/>
              <a:rect l="l" t="t" r="r" b="b"/>
              <a:pathLst>
                <a:path w="123" h="2798" fill="none" extrusionOk="0">
                  <a:moveTo>
                    <a:pt x="122" y="0"/>
                  </a:moveTo>
                  <a:lnTo>
                    <a:pt x="122" y="0"/>
                  </a:lnTo>
                  <a:lnTo>
                    <a:pt x="1" y="0"/>
                  </a:lnTo>
                  <a:lnTo>
                    <a:pt x="1" y="2797"/>
                  </a:lnTo>
                  <a:lnTo>
                    <a:pt x="122" y="2797"/>
                  </a:lnTo>
                  <a:lnTo>
                    <a:pt x="1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2683;p40">
              <a:extLst>
                <a:ext uri="{FF2B5EF4-FFF2-40B4-BE49-F238E27FC236}">
                  <a16:creationId xmlns:a16="http://schemas.microsoft.com/office/drawing/2014/main" id="{5A1D9610-524B-5883-A7CA-288D296302F4}"/>
                </a:ext>
              </a:extLst>
            </p:cNvPr>
            <p:cNvSpPr/>
            <p:nvPr/>
          </p:nvSpPr>
          <p:spPr>
            <a:xfrm>
              <a:off x="2043018" y="1548571"/>
              <a:ext cx="18" cy="23928"/>
            </a:xfrm>
            <a:custGeom>
              <a:avLst/>
              <a:gdLst/>
              <a:ahLst/>
              <a:cxnLst/>
              <a:rect l="l" t="t" r="r" b="b"/>
              <a:pathLst>
                <a:path w="1" h="1339" extrusionOk="0">
                  <a:moveTo>
                    <a:pt x="0" y="1"/>
                  </a:moveTo>
                  <a:lnTo>
                    <a:pt x="0" y="1"/>
                  </a:lnTo>
                  <a:lnTo>
                    <a:pt x="0" y="1338"/>
                  </a:lnTo>
                  <a:lnTo>
                    <a:pt x="0" y="1338"/>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2684;p40">
              <a:extLst>
                <a:ext uri="{FF2B5EF4-FFF2-40B4-BE49-F238E27FC236}">
                  <a16:creationId xmlns:a16="http://schemas.microsoft.com/office/drawing/2014/main" id="{3146D35C-E403-696C-B4D1-BD37A294EC9B}"/>
                </a:ext>
              </a:extLst>
            </p:cNvPr>
            <p:cNvSpPr/>
            <p:nvPr/>
          </p:nvSpPr>
          <p:spPr>
            <a:xfrm>
              <a:off x="2043018" y="1548571"/>
              <a:ext cx="18" cy="23928"/>
            </a:xfrm>
            <a:custGeom>
              <a:avLst/>
              <a:gdLst/>
              <a:ahLst/>
              <a:cxnLst/>
              <a:rect l="l" t="t" r="r" b="b"/>
              <a:pathLst>
                <a:path w="1" h="1339" fill="none" extrusionOk="0">
                  <a:moveTo>
                    <a:pt x="0" y="1"/>
                  </a:moveTo>
                  <a:lnTo>
                    <a:pt x="0" y="1"/>
                  </a:lnTo>
                  <a:lnTo>
                    <a:pt x="0" y="1338"/>
                  </a:lnTo>
                  <a:lnTo>
                    <a:pt x="0" y="133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2685;p40">
              <a:extLst>
                <a:ext uri="{FF2B5EF4-FFF2-40B4-BE49-F238E27FC236}">
                  <a16:creationId xmlns:a16="http://schemas.microsoft.com/office/drawing/2014/main" id="{55FB934C-105E-AB14-EC1B-0C40508A8465}"/>
                </a:ext>
              </a:extLst>
            </p:cNvPr>
            <p:cNvSpPr/>
            <p:nvPr/>
          </p:nvSpPr>
          <p:spPr>
            <a:xfrm>
              <a:off x="2034316" y="1572481"/>
              <a:ext cx="8721" cy="50000"/>
            </a:xfrm>
            <a:custGeom>
              <a:avLst/>
              <a:gdLst/>
              <a:ahLst/>
              <a:cxnLst/>
              <a:rect l="l" t="t" r="r" b="b"/>
              <a:pathLst>
                <a:path w="488" h="2798" extrusionOk="0">
                  <a:moveTo>
                    <a:pt x="1" y="0"/>
                  </a:moveTo>
                  <a:lnTo>
                    <a:pt x="1" y="2798"/>
                  </a:lnTo>
                  <a:lnTo>
                    <a:pt x="487" y="2798"/>
                  </a:lnTo>
                  <a:lnTo>
                    <a:pt x="487" y="2554"/>
                  </a:lnTo>
                  <a:lnTo>
                    <a:pt x="244" y="2554"/>
                  </a:lnTo>
                  <a:lnTo>
                    <a:pt x="244" y="365"/>
                  </a:lnTo>
                  <a:lnTo>
                    <a:pt x="487" y="365"/>
                  </a:lnTo>
                  <a:lnTo>
                    <a:pt x="487"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2686;p40">
              <a:extLst>
                <a:ext uri="{FF2B5EF4-FFF2-40B4-BE49-F238E27FC236}">
                  <a16:creationId xmlns:a16="http://schemas.microsoft.com/office/drawing/2014/main" id="{822F74B4-0AC2-BFC3-904F-AE3A1ED937CE}"/>
                </a:ext>
              </a:extLst>
            </p:cNvPr>
            <p:cNvSpPr/>
            <p:nvPr/>
          </p:nvSpPr>
          <p:spPr>
            <a:xfrm>
              <a:off x="2034316" y="1572481"/>
              <a:ext cx="8721" cy="50000"/>
            </a:xfrm>
            <a:custGeom>
              <a:avLst/>
              <a:gdLst/>
              <a:ahLst/>
              <a:cxnLst/>
              <a:rect l="l" t="t" r="r" b="b"/>
              <a:pathLst>
                <a:path w="488" h="2798" fill="none" extrusionOk="0">
                  <a:moveTo>
                    <a:pt x="1" y="0"/>
                  </a:moveTo>
                  <a:lnTo>
                    <a:pt x="1" y="2798"/>
                  </a:lnTo>
                  <a:lnTo>
                    <a:pt x="122" y="2798"/>
                  </a:lnTo>
                  <a:lnTo>
                    <a:pt x="487" y="2798"/>
                  </a:lnTo>
                  <a:lnTo>
                    <a:pt x="487" y="2554"/>
                  </a:lnTo>
                  <a:lnTo>
                    <a:pt x="487" y="2554"/>
                  </a:lnTo>
                  <a:lnTo>
                    <a:pt x="487" y="2554"/>
                  </a:lnTo>
                  <a:lnTo>
                    <a:pt x="244" y="2554"/>
                  </a:lnTo>
                  <a:lnTo>
                    <a:pt x="244" y="365"/>
                  </a:lnTo>
                  <a:lnTo>
                    <a:pt x="487" y="365"/>
                  </a:lnTo>
                  <a:lnTo>
                    <a:pt x="487" y="0"/>
                  </a:lnTo>
                  <a:lnTo>
                    <a:pt x="487" y="0"/>
                  </a:lnTo>
                  <a:lnTo>
                    <a:pt x="487" y="0"/>
                  </a:lnTo>
                  <a:lnTo>
                    <a:pt x="487" y="0"/>
                  </a:lnTo>
                  <a:lnTo>
                    <a:pt x="122"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2687;p40">
              <a:extLst>
                <a:ext uri="{FF2B5EF4-FFF2-40B4-BE49-F238E27FC236}">
                  <a16:creationId xmlns:a16="http://schemas.microsoft.com/office/drawing/2014/main" id="{126E0735-28FA-F1FE-4E2D-842DAF5ED160}"/>
                </a:ext>
              </a:extLst>
            </p:cNvPr>
            <p:cNvSpPr/>
            <p:nvPr/>
          </p:nvSpPr>
          <p:spPr>
            <a:xfrm>
              <a:off x="2043018" y="1572481"/>
              <a:ext cx="18" cy="6540"/>
            </a:xfrm>
            <a:custGeom>
              <a:avLst/>
              <a:gdLst/>
              <a:ahLst/>
              <a:cxnLst/>
              <a:rect l="l" t="t" r="r" b="b"/>
              <a:pathLst>
                <a:path w="1" h="366" extrusionOk="0">
                  <a:moveTo>
                    <a:pt x="0" y="0"/>
                  </a:moveTo>
                  <a:lnTo>
                    <a:pt x="0" y="0"/>
                  </a:lnTo>
                  <a:lnTo>
                    <a:pt x="0" y="365"/>
                  </a:lnTo>
                  <a:lnTo>
                    <a:pt x="0" y="365"/>
                  </a:lnTo>
                  <a:lnTo>
                    <a:pt x="0" y="365"/>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2688;p40">
              <a:extLst>
                <a:ext uri="{FF2B5EF4-FFF2-40B4-BE49-F238E27FC236}">
                  <a16:creationId xmlns:a16="http://schemas.microsoft.com/office/drawing/2014/main" id="{72C95E23-11E0-02A6-08AD-1034CC0B241D}"/>
                </a:ext>
              </a:extLst>
            </p:cNvPr>
            <p:cNvSpPr/>
            <p:nvPr/>
          </p:nvSpPr>
          <p:spPr>
            <a:xfrm>
              <a:off x="2043018" y="1572481"/>
              <a:ext cx="18" cy="6540"/>
            </a:xfrm>
            <a:custGeom>
              <a:avLst/>
              <a:gdLst/>
              <a:ahLst/>
              <a:cxnLst/>
              <a:rect l="l" t="t" r="r" b="b"/>
              <a:pathLst>
                <a:path w="1" h="366" fill="none" extrusionOk="0">
                  <a:moveTo>
                    <a:pt x="0" y="0"/>
                  </a:moveTo>
                  <a:lnTo>
                    <a:pt x="0" y="0"/>
                  </a:lnTo>
                  <a:lnTo>
                    <a:pt x="0" y="365"/>
                  </a:lnTo>
                  <a:lnTo>
                    <a:pt x="0" y="365"/>
                  </a:lnTo>
                  <a:lnTo>
                    <a:pt x="0" y="36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2689;p40">
              <a:extLst>
                <a:ext uri="{FF2B5EF4-FFF2-40B4-BE49-F238E27FC236}">
                  <a16:creationId xmlns:a16="http://schemas.microsoft.com/office/drawing/2014/main" id="{0DA1336D-D82D-FE5C-DD0D-1BD8A236C9DD}"/>
                </a:ext>
              </a:extLst>
            </p:cNvPr>
            <p:cNvSpPr/>
            <p:nvPr/>
          </p:nvSpPr>
          <p:spPr>
            <a:xfrm>
              <a:off x="2043018" y="1618121"/>
              <a:ext cx="18" cy="47838"/>
            </a:xfrm>
            <a:custGeom>
              <a:avLst/>
              <a:gdLst/>
              <a:ahLst/>
              <a:cxnLst/>
              <a:rect l="l" t="t" r="r" b="b"/>
              <a:pathLst>
                <a:path w="1" h="2677" extrusionOk="0">
                  <a:moveTo>
                    <a:pt x="0" y="0"/>
                  </a:moveTo>
                  <a:lnTo>
                    <a:pt x="0" y="0"/>
                  </a:lnTo>
                  <a:lnTo>
                    <a:pt x="0" y="244"/>
                  </a:lnTo>
                  <a:lnTo>
                    <a:pt x="0" y="2676"/>
                  </a:lnTo>
                  <a:lnTo>
                    <a:pt x="0" y="2676"/>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2690;p40">
              <a:extLst>
                <a:ext uri="{FF2B5EF4-FFF2-40B4-BE49-F238E27FC236}">
                  <a16:creationId xmlns:a16="http://schemas.microsoft.com/office/drawing/2014/main" id="{AA26A718-6C3D-74F8-A789-9A2889304612}"/>
                </a:ext>
              </a:extLst>
            </p:cNvPr>
            <p:cNvSpPr/>
            <p:nvPr/>
          </p:nvSpPr>
          <p:spPr>
            <a:xfrm>
              <a:off x="2043018" y="1618121"/>
              <a:ext cx="18" cy="47838"/>
            </a:xfrm>
            <a:custGeom>
              <a:avLst/>
              <a:gdLst/>
              <a:ahLst/>
              <a:cxnLst/>
              <a:rect l="l" t="t" r="r" b="b"/>
              <a:pathLst>
                <a:path w="1" h="2677" fill="none" extrusionOk="0">
                  <a:moveTo>
                    <a:pt x="0" y="0"/>
                  </a:moveTo>
                  <a:lnTo>
                    <a:pt x="0" y="0"/>
                  </a:lnTo>
                  <a:lnTo>
                    <a:pt x="0" y="244"/>
                  </a:lnTo>
                  <a:lnTo>
                    <a:pt x="0" y="2676"/>
                  </a:lnTo>
                  <a:lnTo>
                    <a:pt x="0" y="267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2691;p40">
              <a:extLst>
                <a:ext uri="{FF2B5EF4-FFF2-40B4-BE49-F238E27FC236}">
                  <a16:creationId xmlns:a16="http://schemas.microsoft.com/office/drawing/2014/main" id="{FF217C81-E3F9-FA00-8870-6C80799CD507}"/>
                </a:ext>
              </a:extLst>
            </p:cNvPr>
            <p:cNvSpPr/>
            <p:nvPr/>
          </p:nvSpPr>
          <p:spPr>
            <a:xfrm>
              <a:off x="2034316" y="1665941"/>
              <a:ext cx="8721" cy="50000"/>
            </a:xfrm>
            <a:custGeom>
              <a:avLst/>
              <a:gdLst/>
              <a:ahLst/>
              <a:cxnLst/>
              <a:rect l="l" t="t" r="r" b="b"/>
              <a:pathLst>
                <a:path w="488" h="2798" extrusionOk="0">
                  <a:moveTo>
                    <a:pt x="1" y="0"/>
                  </a:moveTo>
                  <a:lnTo>
                    <a:pt x="1" y="2797"/>
                  </a:lnTo>
                  <a:lnTo>
                    <a:pt x="487" y="2797"/>
                  </a:lnTo>
                  <a:lnTo>
                    <a:pt x="487" y="2554"/>
                  </a:lnTo>
                  <a:lnTo>
                    <a:pt x="244" y="2554"/>
                  </a:lnTo>
                  <a:lnTo>
                    <a:pt x="244" y="243"/>
                  </a:lnTo>
                  <a:lnTo>
                    <a:pt x="487" y="243"/>
                  </a:lnTo>
                  <a:lnTo>
                    <a:pt x="487"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2692;p40">
              <a:extLst>
                <a:ext uri="{FF2B5EF4-FFF2-40B4-BE49-F238E27FC236}">
                  <a16:creationId xmlns:a16="http://schemas.microsoft.com/office/drawing/2014/main" id="{2DA06DFA-A8E3-DBD0-BAE4-20C1EB8FD00E}"/>
                </a:ext>
              </a:extLst>
            </p:cNvPr>
            <p:cNvSpPr/>
            <p:nvPr/>
          </p:nvSpPr>
          <p:spPr>
            <a:xfrm>
              <a:off x="2034316" y="1665941"/>
              <a:ext cx="8721" cy="50000"/>
            </a:xfrm>
            <a:custGeom>
              <a:avLst/>
              <a:gdLst/>
              <a:ahLst/>
              <a:cxnLst/>
              <a:rect l="l" t="t" r="r" b="b"/>
              <a:pathLst>
                <a:path w="488" h="2798" fill="none" extrusionOk="0">
                  <a:moveTo>
                    <a:pt x="487" y="0"/>
                  </a:moveTo>
                  <a:lnTo>
                    <a:pt x="487" y="0"/>
                  </a:lnTo>
                  <a:lnTo>
                    <a:pt x="122" y="0"/>
                  </a:lnTo>
                  <a:lnTo>
                    <a:pt x="1" y="0"/>
                  </a:lnTo>
                  <a:lnTo>
                    <a:pt x="1" y="2797"/>
                  </a:lnTo>
                  <a:lnTo>
                    <a:pt x="122" y="2797"/>
                  </a:lnTo>
                  <a:lnTo>
                    <a:pt x="487" y="2797"/>
                  </a:lnTo>
                  <a:lnTo>
                    <a:pt x="487" y="2554"/>
                  </a:lnTo>
                  <a:lnTo>
                    <a:pt x="244" y="2554"/>
                  </a:lnTo>
                  <a:lnTo>
                    <a:pt x="244" y="243"/>
                  </a:lnTo>
                  <a:lnTo>
                    <a:pt x="487" y="243"/>
                  </a:lnTo>
                  <a:lnTo>
                    <a:pt x="4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2693;p40">
              <a:extLst>
                <a:ext uri="{FF2B5EF4-FFF2-40B4-BE49-F238E27FC236}">
                  <a16:creationId xmlns:a16="http://schemas.microsoft.com/office/drawing/2014/main" id="{7B45B31D-09E3-6679-B7E7-5DBF933272F1}"/>
                </a:ext>
              </a:extLst>
            </p:cNvPr>
            <p:cNvSpPr/>
            <p:nvPr/>
          </p:nvSpPr>
          <p:spPr>
            <a:xfrm>
              <a:off x="2043018" y="1711581"/>
              <a:ext cx="18" cy="43478"/>
            </a:xfrm>
            <a:custGeom>
              <a:avLst/>
              <a:gdLst/>
              <a:ahLst/>
              <a:cxnLst/>
              <a:rect l="l" t="t" r="r" b="b"/>
              <a:pathLst>
                <a:path w="1" h="2433" extrusionOk="0">
                  <a:moveTo>
                    <a:pt x="0" y="0"/>
                  </a:moveTo>
                  <a:lnTo>
                    <a:pt x="0" y="0"/>
                  </a:lnTo>
                  <a:lnTo>
                    <a:pt x="0" y="243"/>
                  </a:lnTo>
                  <a:lnTo>
                    <a:pt x="0" y="2433"/>
                  </a:lnTo>
                  <a:lnTo>
                    <a:pt x="0" y="2433"/>
                  </a:lnTo>
                  <a:lnTo>
                    <a:pt x="0" y="243"/>
                  </a:lnTo>
                  <a:lnTo>
                    <a:pt x="0" y="243"/>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2694;p40">
              <a:extLst>
                <a:ext uri="{FF2B5EF4-FFF2-40B4-BE49-F238E27FC236}">
                  <a16:creationId xmlns:a16="http://schemas.microsoft.com/office/drawing/2014/main" id="{7699C2ED-A377-4456-9302-BE49374B75CC}"/>
                </a:ext>
              </a:extLst>
            </p:cNvPr>
            <p:cNvSpPr/>
            <p:nvPr/>
          </p:nvSpPr>
          <p:spPr>
            <a:xfrm>
              <a:off x="2043018" y="1711581"/>
              <a:ext cx="18" cy="43478"/>
            </a:xfrm>
            <a:custGeom>
              <a:avLst/>
              <a:gdLst/>
              <a:ahLst/>
              <a:cxnLst/>
              <a:rect l="l" t="t" r="r" b="b"/>
              <a:pathLst>
                <a:path w="1" h="2433" fill="none" extrusionOk="0">
                  <a:moveTo>
                    <a:pt x="0" y="0"/>
                  </a:moveTo>
                  <a:lnTo>
                    <a:pt x="0" y="0"/>
                  </a:lnTo>
                  <a:lnTo>
                    <a:pt x="0" y="243"/>
                  </a:lnTo>
                  <a:lnTo>
                    <a:pt x="0" y="2433"/>
                  </a:lnTo>
                  <a:lnTo>
                    <a:pt x="0" y="2433"/>
                  </a:lnTo>
                  <a:lnTo>
                    <a:pt x="0" y="243"/>
                  </a:lnTo>
                  <a:lnTo>
                    <a:pt x="0" y="24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2695;p40">
              <a:extLst>
                <a:ext uri="{FF2B5EF4-FFF2-40B4-BE49-F238E27FC236}">
                  <a16:creationId xmlns:a16="http://schemas.microsoft.com/office/drawing/2014/main" id="{2F99C054-6264-C32C-A3CB-09137F67DD79}"/>
                </a:ext>
              </a:extLst>
            </p:cNvPr>
            <p:cNvSpPr/>
            <p:nvPr/>
          </p:nvSpPr>
          <p:spPr>
            <a:xfrm>
              <a:off x="2043018" y="1711581"/>
              <a:ext cx="18" cy="4360"/>
            </a:xfrm>
            <a:custGeom>
              <a:avLst/>
              <a:gdLst/>
              <a:ahLst/>
              <a:cxnLst/>
              <a:rect l="l" t="t" r="r" b="b"/>
              <a:pathLst>
                <a:path w="1" h="244" extrusionOk="0">
                  <a:moveTo>
                    <a:pt x="0" y="0"/>
                  </a:moveTo>
                  <a:lnTo>
                    <a:pt x="0" y="0"/>
                  </a:lnTo>
                  <a:lnTo>
                    <a:pt x="0" y="243"/>
                  </a:lnTo>
                  <a:lnTo>
                    <a:pt x="0" y="243"/>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2696;p40">
              <a:extLst>
                <a:ext uri="{FF2B5EF4-FFF2-40B4-BE49-F238E27FC236}">
                  <a16:creationId xmlns:a16="http://schemas.microsoft.com/office/drawing/2014/main" id="{3702B650-3E16-34FD-7C8D-C06D5668CF3F}"/>
                </a:ext>
              </a:extLst>
            </p:cNvPr>
            <p:cNvSpPr/>
            <p:nvPr/>
          </p:nvSpPr>
          <p:spPr>
            <a:xfrm>
              <a:off x="2043018" y="1711581"/>
              <a:ext cx="18" cy="4360"/>
            </a:xfrm>
            <a:custGeom>
              <a:avLst/>
              <a:gdLst/>
              <a:ahLst/>
              <a:cxnLst/>
              <a:rect l="l" t="t" r="r" b="b"/>
              <a:pathLst>
                <a:path w="1" h="244" fill="none" extrusionOk="0">
                  <a:moveTo>
                    <a:pt x="0" y="0"/>
                  </a:moveTo>
                  <a:lnTo>
                    <a:pt x="0" y="0"/>
                  </a:lnTo>
                  <a:lnTo>
                    <a:pt x="0" y="243"/>
                  </a:lnTo>
                  <a:lnTo>
                    <a:pt x="0" y="24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2697;p40">
              <a:extLst>
                <a:ext uri="{FF2B5EF4-FFF2-40B4-BE49-F238E27FC236}">
                  <a16:creationId xmlns:a16="http://schemas.microsoft.com/office/drawing/2014/main" id="{DA447F67-4036-97D3-2CEA-A211B683A530}"/>
                </a:ext>
              </a:extLst>
            </p:cNvPr>
            <p:cNvSpPr/>
            <p:nvPr/>
          </p:nvSpPr>
          <p:spPr>
            <a:xfrm>
              <a:off x="2034316" y="1755041"/>
              <a:ext cx="8721" cy="50000"/>
            </a:xfrm>
            <a:custGeom>
              <a:avLst/>
              <a:gdLst/>
              <a:ahLst/>
              <a:cxnLst/>
              <a:rect l="l" t="t" r="r" b="b"/>
              <a:pathLst>
                <a:path w="488" h="2798" extrusionOk="0">
                  <a:moveTo>
                    <a:pt x="1" y="1"/>
                  </a:moveTo>
                  <a:lnTo>
                    <a:pt x="1" y="2798"/>
                  </a:lnTo>
                  <a:lnTo>
                    <a:pt x="487" y="2798"/>
                  </a:lnTo>
                  <a:lnTo>
                    <a:pt x="487" y="2555"/>
                  </a:lnTo>
                  <a:lnTo>
                    <a:pt x="244" y="2555"/>
                  </a:lnTo>
                  <a:lnTo>
                    <a:pt x="244" y="244"/>
                  </a:lnTo>
                  <a:lnTo>
                    <a:pt x="487" y="244"/>
                  </a:lnTo>
                  <a:lnTo>
                    <a:pt x="487"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2698;p40">
              <a:extLst>
                <a:ext uri="{FF2B5EF4-FFF2-40B4-BE49-F238E27FC236}">
                  <a16:creationId xmlns:a16="http://schemas.microsoft.com/office/drawing/2014/main" id="{A79806A6-DA7C-2D8A-3FF2-4A728148F7F0}"/>
                </a:ext>
              </a:extLst>
            </p:cNvPr>
            <p:cNvSpPr/>
            <p:nvPr/>
          </p:nvSpPr>
          <p:spPr>
            <a:xfrm>
              <a:off x="2034316" y="1755041"/>
              <a:ext cx="8721" cy="50000"/>
            </a:xfrm>
            <a:custGeom>
              <a:avLst/>
              <a:gdLst/>
              <a:ahLst/>
              <a:cxnLst/>
              <a:rect l="l" t="t" r="r" b="b"/>
              <a:pathLst>
                <a:path w="488" h="2798" fill="none" extrusionOk="0">
                  <a:moveTo>
                    <a:pt x="1" y="1"/>
                  </a:moveTo>
                  <a:lnTo>
                    <a:pt x="1" y="2798"/>
                  </a:lnTo>
                  <a:lnTo>
                    <a:pt x="1" y="2798"/>
                  </a:lnTo>
                  <a:lnTo>
                    <a:pt x="122" y="2798"/>
                  </a:lnTo>
                  <a:lnTo>
                    <a:pt x="487" y="2798"/>
                  </a:lnTo>
                  <a:lnTo>
                    <a:pt x="487" y="2555"/>
                  </a:lnTo>
                  <a:lnTo>
                    <a:pt x="487" y="2555"/>
                  </a:lnTo>
                  <a:lnTo>
                    <a:pt x="487" y="2555"/>
                  </a:lnTo>
                  <a:lnTo>
                    <a:pt x="244" y="2555"/>
                  </a:lnTo>
                  <a:lnTo>
                    <a:pt x="244" y="244"/>
                  </a:lnTo>
                  <a:lnTo>
                    <a:pt x="487" y="244"/>
                  </a:lnTo>
                  <a:lnTo>
                    <a:pt x="487" y="1"/>
                  </a:lnTo>
                  <a:lnTo>
                    <a:pt x="487" y="1"/>
                  </a:lnTo>
                  <a:lnTo>
                    <a:pt x="487" y="1"/>
                  </a:lnTo>
                  <a:lnTo>
                    <a:pt x="487" y="1"/>
                  </a:lnTo>
                  <a:lnTo>
                    <a:pt x="122"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2699;p40">
              <a:extLst>
                <a:ext uri="{FF2B5EF4-FFF2-40B4-BE49-F238E27FC236}">
                  <a16:creationId xmlns:a16="http://schemas.microsoft.com/office/drawing/2014/main" id="{322D6232-2147-FB37-6889-87F4B0799B1D}"/>
                </a:ext>
              </a:extLst>
            </p:cNvPr>
            <p:cNvSpPr/>
            <p:nvPr/>
          </p:nvSpPr>
          <p:spPr>
            <a:xfrm>
              <a:off x="2043018" y="1755041"/>
              <a:ext cx="18" cy="4360"/>
            </a:xfrm>
            <a:custGeom>
              <a:avLst/>
              <a:gdLst/>
              <a:ahLst/>
              <a:cxnLst/>
              <a:rect l="l" t="t" r="r" b="b"/>
              <a:pathLst>
                <a:path w="1" h="244" extrusionOk="0">
                  <a:moveTo>
                    <a:pt x="0" y="1"/>
                  </a:moveTo>
                  <a:lnTo>
                    <a:pt x="0" y="1"/>
                  </a:lnTo>
                  <a:lnTo>
                    <a:pt x="0" y="244"/>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2700;p40">
              <a:extLst>
                <a:ext uri="{FF2B5EF4-FFF2-40B4-BE49-F238E27FC236}">
                  <a16:creationId xmlns:a16="http://schemas.microsoft.com/office/drawing/2014/main" id="{A764B75F-6425-39D0-0F8B-6FA4272869B0}"/>
                </a:ext>
              </a:extLst>
            </p:cNvPr>
            <p:cNvSpPr/>
            <p:nvPr/>
          </p:nvSpPr>
          <p:spPr>
            <a:xfrm>
              <a:off x="2043018" y="1755041"/>
              <a:ext cx="18" cy="4360"/>
            </a:xfrm>
            <a:custGeom>
              <a:avLst/>
              <a:gdLst/>
              <a:ahLst/>
              <a:cxnLst/>
              <a:rect l="l" t="t" r="r" b="b"/>
              <a:pathLst>
                <a:path w="1" h="244" fill="none" extrusionOk="0">
                  <a:moveTo>
                    <a:pt x="0" y="1"/>
                  </a:moveTo>
                  <a:lnTo>
                    <a:pt x="0" y="1"/>
                  </a:lnTo>
                  <a:lnTo>
                    <a:pt x="0" y="244"/>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2701;p40">
              <a:extLst>
                <a:ext uri="{FF2B5EF4-FFF2-40B4-BE49-F238E27FC236}">
                  <a16:creationId xmlns:a16="http://schemas.microsoft.com/office/drawing/2014/main" id="{FD88DC14-BF9B-A0B3-49ED-C938A989F4B1}"/>
                </a:ext>
              </a:extLst>
            </p:cNvPr>
            <p:cNvSpPr/>
            <p:nvPr/>
          </p:nvSpPr>
          <p:spPr>
            <a:xfrm>
              <a:off x="2043018" y="1800681"/>
              <a:ext cx="18" cy="45658"/>
            </a:xfrm>
            <a:custGeom>
              <a:avLst/>
              <a:gdLst/>
              <a:ahLst/>
              <a:cxnLst/>
              <a:rect l="l" t="t" r="r" b="b"/>
              <a:pathLst>
                <a:path w="1" h="2555" extrusionOk="0">
                  <a:moveTo>
                    <a:pt x="0" y="1"/>
                  </a:moveTo>
                  <a:lnTo>
                    <a:pt x="0" y="1"/>
                  </a:lnTo>
                  <a:lnTo>
                    <a:pt x="0" y="244"/>
                  </a:lnTo>
                  <a:lnTo>
                    <a:pt x="0" y="2555"/>
                  </a:lnTo>
                  <a:lnTo>
                    <a:pt x="0" y="2555"/>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2702;p40">
              <a:extLst>
                <a:ext uri="{FF2B5EF4-FFF2-40B4-BE49-F238E27FC236}">
                  <a16:creationId xmlns:a16="http://schemas.microsoft.com/office/drawing/2014/main" id="{88BD3C1B-D225-7495-E336-EBC61E138B7A}"/>
                </a:ext>
              </a:extLst>
            </p:cNvPr>
            <p:cNvSpPr/>
            <p:nvPr/>
          </p:nvSpPr>
          <p:spPr>
            <a:xfrm>
              <a:off x="2043018" y="1800681"/>
              <a:ext cx="18" cy="45658"/>
            </a:xfrm>
            <a:custGeom>
              <a:avLst/>
              <a:gdLst/>
              <a:ahLst/>
              <a:cxnLst/>
              <a:rect l="l" t="t" r="r" b="b"/>
              <a:pathLst>
                <a:path w="1" h="2555" fill="none" extrusionOk="0">
                  <a:moveTo>
                    <a:pt x="0" y="1"/>
                  </a:moveTo>
                  <a:lnTo>
                    <a:pt x="0" y="1"/>
                  </a:lnTo>
                  <a:lnTo>
                    <a:pt x="0" y="244"/>
                  </a:lnTo>
                  <a:lnTo>
                    <a:pt x="0" y="2555"/>
                  </a:lnTo>
                  <a:lnTo>
                    <a:pt x="0" y="255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2703;p40">
              <a:extLst>
                <a:ext uri="{FF2B5EF4-FFF2-40B4-BE49-F238E27FC236}">
                  <a16:creationId xmlns:a16="http://schemas.microsoft.com/office/drawing/2014/main" id="{3DE1951C-81D3-AC2E-CB63-27797FED73CB}"/>
                </a:ext>
              </a:extLst>
            </p:cNvPr>
            <p:cNvSpPr/>
            <p:nvPr/>
          </p:nvSpPr>
          <p:spPr>
            <a:xfrm>
              <a:off x="2034316" y="1846321"/>
              <a:ext cx="8721" cy="50000"/>
            </a:xfrm>
            <a:custGeom>
              <a:avLst/>
              <a:gdLst/>
              <a:ahLst/>
              <a:cxnLst/>
              <a:rect l="l" t="t" r="r" b="b"/>
              <a:pathLst>
                <a:path w="488" h="2798" extrusionOk="0">
                  <a:moveTo>
                    <a:pt x="1" y="1"/>
                  </a:moveTo>
                  <a:lnTo>
                    <a:pt x="1" y="2798"/>
                  </a:lnTo>
                  <a:lnTo>
                    <a:pt x="487" y="2798"/>
                  </a:lnTo>
                  <a:lnTo>
                    <a:pt x="487" y="2555"/>
                  </a:lnTo>
                  <a:lnTo>
                    <a:pt x="244" y="2555"/>
                  </a:lnTo>
                  <a:lnTo>
                    <a:pt x="244" y="244"/>
                  </a:lnTo>
                  <a:lnTo>
                    <a:pt x="487" y="244"/>
                  </a:lnTo>
                  <a:lnTo>
                    <a:pt x="487"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2704;p40">
              <a:extLst>
                <a:ext uri="{FF2B5EF4-FFF2-40B4-BE49-F238E27FC236}">
                  <a16:creationId xmlns:a16="http://schemas.microsoft.com/office/drawing/2014/main" id="{08501C72-BD23-FC43-3037-57B9D353E227}"/>
                </a:ext>
              </a:extLst>
            </p:cNvPr>
            <p:cNvSpPr/>
            <p:nvPr/>
          </p:nvSpPr>
          <p:spPr>
            <a:xfrm>
              <a:off x="2034316" y="1846321"/>
              <a:ext cx="8721" cy="50000"/>
            </a:xfrm>
            <a:custGeom>
              <a:avLst/>
              <a:gdLst/>
              <a:ahLst/>
              <a:cxnLst/>
              <a:rect l="l" t="t" r="r" b="b"/>
              <a:pathLst>
                <a:path w="488" h="2798" fill="none" extrusionOk="0">
                  <a:moveTo>
                    <a:pt x="1" y="1"/>
                  </a:moveTo>
                  <a:lnTo>
                    <a:pt x="1" y="2798"/>
                  </a:lnTo>
                  <a:lnTo>
                    <a:pt x="1" y="2798"/>
                  </a:lnTo>
                  <a:lnTo>
                    <a:pt x="122" y="2798"/>
                  </a:lnTo>
                  <a:lnTo>
                    <a:pt x="487" y="2798"/>
                  </a:lnTo>
                  <a:lnTo>
                    <a:pt x="487" y="2555"/>
                  </a:lnTo>
                  <a:lnTo>
                    <a:pt x="244" y="2555"/>
                  </a:lnTo>
                  <a:lnTo>
                    <a:pt x="244" y="244"/>
                  </a:lnTo>
                  <a:lnTo>
                    <a:pt x="487" y="244"/>
                  </a:lnTo>
                  <a:lnTo>
                    <a:pt x="487" y="1"/>
                  </a:lnTo>
                  <a:lnTo>
                    <a:pt x="487" y="1"/>
                  </a:lnTo>
                  <a:lnTo>
                    <a:pt x="487" y="1"/>
                  </a:lnTo>
                  <a:lnTo>
                    <a:pt x="487" y="1"/>
                  </a:lnTo>
                  <a:lnTo>
                    <a:pt x="122"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2705;p40">
              <a:extLst>
                <a:ext uri="{FF2B5EF4-FFF2-40B4-BE49-F238E27FC236}">
                  <a16:creationId xmlns:a16="http://schemas.microsoft.com/office/drawing/2014/main" id="{524F0CC6-2262-7D23-EA63-28E684D78235}"/>
                </a:ext>
              </a:extLst>
            </p:cNvPr>
            <p:cNvSpPr/>
            <p:nvPr/>
          </p:nvSpPr>
          <p:spPr>
            <a:xfrm>
              <a:off x="2043018" y="1846321"/>
              <a:ext cx="18" cy="4360"/>
            </a:xfrm>
            <a:custGeom>
              <a:avLst/>
              <a:gdLst/>
              <a:ahLst/>
              <a:cxnLst/>
              <a:rect l="l" t="t" r="r" b="b"/>
              <a:pathLst>
                <a:path w="1" h="244" extrusionOk="0">
                  <a:moveTo>
                    <a:pt x="0" y="1"/>
                  </a:moveTo>
                  <a:lnTo>
                    <a:pt x="0" y="1"/>
                  </a:lnTo>
                  <a:lnTo>
                    <a:pt x="0" y="244"/>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2706;p40">
              <a:extLst>
                <a:ext uri="{FF2B5EF4-FFF2-40B4-BE49-F238E27FC236}">
                  <a16:creationId xmlns:a16="http://schemas.microsoft.com/office/drawing/2014/main" id="{D7CA260F-5029-907D-4460-BEFF2289D377}"/>
                </a:ext>
              </a:extLst>
            </p:cNvPr>
            <p:cNvSpPr/>
            <p:nvPr/>
          </p:nvSpPr>
          <p:spPr>
            <a:xfrm>
              <a:off x="2043018" y="1846321"/>
              <a:ext cx="18" cy="4360"/>
            </a:xfrm>
            <a:custGeom>
              <a:avLst/>
              <a:gdLst/>
              <a:ahLst/>
              <a:cxnLst/>
              <a:rect l="l" t="t" r="r" b="b"/>
              <a:pathLst>
                <a:path w="1" h="244" fill="none" extrusionOk="0">
                  <a:moveTo>
                    <a:pt x="0" y="1"/>
                  </a:moveTo>
                  <a:lnTo>
                    <a:pt x="0" y="1"/>
                  </a:lnTo>
                  <a:lnTo>
                    <a:pt x="0" y="244"/>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2707;p40">
              <a:extLst>
                <a:ext uri="{FF2B5EF4-FFF2-40B4-BE49-F238E27FC236}">
                  <a16:creationId xmlns:a16="http://schemas.microsoft.com/office/drawing/2014/main" id="{7E8A96E4-3843-067C-E089-6423E2BD2087}"/>
                </a:ext>
              </a:extLst>
            </p:cNvPr>
            <p:cNvSpPr/>
            <p:nvPr/>
          </p:nvSpPr>
          <p:spPr>
            <a:xfrm>
              <a:off x="2043018" y="1891961"/>
              <a:ext cx="18" cy="43478"/>
            </a:xfrm>
            <a:custGeom>
              <a:avLst/>
              <a:gdLst/>
              <a:ahLst/>
              <a:cxnLst/>
              <a:rect l="l" t="t" r="r" b="b"/>
              <a:pathLst>
                <a:path w="1" h="2433" extrusionOk="0">
                  <a:moveTo>
                    <a:pt x="0" y="1"/>
                  </a:moveTo>
                  <a:lnTo>
                    <a:pt x="0" y="1"/>
                  </a:lnTo>
                  <a:lnTo>
                    <a:pt x="0" y="244"/>
                  </a:lnTo>
                  <a:lnTo>
                    <a:pt x="0" y="2433"/>
                  </a:lnTo>
                  <a:lnTo>
                    <a:pt x="0" y="2433"/>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2708;p40">
              <a:extLst>
                <a:ext uri="{FF2B5EF4-FFF2-40B4-BE49-F238E27FC236}">
                  <a16:creationId xmlns:a16="http://schemas.microsoft.com/office/drawing/2014/main" id="{6E90FFA6-5A7A-63CA-ED74-29DC11B38306}"/>
                </a:ext>
              </a:extLst>
            </p:cNvPr>
            <p:cNvSpPr/>
            <p:nvPr/>
          </p:nvSpPr>
          <p:spPr>
            <a:xfrm>
              <a:off x="2043018" y="1891961"/>
              <a:ext cx="18" cy="43478"/>
            </a:xfrm>
            <a:custGeom>
              <a:avLst/>
              <a:gdLst/>
              <a:ahLst/>
              <a:cxnLst/>
              <a:rect l="l" t="t" r="r" b="b"/>
              <a:pathLst>
                <a:path w="1" h="2433" fill="none" extrusionOk="0">
                  <a:moveTo>
                    <a:pt x="0" y="1"/>
                  </a:moveTo>
                  <a:lnTo>
                    <a:pt x="0" y="1"/>
                  </a:lnTo>
                  <a:lnTo>
                    <a:pt x="0" y="244"/>
                  </a:lnTo>
                  <a:lnTo>
                    <a:pt x="0" y="2433"/>
                  </a:lnTo>
                  <a:lnTo>
                    <a:pt x="0" y="2433"/>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2709;p40">
              <a:extLst>
                <a:ext uri="{FF2B5EF4-FFF2-40B4-BE49-F238E27FC236}">
                  <a16:creationId xmlns:a16="http://schemas.microsoft.com/office/drawing/2014/main" id="{7A9A365E-AABB-D0CF-8517-BC5A398A5244}"/>
                </a:ext>
              </a:extLst>
            </p:cNvPr>
            <p:cNvSpPr/>
            <p:nvPr/>
          </p:nvSpPr>
          <p:spPr>
            <a:xfrm>
              <a:off x="2043018" y="1891961"/>
              <a:ext cx="18" cy="4360"/>
            </a:xfrm>
            <a:custGeom>
              <a:avLst/>
              <a:gdLst/>
              <a:ahLst/>
              <a:cxnLst/>
              <a:rect l="l" t="t" r="r" b="b"/>
              <a:pathLst>
                <a:path w="1" h="244" extrusionOk="0">
                  <a:moveTo>
                    <a:pt x="0" y="1"/>
                  </a:moveTo>
                  <a:lnTo>
                    <a:pt x="0" y="1"/>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2710;p40">
              <a:extLst>
                <a:ext uri="{FF2B5EF4-FFF2-40B4-BE49-F238E27FC236}">
                  <a16:creationId xmlns:a16="http://schemas.microsoft.com/office/drawing/2014/main" id="{3BB4B280-83F9-73FD-909F-96F9BC57742F}"/>
                </a:ext>
              </a:extLst>
            </p:cNvPr>
            <p:cNvSpPr/>
            <p:nvPr/>
          </p:nvSpPr>
          <p:spPr>
            <a:xfrm>
              <a:off x="2043018" y="1891961"/>
              <a:ext cx="18" cy="4360"/>
            </a:xfrm>
            <a:custGeom>
              <a:avLst/>
              <a:gdLst/>
              <a:ahLst/>
              <a:cxnLst/>
              <a:rect l="l" t="t" r="r" b="b"/>
              <a:pathLst>
                <a:path w="1" h="244" fill="none" extrusionOk="0">
                  <a:moveTo>
                    <a:pt x="0" y="1"/>
                  </a:moveTo>
                  <a:lnTo>
                    <a:pt x="0" y="1"/>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2711;p40">
              <a:extLst>
                <a:ext uri="{FF2B5EF4-FFF2-40B4-BE49-F238E27FC236}">
                  <a16:creationId xmlns:a16="http://schemas.microsoft.com/office/drawing/2014/main" id="{85935C69-8D9C-E38B-1749-EB51EA2CDCA0}"/>
                </a:ext>
              </a:extLst>
            </p:cNvPr>
            <p:cNvSpPr/>
            <p:nvPr/>
          </p:nvSpPr>
          <p:spPr>
            <a:xfrm>
              <a:off x="2034316" y="1935420"/>
              <a:ext cx="8721" cy="50018"/>
            </a:xfrm>
            <a:custGeom>
              <a:avLst/>
              <a:gdLst/>
              <a:ahLst/>
              <a:cxnLst/>
              <a:rect l="l" t="t" r="r" b="b"/>
              <a:pathLst>
                <a:path w="488" h="2799" extrusionOk="0">
                  <a:moveTo>
                    <a:pt x="1" y="1"/>
                  </a:moveTo>
                  <a:lnTo>
                    <a:pt x="1" y="2798"/>
                  </a:lnTo>
                  <a:lnTo>
                    <a:pt x="487" y="2798"/>
                  </a:lnTo>
                  <a:lnTo>
                    <a:pt x="487" y="2555"/>
                  </a:lnTo>
                  <a:lnTo>
                    <a:pt x="244" y="2555"/>
                  </a:lnTo>
                  <a:lnTo>
                    <a:pt x="244" y="244"/>
                  </a:lnTo>
                  <a:lnTo>
                    <a:pt x="487" y="244"/>
                  </a:lnTo>
                  <a:lnTo>
                    <a:pt x="487"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2712;p40">
              <a:extLst>
                <a:ext uri="{FF2B5EF4-FFF2-40B4-BE49-F238E27FC236}">
                  <a16:creationId xmlns:a16="http://schemas.microsoft.com/office/drawing/2014/main" id="{902015FB-45D5-7FE0-C042-D3AB0458B0EF}"/>
                </a:ext>
              </a:extLst>
            </p:cNvPr>
            <p:cNvSpPr/>
            <p:nvPr/>
          </p:nvSpPr>
          <p:spPr>
            <a:xfrm>
              <a:off x="2034316" y="1935420"/>
              <a:ext cx="8721" cy="50018"/>
            </a:xfrm>
            <a:custGeom>
              <a:avLst/>
              <a:gdLst/>
              <a:ahLst/>
              <a:cxnLst/>
              <a:rect l="l" t="t" r="r" b="b"/>
              <a:pathLst>
                <a:path w="488" h="2799" fill="none" extrusionOk="0">
                  <a:moveTo>
                    <a:pt x="1" y="1"/>
                  </a:moveTo>
                  <a:lnTo>
                    <a:pt x="1" y="2798"/>
                  </a:lnTo>
                  <a:lnTo>
                    <a:pt x="1" y="2798"/>
                  </a:lnTo>
                  <a:lnTo>
                    <a:pt x="122" y="2798"/>
                  </a:lnTo>
                  <a:lnTo>
                    <a:pt x="487" y="2798"/>
                  </a:lnTo>
                  <a:lnTo>
                    <a:pt x="487" y="2555"/>
                  </a:lnTo>
                  <a:lnTo>
                    <a:pt x="487" y="2555"/>
                  </a:lnTo>
                  <a:lnTo>
                    <a:pt x="487" y="2555"/>
                  </a:lnTo>
                  <a:lnTo>
                    <a:pt x="244" y="2555"/>
                  </a:lnTo>
                  <a:lnTo>
                    <a:pt x="244" y="244"/>
                  </a:lnTo>
                  <a:lnTo>
                    <a:pt x="487" y="244"/>
                  </a:lnTo>
                  <a:lnTo>
                    <a:pt x="487" y="1"/>
                  </a:lnTo>
                  <a:lnTo>
                    <a:pt x="487" y="1"/>
                  </a:lnTo>
                  <a:lnTo>
                    <a:pt x="487" y="1"/>
                  </a:lnTo>
                  <a:lnTo>
                    <a:pt x="487" y="1"/>
                  </a:lnTo>
                  <a:lnTo>
                    <a:pt x="122"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2713;p40">
              <a:extLst>
                <a:ext uri="{FF2B5EF4-FFF2-40B4-BE49-F238E27FC236}">
                  <a16:creationId xmlns:a16="http://schemas.microsoft.com/office/drawing/2014/main" id="{25F1DE95-3E09-607C-B9FB-68F83DC7FF33}"/>
                </a:ext>
              </a:extLst>
            </p:cNvPr>
            <p:cNvSpPr/>
            <p:nvPr/>
          </p:nvSpPr>
          <p:spPr>
            <a:xfrm>
              <a:off x="2043018" y="1935420"/>
              <a:ext cx="18" cy="4378"/>
            </a:xfrm>
            <a:custGeom>
              <a:avLst/>
              <a:gdLst/>
              <a:ahLst/>
              <a:cxnLst/>
              <a:rect l="l" t="t" r="r" b="b"/>
              <a:pathLst>
                <a:path w="1" h="245" extrusionOk="0">
                  <a:moveTo>
                    <a:pt x="0" y="1"/>
                  </a:moveTo>
                  <a:lnTo>
                    <a:pt x="0" y="1"/>
                  </a:lnTo>
                  <a:lnTo>
                    <a:pt x="0" y="244"/>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2714;p40">
              <a:extLst>
                <a:ext uri="{FF2B5EF4-FFF2-40B4-BE49-F238E27FC236}">
                  <a16:creationId xmlns:a16="http://schemas.microsoft.com/office/drawing/2014/main" id="{DB436592-9B05-60B5-9523-BBEBC84802B0}"/>
                </a:ext>
              </a:extLst>
            </p:cNvPr>
            <p:cNvSpPr/>
            <p:nvPr/>
          </p:nvSpPr>
          <p:spPr>
            <a:xfrm>
              <a:off x="2043018" y="1935420"/>
              <a:ext cx="18" cy="4378"/>
            </a:xfrm>
            <a:custGeom>
              <a:avLst/>
              <a:gdLst/>
              <a:ahLst/>
              <a:cxnLst/>
              <a:rect l="l" t="t" r="r" b="b"/>
              <a:pathLst>
                <a:path w="1" h="245" fill="none" extrusionOk="0">
                  <a:moveTo>
                    <a:pt x="0" y="1"/>
                  </a:moveTo>
                  <a:lnTo>
                    <a:pt x="0" y="1"/>
                  </a:lnTo>
                  <a:lnTo>
                    <a:pt x="0" y="244"/>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2715;p40">
              <a:extLst>
                <a:ext uri="{FF2B5EF4-FFF2-40B4-BE49-F238E27FC236}">
                  <a16:creationId xmlns:a16="http://schemas.microsoft.com/office/drawing/2014/main" id="{847810F8-F40F-CBC7-3813-97DDB97E5E45}"/>
                </a:ext>
              </a:extLst>
            </p:cNvPr>
            <p:cNvSpPr/>
            <p:nvPr/>
          </p:nvSpPr>
          <p:spPr>
            <a:xfrm>
              <a:off x="2043018" y="1981060"/>
              <a:ext cx="18" cy="47838"/>
            </a:xfrm>
            <a:custGeom>
              <a:avLst/>
              <a:gdLst/>
              <a:ahLst/>
              <a:cxnLst/>
              <a:rect l="l" t="t" r="r" b="b"/>
              <a:pathLst>
                <a:path w="1" h="2677" extrusionOk="0">
                  <a:moveTo>
                    <a:pt x="0" y="1"/>
                  </a:moveTo>
                  <a:lnTo>
                    <a:pt x="0" y="1"/>
                  </a:lnTo>
                  <a:lnTo>
                    <a:pt x="0" y="244"/>
                  </a:lnTo>
                  <a:lnTo>
                    <a:pt x="0" y="2677"/>
                  </a:lnTo>
                  <a:lnTo>
                    <a:pt x="0" y="2677"/>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2716;p40">
              <a:extLst>
                <a:ext uri="{FF2B5EF4-FFF2-40B4-BE49-F238E27FC236}">
                  <a16:creationId xmlns:a16="http://schemas.microsoft.com/office/drawing/2014/main" id="{632AF51D-216E-A016-C39C-DDCE9E489F82}"/>
                </a:ext>
              </a:extLst>
            </p:cNvPr>
            <p:cNvSpPr/>
            <p:nvPr/>
          </p:nvSpPr>
          <p:spPr>
            <a:xfrm>
              <a:off x="2043018" y="1981060"/>
              <a:ext cx="18" cy="47838"/>
            </a:xfrm>
            <a:custGeom>
              <a:avLst/>
              <a:gdLst/>
              <a:ahLst/>
              <a:cxnLst/>
              <a:rect l="l" t="t" r="r" b="b"/>
              <a:pathLst>
                <a:path w="1" h="2677" fill="none" extrusionOk="0">
                  <a:moveTo>
                    <a:pt x="0" y="1"/>
                  </a:moveTo>
                  <a:lnTo>
                    <a:pt x="0" y="1"/>
                  </a:lnTo>
                  <a:lnTo>
                    <a:pt x="0" y="244"/>
                  </a:lnTo>
                  <a:lnTo>
                    <a:pt x="0" y="2677"/>
                  </a:lnTo>
                  <a:lnTo>
                    <a:pt x="0" y="267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2717;p40">
              <a:extLst>
                <a:ext uri="{FF2B5EF4-FFF2-40B4-BE49-F238E27FC236}">
                  <a16:creationId xmlns:a16="http://schemas.microsoft.com/office/drawing/2014/main" id="{DD2133FA-ECB4-950D-23BE-A6088129CFD0}"/>
                </a:ext>
              </a:extLst>
            </p:cNvPr>
            <p:cNvSpPr/>
            <p:nvPr/>
          </p:nvSpPr>
          <p:spPr>
            <a:xfrm>
              <a:off x="2034316" y="2028881"/>
              <a:ext cx="8721" cy="47838"/>
            </a:xfrm>
            <a:custGeom>
              <a:avLst/>
              <a:gdLst/>
              <a:ahLst/>
              <a:cxnLst/>
              <a:rect l="l" t="t" r="r" b="b"/>
              <a:pathLst>
                <a:path w="488" h="2677" extrusionOk="0">
                  <a:moveTo>
                    <a:pt x="1" y="1"/>
                  </a:moveTo>
                  <a:lnTo>
                    <a:pt x="1" y="2676"/>
                  </a:lnTo>
                  <a:lnTo>
                    <a:pt x="487" y="2676"/>
                  </a:lnTo>
                  <a:lnTo>
                    <a:pt x="487" y="2433"/>
                  </a:lnTo>
                  <a:lnTo>
                    <a:pt x="244" y="2433"/>
                  </a:lnTo>
                  <a:lnTo>
                    <a:pt x="244" y="244"/>
                  </a:lnTo>
                  <a:lnTo>
                    <a:pt x="487" y="244"/>
                  </a:lnTo>
                  <a:lnTo>
                    <a:pt x="487"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2718;p40">
              <a:extLst>
                <a:ext uri="{FF2B5EF4-FFF2-40B4-BE49-F238E27FC236}">
                  <a16:creationId xmlns:a16="http://schemas.microsoft.com/office/drawing/2014/main" id="{27933809-EE8D-9EC6-553A-22E203101073}"/>
                </a:ext>
              </a:extLst>
            </p:cNvPr>
            <p:cNvSpPr/>
            <p:nvPr/>
          </p:nvSpPr>
          <p:spPr>
            <a:xfrm>
              <a:off x="2034316" y="2028881"/>
              <a:ext cx="8721" cy="47838"/>
            </a:xfrm>
            <a:custGeom>
              <a:avLst/>
              <a:gdLst/>
              <a:ahLst/>
              <a:cxnLst/>
              <a:rect l="l" t="t" r="r" b="b"/>
              <a:pathLst>
                <a:path w="488" h="2677" fill="none" extrusionOk="0">
                  <a:moveTo>
                    <a:pt x="487" y="1"/>
                  </a:moveTo>
                  <a:lnTo>
                    <a:pt x="487" y="1"/>
                  </a:lnTo>
                  <a:lnTo>
                    <a:pt x="122" y="1"/>
                  </a:lnTo>
                  <a:lnTo>
                    <a:pt x="1" y="1"/>
                  </a:lnTo>
                  <a:lnTo>
                    <a:pt x="1" y="1"/>
                  </a:lnTo>
                  <a:lnTo>
                    <a:pt x="1" y="2676"/>
                  </a:lnTo>
                  <a:lnTo>
                    <a:pt x="1" y="2676"/>
                  </a:lnTo>
                  <a:lnTo>
                    <a:pt x="122" y="2676"/>
                  </a:lnTo>
                  <a:lnTo>
                    <a:pt x="487" y="2676"/>
                  </a:lnTo>
                  <a:lnTo>
                    <a:pt x="487" y="2433"/>
                  </a:lnTo>
                  <a:lnTo>
                    <a:pt x="244" y="2433"/>
                  </a:lnTo>
                  <a:lnTo>
                    <a:pt x="244" y="244"/>
                  </a:lnTo>
                  <a:lnTo>
                    <a:pt x="487" y="244"/>
                  </a:lnTo>
                  <a:lnTo>
                    <a:pt x="4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2719;p40">
              <a:extLst>
                <a:ext uri="{FF2B5EF4-FFF2-40B4-BE49-F238E27FC236}">
                  <a16:creationId xmlns:a16="http://schemas.microsoft.com/office/drawing/2014/main" id="{55B63B0A-A0B3-2576-EBD7-EB4B8353FF42}"/>
                </a:ext>
              </a:extLst>
            </p:cNvPr>
            <p:cNvSpPr/>
            <p:nvPr/>
          </p:nvSpPr>
          <p:spPr>
            <a:xfrm>
              <a:off x="2043018" y="2072340"/>
              <a:ext cx="18" cy="45658"/>
            </a:xfrm>
            <a:custGeom>
              <a:avLst/>
              <a:gdLst/>
              <a:ahLst/>
              <a:cxnLst/>
              <a:rect l="l" t="t" r="r" b="b"/>
              <a:pathLst>
                <a:path w="1" h="2555" extrusionOk="0">
                  <a:moveTo>
                    <a:pt x="0" y="1"/>
                  </a:moveTo>
                  <a:lnTo>
                    <a:pt x="0" y="1"/>
                  </a:lnTo>
                  <a:lnTo>
                    <a:pt x="0" y="244"/>
                  </a:lnTo>
                  <a:lnTo>
                    <a:pt x="0" y="2555"/>
                  </a:lnTo>
                  <a:lnTo>
                    <a:pt x="0" y="2555"/>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2720;p40">
              <a:extLst>
                <a:ext uri="{FF2B5EF4-FFF2-40B4-BE49-F238E27FC236}">
                  <a16:creationId xmlns:a16="http://schemas.microsoft.com/office/drawing/2014/main" id="{9B15B3C2-E89E-7A60-50C0-11D224B1DB83}"/>
                </a:ext>
              </a:extLst>
            </p:cNvPr>
            <p:cNvSpPr/>
            <p:nvPr/>
          </p:nvSpPr>
          <p:spPr>
            <a:xfrm>
              <a:off x="2043018" y="2072340"/>
              <a:ext cx="18" cy="45658"/>
            </a:xfrm>
            <a:custGeom>
              <a:avLst/>
              <a:gdLst/>
              <a:ahLst/>
              <a:cxnLst/>
              <a:rect l="l" t="t" r="r" b="b"/>
              <a:pathLst>
                <a:path w="1" h="2555" fill="none" extrusionOk="0">
                  <a:moveTo>
                    <a:pt x="0" y="1"/>
                  </a:moveTo>
                  <a:lnTo>
                    <a:pt x="0" y="1"/>
                  </a:lnTo>
                  <a:lnTo>
                    <a:pt x="0" y="244"/>
                  </a:lnTo>
                  <a:lnTo>
                    <a:pt x="0" y="2555"/>
                  </a:lnTo>
                  <a:lnTo>
                    <a:pt x="0" y="2555"/>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2721;p40">
              <a:extLst>
                <a:ext uri="{FF2B5EF4-FFF2-40B4-BE49-F238E27FC236}">
                  <a16:creationId xmlns:a16="http://schemas.microsoft.com/office/drawing/2014/main" id="{BDD0B5B7-1759-FC25-8FD5-2284AF87C9B7}"/>
                </a:ext>
              </a:extLst>
            </p:cNvPr>
            <p:cNvSpPr/>
            <p:nvPr/>
          </p:nvSpPr>
          <p:spPr>
            <a:xfrm>
              <a:off x="2043018" y="2072340"/>
              <a:ext cx="18" cy="4378"/>
            </a:xfrm>
            <a:custGeom>
              <a:avLst/>
              <a:gdLst/>
              <a:ahLst/>
              <a:cxnLst/>
              <a:rect l="l" t="t" r="r" b="b"/>
              <a:pathLst>
                <a:path w="1" h="245" extrusionOk="0">
                  <a:moveTo>
                    <a:pt x="0" y="1"/>
                  </a:moveTo>
                  <a:lnTo>
                    <a:pt x="0" y="1"/>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2722;p40">
              <a:extLst>
                <a:ext uri="{FF2B5EF4-FFF2-40B4-BE49-F238E27FC236}">
                  <a16:creationId xmlns:a16="http://schemas.microsoft.com/office/drawing/2014/main" id="{2AF247A9-143D-3BD4-7733-44D644C6AF51}"/>
                </a:ext>
              </a:extLst>
            </p:cNvPr>
            <p:cNvSpPr/>
            <p:nvPr/>
          </p:nvSpPr>
          <p:spPr>
            <a:xfrm>
              <a:off x="2043018" y="2072340"/>
              <a:ext cx="18" cy="4378"/>
            </a:xfrm>
            <a:custGeom>
              <a:avLst/>
              <a:gdLst/>
              <a:ahLst/>
              <a:cxnLst/>
              <a:rect l="l" t="t" r="r" b="b"/>
              <a:pathLst>
                <a:path w="1" h="245" fill="none" extrusionOk="0">
                  <a:moveTo>
                    <a:pt x="0" y="1"/>
                  </a:moveTo>
                  <a:lnTo>
                    <a:pt x="0" y="1"/>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2723;p40">
              <a:extLst>
                <a:ext uri="{FF2B5EF4-FFF2-40B4-BE49-F238E27FC236}">
                  <a16:creationId xmlns:a16="http://schemas.microsoft.com/office/drawing/2014/main" id="{7CA6060E-7425-DBD4-D9EB-3A672FC8A1AA}"/>
                </a:ext>
              </a:extLst>
            </p:cNvPr>
            <p:cNvSpPr/>
            <p:nvPr/>
          </p:nvSpPr>
          <p:spPr>
            <a:xfrm>
              <a:off x="2034316" y="2117980"/>
              <a:ext cx="8721" cy="50018"/>
            </a:xfrm>
            <a:custGeom>
              <a:avLst/>
              <a:gdLst/>
              <a:ahLst/>
              <a:cxnLst/>
              <a:rect l="l" t="t" r="r" b="b"/>
              <a:pathLst>
                <a:path w="488" h="2799" extrusionOk="0">
                  <a:moveTo>
                    <a:pt x="1" y="1"/>
                  </a:moveTo>
                  <a:lnTo>
                    <a:pt x="1" y="2798"/>
                  </a:lnTo>
                  <a:lnTo>
                    <a:pt x="487" y="2798"/>
                  </a:lnTo>
                  <a:lnTo>
                    <a:pt x="487" y="2555"/>
                  </a:lnTo>
                  <a:lnTo>
                    <a:pt x="244" y="2555"/>
                  </a:lnTo>
                  <a:lnTo>
                    <a:pt x="244" y="244"/>
                  </a:lnTo>
                  <a:lnTo>
                    <a:pt x="487" y="244"/>
                  </a:lnTo>
                  <a:lnTo>
                    <a:pt x="487"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2724;p40">
              <a:extLst>
                <a:ext uri="{FF2B5EF4-FFF2-40B4-BE49-F238E27FC236}">
                  <a16:creationId xmlns:a16="http://schemas.microsoft.com/office/drawing/2014/main" id="{DD89C628-084C-6E50-6C77-BCAA9FA167A4}"/>
                </a:ext>
              </a:extLst>
            </p:cNvPr>
            <p:cNvSpPr/>
            <p:nvPr/>
          </p:nvSpPr>
          <p:spPr>
            <a:xfrm>
              <a:off x="2034316" y="2117980"/>
              <a:ext cx="8721" cy="50018"/>
            </a:xfrm>
            <a:custGeom>
              <a:avLst/>
              <a:gdLst/>
              <a:ahLst/>
              <a:cxnLst/>
              <a:rect l="l" t="t" r="r" b="b"/>
              <a:pathLst>
                <a:path w="488" h="2799" fill="none" extrusionOk="0">
                  <a:moveTo>
                    <a:pt x="1" y="1"/>
                  </a:moveTo>
                  <a:lnTo>
                    <a:pt x="1" y="2798"/>
                  </a:lnTo>
                  <a:lnTo>
                    <a:pt x="1" y="2798"/>
                  </a:lnTo>
                  <a:lnTo>
                    <a:pt x="122" y="2798"/>
                  </a:lnTo>
                  <a:lnTo>
                    <a:pt x="487" y="2798"/>
                  </a:lnTo>
                  <a:lnTo>
                    <a:pt x="487" y="2555"/>
                  </a:lnTo>
                  <a:lnTo>
                    <a:pt x="487" y="2555"/>
                  </a:lnTo>
                  <a:lnTo>
                    <a:pt x="487" y="2555"/>
                  </a:lnTo>
                  <a:lnTo>
                    <a:pt x="244" y="2555"/>
                  </a:lnTo>
                  <a:lnTo>
                    <a:pt x="244" y="244"/>
                  </a:lnTo>
                  <a:lnTo>
                    <a:pt x="487" y="244"/>
                  </a:lnTo>
                  <a:lnTo>
                    <a:pt x="487" y="1"/>
                  </a:lnTo>
                  <a:lnTo>
                    <a:pt x="487" y="1"/>
                  </a:lnTo>
                  <a:lnTo>
                    <a:pt x="487" y="1"/>
                  </a:lnTo>
                  <a:lnTo>
                    <a:pt x="487" y="1"/>
                  </a:lnTo>
                  <a:lnTo>
                    <a:pt x="122"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2725;p40">
              <a:extLst>
                <a:ext uri="{FF2B5EF4-FFF2-40B4-BE49-F238E27FC236}">
                  <a16:creationId xmlns:a16="http://schemas.microsoft.com/office/drawing/2014/main" id="{850506F0-1CE3-F2AA-A366-603FB768725B}"/>
                </a:ext>
              </a:extLst>
            </p:cNvPr>
            <p:cNvSpPr/>
            <p:nvPr/>
          </p:nvSpPr>
          <p:spPr>
            <a:xfrm>
              <a:off x="2043018" y="2117980"/>
              <a:ext cx="18" cy="4378"/>
            </a:xfrm>
            <a:custGeom>
              <a:avLst/>
              <a:gdLst/>
              <a:ahLst/>
              <a:cxnLst/>
              <a:rect l="l" t="t" r="r" b="b"/>
              <a:pathLst>
                <a:path w="1" h="245" extrusionOk="0">
                  <a:moveTo>
                    <a:pt x="0" y="1"/>
                  </a:moveTo>
                  <a:lnTo>
                    <a:pt x="0" y="1"/>
                  </a:lnTo>
                  <a:lnTo>
                    <a:pt x="0" y="244"/>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2726;p40">
              <a:extLst>
                <a:ext uri="{FF2B5EF4-FFF2-40B4-BE49-F238E27FC236}">
                  <a16:creationId xmlns:a16="http://schemas.microsoft.com/office/drawing/2014/main" id="{D7B17E77-D202-DC10-2CA4-870A33E0A962}"/>
                </a:ext>
              </a:extLst>
            </p:cNvPr>
            <p:cNvSpPr/>
            <p:nvPr/>
          </p:nvSpPr>
          <p:spPr>
            <a:xfrm>
              <a:off x="2043018" y="2117980"/>
              <a:ext cx="18" cy="4378"/>
            </a:xfrm>
            <a:custGeom>
              <a:avLst/>
              <a:gdLst/>
              <a:ahLst/>
              <a:cxnLst/>
              <a:rect l="l" t="t" r="r" b="b"/>
              <a:pathLst>
                <a:path w="1" h="245" fill="none" extrusionOk="0">
                  <a:moveTo>
                    <a:pt x="0" y="1"/>
                  </a:moveTo>
                  <a:lnTo>
                    <a:pt x="0" y="1"/>
                  </a:lnTo>
                  <a:lnTo>
                    <a:pt x="0" y="244"/>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2727;p40">
              <a:extLst>
                <a:ext uri="{FF2B5EF4-FFF2-40B4-BE49-F238E27FC236}">
                  <a16:creationId xmlns:a16="http://schemas.microsoft.com/office/drawing/2014/main" id="{3610B9AF-3CC3-B372-015D-FFAAF5EF9F08}"/>
                </a:ext>
              </a:extLst>
            </p:cNvPr>
            <p:cNvSpPr/>
            <p:nvPr/>
          </p:nvSpPr>
          <p:spPr>
            <a:xfrm>
              <a:off x="2043018" y="2163620"/>
              <a:ext cx="18" cy="45658"/>
            </a:xfrm>
            <a:custGeom>
              <a:avLst/>
              <a:gdLst/>
              <a:ahLst/>
              <a:cxnLst/>
              <a:rect l="l" t="t" r="r" b="b"/>
              <a:pathLst>
                <a:path w="1" h="2555" extrusionOk="0">
                  <a:moveTo>
                    <a:pt x="0" y="1"/>
                  </a:moveTo>
                  <a:lnTo>
                    <a:pt x="0" y="1"/>
                  </a:lnTo>
                  <a:lnTo>
                    <a:pt x="0" y="244"/>
                  </a:lnTo>
                  <a:lnTo>
                    <a:pt x="0" y="2555"/>
                  </a:lnTo>
                  <a:lnTo>
                    <a:pt x="0" y="2555"/>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2728;p40">
              <a:extLst>
                <a:ext uri="{FF2B5EF4-FFF2-40B4-BE49-F238E27FC236}">
                  <a16:creationId xmlns:a16="http://schemas.microsoft.com/office/drawing/2014/main" id="{38E816CF-7CF7-ECCD-0659-A5F829390763}"/>
                </a:ext>
              </a:extLst>
            </p:cNvPr>
            <p:cNvSpPr/>
            <p:nvPr/>
          </p:nvSpPr>
          <p:spPr>
            <a:xfrm>
              <a:off x="2043018" y="2163620"/>
              <a:ext cx="18" cy="45658"/>
            </a:xfrm>
            <a:custGeom>
              <a:avLst/>
              <a:gdLst/>
              <a:ahLst/>
              <a:cxnLst/>
              <a:rect l="l" t="t" r="r" b="b"/>
              <a:pathLst>
                <a:path w="1" h="2555" fill="none" extrusionOk="0">
                  <a:moveTo>
                    <a:pt x="0" y="1"/>
                  </a:moveTo>
                  <a:lnTo>
                    <a:pt x="0" y="1"/>
                  </a:lnTo>
                  <a:lnTo>
                    <a:pt x="0" y="244"/>
                  </a:lnTo>
                  <a:lnTo>
                    <a:pt x="0" y="2555"/>
                  </a:lnTo>
                  <a:lnTo>
                    <a:pt x="0" y="255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2729;p40">
              <a:extLst>
                <a:ext uri="{FF2B5EF4-FFF2-40B4-BE49-F238E27FC236}">
                  <a16:creationId xmlns:a16="http://schemas.microsoft.com/office/drawing/2014/main" id="{BB63BA80-0104-E621-8450-C17942E55024}"/>
                </a:ext>
              </a:extLst>
            </p:cNvPr>
            <p:cNvSpPr/>
            <p:nvPr/>
          </p:nvSpPr>
          <p:spPr>
            <a:xfrm>
              <a:off x="2034316" y="2209260"/>
              <a:ext cx="8721" cy="50018"/>
            </a:xfrm>
            <a:custGeom>
              <a:avLst/>
              <a:gdLst/>
              <a:ahLst/>
              <a:cxnLst/>
              <a:rect l="l" t="t" r="r" b="b"/>
              <a:pathLst>
                <a:path w="488" h="2799" extrusionOk="0">
                  <a:moveTo>
                    <a:pt x="1" y="1"/>
                  </a:moveTo>
                  <a:lnTo>
                    <a:pt x="1" y="2798"/>
                  </a:lnTo>
                  <a:lnTo>
                    <a:pt x="487" y="2798"/>
                  </a:lnTo>
                  <a:lnTo>
                    <a:pt x="487" y="2555"/>
                  </a:lnTo>
                  <a:lnTo>
                    <a:pt x="244" y="2555"/>
                  </a:lnTo>
                  <a:lnTo>
                    <a:pt x="244" y="244"/>
                  </a:lnTo>
                  <a:lnTo>
                    <a:pt x="487" y="244"/>
                  </a:lnTo>
                  <a:lnTo>
                    <a:pt x="487"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2730;p40">
              <a:extLst>
                <a:ext uri="{FF2B5EF4-FFF2-40B4-BE49-F238E27FC236}">
                  <a16:creationId xmlns:a16="http://schemas.microsoft.com/office/drawing/2014/main" id="{A0CFDFBA-7AFD-143F-D8F1-D034C0845CB6}"/>
                </a:ext>
              </a:extLst>
            </p:cNvPr>
            <p:cNvSpPr/>
            <p:nvPr/>
          </p:nvSpPr>
          <p:spPr>
            <a:xfrm>
              <a:off x="2034316" y="2209260"/>
              <a:ext cx="8721" cy="50018"/>
            </a:xfrm>
            <a:custGeom>
              <a:avLst/>
              <a:gdLst/>
              <a:ahLst/>
              <a:cxnLst/>
              <a:rect l="l" t="t" r="r" b="b"/>
              <a:pathLst>
                <a:path w="488" h="2799" fill="none" extrusionOk="0">
                  <a:moveTo>
                    <a:pt x="487" y="1"/>
                  </a:moveTo>
                  <a:lnTo>
                    <a:pt x="487" y="1"/>
                  </a:lnTo>
                  <a:lnTo>
                    <a:pt x="122" y="1"/>
                  </a:lnTo>
                  <a:lnTo>
                    <a:pt x="1" y="1"/>
                  </a:lnTo>
                  <a:lnTo>
                    <a:pt x="1" y="1"/>
                  </a:lnTo>
                  <a:lnTo>
                    <a:pt x="1" y="2798"/>
                  </a:lnTo>
                  <a:lnTo>
                    <a:pt x="1" y="2798"/>
                  </a:lnTo>
                  <a:lnTo>
                    <a:pt x="122" y="2798"/>
                  </a:lnTo>
                  <a:lnTo>
                    <a:pt x="487" y="2798"/>
                  </a:lnTo>
                  <a:lnTo>
                    <a:pt x="487" y="2555"/>
                  </a:lnTo>
                  <a:lnTo>
                    <a:pt x="244" y="2555"/>
                  </a:lnTo>
                  <a:lnTo>
                    <a:pt x="244" y="244"/>
                  </a:lnTo>
                  <a:lnTo>
                    <a:pt x="487" y="244"/>
                  </a:lnTo>
                  <a:lnTo>
                    <a:pt x="4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2731;p40">
              <a:extLst>
                <a:ext uri="{FF2B5EF4-FFF2-40B4-BE49-F238E27FC236}">
                  <a16:creationId xmlns:a16="http://schemas.microsoft.com/office/drawing/2014/main" id="{1D2D6A9A-2563-6C34-D9D6-8362587838B1}"/>
                </a:ext>
              </a:extLst>
            </p:cNvPr>
            <p:cNvSpPr/>
            <p:nvPr/>
          </p:nvSpPr>
          <p:spPr>
            <a:xfrm>
              <a:off x="2043018" y="2254900"/>
              <a:ext cx="18" cy="43496"/>
            </a:xfrm>
            <a:custGeom>
              <a:avLst/>
              <a:gdLst/>
              <a:ahLst/>
              <a:cxnLst/>
              <a:rect l="l" t="t" r="r" b="b"/>
              <a:pathLst>
                <a:path w="1" h="2434" extrusionOk="0">
                  <a:moveTo>
                    <a:pt x="0" y="1"/>
                  </a:moveTo>
                  <a:lnTo>
                    <a:pt x="0" y="1"/>
                  </a:lnTo>
                  <a:lnTo>
                    <a:pt x="0" y="244"/>
                  </a:lnTo>
                  <a:lnTo>
                    <a:pt x="0" y="2433"/>
                  </a:lnTo>
                  <a:lnTo>
                    <a:pt x="0" y="2433"/>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2732;p40">
              <a:extLst>
                <a:ext uri="{FF2B5EF4-FFF2-40B4-BE49-F238E27FC236}">
                  <a16:creationId xmlns:a16="http://schemas.microsoft.com/office/drawing/2014/main" id="{690883C2-E4C2-ED0C-C128-F88048C6B4FF}"/>
                </a:ext>
              </a:extLst>
            </p:cNvPr>
            <p:cNvSpPr/>
            <p:nvPr/>
          </p:nvSpPr>
          <p:spPr>
            <a:xfrm>
              <a:off x="2043018" y="2254900"/>
              <a:ext cx="18" cy="43496"/>
            </a:xfrm>
            <a:custGeom>
              <a:avLst/>
              <a:gdLst/>
              <a:ahLst/>
              <a:cxnLst/>
              <a:rect l="l" t="t" r="r" b="b"/>
              <a:pathLst>
                <a:path w="1" h="2434" fill="none" extrusionOk="0">
                  <a:moveTo>
                    <a:pt x="0" y="1"/>
                  </a:moveTo>
                  <a:lnTo>
                    <a:pt x="0" y="1"/>
                  </a:lnTo>
                  <a:lnTo>
                    <a:pt x="0" y="244"/>
                  </a:lnTo>
                  <a:lnTo>
                    <a:pt x="0" y="2433"/>
                  </a:lnTo>
                  <a:lnTo>
                    <a:pt x="0" y="2433"/>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2733;p40">
              <a:extLst>
                <a:ext uri="{FF2B5EF4-FFF2-40B4-BE49-F238E27FC236}">
                  <a16:creationId xmlns:a16="http://schemas.microsoft.com/office/drawing/2014/main" id="{BC6BE3C2-C146-D6D0-F30D-2721CE1BBFA7}"/>
                </a:ext>
              </a:extLst>
            </p:cNvPr>
            <p:cNvSpPr/>
            <p:nvPr/>
          </p:nvSpPr>
          <p:spPr>
            <a:xfrm>
              <a:off x="2043018" y="2254900"/>
              <a:ext cx="18" cy="4378"/>
            </a:xfrm>
            <a:custGeom>
              <a:avLst/>
              <a:gdLst/>
              <a:ahLst/>
              <a:cxnLst/>
              <a:rect l="l" t="t" r="r" b="b"/>
              <a:pathLst>
                <a:path w="1" h="245" extrusionOk="0">
                  <a:moveTo>
                    <a:pt x="0" y="1"/>
                  </a:moveTo>
                  <a:lnTo>
                    <a:pt x="0" y="1"/>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2734;p40">
              <a:extLst>
                <a:ext uri="{FF2B5EF4-FFF2-40B4-BE49-F238E27FC236}">
                  <a16:creationId xmlns:a16="http://schemas.microsoft.com/office/drawing/2014/main" id="{A609D394-3B27-7872-C17E-B02D463FF4D9}"/>
                </a:ext>
              </a:extLst>
            </p:cNvPr>
            <p:cNvSpPr/>
            <p:nvPr/>
          </p:nvSpPr>
          <p:spPr>
            <a:xfrm>
              <a:off x="2043018" y="2254900"/>
              <a:ext cx="18" cy="4378"/>
            </a:xfrm>
            <a:custGeom>
              <a:avLst/>
              <a:gdLst/>
              <a:ahLst/>
              <a:cxnLst/>
              <a:rect l="l" t="t" r="r" b="b"/>
              <a:pathLst>
                <a:path w="1" h="245" fill="none" extrusionOk="0">
                  <a:moveTo>
                    <a:pt x="0" y="1"/>
                  </a:moveTo>
                  <a:lnTo>
                    <a:pt x="0" y="1"/>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2735;p40">
              <a:extLst>
                <a:ext uri="{FF2B5EF4-FFF2-40B4-BE49-F238E27FC236}">
                  <a16:creationId xmlns:a16="http://schemas.microsoft.com/office/drawing/2014/main" id="{F5F297FD-43AE-E4AF-9455-A41BB4063590}"/>
                </a:ext>
              </a:extLst>
            </p:cNvPr>
            <p:cNvSpPr/>
            <p:nvPr/>
          </p:nvSpPr>
          <p:spPr>
            <a:xfrm>
              <a:off x="2034316" y="2298378"/>
              <a:ext cx="8721" cy="50000"/>
            </a:xfrm>
            <a:custGeom>
              <a:avLst/>
              <a:gdLst/>
              <a:ahLst/>
              <a:cxnLst/>
              <a:rect l="l" t="t" r="r" b="b"/>
              <a:pathLst>
                <a:path w="488" h="2798" extrusionOk="0">
                  <a:moveTo>
                    <a:pt x="1" y="0"/>
                  </a:moveTo>
                  <a:lnTo>
                    <a:pt x="1" y="2798"/>
                  </a:lnTo>
                  <a:lnTo>
                    <a:pt x="487" y="2798"/>
                  </a:lnTo>
                  <a:lnTo>
                    <a:pt x="487" y="2554"/>
                  </a:lnTo>
                  <a:lnTo>
                    <a:pt x="244" y="2554"/>
                  </a:lnTo>
                  <a:lnTo>
                    <a:pt x="244" y="244"/>
                  </a:lnTo>
                  <a:lnTo>
                    <a:pt x="487" y="244"/>
                  </a:lnTo>
                  <a:lnTo>
                    <a:pt x="487"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2736;p40">
              <a:extLst>
                <a:ext uri="{FF2B5EF4-FFF2-40B4-BE49-F238E27FC236}">
                  <a16:creationId xmlns:a16="http://schemas.microsoft.com/office/drawing/2014/main" id="{6688367D-08F0-A86E-2D48-086665F84577}"/>
                </a:ext>
              </a:extLst>
            </p:cNvPr>
            <p:cNvSpPr/>
            <p:nvPr/>
          </p:nvSpPr>
          <p:spPr>
            <a:xfrm>
              <a:off x="2034316" y="2298378"/>
              <a:ext cx="8721" cy="50000"/>
            </a:xfrm>
            <a:custGeom>
              <a:avLst/>
              <a:gdLst/>
              <a:ahLst/>
              <a:cxnLst/>
              <a:rect l="l" t="t" r="r" b="b"/>
              <a:pathLst>
                <a:path w="488" h="2798" fill="none" extrusionOk="0">
                  <a:moveTo>
                    <a:pt x="1" y="0"/>
                  </a:moveTo>
                  <a:lnTo>
                    <a:pt x="1" y="2798"/>
                  </a:lnTo>
                  <a:lnTo>
                    <a:pt x="1" y="2798"/>
                  </a:lnTo>
                  <a:lnTo>
                    <a:pt x="122" y="2798"/>
                  </a:lnTo>
                  <a:lnTo>
                    <a:pt x="487" y="2798"/>
                  </a:lnTo>
                  <a:lnTo>
                    <a:pt x="487" y="2554"/>
                  </a:lnTo>
                  <a:lnTo>
                    <a:pt x="487" y="2554"/>
                  </a:lnTo>
                  <a:lnTo>
                    <a:pt x="487" y="2554"/>
                  </a:lnTo>
                  <a:lnTo>
                    <a:pt x="244" y="2554"/>
                  </a:lnTo>
                  <a:lnTo>
                    <a:pt x="244" y="244"/>
                  </a:lnTo>
                  <a:lnTo>
                    <a:pt x="487" y="244"/>
                  </a:lnTo>
                  <a:lnTo>
                    <a:pt x="487" y="0"/>
                  </a:lnTo>
                  <a:lnTo>
                    <a:pt x="487" y="0"/>
                  </a:lnTo>
                  <a:lnTo>
                    <a:pt x="487" y="0"/>
                  </a:lnTo>
                  <a:lnTo>
                    <a:pt x="487" y="0"/>
                  </a:lnTo>
                  <a:lnTo>
                    <a:pt x="122"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2737;p40">
              <a:extLst>
                <a:ext uri="{FF2B5EF4-FFF2-40B4-BE49-F238E27FC236}">
                  <a16:creationId xmlns:a16="http://schemas.microsoft.com/office/drawing/2014/main" id="{76E18224-543B-667E-4C29-2BA2B9DC5E79}"/>
                </a:ext>
              </a:extLst>
            </p:cNvPr>
            <p:cNvSpPr/>
            <p:nvPr/>
          </p:nvSpPr>
          <p:spPr>
            <a:xfrm>
              <a:off x="2043018" y="2298378"/>
              <a:ext cx="18" cy="4360"/>
            </a:xfrm>
            <a:custGeom>
              <a:avLst/>
              <a:gdLst/>
              <a:ahLst/>
              <a:cxnLst/>
              <a:rect l="l" t="t" r="r" b="b"/>
              <a:pathLst>
                <a:path w="1" h="244" extrusionOk="0">
                  <a:moveTo>
                    <a:pt x="0" y="0"/>
                  </a:moveTo>
                  <a:lnTo>
                    <a:pt x="0" y="0"/>
                  </a:lnTo>
                  <a:lnTo>
                    <a:pt x="0" y="244"/>
                  </a:lnTo>
                  <a:lnTo>
                    <a:pt x="0" y="244"/>
                  </a:lnTo>
                  <a:lnTo>
                    <a:pt x="0" y="244"/>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2738;p40">
              <a:extLst>
                <a:ext uri="{FF2B5EF4-FFF2-40B4-BE49-F238E27FC236}">
                  <a16:creationId xmlns:a16="http://schemas.microsoft.com/office/drawing/2014/main" id="{44A9CE3E-C51C-56D8-4BD0-788B1C56911E}"/>
                </a:ext>
              </a:extLst>
            </p:cNvPr>
            <p:cNvSpPr/>
            <p:nvPr/>
          </p:nvSpPr>
          <p:spPr>
            <a:xfrm>
              <a:off x="2043018" y="2298378"/>
              <a:ext cx="18" cy="4360"/>
            </a:xfrm>
            <a:custGeom>
              <a:avLst/>
              <a:gdLst/>
              <a:ahLst/>
              <a:cxnLst/>
              <a:rect l="l" t="t" r="r" b="b"/>
              <a:pathLst>
                <a:path w="1" h="244" fill="none" extrusionOk="0">
                  <a:moveTo>
                    <a:pt x="0" y="0"/>
                  </a:moveTo>
                  <a:lnTo>
                    <a:pt x="0" y="0"/>
                  </a:lnTo>
                  <a:lnTo>
                    <a:pt x="0" y="244"/>
                  </a:lnTo>
                  <a:lnTo>
                    <a:pt x="0" y="244"/>
                  </a:lnTo>
                  <a:lnTo>
                    <a:pt x="0" y="24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2739;p40">
              <a:extLst>
                <a:ext uri="{FF2B5EF4-FFF2-40B4-BE49-F238E27FC236}">
                  <a16:creationId xmlns:a16="http://schemas.microsoft.com/office/drawing/2014/main" id="{F29CA09A-1006-4BAA-3639-E822C61AAA1D}"/>
                </a:ext>
              </a:extLst>
            </p:cNvPr>
            <p:cNvSpPr/>
            <p:nvPr/>
          </p:nvSpPr>
          <p:spPr>
            <a:xfrm>
              <a:off x="2043018" y="2344018"/>
              <a:ext cx="18" cy="47820"/>
            </a:xfrm>
            <a:custGeom>
              <a:avLst/>
              <a:gdLst/>
              <a:ahLst/>
              <a:cxnLst/>
              <a:rect l="l" t="t" r="r" b="b"/>
              <a:pathLst>
                <a:path w="1" h="2676" extrusionOk="0">
                  <a:moveTo>
                    <a:pt x="0" y="0"/>
                  </a:moveTo>
                  <a:lnTo>
                    <a:pt x="0" y="0"/>
                  </a:lnTo>
                  <a:lnTo>
                    <a:pt x="0" y="244"/>
                  </a:lnTo>
                  <a:lnTo>
                    <a:pt x="0" y="2676"/>
                  </a:lnTo>
                  <a:lnTo>
                    <a:pt x="0" y="2676"/>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2740;p40">
              <a:extLst>
                <a:ext uri="{FF2B5EF4-FFF2-40B4-BE49-F238E27FC236}">
                  <a16:creationId xmlns:a16="http://schemas.microsoft.com/office/drawing/2014/main" id="{611CF297-45D0-DC2C-C82D-A2A14D8ED0F3}"/>
                </a:ext>
              </a:extLst>
            </p:cNvPr>
            <p:cNvSpPr/>
            <p:nvPr/>
          </p:nvSpPr>
          <p:spPr>
            <a:xfrm>
              <a:off x="2043018" y="2344018"/>
              <a:ext cx="18" cy="47820"/>
            </a:xfrm>
            <a:custGeom>
              <a:avLst/>
              <a:gdLst/>
              <a:ahLst/>
              <a:cxnLst/>
              <a:rect l="l" t="t" r="r" b="b"/>
              <a:pathLst>
                <a:path w="1" h="2676" fill="none" extrusionOk="0">
                  <a:moveTo>
                    <a:pt x="0" y="0"/>
                  </a:moveTo>
                  <a:lnTo>
                    <a:pt x="0" y="0"/>
                  </a:lnTo>
                  <a:lnTo>
                    <a:pt x="0" y="244"/>
                  </a:lnTo>
                  <a:lnTo>
                    <a:pt x="0" y="2676"/>
                  </a:lnTo>
                  <a:lnTo>
                    <a:pt x="0" y="267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2741;p40">
              <a:extLst>
                <a:ext uri="{FF2B5EF4-FFF2-40B4-BE49-F238E27FC236}">
                  <a16:creationId xmlns:a16="http://schemas.microsoft.com/office/drawing/2014/main" id="{5CCA7597-E578-F01F-F964-788A379F2029}"/>
                </a:ext>
              </a:extLst>
            </p:cNvPr>
            <p:cNvSpPr/>
            <p:nvPr/>
          </p:nvSpPr>
          <p:spPr>
            <a:xfrm>
              <a:off x="2034316" y="2391820"/>
              <a:ext cx="8721" cy="50018"/>
            </a:xfrm>
            <a:custGeom>
              <a:avLst/>
              <a:gdLst/>
              <a:ahLst/>
              <a:cxnLst/>
              <a:rect l="l" t="t" r="r" b="b"/>
              <a:pathLst>
                <a:path w="488" h="2799" extrusionOk="0">
                  <a:moveTo>
                    <a:pt x="1" y="1"/>
                  </a:moveTo>
                  <a:lnTo>
                    <a:pt x="1" y="2798"/>
                  </a:lnTo>
                  <a:lnTo>
                    <a:pt x="487" y="2798"/>
                  </a:lnTo>
                  <a:lnTo>
                    <a:pt x="487" y="2555"/>
                  </a:lnTo>
                  <a:lnTo>
                    <a:pt x="244" y="2555"/>
                  </a:lnTo>
                  <a:lnTo>
                    <a:pt x="244" y="244"/>
                  </a:lnTo>
                  <a:lnTo>
                    <a:pt x="487" y="244"/>
                  </a:lnTo>
                  <a:lnTo>
                    <a:pt x="487"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2742;p40">
              <a:extLst>
                <a:ext uri="{FF2B5EF4-FFF2-40B4-BE49-F238E27FC236}">
                  <a16:creationId xmlns:a16="http://schemas.microsoft.com/office/drawing/2014/main" id="{80A6571F-3560-005F-43B1-F8EF6820484C}"/>
                </a:ext>
              </a:extLst>
            </p:cNvPr>
            <p:cNvSpPr/>
            <p:nvPr/>
          </p:nvSpPr>
          <p:spPr>
            <a:xfrm>
              <a:off x="2034316" y="2391820"/>
              <a:ext cx="8721" cy="50018"/>
            </a:xfrm>
            <a:custGeom>
              <a:avLst/>
              <a:gdLst/>
              <a:ahLst/>
              <a:cxnLst/>
              <a:rect l="l" t="t" r="r" b="b"/>
              <a:pathLst>
                <a:path w="488" h="2799" fill="none" extrusionOk="0">
                  <a:moveTo>
                    <a:pt x="487" y="1"/>
                  </a:moveTo>
                  <a:lnTo>
                    <a:pt x="487" y="1"/>
                  </a:lnTo>
                  <a:lnTo>
                    <a:pt x="122" y="1"/>
                  </a:lnTo>
                  <a:lnTo>
                    <a:pt x="1" y="1"/>
                  </a:lnTo>
                  <a:lnTo>
                    <a:pt x="1" y="1"/>
                  </a:lnTo>
                  <a:lnTo>
                    <a:pt x="1" y="2798"/>
                  </a:lnTo>
                  <a:lnTo>
                    <a:pt x="1" y="2798"/>
                  </a:lnTo>
                  <a:lnTo>
                    <a:pt x="122" y="2798"/>
                  </a:lnTo>
                  <a:lnTo>
                    <a:pt x="487" y="2798"/>
                  </a:lnTo>
                  <a:lnTo>
                    <a:pt x="487" y="2555"/>
                  </a:lnTo>
                  <a:lnTo>
                    <a:pt x="244" y="2555"/>
                  </a:lnTo>
                  <a:lnTo>
                    <a:pt x="244" y="244"/>
                  </a:lnTo>
                  <a:lnTo>
                    <a:pt x="487" y="244"/>
                  </a:lnTo>
                  <a:lnTo>
                    <a:pt x="4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2743;p40">
              <a:extLst>
                <a:ext uri="{FF2B5EF4-FFF2-40B4-BE49-F238E27FC236}">
                  <a16:creationId xmlns:a16="http://schemas.microsoft.com/office/drawing/2014/main" id="{67E9ADD8-BC9E-1FC5-5D39-5A83EE02B4B8}"/>
                </a:ext>
              </a:extLst>
            </p:cNvPr>
            <p:cNvSpPr/>
            <p:nvPr/>
          </p:nvSpPr>
          <p:spPr>
            <a:xfrm>
              <a:off x="2043018" y="2437460"/>
              <a:ext cx="18" cy="43496"/>
            </a:xfrm>
            <a:custGeom>
              <a:avLst/>
              <a:gdLst/>
              <a:ahLst/>
              <a:cxnLst/>
              <a:rect l="l" t="t" r="r" b="b"/>
              <a:pathLst>
                <a:path w="1" h="2434" extrusionOk="0">
                  <a:moveTo>
                    <a:pt x="0" y="1"/>
                  </a:moveTo>
                  <a:lnTo>
                    <a:pt x="0" y="1"/>
                  </a:lnTo>
                  <a:lnTo>
                    <a:pt x="0" y="244"/>
                  </a:lnTo>
                  <a:lnTo>
                    <a:pt x="0" y="2433"/>
                  </a:lnTo>
                  <a:lnTo>
                    <a:pt x="0" y="2433"/>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2744;p40">
              <a:extLst>
                <a:ext uri="{FF2B5EF4-FFF2-40B4-BE49-F238E27FC236}">
                  <a16:creationId xmlns:a16="http://schemas.microsoft.com/office/drawing/2014/main" id="{2B8555FF-B7F6-C4D6-002B-2E38265654ED}"/>
                </a:ext>
              </a:extLst>
            </p:cNvPr>
            <p:cNvSpPr/>
            <p:nvPr/>
          </p:nvSpPr>
          <p:spPr>
            <a:xfrm>
              <a:off x="2043018" y="2437460"/>
              <a:ext cx="18" cy="43496"/>
            </a:xfrm>
            <a:custGeom>
              <a:avLst/>
              <a:gdLst/>
              <a:ahLst/>
              <a:cxnLst/>
              <a:rect l="l" t="t" r="r" b="b"/>
              <a:pathLst>
                <a:path w="1" h="2434" fill="none" extrusionOk="0">
                  <a:moveTo>
                    <a:pt x="0" y="1"/>
                  </a:moveTo>
                  <a:lnTo>
                    <a:pt x="0" y="1"/>
                  </a:lnTo>
                  <a:lnTo>
                    <a:pt x="0" y="244"/>
                  </a:lnTo>
                  <a:lnTo>
                    <a:pt x="0" y="2433"/>
                  </a:lnTo>
                  <a:lnTo>
                    <a:pt x="0" y="2433"/>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2745;p40">
              <a:extLst>
                <a:ext uri="{FF2B5EF4-FFF2-40B4-BE49-F238E27FC236}">
                  <a16:creationId xmlns:a16="http://schemas.microsoft.com/office/drawing/2014/main" id="{01AE7683-60E7-DAAC-F6BD-09F2CAAEEAED}"/>
                </a:ext>
              </a:extLst>
            </p:cNvPr>
            <p:cNvSpPr/>
            <p:nvPr/>
          </p:nvSpPr>
          <p:spPr>
            <a:xfrm>
              <a:off x="2043018" y="2437460"/>
              <a:ext cx="18" cy="4378"/>
            </a:xfrm>
            <a:custGeom>
              <a:avLst/>
              <a:gdLst/>
              <a:ahLst/>
              <a:cxnLst/>
              <a:rect l="l" t="t" r="r" b="b"/>
              <a:pathLst>
                <a:path w="1" h="245" extrusionOk="0">
                  <a:moveTo>
                    <a:pt x="0" y="1"/>
                  </a:moveTo>
                  <a:lnTo>
                    <a:pt x="0" y="1"/>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2746;p40">
              <a:extLst>
                <a:ext uri="{FF2B5EF4-FFF2-40B4-BE49-F238E27FC236}">
                  <a16:creationId xmlns:a16="http://schemas.microsoft.com/office/drawing/2014/main" id="{B9848A0E-B61E-B87A-50DC-274F9D7886D0}"/>
                </a:ext>
              </a:extLst>
            </p:cNvPr>
            <p:cNvSpPr/>
            <p:nvPr/>
          </p:nvSpPr>
          <p:spPr>
            <a:xfrm>
              <a:off x="2043018" y="2437460"/>
              <a:ext cx="18" cy="4378"/>
            </a:xfrm>
            <a:custGeom>
              <a:avLst/>
              <a:gdLst/>
              <a:ahLst/>
              <a:cxnLst/>
              <a:rect l="l" t="t" r="r" b="b"/>
              <a:pathLst>
                <a:path w="1" h="245" fill="none" extrusionOk="0">
                  <a:moveTo>
                    <a:pt x="0" y="1"/>
                  </a:moveTo>
                  <a:lnTo>
                    <a:pt x="0" y="1"/>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2747;p40">
              <a:extLst>
                <a:ext uri="{FF2B5EF4-FFF2-40B4-BE49-F238E27FC236}">
                  <a16:creationId xmlns:a16="http://schemas.microsoft.com/office/drawing/2014/main" id="{95382AE4-1F10-82E5-5B4F-CB39D31D4CFE}"/>
                </a:ext>
              </a:extLst>
            </p:cNvPr>
            <p:cNvSpPr/>
            <p:nvPr/>
          </p:nvSpPr>
          <p:spPr>
            <a:xfrm>
              <a:off x="2034316" y="2480938"/>
              <a:ext cx="8721" cy="50000"/>
            </a:xfrm>
            <a:custGeom>
              <a:avLst/>
              <a:gdLst/>
              <a:ahLst/>
              <a:cxnLst/>
              <a:rect l="l" t="t" r="r" b="b"/>
              <a:pathLst>
                <a:path w="488" h="2798" extrusionOk="0">
                  <a:moveTo>
                    <a:pt x="1" y="0"/>
                  </a:moveTo>
                  <a:lnTo>
                    <a:pt x="1" y="1581"/>
                  </a:lnTo>
                  <a:lnTo>
                    <a:pt x="1" y="2798"/>
                  </a:lnTo>
                  <a:lnTo>
                    <a:pt x="487" y="2798"/>
                  </a:lnTo>
                  <a:lnTo>
                    <a:pt x="487" y="2554"/>
                  </a:lnTo>
                  <a:lnTo>
                    <a:pt x="244" y="2554"/>
                  </a:lnTo>
                  <a:lnTo>
                    <a:pt x="244" y="244"/>
                  </a:lnTo>
                  <a:lnTo>
                    <a:pt x="487" y="244"/>
                  </a:lnTo>
                  <a:lnTo>
                    <a:pt x="487"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2748;p40">
              <a:extLst>
                <a:ext uri="{FF2B5EF4-FFF2-40B4-BE49-F238E27FC236}">
                  <a16:creationId xmlns:a16="http://schemas.microsoft.com/office/drawing/2014/main" id="{2A8D672A-9157-60BE-C643-DAD81D73FDE2}"/>
                </a:ext>
              </a:extLst>
            </p:cNvPr>
            <p:cNvSpPr/>
            <p:nvPr/>
          </p:nvSpPr>
          <p:spPr>
            <a:xfrm>
              <a:off x="2034316" y="2480938"/>
              <a:ext cx="8721" cy="50000"/>
            </a:xfrm>
            <a:custGeom>
              <a:avLst/>
              <a:gdLst/>
              <a:ahLst/>
              <a:cxnLst/>
              <a:rect l="l" t="t" r="r" b="b"/>
              <a:pathLst>
                <a:path w="488" h="2798" fill="none" extrusionOk="0">
                  <a:moveTo>
                    <a:pt x="1" y="0"/>
                  </a:moveTo>
                  <a:lnTo>
                    <a:pt x="1" y="1581"/>
                  </a:lnTo>
                  <a:lnTo>
                    <a:pt x="1" y="2798"/>
                  </a:lnTo>
                  <a:lnTo>
                    <a:pt x="122" y="2798"/>
                  </a:lnTo>
                  <a:lnTo>
                    <a:pt x="487" y="2798"/>
                  </a:lnTo>
                  <a:lnTo>
                    <a:pt x="487" y="2554"/>
                  </a:lnTo>
                  <a:lnTo>
                    <a:pt x="487" y="2554"/>
                  </a:lnTo>
                  <a:lnTo>
                    <a:pt x="487" y="2554"/>
                  </a:lnTo>
                  <a:lnTo>
                    <a:pt x="244" y="2554"/>
                  </a:lnTo>
                  <a:lnTo>
                    <a:pt x="244" y="244"/>
                  </a:lnTo>
                  <a:lnTo>
                    <a:pt x="487" y="244"/>
                  </a:lnTo>
                  <a:lnTo>
                    <a:pt x="487" y="0"/>
                  </a:lnTo>
                  <a:lnTo>
                    <a:pt x="487" y="0"/>
                  </a:lnTo>
                  <a:lnTo>
                    <a:pt x="487" y="0"/>
                  </a:lnTo>
                  <a:lnTo>
                    <a:pt x="487" y="0"/>
                  </a:lnTo>
                  <a:lnTo>
                    <a:pt x="122"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2749;p40">
              <a:extLst>
                <a:ext uri="{FF2B5EF4-FFF2-40B4-BE49-F238E27FC236}">
                  <a16:creationId xmlns:a16="http://schemas.microsoft.com/office/drawing/2014/main" id="{0FECEF45-51AC-17A7-72B7-D4ABFA988C72}"/>
                </a:ext>
              </a:extLst>
            </p:cNvPr>
            <p:cNvSpPr/>
            <p:nvPr/>
          </p:nvSpPr>
          <p:spPr>
            <a:xfrm>
              <a:off x="2043018" y="2480938"/>
              <a:ext cx="18" cy="4360"/>
            </a:xfrm>
            <a:custGeom>
              <a:avLst/>
              <a:gdLst/>
              <a:ahLst/>
              <a:cxnLst/>
              <a:rect l="l" t="t" r="r" b="b"/>
              <a:pathLst>
                <a:path w="1" h="244" extrusionOk="0">
                  <a:moveTo>
                    <a:pt x="0" y="0"/>
                  </a:moveTo>
                  <a:lnTo>
                    <a:pt x="0" y="0"/>
                  </a:lnTo>
                  <a:lnTo>
                    <a:pt x="0" y="244"/>
                  </a:lnTo>
                  <a:lnTo>
                    <a:pt x="0" y="244"/>
                  </a:lnTo>
                  <a:lnTo>
                    <a:pt x="0" y="244"/>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2750;p40">
              <a:extLst>
                <a:ext uri="{FF2B5EF4-FFF2-40B4-BE49-F238E27FC236}">
                  <a16:creationId xmlns:a16="http://schemas.microsoft.com/office/drawing/2014/main" id="{CE6F3471-4E51-3B54-E4AD-B1136676AEC9}"/>
                </a:ext>
              </a:extLst>
            </p:cNvPr>
            <p:cNvSpPr/>
            <p:nvPr/>
          </p:nvSpPr>
          <p:spPr>
            <a:xfrm>
              <a:off x="2043018" y="2480938"/>
              <a:ext cx="18" cy="4360"/>
            </a:xfrm>
            <a:custGeom>
              <a:avLst/>
              <a:gdLst/>
              <a:ahLst/>
              <a:cxnLst/>
              <a:rect l="l" t="t" r="r" b="b"/>
              <a:pathLst>
                <a:path w="1" h="244" fill="none" extrusionOk="0">
                  <a:moveTo>
                    <a:pt x="0" y="0"/>
                  </a:moveTo>
                  <a:lnTo>
                    <a:pt x="0" y="0"/>
                  </a:lnTo>
                  <a:lnTo>
                    <a:pt x="0" y="244"/>
                  </a:lnTo>
                  <a:lnTo>
                    <a:pt x="0" y="244"/>
                  </a:lnTo>
                  <a:lnTo>
                    <a:pt x="0" y="24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2751;p40">
              <a:extLst>
                <a:ext uri="{FF2B5EF4-FFF2-40B4-BE49-F238E27FC236}">
                  <a16:creationId xmlns:a16="http://schemas.microsoft.com/office/drawing/2014/main" id="{75F280C3-67EA-CFFD-36D9-F6CC37AF3DE9}"/>
                </a:ext>
              </a:extLst>
            </p:cNvPr>
            <p:cNvSpPr/>
            <p:nvPr/>
          </p:nvSpPr>
          <p:spPr>
            <a:xfrm>
              <a:off x="2043018" y="2526578"/>
              <a:ext cx="18" cy="45658"/>
            </a:xfrm>
            <a:custGeom>
              <a:avLst/>
              <a:gdLst/>
              <a:ahLst/>
              <a:cxnLst/>
              <a:rect l="l" t="t" r="r" b="b"/>
              <a:pathLst>
                <a:path w="1" h="2555" extrusionOk="0">
                  <a:moveTo>
                    <a:pt x="0" y="0"/>
                  </a:moveTo>
                  <a:lnTo>
                    <a:pt x="0" y="0"/>
                  </a:lnTo>
                  <a:lnTo>
                    <a:pt x="0" y="244"/>
                  </a:lnTo>
                  <a:lnTo>
                    <a:pt x="0" y="2554"/>
                  </a:lnTo>
                  <a:lnTo>
                    <a:pt x="0" y="2554"/>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2752;p40">
              <a:extLst>
                <a:ext uri="{FF2B5EF4-FFF2-40B4-BE49-F238E27FC236}">
                  <a16:creationId xmlns:a16="http://schemas.microsoft.com/office/drawing/2014/main" id="{502CB87C-2C1A-322B-7974-DBA4E545A787}"/>
                </a:ext>
              </a:extLst>
            </p:cNvPr>
            <p:cNvSpPr/>
            <p:nvPr/>
          </p:nvSpPr>
          <p:spPr>
            <a:xfrm>
              <a:off x="2043018" y="2526578"/>
              <a:ext cx="18" cy="45658"/>
            </a:xfrm>
            <a:custGeom>
              <a:avLst/>
              <a:gdLst/>
              <a:ahLst/>
              <a:cxnLst/>
              <a:rect l="l" t="t" r="r" b="b"/>
              <a:pathLst>
                <a:path w="1" h="2555" fill="none" extrusionOk="0">
                  <a:moveTo>
                    <a:pt x="0" y="0"/>
                  </a:moveTo>
                  <a:lnTo>
                    <a:pt x="0" y="0"/>
                  </a:lnTo>
                  <a:lnTo>
                    <a:pt x="0" y="244"/>
                  </a:lnTo>
                  <a:lnTo>
                    <a:pt x="0" y="2554"/>
                  </a:lnTo>
                  <a:lnTo>
                    <a:pt x="0" y="255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2753;p40">
              <a:extLst>
                <a:ext uri="{FF2B5EF4-FFF2-40B4-BE49-F238E27FC236}">
                  <a16:creationId xmlns:a16="http://schemas.microsoft.com/office/drawing/2014/main" id="{78A7C9EE-3060-0C21-0BD6-A06DD7D5570A}"/>
                </a:ext>
              </a:extLst>
            </p:cNvPr>
            <p:cNvSpPr/>
            <p:nvPr/>
          </p:nvSpPr>
          <p:spPr>
            <a:xfrm>
              <a:off x="1982153" y="2572218"/>
              <a:ext cx="60883" cy="43478"/>
            </a:xfrm>
            <a:custGeom>
              <a:avLst/>
              <a:gdLst/>
              <a:ahLst/>
              <a:cxnLst/>
              <a:rect l="l" t="t" r="r" b="b"/>
              <a:pathLst>
                <a:path w="3407" h="2433" extrusionOk="0">
                  <a:moveTo>
                    <a:pt x="2920" y="0"/>
                  </a:moveTo>
                  <a:lnTo>
                    <a:pt x="2920" y="122"/>
                  </a:lnTo>
                  <a:lnTo>
                    <a:pt x="1" y="122"/>
                  </a:lnTo>
                  <a:lnTo>
                    <a:pt x="1" y="2433"/>
                  </a:lnTo>
                  <a:lnTo>
                    <a:pt x="122" y="2433"/>
                  </a:lnTo>
                  <a:lnTo>
                    <a:pt x="122" y="365"/>
                  </a:lnTo>
                  <a:lnTo>
                    <a:pt x="3163" y="365"/>
                  </a:lnTo>
                  <a:lnTo>
                    <a:pt x="3163" y="244"/>
                  </a:lnTo>
                  <a:lnTo>
                    <a:pt x="3406" y="244"/>
                  </a:lnTo>
                  <a:lnTo>
                    <a:pt x="3406"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2754;p40">
              <a:extLst>
                <a:ext uri="{FF2B5EF4-FFF2-40B4-BE49-F238E27FC236}">
                  <a16:creationId xmlns:a16="http://schemas.microsoft.com/office/drawing/2014/main" id="{4025100B-B1CA-45C7-88ED-8B8499E4FC94}"/>
                </a:ext>
              </a:extLst>
            </p:cNvPr>
            <p:cNvSpPr/>
            <p:nvPr/>
          </p:nvSpPr>
          <p:spPr>
            <a:xfrm>
              <a:off x="1982153" y="2572218"/>
              <a:ext cx="60883" cy="43478"/>
            </a:xfrm>
            <a:custGeom>
              <a:avLst/>
              <a:gdLst/>
              <a:ahLst/>
              <a:cxnLst/>
              <a:rect l="l" t="t" r="r" b="b"/>
              <a:pathLst>
                <a:path w="3407" h="2433" fill="none" extrusionOk="0">
                  <a:moveTo>
                    <a:pt x="2920" y="0"/>
                  </a:moveTo>
                  <a:lnTo>
                    <a:pt x="2920" y="122"/>
                  </a:lnTo>
                  <a:lnTo>
                    <a:pt x="1" y="122"/>
                  </a:lnTo>
                  <a:lnTo>
                    <a:pt x="1" y="2433"/>
                  </a:lnTo>
                  <a:lnTo>
                    <a:pt x="122" y="2433"/>
                  </a:lnTo>
                  <a:lnTo>
                    <a:pt x="122" y="365"/>
                  </a:lnTo>
                  <a:lnTo>
                    <a:pt x="3163" y="365"/>
                  </a:lnTo>
                  <a:lnTo>
                    <a:pt x="3163" y="244"/>
                  </a:lnTo>
                  <a:lnTo>
                    <a:pt x="3406" y="244"/>
                  </a:lnTo>
                  <a:lnTo>
                    <a:pt x="3406" y="0"/>
                  </a:lnTo>
                  <a:lnTo>
                    <a:pt x="3406" y="0"/>
                  </a:lnTo>
                  <a:lnTo>
                    <a:pt x="3406" y="0"/>
                  </a:lnTo>
                  <a:lnTo>
                    <a:pt x="3406" y="0"/>
                  </a:lnTo>
                  <a:lnTo>
                    <a:pt x="3041" y="0"/>
                  </a:lnTo>
                  <a:lnTo>
                    <a:pt x="29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2755;p40">
              <a:extLst>
                <a:ext uri="{FF2B5EF4-FFF2-40B4-BE49-F238E27FC236}">
                  <a16:creationId xmlns:a16="http://schemas.microsoft.com/office/drawing/2014/main" id="{F0463F48-C9AF-430C-21D3-2FF42DABB9A4}"/>
                </a:ext>
              </a:extLst>
            </p:cNvPr>
            <p:cNvSpPr/>
            <p:nvPr/>
          </p:nvSpPr>
          <p:spPr>
            <a:xfrm>
              <a:off x="2043018" y="2572218"/>
              <a:ext cx="18" cy="4360"/>
            </a:xfrm>
            <a:custGeom>
              <a:avLst/>
              <a:gdLst/>
              <a:ahLst/>
              <a:cxnLst/>
              <a:rect l="l" t="t" r="r" b="b"/>
              <a:pathLst>
                <a:path w="1" h="244" extrusionOk="0">
                  <a:moveTo>
                    <a:pt x="0" y="0"/>
                  </a:moveTo>
                  <a:lnTo>
                    <a:pt x="0" y="0"/>
                  </a:lnTo>
                  <a:lnTo>
                    <a:pt x="0" y="244"/>
                  </a:lnTo>
                  <a:lnTo>
                    <a:pt x="0" y="244"/>
                  </a:lnTo>
                  <a:lnTo>
                    <a:pt x="0" y="244"/>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2756;p40">
              <a:extLst>
                <a:ext uri="{FF2B5EF4-FFF2-40B4-BE49-F238E27FC236}">
                  <a16:creationId xmlns:a16="http://schemas.microsoft.com/office/drawing/2014/main" id="{50E33C5D-55A2-604A-4B6A-7120F58C482B}"/>
                </a:ext>
              </a:extLst>
            </p:cNvPr>
            <p:cNvSpPr/>
            <p:nvPr/>
          </p:nvSpPr>
          <p:spPr>
            <a:xfrm>
              <a:off x="2043018" y="2572218"/>
              <a:ext cx="18" cy="4360"/>
            </a:xfrm>
            <a:custGeom>
              <a:avLst/>
              <a:gdLst/>
              <a:ahLst/>
              <a:cxnLst/>
              <a:rect l="l" t="t" r="r" b="b"/>
              <a:pathLst>
                <a:path w="1" h="244" fill="none" extrusionOk="0">
                  <a:moveTo>
                    <a:pt x="0" y="0"/>
                  </a:moveTo>
                  <a:lnTo>
                    <a:pt x="0" y="0"/>
                  </a:lnTo>
                  <a:lnTo>
                    <a:pt x="0" y="244"/>
                  </a:lnTo>
                  <a:lnTo>
                    <a:pt x="0" y="244"/>
                  </a:lnTo>
                  <a:lnTo>
                    <a:pt x="0" y="24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2757;p40">
              <a:extLst>
                <a:ext uri="{FF2B5EF4-FFF2-40B4-BE49-F238E27FC236}">
                  <a16:creationId xmlns:a16="http://schemas.microsoft.com/office/drawing/2014/main" id="{530C2C5F-E555-D133-6F35-AF72344EFE7E}"/>
                </a:ext>
              </a:extLst>
            </p:cNvPr>
            <p:cNvSpPr/>
            <p:nvPr/>
          </p:nvSpPr>
          <p:spPr>
            <a:xfrm>
              <a:off x="1938693" y="2578740"/>
              <a:ext cx="102163" cy="82595"/>
            </a:xfrm>
            <a:custGeom>
              <a:avLst/>
              <a:gdLst/>
              <a:ahLst/>
              <a:cxnLst/>
              <a:rect l="l" t="t" r="r" b="b"/>
              <a:pathLst>
                <a:path w="5717" h="4622" extrusionOk="0">
                  <a:moveTo>
                    <a:pt x="0" y="0"/>
                  </a:moveTo>
                  <a:lnTo>
                    <a:pt x="0" y="2068"/>
                  </a:lnTo>
                  <a:lnTo>
                    <a:pt x="2190" y="2068"/>
                  </a:lnTo>
                  <a:lnTo>
                    <a:pt x="2190" y="0"/>
                  </a:lnTo>
                  <a:close/>
                  <a:moveTo>
                    <a:pt x="0" y="2311"/>
                  </a:moveTo>
                  <a:lnTo>
                    <a:pt x="0" y="4622"/>
                  </a:lnTo>
                  <a:lnTo>
                    <a:pt x="5717" y="4622"/>
                  </a:lnTo>
                  <a:lnTo>
                    <a:pt x="5717" y="2311"/>
                  </a:lnTo>
                  <a:close/>
                </a:path>
              </a:pathLst>
            </a:custGeom>
            <a:solidFill>
              <a:srgbClr val="9D4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2758;p40">
              <a:extLst>
                <a:ext uri="{FF2B5EF4-FFF2-40B4-BE49-F238E27FC236}">
                  <a16:creationId xmlns:a16="http://schemas.microsoft.com/office/drawing/2014/main" id="{F61F993B-930F-09C5-F8B1-C5C9DCA4899D}"/>
                </a:ext>
              </a:extLst>
            </p:cNvPr>
            <p:cNvSpPr/>
            <p:nvPr/>
          </p:nvSpPr>
          <p:spPr>
            <a:xfrm>
              <a:off x="1938693" y="2620020"/>
              <a:ext cx="102163" cy="41315"/>
            </a:xfrm>
            <a:custGeom>
              <a:avLst/>
              <a:gdLst/>
              <a:ahLst/>
              <a:cxnLst/>
              <a:rect l="l" t="t" r="r" b="b"/>
              <a:pathLst>
                <a:path w="5717" h="2312" fill="none" extrusionOk="0">
                  <a:moveTo>
                    <a:pt x="5717" y="1"/>
                  </a:moveTo>
                  <a:lnTo>
                    <a:pt x="0" y="1"/>
                  </a:lnTo>
                  <a:lnTo>
                    <a:pt x="0" y="2312"/>
                  </a:lnTo>
                  <a:lnTo>
                    <a:pt x="2433" y="2312"/>
                  </a:lnTo>
                  <a:lnTo>
                    <a:pt x="5717" y="2312"/>
                  </a:lnTo>
                  <a:lnTo>
                    <a:pt x="57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2759;p40">
              <a:extLst>
                <a:ext uri="{FF2B5EF4-FFF2-40B4-BE49-F238E27FC236}">
                  <a16:creationId xmlns:a16="http://schemas.microsoft.com/office/drawing/2014/main" id="{248832B6-3F11-16A8-FE75-DA052E5FB070}"/>
                </a:ext>
              </a:extLst>
            </p:cNvPr>
            <p:cNvSpPr/>
            <p:nvPr/>
          </p:nvSpPr>
          <p:spPr>
            <a:xfrm>
              <a:off x="1938693" y="2578740"/>
              <a:ext cx="39135" cy="36955"/>
            </a:xfrm>
            <a:custGeom>
              <a:avLst/>
              <a:gdLst/>
              <a:ahLst/>
              <a:cxnLst/>
              <a:rect l="l" t="t" r="r" b="b"/>
              <a:pathLst>
                <a:path w="2190" h="2068" fill="none" extrusionOk="0">
                  <a:moveTo>
                    <a:pt x="0" y="0"/>
                  </a:moveTo>
                  <a:lnTo>
                    <a:pt x="0" y="2068"/>
                  </a:lnTo>
                  <a:lnTo>
                    <a:pt x="2190" y="2068"/>
                  </a:lnTo>
                  <a:lnTo>
                    <a:pt x="219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2760;p40">
              <a:extLst>
                <a:ext uri="{FF2B5EF4-FFF2-40B4-BE49-F238E27FC236}">
                  <a16:creationId xmlns:a16="http://schemas.microsoft.com/office/drawing/2014/main" id="{9BC0ABCD-5C73-1D71-8F57-BC167B306861}"/>
                </a:ext>
              </a:extLst>
            </p:cNvPr>
            <p:cNvSpPr/>
            <p:nvPr/>
          </p:nvSpPr>
          <p:spPr>
            <a:xfrm>
              <a:off x="1984333" y="2665660"/>
              <a:ext cx="58703" cy="41315"/>
            </a:xfrm>
            <a:custGeom>
              <a:avLst/>
              <a:gdLst/>
              <a:ahLst/>
              <a:cxnLst/>
              <a:rect l="l" t="t" r="r" b="b"/>
              <a:pathLst>
                <a:path w="3285" h="2312" extrusionOk="0">
                  <a:moveTo>
                    <a:pt x="0" y="1"/>
                  </a:moveTo>
                  <a:lnTo>
                    <a:pt x="0" y="2312"/>
                  </a:lnTo>
                  <a:lnTo>
                    <a:pt x="3284" y="2312"/>
                  </a:lnTo>
                  <a:lnTo>
                    <a:pt x="3284" y="1"/>
                  </a:lnTo>
                  <a:close/>
                </a:path>
              </a:pathLst>
            </a:custGeom>
            <a:solidFill>
              <a:srgbClr val="9D4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2761;p40">
              <a:extLst>
                <a:ext uri="{FF2B5EF4-FFF2-40B4-BE49-F238E27FC236}">
                  <a16:creationId xmlns:a16="http://schemas.microsoft.com/office/drawing/2014/main" id="{97CA2F83-2694-CC0C-57D2-37FAA7AA1207}"/>
                </a:ext>
              </a:extLst>
            </p:cNvPr>
            <p:cNvSpPr/>
            <p:nvPr/>
          </p:nvSpPr>
          <p:spPr>
            <a:xfrm>
              <a:off x="1984333" y="2665660"/>
              <a:ext cx="58703" cy="41315"/>
            </a:xfrm>
            <a:custGeom>
              <a:avLst/>
              <a:gdLst/>
              <a:ahLst/>
              <a:cxnLst/>
              <a:rect l="l" t="t" r="r" b="b"/>
              <a:pathLst>
                <a:path w="3285" h="2312" fill="none" extrusionOk="0">
                  <a:moveTo>
                    <a:pt x="3284" y="1"/>
                  </a:moveTo>
                  <a:lnTo>
                    <a:pt x="0" y="1"/>
                  </a:lnTo>
                  <a:lnTo>
                    <a:pt x="0" y="2312"/>
                  </a:lnTo>
                  <a:lnTo>
                    <a:pt x="3284" y="2312"/>
                  </a:lnTo>
                  <a:lnTo>
                    <a:pt x="32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2762;p40">
              <a:extLst>
                <a:ext uri="{FF2B5EF4-FFF2-40B4-BE49-F238E27FC236}">
                  <a16:creationId xmlns:a16="http://schemas.microsoft.com/office/drawing/2014/main" id="{977453EE-9E73-82AF-E13C-75E4E37A1709}"/>
                </a:ext>
              </a:extLst>
            </p:cNvPr>
            <p:cNvSpPr/>
            <p:nvPr/>
          </p:nvSpPr>
          <p:spPr>
            <a:xfrm>
              <a:off x="1982153" y="2665660"/>
              <a:ext cx="2198" cy="41315"/>
            </a:xfrm>
            <a:custGeom>
              <a:avLst/>
              <a:gdLst/>
              <a:ahLst/>
              <a:cxnLst/>
              <a:rect l="l" t="t" r="r" b="b"/>
              <a:pathLst>
                <a:path w="123" h="2312" extrusionOk="0">
                  <a:moveTo>
                    <a:pt x="1" y="1"/>
                  </a:moveTo>
                  <a:lnTo>
                    <a:pt x="1" y="2312"/>
                  </a:lnTo>
                  <a:lnTo>
                    <a:pt x="122" y="2312"/>
                  </a:lnTo>
                  <a:lnTo>
                    <a:pt x="122"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2763;p40">
              <a:extLst>
                <a:ext uri="{FF2B5EF4-FFF2-40B4-BE49-F238E27FC236}">
                  <a16:creationId xmlns:a16="http://schemas.microsoft.com/office/drawing/2014/main" id="{23A596EF-5B9F-EE22-1F95-222951C0B83B}"/>
                </a:ext>
              </a:extLst>
            </p:cNvPr>
            <p:cNvSpPr/>
            <p:nvPr/>
          </p:nvSpPr>
          <p:spPr>
            <a:xfrm>
              <a:off x="1982153" y="2665660"/>
              <a:ext cx="60883" cy="41315"/>
            </a:xfrm>
            <a:custGeom>
              <a:avLst/>
              <a:gdLst/>
              <a:ahLst/>
              <a:cxnLst/>
              <a:rect l="l" t="t" r="r" b="b"/>
              <a:pathLst>
                <a:path w="3407" h="2312" fill="none" extrusionOk="0">
                  <a:moveTo>
                    <a:pt x="3406" y="1"/>
                  </a:moveTo>
                  <a:lnTo>
                    <a:pt x="3406" y="1"/>
                  </a:lnTo>
                  <a:lnTo>
                    <a:pt x="1" y="1"/>
                  </a:lnTo>
                  <a:lnTo>
                    <a:pt x="1" y="2312"/>
                  </a:lnTo>
                  <a:lnTo>
                    <a:pt x="3406" y="2312"/>
                  </a:lnTo>
                  <a:lnTo>
                    <a:pt x="3406" y="2312"/>
                  </a:lnTo>
                  <a:lnTo>
                    <a:pt x="122" y="2312"/>
                  </a:lnTo>
                  <a:lnTo>
                    <a:pt x="122" y="1"/>
                  </a:lnTo>
                  <a:lnTo>
                    <a:pt x="3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2764;p40">
              <a:extLst>
                <a:ext uri="{FF2B5EF4-FFF2-40B4-BE49-F238E27FC236}">
                  <a16:creationId xmlns:a16="http://schemas.microsoft.com/office/drawing/2014/main" id="{D1915FB3-30CF-3198-EA65-DA5EE48FE5C7}"/>
                </a:ext>
              </a:extLst>
            </p:cNvPr>
            <p:cNvSpPr/>
            <p:nvPr/>
          </p:nvSpPr>
          <p:spPr>
            <a:xfrm>
              <a:off x="1938693" y="2665660"/>
              <a:ext cx="104343" cy="132595"/>
            </a:xfrm>
            <a:custGeom>
              <a:avLst/>
              <a:gdLst/>
              <a:ahLst/>
              <a:cxnLst/>
              <a:rect l="l" t="t" r="r" b="b"/>
              <a:pathLst>
                <a:path w="5839" h="7420" extrusionOk="0">
                  <a:moveTo>
                    <a:pt x="0" y="1"/>
                  </a:moveTo>
                  <a:lnTo>
                    <a:pt x="0" y="2312"/>
                  </a:lnTo>
                  <a:lnTo>
                    <a:pt x="2190" y="2312"/>
                  </a:lnTo>
                  <a:lnTo>
                    <a:pt x="2190" y="1"/>
                  </a:lnTo>
                  <a:close/>
                  <a:moveTo>
                    <a:pt x="0" y="2555"/>
                  </a:moveTo>
                  <a:lnTo>
                    <a:pt x="0" y="4866"/>
                  </a:lnTo>
                  <a:lnTo>
                    <a:pt x="5717" y="4866"/>
                  </a:lnTo>
                  <a:lnTo>
                    <a:pt x="5717" y="2555"/>
                  </a:lnTo>
                  <a:close/>
                  <a:moveTo>
                    <a:pt x="2554" y="5109"/>
                  </a:moveTo>
                  <a:lnTo>
                    <a:pt x="2554" y="7420"/>
                  </a:lnTo>
                  <a:lnTo>
                    <a:pt x="5838" y="7420"/>
                  </a:lnTo>
                  <a:lnTo>
                    <a:pt x="5838" y="5109"/>
                  </a:lnTo>
                  <a:close/>
                </a:path>
              </a:pathLst>
            </a:custGeom>
            <a:solidFill>
              <a:srgbClr val="9D4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2765;p40">
              <a:extLst>
                <a:ext uri="{FF2B5EF4-FFF2-40B4-BE49-F238E27FC236}">
                  <a16:creationId xmlns:a16="http://schemas.microsoft.com/office/drawing/2014/main" id="{29E6814D-0985-FD0E-883B-65584D2B41A4}"/>
                </a:ext>
              </a:extLst>
            </p:cNvPr>
            <p:cNvSpPr/>
            <p:nvPr/>
          </p:nvSpPr>
          <p:spPr>
            <a:xfrm>
              <a:off x="1984333" y="2756940"/>
              <a:ext cx="58703" cy="41315"/>
            </a:xfrm>
            <a:custGeom>
              <a:avLst/>
              <a:gdLst/>
              <a:ahLst/>
              <a:cxnLst/>
              <a:rect l="l" t="t" r="r" b="b"/>
              <a:pathLst>
                <a:path w="3285" h="2312" fill="none" extrusionOk="0">
                  <a:moveTo>
                    <a:pt x="3284" y="1"/>
                  </a:moveTo>
                  <a:lnTo>
                    <a:pt x="0" y="1"/>
                  </a:lnTo>
                  <a:lnTo>
                    <a:pt x="0" y="2312"/>
                  </a:lnTo>
                  <a:lnTo>
                    <a:pt x="3284" y="2312"/>
                  </a:lnTo>
                  <a:lnTo>
                    <a:pt x="32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2766;p40">
              <a:extLst>
                <a:ext uri="{FF2B5EF4-FFF2-40B4-BE49-F238E27FC236}">
                  <a16:creationId xmlns:a16="http://schemas.microsoft.com/office/drawing/2014/main" id="{B523FA8F-70AE-0840-BC96-DB5453B5709C}"/>
                </a:ext>
              </a:extLst>
            </p:cNvPr>
            <p:cNvSpPr/>
            <p:nvPr/>
          </p:nvSpPr>
          <p:spPr>
            <a:xfrm>
              <a:off x="1938693" y="2711300"/>
              <a:ext cx="102163" cy="41315"/>
            </a:xfrm>
            <a:custGeom>
              <a:avLst/>
              <a:gdLst/>
              <a:ahLst/>
              <a:cxnLst/>
              <a:rect l="l" t="t" r="r" b="b"/>
              <a:pathLst>
                <a:path w="5717" h="2312" fill="none" extrusionOk="0">
                  <a:moveTo>
                    <a:pt x="5717" y="1"/>
                  </a:moveTo>
                  <a:lnTo>
                    <a:pt x="0" y="1"/>
                  </a:lnTo>
                  <a:lnTo>
                    <a:pt x="0" y="2312"/>
                  </a:lnTo>
                  <a:lnTo>
                    <a:pt x="5717" y="2312"/>
                  </a:lnTo>
                  <a:lnTo>
                    <a:pt x="57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2767;p40">
              <a:extLst>
                <a:ext uri="{FF2B5EF4-FFF2-40B4-BE49-F238E27FC236}">
                  <a16:creationId xmlns:a16="http://schemas.microsoft.com/office/drawing/2014/main" id="{6B4F1F09-3938-C9FA-8A7E-8EA63438F558}"/>
                </a:ext>
              </a:extLst>
            </p:cNvPr>
            <p:cNvSpPr/>
            <p:nvPr/>
          </p:nvSpPr>
          <p:spPr>
            <a:xfrm>
              <a:off x="1938693" y="2665660"/>
              <a:ext cx="39135" cy="41315"/>
            </a:xfrm>
            <a:custGeom>
              <a:avLst/>
              <a:gdLst/>
              <a:ahLst/>
              <a:cxnLst/>
              <a:rect l="l" t="t" r="r" b="b"/>
              <a:pathLst>
                <a:path w="2190" h="2312" fill="none" extrusionOk="0">
                  <a:moveTo>
                    <a:pt x="2190" y="1"/>
                  </a:moveTo>
                  <a:lnTo>
                    <a:pt x="0" y="1"/>
                  </a:lnTo>
                  <a:lnTo>
                    <a:pt x="0" y="2312"/>
                  </a:lnTo>
                  <a:lnTo>
                    <a:pt x="2190" y="2312"/>
                  </a:lnTo>
                  <a:lnTo>
                    <a:pt x="21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2768;p40">
              <a:extLst>
                <a:ext uri="{FF2B5EF4-FFF2-40B4-BE49-F238E27FC236}">
                  <a16:creationId xmlns:a16="http://schemas.microsoft.com/office/drawing/2014/main" id="{B8B4AF0A-68A6-F1DB-7337-4E84872E9829}"/>
                </a:ext>
              </a:extLst>
            </p:cNvPr>
            <p:cNvSpPr/>
            <p:nvPr/>
          </p:nvSpPr>
          <p:spPr>
            <a:xfrm>
              <a:off x="1982153" y="2756940"/>
              <a:ext cx="2198" cy="41315"/>
            </a:xfrm>
            <a:custGeom>
              <a:avLst/>
              <a:gdLst/>
              <a:ahLst/>
              <a:cxnLst/>
              <a:rect l="l" t="t" r="r" b="b"/>
              <a:pathLst>
                <a:path w="123" h="2312" extrusionOk="0">
                  <a:moveTo>
                    <a:pt x="1" y="1"/>
                  </a:moveTo>
                  <a:lnTo>
                    <a:pt x="1" y="2312"/>
                  </a:lnTo>
                  <a:lnTo>
                    <a:pt x="122" y="2312"/>
                  </a:lnTo>
                  <a:lnTo>
                    <a:pt x="122"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2769;p40">
              <a:extLst>
                <a:ext uri="{FF2B5EF4-FFF2-40B4-BE49-F238E27FC236}">
                  <a16:creationId xmlns:a16="http://schemas.microsoft.com/office/drawing/2014/main" id="{E1EC6893-CE58-E261-D624-B4FD317F4EF0}"/>
                </a:ext>
              </a:extLst>
            </p:cNvPr>
            <p:cNvSpPr/>
            <p:nvPr/>
          </p:nvSpPr>
          <p:spPr>
            <a:xfrm>
              <a:off x="1982153" y="2756940"/>
              <a:ext cx="60883" cy="41315"/>
            </a:xfrm>
            <a:custGeom>
              <a:avLst/>
              <a:gdLst/>
              <a:ahLst/>
              <a:cxnLst/>
              <a:rect l="l" t="t" r="r" b="b"/>
              <a:pathLst>
                <a:path w="3407" h="2312" fill="none" extrusionOk="0">
                  <a:moveTo>
                    <a:pt x="3406" y="1"/>
                  </a:moveTo>
                  <a:lnTo>
                    <a:pt x="1" y="1"/>
                  </a:lnTo>
                  <a:lnTo>
                    <a:pt x="1" y="2312"/>
                  </a:lnTo>
                  <a:lnTo>
                    <a:pt x="122" y="2312"/>
                  </a:lnTo>
                  <a:lnTo>
                    <a:pt x="122" y="1"/>
                  </a:lnTo>
                  <a:lnTo>
                    <a:pt x="3406" y="1"/>
                  </a:lnTo>
                  <a:lnTo>
                    <a:pt x="3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2770;p40">
              <a:extLst>
                <a:ext uri="{FF2B5EF4-FFF2-40B4-BE49-F238E27FC236}">
                  <a16:creationId xmlns:a16="http://schemas.microsoft.com/office/drawing/2014/main" id="{64CBA392-1AB4-12BB-C24C-D6FAB1DE1254}"/>
                </a:ext>
              </a:extLst>
            </p:cNvPr>
            <p:cNvSpPr/>
            <p:nvPr/>
          </p:nvSpPr>
          <p:spPr>
            <a:xfrm>
              <a:off x="1938693" y="2756940"/>
              <a:ext cx="102163" cy="86955"/>
            </a:xfrm>
            <a:custGeom>
              <a:avLst/>
              <a:gdLst/>
              <a:ahLst/>
              <a:cxnLst/>
              <a:rect l="l" t="t" r="r" b="b"/>
              <a:pathLst>
                <a:path w="5717" h="4866" extrusionOk="0">
                  <a:moveTo>
                    <a:pt x="0" y="1"/>
                  </a:moveTo>
                  <a:lnTo>
                    <a:pt x="0" y="2312"/>
                  </a:lnTo>
                  <a:lnTo>
                    <a:pt x="2190" y="2312"/>
                  </a:lnTo>
                  <a:lnTo>
                    <a:pt x="2190" y="1"/>
                  </a:lnTo>
                  <a:close/>
                  <a:moveTo>
                    <a:pt x="0" y="2555"/>
                  </a:moveTo>
                  <a:lnTo>
                    <a:pt x="0" y="4866"/>
                  </a:lnTo>
                  <a:lnTo>
                    <a:pt x="5717" y="4866"/>
                  </a:lnTo>
                  <a:lnTo>
                    <a:pt x="5717" y="2555"/>
                  </a:lnTo>
                  <a:close/>
                </a:path>
              </a:pathLst>
            </a:custGeom>
            <a:solidFill>
              <a:srgbClr val="9D4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2771;p40">
              <a:extLst>
                <a:ext uri="{FF2B5EF4-FFF2-40B4-BE49-F238E27FC236}">
                  <a16:creationId xmlns:a16="http://schemas.microsoft.com/office/drawing/2014/main" id="{1F7C57B1-3EAD-C51D-411C-121AAB14CF74}"/>
                </a:ext>
              </a:extLst>
            </p:cNvPr>
            <p:cNvSpPr/>
            <p:nvPr/>
          </p:nvSpPr>
          <p:spPr>
            <a:xfrm>
              <a:off x="1938693" y="2802580"/>
              <a:ext cx="102163" cy="41315"/>
            </a:xfrm>
            <a:custGeom>
              <a:avLst/>
              <a:gdLst/>
              <a:ahLst/>
              <a:cxnLst/>
              <a:rect l="l" t="t" r="r" b="b"/>
              <a:pathLst>
                <a:path w="5717" h="2312" fill="none" extrusionOk="0">
                  <a:moveTo>
                    <a:pt x="5717" y="1"/>
                  </a:moveTo>
                  <a:lnTo>
                    <a:pt x="0" y="1"/>
                  </a:lnTo>
                  <a:lnTo>
                    <a:pt x="0" y="2312"/>
                  </a:lnTo>
                  <a:lnTo>
                    <a:pt x="2433" y="2312"/>
                  </a:lnTo>
                  <a:lnTo>
                    <a:pt x="5717" y="2312"/>
                  </a:lnTo>
                  <a:lnTo>
                    <a:pt x="57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2772;p40">
              <a:extLst>
                <a:ext uri="{FF2B5EF4-FFF2-40B4-BE49-F238E27FC236}">
                  <a16:creationId xmlns:a16="http://schemas.microsoft.com/office/drawing/2014/main" id="{16520984-9C99-EBE9-826B-D518C2B54F31}"/>
                </a:ext>
              </a:extLst>
            </p:cNvPr>
            <p:cNvSpPr/>
            <p:nvPr/>
          </p:nvSpPr>
          <p:spPr>
            <a:xfrm>
              <a:off x="1938693" y="2756940"/>
              <a:ext cx="39135" cy="41315"/>
            </a:xfrm>
            <a:custGeom>
              <a:avLst/>
              <a:gdLst/>
              <a:ahLst/>
              <a:cxnLst/>
              <a:rect l="l" t="t" r="r" b="b"/>
              <a:pathLst>
                <a:path w="2190" h="2312" fill="none" extrusionOk="0">
                  <a:moveTo>
                    <a:pt x="2190" y="1"/>
                  </a:moveTo>
                  <a:lnTo>
                    <a:pt x="0" y="1"/>
                  </a:lnTo>
                  <a:lnTo>
                    <a:pt x="0" y="2312"/>
                  </a:lnTo>
                  <a:lnTo>
                    <a:pt x="2190" y="2312"/>
                  </a:lnTo>
                  <a:lnTo>
                    <a:pt x="21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2773;p40">
              <a:extLst>
                <a:ext uri="{FF2B5EF4-FFF2-40B4-BE49-F238E27FC236}">
                  <a16:creationId xmlns:a16="http://schemas.microsoft.com/office/drawing/2014/main" id="{D6551EEF-8313-140C-96BA-7644444AB744}"/>
                </a:ext>
              </a:extLst>
            </p:cNvPr>
            <p:cNvSpPr/>
            <p:nvPr/>
          </p:nvSpPr>
          <p:spPr>
            <a:xfrm>
              <a:off x="1984333" y="2848238"/>
              <a:ext cx="58703" cy="39135"/>
            </a:xfrm>
            <a:custGeom>
              <a:avLst/>
              <a:gdLst/>
              <a:ahLst/>
              <a:cxnLst/>
              <a:rect l="l" t="t" r="r" b="b"/>
              <a:pathLst>
                <a:path w="3285" h="2190" extrusionOk="0">
                  <a:moveTo>
                    <a:pt x="0" y="0"/>
                  </a:moveTo>
                  <a:lnTo>
                    <a:pt x="0" y="2189"/>
                  </a:lnTo>
                  <a:lnTo>
                    <a:pt x="3284" y="2189"/>
                  </a:lnTo>
                  <a:lnTo>
                    <a:pt x="3284" y="0"/>
                  </a:lnTo>
                  <a:close/>
                </a:path>
              </a:pathLst>
            </a:custGeom>
            <a:solidFill>
              <a:srgbClr val="9D4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2774;p40">
              <a:extLst>
                <a:ext uri="{FF2B5EF4-FFF2-40B4-BE49-F238E27FC236}">
                  <a16:creationId xmlns:a16="http://schemas.microsoft.com/office/drawing/2014/main" id="{C22FADF3-235C-75DA-AF4B-E909FD22A3E2}"/>
                </a:ext>
              </a:extLst>
            </p:cNvPr>
            <p:cNvSpPr/>
            <p:nvPr/>
          </p:nvSpPr>
          <p:spPr>
            <a:xfrm>
              <a:off x="1984333" y="2848238"/>
              <a:ext cx="58703" cy="39135"/>
            </a:xfrm>
            <a:custGeom>
              <a:avLst/>
              <a:gdLst/>
              <a:ahLst/>
              <a:cxnLst/>
              <a:rect l="l" t="t" r="r" b="b"/>
              <a:pathLst>
                <a:path w="3285" h="2190" fill="none" extrusionOk="0">
                  <a:moveTo>
                    <a:pt x="3284" y="0"/>
                  </a:moveTo>
                  <a:lnTo>
                    <a:pt x="0" y="0"/>
                  </a:lnTo>
                  <a:lnTo>
                    <a:pt x="0" y="2189"/>
                  </a:lnTo>
                  <a:lnTo>
                    <a:pt x="3284" y="2189"/>
                  </a:lnTo>
                  <a:lnTo>
                    <a:pt x="32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2775;p40">
              <a:extLst>
                <a:ext uri="{FF2B5EF4-FFF2-40B4-BE49-F238E27FC236}">
                  <a16:creationId xmlns:a16="http://schemas.microsoft.com/office/drawing/2014/main" id="{397DC996-2D47-B6D1-DAEC-8D7E5AB5D1C6}"/>
                </a:ext>
              </a:extLst>
            </p:cNvPr>
            <p:cNvSpPr/>
            <p:nvPr/>
          </p:nvSpPr>
          <p:spPr>
            <a:xfrm>
              <a:off x="1982153" y="2848238"/>
              <a:ext cx="60883" cy="41298"/>
            </a:xfrm>
            <a:custGeom>
              <a:avLst/>
              <a:gdLst/>
              <a:ahLst/>
              <a:cxnLst/>
              <a:rect l="l" t="t" r="r" b="b"/>
              <a:pathLst>
                <a:path w="3407" h="2311" extrusionOk="0">
                  <a:moveTo>
                    <a:pt x="1" y="0"/>
                  </a:moveTo>
                  <a:lnTo>
                    <a:pt x="1" y="2311"/>
                  </a:lnTo>
                  <a:lnTo>
                    <a:pt x="3406" y="2311"/>
                  </a:lnTo>
                  <a:lnTo>
                    <a:pt x="3406" y="2189"/>
                  </a:lnTo>
                  <a:lnTo>
                    <a:pt x="122" y="2189"/>
                  </a:lnTo>
                  <a:lnTo>
                    <a:pt x="122"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2776;p40">
              <a:extLst>
                <a:ext uri="{FF2B5EF4-FFF2-40B4-BE49-F238E27FC236}">
                  <a16:creationId xmlns:a16="http://schemas.microsoft.com/office/drawing/2014/main" id="{F744E19E-1A35-8976-DF1A-7181D5B04D71}"/>
                </a:ext>
              </a:extLst>
            </p:cNvPr>
            <p:cNvSpPr/>
            <p:nvPr/>
          </p:nvSpPr>
          <p:spPr>
            <a:xfrm>
              <a:off x="1982153" y="2848238"/>
              <a:ext cx="60883" cy="41298"/>
            </a:xfrm>
            <a:custGeom>
              <a:avLst/>
              <a:gdLst/>
              <a:ahLst/>
              <a:cxnLst/>
              <a:rect l="l" t="t" r="r" b="b"/>
              <a:pathLst>
                <a:path w="3407" h="2311" fill="none" extrusionOk="0">
                  <a:moveTo>
                    <a:pt x="3406" y="0"/>
                  </a:moveTo>
                  <a:lnTo>
                    <a:pt x="3406" y="0"/>
                  </a:lnTo>
                  <a:lnTo>
                    <a:pt x="1" y="0"/>
                  </a:lnTo>
                  <a:lnTo>
                    <a:pt x="1" y="2311"/>
                  </a:lnTo>
                  <a:lnTo>
                    <a:pt x="3406" y="2311"/>
                  </a:lnTo>
                  <a:lnTo>
                    <a:pt x="3406" y="2189"/>
                  </a:lnTo>
                  <a:lnTo>
                    <a:pt x="122" y="2189"/>
                  </a:lnTo>
                  <a:lnTo>
                    <a:pt x="122" y="0"/>
                  </a:lnTo>
                  <a:lnTo>
                    <a:pt x="34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2777;p40">
              <a:extLst>
                <a:ext uri="{FF2B5EF4-FFF2-40B4-BE49-F238E27FC236}">
                  <a16:creationId xmlns:a16="http://schemas.microsoft.com/office/drawing/2014/main" id="{18BFD534-7E71-7A77-8256-87CEB02D7EFA}"/>
                </a:ext>
              </a:extLst>
            </p:cNvPr>
            <p:cNvSpPr/>
            <p:nvPr/>
          </p:nvSpPr>
          <p:spPr>
            <a:xfrm>
              <a:off x="1938693" y="2848238"/>
              <a:ext cx="104343" cy="130415"/>
            </a:xfrm>
            <a:custGeom>
              <a:avLst/>
              <a:gdLst/>
              <a:ahLst/>
              <a:cxnLst/>
              <a:rect l="l" t="t" r="r" b="b"/>
              <a:pathLst>
                <a:path w="5839" h="7298" extrusionOk="0">
                  <a:moveTo>
                    <a:pt x="0" y="0"/>
                  </a:moveTo>
                  <a:lnTo>
                    <a:pt x="0" y="2189"/>
                  </a:lnTo>
                  <a:lnTo>
                    <a:pt x="2190" y="2189"/>
                  </a:lnTo>
                  <a:lnTo>
                    <a:pt x="2190" y="0"/>
                  </a:lnTo>
                  <a:close/>
                  <a:moveTo>
                    <a:pt x="0" y="2554"/>
                  </a:moveTo>
                  <a:lnTo>
                    <a:pt x="0" y="4743"/>
                  </a:lnTo>
                  <a:lnTo>
                    <a:pt x="5717" y="4743"/>
                  </a:lnTo>
                  <a:lnTo>
                    <a:pt x="5717" y="2554"/>
                  </a:lnTo>
                  <a:close/>
                  <a:moveTo>
                    <a:pt x="2554" y="5108"/>
                  </a:moveTo>
                  <a:lnTo>
                    <a:pt x="2554" y="7297"/>
                  </a:lnTo>
                  <a:lnTo>
                    <a:pt x="5838" y="7297"/>
                  </a:lnTo>
                  <a:lnTo>
                    <a:pt x="5838" y="5108"/>
                  </a:lnTo>
                  <a:close/>
                </a:path>
              </a:pathLst>
            </a:custGeom>
            <a:solidFill>
              <a:srgbClr val="9D4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2778;p40">
              <a:extLst>
                <a:ext uri="{FF2B5EF4-FFF2-40B4-BE49-F238E27FC236}">
                  <a16:creationId xmlns:a16="http://schemas.microsoft.com/office/drawing/2014/main" id="{791C2063-46E3-125D-EDAB-3F7EC7A9A734}"/>
                </a:ext>
              </a:extLst>
            </p:cNvPr>
            <p:cNvSpPr/>
            <p:nvPr/>
          </p:nvSpPr>
          <p:spPr>
            <a:xfrm>
              <a:off x="1984333" y="2939518"/>
              <a:ext cx="58703" cy="39135"/>
            </a:xfrm>
            <a:custGeom>
              <a:avLst/>
              <a:gdLst/>
              <a:ahLst/>
              <a:cxnLst/>
              <a:rect l="l" t="t" r="r" b="b"/>
              <a:pathLst>
                <a:path w="3285" h="2190" fill="none" extrusionOk="0">
                  <a:moveTo>
                    <a:pt x="3284" y="0"/>
                  </a:moveTo>
                  <a:lnTo>
                    <a:pt x="0" y="0"/>
                  </a:lnTo>
                  <a:lnTo>
                    <a:pt x="0" y="2189"/>
                  </a:lnTo>
                  <a:lnTo>
                    <a:pt x="3284" y="2189"/>
                  </a:lnTo>
                  <a:lnTo>
                    <a:pt x="32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2779;p40">
              <a:extLst>
                <a:ext uri="{FF2B5EF4-FFF2-40B4-BE49-F238E27FC236}">
                  <a16:creationId xmlns:a16="http://schemas.microsoft.com/office/drawing/2014/main" id="{1729C54C-93DD-88A7-411F-AB653EC45427}"/>
                </a:ext>
              </a:extLst>
            </p:cNvPr>
            <p:cNvSpPr/>
            <p:nvPr/>
          </p:nvSpPr>
          <p:spPr>
            <a:xfrm>
              <a:off x="1938693" y="2893878"/>
              <a:ext cx="102163" cy="39135"/>
            </a:xfrm>
            <a:custGeom>
              <a:avLst/>
              <a:gdLst/>
              <a:ahLst/>
              <a:cxnLst/>
              <a:rect l="l" t="t" r="r" b="b"/>
              <a:pathLst>
                <a:path w="5717" h="2190" fill="none" extrusionOk="0">
                  <a:moveTo>
                    <a:pt x="5717" y="0"/>
                  </a:moveTo>
                  <a:lnTo>
                    <a:pt x="0" y="0"/>
                  </a:lnTo>
                  <a:lnTo>
                    <a:pt x="0" y="2189"/>
                  </a:lnTo>
                  <a:lnTo>
                    <a:pt x="5717" y="2189"/>
                  </a:lnTo>
                  <a:lnTo>
                    <a:pt x="57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2780;p40">
              <a:extLst>
                <a:ext uri="{FF2B5EF4-FFF2-40B4-BE49-F238E27FC236}">
                  <a16:creationId xmlns:a16="http://schemas.microsoft.com/office/drawing/2014/main" id="{741E4346-7BB7-CBFC-6CC1-3F7DB24AAB4B}"/>
                </a:ext>
              </a:extLst>
            </p:cNvPr>
            <p:cNvSpPr/>
            <p:nvPr/>
          </p:nvSpPr>
          <p:spPr>
            <a:xfrm>
              <a:off x="1938693" y="2848238"/>
              <a:ext cx="39135" cy="39135"/>
            </a:xfrm>
            <a:custGeom>
              <a:avLst/>
              <a:gdLst/>
              <a:ahLst/>
              <a:cxnLst/>
              <a:rect l="l" t="t" r="r" b="b"/>
              <a:pathLst>
                <a:path w="2190" h="2190" fill="none" extrusionOk="0">
                  <a:moveTo>
                    <a:pt x="2190" y="0"/>
                  </a:moveTo>
                  <a:lnTo>
                    <a:pt x="0" y="0"/>
                  </a:lnTo>
                  <a:lnTo>
                    <a:pt x="0" y="2189"/>
                  </a:lnTo>
                  <a:lnTo>
                    <a:pt x="2190" y="2189"/>
                  </a:lnTo>
                  <a:lnTo>
                    <a:pt x="21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2781;p40">
              <a:extLst>
                <a:ext uri="{FF2B5EF4-FFF2-40B4-BE49-F238E27FC236}">
                  <a16:creationId xmlns:a16="http://schemas.microsoft.com/office/drawing/2014/main" id="{9507E3B0-CF6A-AC36-FE19-4083ADF3612F}"/>
                </a:ext>
              </a:extLst>
            </p:cNvPr>
            <p:cNvSpPr/>
            <p:nvPr/>
          </p:nvSpPr>
          <p:spPr>
            <a:xfrm>
              <a:off x="1982153" y="2937338"/>
              <a:ext cx="60883" cy="41315"/>
            </a:xfrm>
            <a:custGeom>
              <a:avLst/>
              <a:gdLst/>
              <a:ahLst/>
              <a:cxnLst/>
              <a:rect l="l" t="t" r="r" b="b"/>
              <a:pathLst>
                <a:path w="3407" h="2312" extrusionOk="0">
                  <a:moveTo>
                    <a:pt x="1" y="0"/>
                  </a:moveTo>
                  <a:lnTo>
                    <a:pt x="1" y="2311"/>
                  </a:lnTo>
                  <a:lnTo>
                    <a:pt x="122" y="2311"/>
                  </a:lnTo>
                  <a:lnTo>
                    <a:pt x="122" y="122"/>
                  </a:lnTo>
                  <a:lnTo>
                    <a:pt x="3406" y="122"/>
                  </a:lnTo>
                  <a:lnTo>
                    <a:pt x="3406"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2782;p40">
              <a:extLst>
                <a:ext uri="{FF2B5EF4-FFF2-40B4-BE49-F238E27FC236}">
                  <a16:creationId xmlns:a16="http://schemas.microsoft.com/office/drawing/2014/main" id="{6133459E-3CAF-D5E8-F2F1-4412E67CB688}"/>
                </a:ext>
              </a:extLst>
            </p:cNvPr>
            <p:cNvSpPr/>
            <p:nvPr/>
          </p:nvSpPr>
          <p:spPr>
            <a:xfrm>
              <a:off x="1982153" y="2937338"/>
              <a:ext cx="60883" cy="41315"/>
            </a:xfrm>
            <a:custGeom>
              <a:avLst/>
              <a:gdLst/>
              <a:ahLst/>
              <a:cxnLst/>
              <a:rect l="l" t="t" r="r" b="b"/>
              <a:pathLst>
                <a:path w="3407" h="2312" fill="none" extrusionOk="0">
                  <a:moveTo>
                    <a:pt x="3406" y="0"/>
                  </a:moveTo>
                  <a:lnTo>
                    <a:pt x="1" y="0"/>
                  </a:lnTo>
                  <a:lnTo>
                    <a:pt x="1" y="2311"/>
                  </a:lnTo>
                  <a:lnTo>
                    <a:pt x="122" y="2311"/>
                  </a:lnTo>
                  <a:lnTo>
                    <a:pt x="122" y="122"/>
                  </a:lnTo>
                  <a:lnTo>
                    <a:pt x="3406" y="122"/>
                  </a:lnTo>
                  <a:lnTo>
                    <a:pt x="34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2783;p40">
              <a:extLst>
                <a:ext uri="{FF2B5EF4-FFF2-40B4-BE49-F238E27FC236}">
                  <a16:creationId xmlns:a16="http://schemas.microsoft.com/office/drawing/2014/main" id="{20ECD58F-607E-0EE3-39D3-B94113052464}"/>
                </a:ext>
              </a:extLst>
            </p:cNvPr>
            <p:cNvSpPr/>
            <p:nvPr/>
          </p:nvSpPr>
          <p:spPr>
            <a:xfrm>
              <a:off x="1938693" y="2939518"/>
              <a:ext cx="102163" cy="84775"/>
            </a:xfrm>
            <a:custGeom>
              <a:avLst/>
              <a:gdLst/>
              <a:ahLst/>
              <a:cxnLst/>
              <a:rect l="l" t="t" r="r" b="b"/>
              <a:pathLst>
                <a:path w="5717" h="4744" extrusionOk="0">
                  <a:moveTo>
                    <a:pt x="0" y="0"/>
                  </a:moveTo>
                  <a:lnTo>
                    <a:pt x="0" y="2189"/>
                  </a:lnTo>
                  <a:lnTo>
                    <a:pt x="2190" y="2189"/>
                  </a:lnTo>
                  <a:lnTo>
                    <a:pt x="2190" y="0"/>
                  </a:lnTo>
                  <a:close/>
                  <a:moveTo>
                    <a:pt x="0" y="2554"/>
                  </a:moveTo>
                  <a:lnTo>
                    <a:pt x="0" y="4743"/>
                  </a:lnTo>
                  <a:lnTo>
                    <a:pt x="5717" y="4743"/>
                  </a:lnTo>
                  <a:lnTo>
                    <a:pt x="5717" y="2554"/>
                  </a:lnTo>
                  <a:close/>
                </a:path>
              </a:pathLst>
            </a:custGeom>
            <a:solidFill>
              <a:srgbClr val="9D4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2784;p40">
              <a:extLst>
                <a:ext uri="{FF2B5EF4-FFF2-40B4-BE49-F238E27FC236}">
                  <a16:creationId xmlns:a16="http://schemas.microsoft.com/office/drawing/2014/main" id="{0473978C-3205-AE2C-137E-52F468DABC73}"/>
                </a:ext>
              </a:extLst>
            </p:cNvPr>
            <p:cNvSpPr/>
            <p:nvPr/>
          </p:nvSpPr>
          <p:spPr>
            <a:xfrm>
              <a:off x="1938693" y="2985158"/>
              <a:ext cx="102163" cy="39135"/>
            </a:xfrm>
            <a:custGeom>
              <a:avLst/>
              <a:gdLst/>
              <a:ahLst/>
              <a:cxnLst/>
              <a:rect l="l" t="t" r="r" b="b"/>
              <a:pathLst>
                <a:path w="5717" h="2190" fill="none" extrusionOk="0">
                  <a:moveTo>
                    <a:pt x="5717" y="0"/>
                  </a:moveTo>
                  <a:lnTo>
                    <a:pt x="0" y="0"/>
                  </a:lnTo>
                  <a:lnTo>
                    <a:pt x="0" y="2189"/>
                  </a:lnTo>
                  <a:lnTo>
                    <a:pt x="2433" y="2189"/>
                  </a:lnTo>
                  <a:lnTo>
                    <a:pt x="5717" y="2189"/>
                  </a:lnTo>
                  <a:lnTo>
                    <a:pt x="57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2785;p40">
              <a:extLst>
                <a:ext uri="{FF2B5EF4-FFF2-40B4-BE49-F238E27FC236}">
                  <a16:creationId xmlns:a16="http://schemas.microsoft.com/office/drawing/2014/main" id="{A931706F-121C-A33E-BF85-F099055B3028}"/>
                </a:ext>
              </a:extLst>
            </p:cNvPr>
            <p:cNvSpPr/>
            <p:nvPr/>
          </p:nvSpPr>
          <p:spPr>
            <a:xfrm>
              <a:off x="1938693" y="2939518"/>
              <a:ext cx="39135" cy="39135"/>
            </a:xfrm>
            <a:custGeom>
              <a:avLst/>
              <a:gdLst/>
              <a:ahLst/>
              <a:cxnLst/>
              <a:rect l="l" t="t" r="r" b="b"/>
              <a:pathLst>
                <a:path w="2190" h="2190" fill="none" extrusionOk="0">
                  <a:moveTo>
                    <a:pt x="2190" y="0"/>
                  </a:moveTo>
                  <a:lnTo>
                    <a:pt x="0" y="0"/>
                  </a:lnTo>
                  <a:lnTo>
                    <a:pt x="0" y="2189"/>
                  </a:lnTo>
                  <a:lnTo>
                    <a:pt x="2190" y="2189"/>
                  </a:lnTo>
                  <a:lnTo>
                    <a:pt x="21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2786;p40">
              <a:extLst>
                <a:ext uri="{FF2B5EF4-FFF2-40B4-BE49-F238E27FC236}">
                  <a16:creationId xmlns:a16="http://schemas.microsoft.com/office/drawing/2014/main" id="{AE4E709E-EB95-CF58-0D87-35B27C288D6D}"/>
                </a:ext>
              </a:extLst>
            </p:cNvPr>
            <p:cNvSpPr/>
            <p:nvPr/>
          </p:nvSpPr>
          <p:spPr>
            <a:xfrm>
              <a:off x="1984333" y="3028618"/>
              <a:ext cx="467283" cy="132595"/>
            </a:xfrm>
            <a:custGeom>
              <a:avLst/>
              <a:gdLst/>
              <a:ahLst/>
              <a:cxnLst/>
              <a:rect l="l" t="t" r="r" b="b"/>
              <a:pathLst>
                <a:path w="26149" h="7420" extrusionOk="0">
                  <a:moveTo>
                    <a:pt x="0" y="0"/>
                  </a:moveTo>
                  <a:lnTo>
                    <a:pt x="0" y="2311"/>
                  </a:lnTo>
                  <a:lnTo>
                    <a:pt x="8271" y="2311"/>
                  </a:lnTo>
                  <a:lnTo>
                    <a:pt x="8271" y="487"/>
                  </a:lnTo>
                  <a:lnTo>
                    <a:pt x="3284" y="487"/>
                  </a:lnTo>
                  <a:lnTo>
                    <a:pt x="3284" y="0"/>
                  </a:lnTo>
                  <a:close/>
                  <a:moveTo>
                    <a:pt x="8635" y="487"/>
                  </a:moveTo>
                  <a:lnTo>
                    <a:pt x="8635" y="2311"/>
                  </a:lnTo>
                  <a:lnTo>
                    <a:pt x="16905" y="2311"/>
                  </a:lnTo>
                  <a:lnTo>
                    <a:pt x="16905" y="487"/>
                  </a:lnTo>
                  <a:close/>
                  <a:moveTo>
                    <a:pt x="17149" y="487"/>
                  </a:moveTo>
                  <a:lnTo>
                    <a:pt x="17149" y="2311"/>
                  </a:lnTo>
                  <a:lnTo>
                    <a:pt x="25540" y="2311"/>
                  </a:lnTo>
                  <a:lnTo>
                    <a:pt x="25540" y="487"/>
                  </a:lnTo>
                  <a:close/>
                  <a:moveTo>
                    <a:pt x="25784" y="487"/>
                  </a:moveTo>
                  <a:lnTo>
                    <a:pt x="25784" y="2311"/>
                  </a:lnTo>
                  <a:lnTo>
                    <a:pt x="26149" y="2311"/>
                  </a:lnTo>
                  <a:lnTo>
                    <a:pt x="26149" y="487"/>
                  </a:lnTo>
                  <a:close/>
                  <a:moveTo>
                    <a:pt x="3649" y="2554"/>
                  </a:moveTo>
                  <a:lnTo>
                    <a:pt x="3649" y="4865"/>
                  </a:lnTo>
                  <a:lnTo>
                    <a:pt x="11919" y="4865"/>
                  </a:lnTo>
                  <a:lnTo>
                    <a:pt x="11919" y="2554"/>
                  </a:lnTo>
                  <a:close/>
                  <a:moveTo>
                    <a:pt x="12162" y="2554"/>
                  </a:moveTo>
                  <a:lnTo>
                    <a:pt x="12162" y="4865"/>
                  </a:lnTo>
                  <a:lnTo>
                    <a:pt x="20432" y="4865"/>
                  </a:lnTo>
                  <a:lnTo>
                    <a:pt x="20432" y="2554"/>
                  </a:lnTo>
                  <a:close/>
                  <a:moveTo>
                    <a:pt x="20797" y="2554"/>
                  </a:moveTo>
                  <a:lnTo>
                    <a:pt x="20797" y="4865"/>
                  </a:lnTo>
                  <a:lnTo>
                    <a:pt x="26149" y="4865"/>
                  </a:lnTo>
                  <a:lnTo>
                    <a:pt x="26149" y="2554"/>
                  </a:lnTo>
                  <a:close/>
                  <a:moveTo>
                    <a:pt x="0" y="5230"/>
                  </a:moveTo>
                  <a:lnTo>
                    <a:pt x="0" y="7419"/>
                  </a:lnTo>
                  <a:lnTo>
                    <a:pt x="3284" y="7419"/>
                  </a:lnTo>
                  <a:lnTo>
                    <a:pt x="3284" y="7176"/>
                  </a:lnTo>
                  <a:lnTo>
                    <a:pt x="8271" y="7176"/>
                  </a:lnTo>
                  <a:lnTo>
                    <a:pt x="8271" y="5230"/>
                  </a:lnTo>
                  <a:close/>
                </a:path>
              </a:pathLst>
            </a:custGeom>
            <a:solidFill>
              <a:srgbClr val="9D4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2787;p40">
              <a:extLst>
                <a:ext uri="{FF2B5EF4-FFF2-40B4-BE49-F238E27FC236}">
                  <a16:creationId xmlns:a16="http://schemas.microsoft.com/office/drawing/2014/main" id="{47718D77-A64C-A90A-CDAE-0C119E40C7A4}"/>
                </a:ext>
              </a:extLst>
            </p:cNvPr>
            <p:cNvSpPr/>
            <p:nvPr/>
          </p:nvSpPr>
          <p:spPr>
            <a:xfrm>
              <a:off x="1984333" y="3122078"/>
              <a:ext cx="147803" cy="39135"/>
            </a:xfrm>
            <a:custGeom>
              <a:avLst/>
              <a:gdLst/>
              <a:ahLst/>
              <a:cxnLst/>
              <a:rect l="l" t="t" r="r" b="b"/>
              <a:pathLst>
                <a:path w="8271" h="2190" fill="none" extrusionOk="0">
                  <a:moveTo>
                    <a:pt x="8271" y="0"/>
                  </a:moveTo>
                  <a:lnTo>
                    <a:pt x="0" y="0"/>
                  </a:lnTo>
                  <a:lnTo>
                    <a:pt x="0" y="2189"/>
                  </a:lnTo>
                  <a:lnTo>
                    <a:pt x="3284" y="2189"/>
                  </a:lnTo>
                  <a:lnTo>
                    <a:pt x="3284" y="1946"/>
                  </a:lnTo>
                  <a:lnTo>
                    <a:pt x="8271" y="1946"/>
                  </a:lnTo>
                  <a:lnTo>
                    <a:pt x="82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2788;p40">
              <a:extLst>
                <a:ext uri="{FF2B5EF4-FFF2-40B4-BE49-F238E27FC236}">
                  <a16:creationId xmlns:a16="http://schemas.microsoft.com/office/drawing/2014/main" id="{4D3EFDDE-02D3-5C0E-8673-A55196587A50}"/>
                </a:ext>
              </a:extLst>
            </p:cNvPr>
            <p:cNvSpPr/>
            <p:nvPr/>
          </p:nvSpPr>
          <p:spPr>
            <a:xfrm>
              <a:off x="2049541" y="3074258"/>
              <a:ext cx="147803" cy="41315"/>
            </a:xfrm>
            <a:custGeom>
              <a:avLst/>
              <a:gdLst/>
              <a:ahLst/>
              <a:cxnLst/>
              <a:rect l="l" t="t" r="r" b="b"/>
              <a:pathLst>
                <a:path w="8271" h="2312" fill="none" extrusionOk="0">
                  <a:moveTo>
                    <a:pt x="8270" y="0"/>
                  </a:moveTo>
                  <a:lnTo>
                    <a:pt x="0" y="0"/>
                  </a:lnTo>
                  <a:lnTo>
                    <a:pt x="0" y="2311"/>
                  </a:lnTo>
                  <a:lnTo>
                    <a:pt x="8270" y="2311"/>
                  </a:lnTo>
                  <a:lnTo>
                    <a:pt x="82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2789;p40">
              <a:extLst>
                <a:ext uri="{FF2B5EF4-FFF2-40B4-BE49-F238E27FC236}">
                  <a16:creationId xmlns:a16="http://schemas.microsoft.com/office/drawing/2014/main" id="{4F601D00-8498-3BE2-49EF-A95C52DDC158}"/>
                </a:ext>
              </a:extLst>
            </p:cNvPr>
            <p:cNvSpPr/>
            <p:nvPr/>
          </p:nvSpPr>
          <p:spPr>
            <a:xfrm>
              <a:off x="2201668" y="3074258"/>
              <a:ext cx="147803" cy="41315"/>
            </a:xfrm>
            <a:custGeom>
              <a:avLst/>
              <a:gdLst/>
              <a:ahLst/>
              <a:cxnLst/>
              <a:rect l="l" t="t" r="r" b="b"/>
              <a:pathLst>
                <a:path w="8271" h="2312" fill="none" extrusionOk="0">
                  <a:moveTo>
                    <a:pt x="8270" y="0"/>
                  </a:moveTo>
                  <a:lnTo>
                    <a:pt x="0" y="0"/>
                  </a:lnTo>
                  <a:lnTo>
                    <a:pt x="0" y="2311"/>
                  </a:lnTo>
                  <a:lnTo>
                    <a:pt x="8270" y="2311"/>
                  </a:lnTo>
                  <a:lnTo>
                    <a:pt x="82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2790;p40">
              <a:extLst>
                <a:ext uri="{FF2B5EF4-FFF2-40B4-BE49-F238E27FC236}">
                  <a16:creationId xmlns:a16="http://schemas.microsoft.com/office/drawing/2014/main" id="{1D8A3BA1-97F5-95FB-044E-63B92D46BAA6}"/>
                </a:ext>
              </a:extLst>
            </p:cNvPr>
            <p:cNvSpPr/>
            <p:nvPr/>
          </p:nvSpPr>
          <p:spPr>
            <a:xfrm>
              <a:off x="2355976" y="3074258"/>
              <a:ext cx="95640" cy="41315"/>
            </a:xfrm>
            <a:custGeom>
              <a:avLst/>
              <a:gdLst/>
              <a:ahLst/>
              <a:cxnLst/>
              <a:rect l="l" t="t" r="r" b="b"/>
              <a:pathLst>
                <a:path w="5352" h="2312" fill="none" extrusionOk="0">
                  <a:moveTo>
                    <a:pt x="5352" y="0"/>
                  </a:moveTo>
                  <a:lnTo>
                    <a:pt x="0" y="0"/>
                  </a:lnTo>
                  <a:lnTo>
                    <a:pt x="0" y="2311"/>
                  </a:lnTo>
                  <a:lnTo>
                    <a:pt x="5352" y="2311"/>
                  </a:lnTo>
                  <a:lnTo>
                    <a:pt x="53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2791;p40">
              <a:extLst>
                <a:ext uri="{FF2B5EF4-FFF2-40B4-BE49-F238E27FC236}">
                  <a16:creationId xmlns:a16="http://schemas.microsoft.com/office/drawing/2014/main" id="{B445B8AA-07AE-2343-D971-6D8E6A6C1D58}"/>
                </a:ext>
              </a:extLst>
            </p:cNvPr>
            <p:cNvSpPr/>
            <p:nvPr/>
          </p:nvSpPr>
          <p:spPr>
            <a:xfrm>
              <a:off x="2138641" y="3037302"/>
              <a:ext cx="147803" cy="32631"/>
            </a:xfrm>
            <a:custGeom>
              <a:avLst/>
              <a:gdLst/>
              <a:ahLst/>
              <a:cxnLst/>
              <a:rect l="l" t="t" r="r" b="b"/>
              <a:pathLst>
                <a:path w="8271" h="1826" fill="none" extrusionOk="0">
                  <a:moveTo>
                    <a:pt x="8270" y="1"/>
                  </a:moveTo>
                  <a:lnTo>
                    <a:pt x="0" y="1"/>
                  </a:lnTo>
                  <a:lnTo>
                    <a:pt x="0" y="1825"/>
                  </a:lnTo>
                  <a:lnTo>
                    <a:pt x="8270" y="1825"/>
                  </a:lnTo>
                  <a:lnTo>
                    <a:pt x="827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2792;p40">
              <a:extLst>
                <a:ext uri="{FF2B5EF4-FFF2-40B4-BE49-F238E27FC236}">
                  <a16:creationId xmlns:a16="http://schemas.microsoft.com/office/drawing/2014/main" id="{528F81EF-ECA8-A019-66EB-7EC124C69295}"/>
                </a:ext>
              </a:extLst>
            </p:cNvPr>
            <p:cNvSpPr/>
            <p:nvPr/>
          </p:nvSpPr>
          <p:spPr>
            <a:xfrm>
              <a:off x="2290768" y="3037302"/>
              <a:ext cx="149983" cy="32631"/>
            </a:xfrm>
            <a:custGeom>
              <a:avLst/>
              <a:gdLst/>
              <a:ahLst/>
              <a:cxnLst/>
              <a:rect l="l" t="t" r="r" b="b"/>
              <a:pathLst>
                <a:path w="8393" h="1826" fill="none" extrusionOk="0">
                  <a:moveTo>
                    <a:pt x="8392" y="1"/>
                  </a:moveTo>
                  <a:lnTo>
                    <a:pt x="1" y="1"/>
                  </a:lnTo>
                  <a:lnTo>
                    <a:pt x="1" y="1825"/>
                  </a:lnTo>
                  <a:lnTo>
                    <a:pt x="8392" y="1825"/>
                  </a:lnTo>
                  <a:lnTo>
                    <a:pt x="8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2793;p40">
              <a:extLst>
                <a:ext uri="{FF2B5EF4-FFF2-40B4-BE49-F238E27FC236}">
                  <a16:creationId xmlns:a16="http://schemas.microsoft.com/office/drawing/2014/main" id="{D48C92A9-C2AD-0AFE-722F-D674E940EA45}"/>
                </a:ext>
              </a:extLst>
            </p:cNvPr>
            <p:cNvSpPr/>
            <p:nvPr/>
          </p:nvSpPr>
          <p:spPr>
            <a:xfrm>
              <a:off x="2445075" y="3037302"/>
              <a:ext cx="6540" cy="32631"/>
            </a:xfrm>
            <a:custGeom>
              <a:avLst/>
              <a:gdLst/>
              <a:ahLst/>
              <a:cxnLst/>
              <a:rect l="l" t="t" r="r" b="b"/>
              <a:pathLst>
                <a:path w="366" h="1826" fill="none" extrusionOk="0">
                  <a:moveTo>
                    <a:pt x="366" y="1"/>
                  </a:moveTo>
                  <a:lnTo>
                    <a:pt x="1" y="1"/>
                  </a:lnTo>
                  <a:lnTo>
                    <a:pt x="1" y="1825"/>
                  </a:lnTo>
                  <a:lnTo>
                    <a:pt x="366" y="1825"/>
                  </a:lnTo>
                  <a:lnTo>
                    <a:pt x="3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2794;p40">
              <a:extLst>
                <a:ext uri="{FF2B5EF4-FFF2-40B4-BE49-F238E27FC236}">
                  <a16:creationId xmlns:a16="http://schemas.microsoft.com/office/drawing/2014/main" id="{14EDE534-0A5A-FDB7-E64F-D1E91758FFF0}"/>
                </a:ext>
              </a:extLst>
            </p:cNvPr>
            <p:cNvSpPr/>
            <p:nvPr/>
          </p:nvSpPr>
          <p:spPr>
            <a:xfrm>
              <a:off x="1984333" y="3028618"/>
              <a:ext cx="147803" cy="41315"/>
            </a:xfrm>
            <a:custGeom>
              <a:avLst/>
              <a:gdLst/>
              <a:ahLst/>
              <a:cxnLst/>
              <a:rect l="l" t="t" r="r" b="b"/>
              <a:pathLst>
                <a:path w="8271" h="2312" fill="none" extrusionOk="0">
                  <a:moveTo>
                    <a:pt x="3284" y="0"/>
                  </a:moveTo>
                  <a:lnTo>
                    <a:pt x="0" y="0"/>
                  </a:lnTo>
                  <a:lnTo>
                    <a:pt x="0" y="2311"/>
                  </a:lnTo>
                  <a:lnTo>
                    <a:pt x="8271" y="2311"/>
                  </a:lnTo>
                  <a:lnTo>
                    <a:pt x="8271" y="487"/>
                  </a:lnTo>
                  <a:lnTo>
                    <a:pt x="3284" y="487"/>
                  </a:lnTo>
                  <a:lnTo>
                    <a:pt x="32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2795;p40">
              <a:extLst>
                <a:ext uri="{FF2B5EF4-FFF2-40B4-BE49-F238E27FC236}">
                  <a16:creationId xmlns:a16="http://schemas.microsoft.com/office/drawing/2014/main" id="{0D297E9E-1052-934F-04C9-67C3BCEB6F18}"/>
                </a:ext>
              </a:extLst>
            </p:cNvPr>
            <p:cNvSpPr/>
            <p:nvPr/>
          </p:nvSpPr>
          <p:spPr>
            <a:xfrm>
              <a:off x="1982153" y="3028618"/>
              <a:ext cx="2198" cy="41315"/>
            </a:xfrm>
            <a:custGeom>
              <a:avLst/>
              <a:gdLst/>
              <a:ahLst/>
              <a:cxnLst/>
              <a:rect l="l" t="t" r="r" b="b"/>
              <a:pathLst>
                <a:path w="123" h="2312" extrusionOk="0">
                  <a:moveTo>
                    <a:pt x="1" y="0"/>
                  </a:moveTo>
                  <a:lnTo>
                    <a:pt x="1" y="2311"/>
                  </a:lnTo>
                  <a:lnTo>
                    <a:pt x="122" y="2311"/>
                  </a:lnTo>
                  <a:lnTo>
                    <a:pt x="122"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2796;p40">
              <a:extLst>
                <a:ext uri="{FF2B5EF4-FFF2-40B4-BE49-F238E27FC236}">
                  <a16:creationId xmlns:a16="http://schemas.microsoft.com/office/drawing/2014/main" id="{88FF749B-0A24-F33D-4605-2474C9DB3A5B}"/>
                </a:ext>
              </a:extLst>
            </p:cNvPr>
            <p:cNvSpPr/>
            <p:nvPr/>
          </p:nvSpPr>
          <p:spPr>
            <a:xfrm>
              <a:off x="1982153" y="3028618"/>
              <a:ext cx="149983" cy="41315"/>
            </a:xfrm>
            <a:custGeom>
              <a:avLst/>
              <a:gdLst/>
              <a:ahLst/>
              <a:cxnLst/>
              <a:rect l="l" t="t" r="r" b="b"/>
              <a:pathLst>
                <a:path w="8393" h="2312" fill="none" extrusionOk="0">
                  <a:moveTo>
                    <a:pt x="3406" y="0"/>
                  </a:moveTo>
                  <a:lnTo>
                    <a:pt x="3406" y="0"/>
                  </a:lnTo>
                  <a:lnTo>
                    <a:pt x="1" y="0"/>
                  </a:lnTo>
                  <a:lnTo>
                    <a:pt x="1" y="2311"/>
                  </a:lnTo>
                  <a:lnTo>
                    <a:pt x="3528" y="2311"/>
                  </a:lnTo>
                  <a:lnTo>
                    <a:pt x="8393" y="2311"/>
                  </a:lnTo>
                  <a:lnTo>
                    <a:pt x="8393" y="487"/>
                  </a:lnTo>
                  <a:lnTo>
                    <a:pt x="8393" y="2311"/>
                  </a:lnTo>
                  <a:lnTo>
                    <a:pt x="122" y="2311"/>
                  </a:lnTo>
                  <a:lnTo>
                    <a:pt x="122" y="0"/>
                  </a:lnTo>
                  <a:lnTo>
                    <a:pt x="34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2797;p40">
              <a:extLst>
                <a:ext uri="{FF2B5EF4-FFF2-40B4-BE49-F238E27FC236}">
                  <a16:creationId xmlns:a16="http://schemas.microsoft.com/office/drawing/2014/main" id="{E729D9EC-42FA-07D9-E7FE-2B6F2B5B9A88}"/>
                </a:ext>
              </a:extLst>
            </p:cNvPr>
            <p:cNvSpPr/>
            <p:nvPr/>
          </p:nvSpPr>
          <p:spPr>
            <a:xfrm>
              <a:off x="2132118" y="3037302"/>
              <a:ext cx="6540" cy="32631"/>
            </a:xfrm>
            <a:custGeom>
              <a:avLst/>
              <a:gdLst/>
              <a:ahLst/>
              <a:cxnLst/>
              <a:rect l="l" t="t" r="r" b="b"/>
              <a:pathLst>
                <a:path w="366" h="1826" extrusionOk="0">
                  <a:moveTo>
                    <a:pt x="1" y="1"/>
                  </a:moveTo>
                  <a:lnTo>
                    <a:pt x="1" y="1825"/>
                  </a:lnTo>
                  <a:lnTo>
                    <a:pt x="365" y="1825"/>
                  </a:lnTo>
                  <a:lnTo>
                    <a:pt x="365"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2798;p40">
              <a:extLst>
                <a:ext uri="{FF2B5EF4-FFF2-40B4-BE49-F238E27FC236}">
                  <a16:creationId xmlns:a16="http://schemas.microsoft.com/office/drawing/2014/main" id="{4F372A7E-3D80-01CF-C8F5-7F02F1588369}"/>
                </a:ext>
              </a:extLst>
            </p:cNvPr>
            <p:cNvSpPr/>
            <p:nvPr/>
          </p:nvSpPr>
          <p:spPr>
            <a:xfrm>
              <a:off x="2132118" y="3037302"/>
              <a:ext cx="154325" cy="32631"/>
            </a:xfrm>
            <a:custGeom>
              <a:avLst/>
              <a:gdLst/>
              <a:ahLst/>
              <a:cxnLst/>
              <a:rect l="l" t="t" r="r" b="b"/>
              <a:pathLst>
                <a:path w="8636" h="1826" fill="none" extrusionOk="0">
                  <a:moveTo>
                    <a:pt x="8635" y="1"/>
                  </a:moveTo>
                  <a:lnTo>
                    <a:pt x="8635" y="1"/>
                  </a:lnTo>
                  <a:lnTo>
                    <a:pt x="8635" y="1825"/>
                  </a:lnTo>
                  <a:lnTo>
                    <a:pt x="365" y="1825"/>
                  </a:lnTo>
                  <a:lnTo>
                    <a:pt x="365" y="1"/>
                  </a:lnTo>
                  <a:lnTo>
                    <a:pt x="1" y="1"/>
                  </a:lnTo>
                  <a:lnTo>
                    <a:pt x="1" y="1825"/>
                  </a:lnTo>
                  <a:lnTo>
                    <a:pt x="3649" y="1825"/>
                  </a:lnTo>
                  <a:lnTo>
                    <a:pt x="8635" y="1825"/>
                  </a:lnTo>
                  <a:lnTo>
                    <a:pt x="86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2799;p40">
              <a:extLst>
                <a:ext uri="{FF2B5EF4-FFF2-40B4-BE49-F238E27FC236}">
                  <a16:creationId xmlns:a16="http://schemas.microsoft.com/office/drawing/2014/main" id="{1B55432C-88BC-C46C-8B1C-253432C500E3}"/>
                </a:ext>
              </a:extLst>
            </p:cNvPr>
            <p:cNvSpPr/>
            <p:nvPr/>
          </p:nvSpPr>
          <p:spPr>
            <a:xfrm>
              <a:off x="2286426" y="3037302"/>
              <a:ext cx="4360" cy="32631"/>
            </a:xfrm>
            <a:custGeom>
              <a:avLst/>
              <a:gdLst/>
              <a:ahLst/>
              <a:cxnLst/>
              <a:rect l="l" t="t" r="r" b="b"/>
              <a:pathLst>
                <a:path w="244" h="1826" extrusionOk="0">
                  <a:moveTo>
                    <a:pt x="0" y="1"/>
                  </a:moveTo>
                  <a:lnTo>
                    <a:pt x="0" y="1825"/>
                  </a:lnTo>
                  <a:lnTo>
                    <a:pt x="244" y="1825"/>
                  </a:lnTo>
                  <a:lnTo>
                    <a:pt x="244"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2800;p40">
              <a:extLst>
                <a:ext uri="{FF2B5EF4-FFF2-40B4-BE49-F238E27FC236}">
                  <a16:creationId xmlns:a16="http://schemas.microsoft.com/office/drawing/2014/main" id="{D673E778-02B2-9733-5DF9-B36AA0BFE029}"/>
                </a:ext>
              </a:extLst>
            </p:cNvPr>
            <p:cNvSpPr/>
            <p:nvPr/>
          </p:nvSpPr>
          <p:spPr>
            <a:xfrm>
              <a:off x="2286426" y="3037302"/>
              <a:ext cx="154325" cy="32631"/>
            </a:xfrm>
            <a:custGeom>
              <a:avLst/>
              <a:gdLst/>
              <a:ahLst/>
              <a:cxnLst/>
              <a:rect l="l" t="t" r="r" b="b"/>
              <a:pathLst>
                <a:path w="8636" h="1826" fill="none" extrusionOk="0">
                  <a:moveTo>
                    <a:pt x="8635" y="1"/>
                  </a:moveTo>
                  <a:lnTo>
                    <a:pt x="8635" y="1"/>
                  </a:lnTo>
                  <a:lnTo>
                    <a:pt x="8635" y="1825"/>
                  </a:lnTo>
                  <a:lnTo>
                    <a:pt x="244" y="1825"/>
                  </a:lnTo>
                  <a:lnTo>
                    <a:pt x="244" y="1"/>
                  </a:lnTo>
                  <a:lnTo>
                    <a:pt x="0" y="1"/>
                  </a:lnTo>
                  <a:lnTo>
                    <a:pt x="0" y="1825"/>
                  </a:lnTo>
                  <a:lnTo>
                    <a:pt x="3649" y="1825"/>
                  </a:lnTo>
                  <a:lnTo>
                    <a:pt x="8635" y="1825"/>
                  </a:lnTo>
                  <a:lnTo>
                    <a:pt x="86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2801;p40">
              <a:extLst>
                <a:ext uri="{FF2B5EF4-FFF2-40B4-BE49-F238E27FC236}">
                  <a16:creationId xmlns:a16="http://schemas.microsoft.com/office/drawing/2014/main" id="{7E2DC133-BD65-EB43-BE78-4FCCF3C1BFE4}"/>
                </a:ext>
              </a:extLst>
            </p:cNvPr>
            <p:cNvSpPr/>
            <p:nvPr/>
          </p:nvSpPr>
          <p:spPr>
            <a:xfrm>
              <a:off x="2440733" y="3037302"/>
              <a:ext cx="13063" cy="32631"/>
            </a:xfrm>
            <a:custGeom>
              <a:avLst/>
              <a:gdLst/>
              <a:ahLst/>
              <a:cxnLst/>
              <a:rect l="l" t="t" r="r" b="b"/>
              <a:pathLst>
                <a:path w="731" h="1826" extrusionOk="0">
                  <a:moveTo>
                    <a:pt x="0" y="1"/>
                  </a:moveTo>
                  <a:lnTo>
                    <a:pt x="0" y="1825"/>
                  </a:lnTo>
                  <a:lnTo>
                    <a:pt x="244" y="1825"/>
                  </a:lnTo>
                  <a:lnTo>
                    <a:pt x="244" y="1"/>
                  </a:lnTo>
                  <a:close/>
                  <a:moveTo>
                    <a:pt x="609" y="1"/>
                  </a:moveTo>
                  <a:lnTo>
                    <a:pt x="609" y="1825"/>
                  </a:lnTo>
                  <a:lnTo>
                    <a:pt x="730" y="1825"/>
                  </a:lnTo>
                  <a:lnTo>
                    <a:pt x="73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2802;p40">
              <a:extLst>
                <a:ext uri="{FF2B5EF4-FFF2-40B4-BE49-F238E27FC236}">
                  <a16:creationId xmlns:a16="http://schemas.microsoft.com/office/drawing/2014/main" id="{F68C5DBA-8C6C-985A-A20A-71AB307511D0}"/>
                </a:ext>
              </a:extLst>
            </p:cNvPr>
            <p:cNvSpPr/>
            <p:nvPr/>
          </p:nvSpPr>
          <p:spPr>
            <a:xfrm>
              <a:off x="2440733" y="3037302"/>
              <a:ext cx="13063" cy="32631"/>
            </a:xfrm>
            <a:custGeom>
              <a:avLst/>
              <a:gdLst/>
              <a:ahLst/>
              <a:cxnLst/>
              <a:rect l="l" t="t" r="r" b="b"/>
              <a:pathLst>
                <a:path w="731" h="1826" fill="none" extrusionOk="0">
                  <a:moveTo>
                    <a:pt x="730" y="1"/>
                  </a:moveTo>
                  <a:lnTo>
                    <a:pt x="609" y="1"/>
                  </a:lnTo>
                  <a:lnTo>
                    <a:pt x="609" y="1825"/>
                  </a:lnTo>
                  <a:lnTo>
                    <a:pt x="244" y="1825"/>
                  </a:lnTo>
                  <a:lnTo>
                    <a:pt x="244" y="1"/>
                  </a:lnTo>
                  <a:lnTo>
                    <a:pt x="0" y="1"/>
                  </a:lnTo>
                  <a:lnTo>
                    <a:pt x="0" y="1825"/>
                  </a:lnTo>
                  <a:lnTo>
                    <a:pt x="730" y="1825"/>
                  </a:lnTo>
                  <a:lnTo>
                    <a:pt x="7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2803;p40">
              <a:extLst>
                <a:ext uri="{FF2B5EF4-FFF2-40B4-BE49-F238E27FC236}">
                  <a16:creationId xmlns:a16="http://schemas.microsoft.com/office/drawing/2014/main" id="{77965BCB-88F5-C781-30F4-6F952130F114}"/>
                </a:ext>
              </a:extLst>
            </p:cNvPr>
            <p:cNvSpPr/>
            <p:nvPr/>
          </p:nvSpPr>
          <p:spPr>
            <a:xfrm>
              <a:off x="2045181" y="3069915"/>
              <a:ext cx="152163" cy="47820"/>
            </a:xfrm>
            <a:custGeom>
              <a:avLst/>
              <a:gdLst/>
              <a:ahLst/>
              <a:cxnLst/>
              <a:rect l="l" t="t" r="r" b="b"/>
              <a:pathLst>
                <a:path w="8515" h="2676" extrusionOk="0">
                  <a:moveTo>
                    <a:pt x="1" y="0"/>
                  </a:moveTo>
                  <a:lnTo>
                    <a:pt x="1" y="2676"/>
                  </a:lnTo>
                  <a:lnTo>
                    <a:pt x="8514" y="2676"/>
                  </a:lnTo>
                  <a:lnTo>
                    <a:pt x="8514" y="2554"/>
                  </a:lnTo>
                  <a:lnTo>
                    <a:pt x="244" y="2554"/>
                  </a:lnTo>
                  <a:lnTo>
                    <a:pt x="244" y="243"/>
                  </a:lnTo>
                  <a:lnTo>
                    <a:pt x="8514" y="243"/>
                  </a:lnTo>
                  <a:lnTo>
                    <a:pt x="8514"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2804;p40">
              <a:extLst>
                <a:ext uri="{FF2B5EF4-FFF2-40B4-BE49-F238E27FC236}">
                  <a16:creationId xmlns:a16="http://schemas.microsoft.com/office/drawing/2014/main" id="{BB58C71A-BEFC-AA06-4460-0D448F27E749}"/>
                </a:ext>
              </a:extLst>
            </p:cNvPr>
            <p:cNvSpPr/>
            <p:nvPr/>
          </p:nvSpPr>
          <p:spPr>
            <a:xfrm>
              <a:off x="2049541" y="3074258"/>
              <a:ext cx="147803" cy="41315"/>
            </a:xfrm>
            <a:custGeom>
              <a:avLst/>
              <a:gdLst/>
              <a:ahLst/>
              <a:cxnLst/>
              <a:rect l="l" t="t" r="r" b="b"/>
              <a:pathLst>
                <a:path w="8271" h="2312" fill="none" extrusionOk="0">
                  <a:moveTo>
                    <a:pt x="0" y="2311"/>
                  </a:moveTo>
                  <a:lnTo>
                    <a:pt x="0" y="0"/>
                  </a:lnTo>
                  <a:lnTo>
                    <a:pt x="8270" y="0"/>
                  </a:lnTo>
                  <a:lnTo>
                    <a:pt x="8270" y="2311"/>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2805;p40">
              <a:extLst>
                <a:ext uri="{FF2B5EF4-FFF2-40B4-BE49-F238E27FC236}">
                  <a16:creationId xmlns:a16="http://schemas.microsoft.com/office/drawing/2014/main" id="{FE96CBAC-9CE4-821B-7711-00828CD8DC3F}"/>
                </a:ext>
              </a:extLst>
            </p:cNvPr>
            <p:cNvSpPr/>
            <p:nvPr/>
          </p:nvSpPr>
          <p:spPr>
            <a:xfrm>
              <a:off x="2045181" y="3069915"/>
              <a:ext cx="152163" cy="47820"/>
            </a:xfrm>
            <a:custGeom>
              <a:avLst/>
              <a:gdLst/>
              <a:ahLst/>
              <a:cxnLst/>
              <a:rect l="l" t="t" r="r" b="b"/>
              <a:pathLst>
                <a:path w="8515" h="2676" fill="none" extrusionOk="0">
                  <a:moveTo>
                    <a:pt x="8514" y="0"/>
                  </a:moveTo>
                  <a:lnTo>
                    <a:pt x="4866" y="0"/>
                  </a:lnTo>
                  <a:lnTo>
                    <a:pt x="1" y="0"/>
                  </a:lnTo>
                  <a:lnTo>
                    <a:pt x="1" y="2676"/>
                  </a:lnTo>
                  <a:lnTo>
                    <a:pt x="4866" y="2676"/>
                  </a:lnTo>
                  <a:lnTo>
                    <a:pt x="8514" y="2676"/>
                  </a:lnTo>
                  <a:lnTo>
                    <a:pt x="85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2806;p40">
              <a:extLst>
                <a:ext uri="{FF2B5EF4-FFF2-40B4-BE49-F238E27FC236}">
                  <a16:creationId xmlns:a16="http://schemas.microsoft.com/office/drawing/2014/main" id="{946512DC-2459-0F22-480E-8C4B8D37F3F2}"/>
                </a:ext>
              </a:extLst>
            </p:cNvPr>
            <p:cNvSpPr/>
            <p:nvPr/>
          </p:nvSpPr>
          <p:spPr>
            <a:xfrm>
              <a:off x="2197326" y="3069915"/>
              <a:ext cx="154325" cy="47820"/>
            </a:xfrm>
            <a:custGeom>
              <a:avLst/>
              <a:gdLst/>
              <a:ahLst/>
              <a:cxnLst/>
              <a:rect l="l" t="t" r="r" b="b"/>
              <a:pathLst>
                <a:path w="8636" h="2676" extrusionOk="0">
                  <a:moveTo>
                    <a:pt x="8513" y="243"/>
                  </a:moveTo>
                  <a:lnTo>
                    <a:pt x="8513" y="2554"/>
                  </a:lnTo>
                  <a:lnTo>
                    <a:pt x="243" y="2554"/>
                  </a:lnTo>
                  <a:lnTo>
                    <a:pt x="243" y="243"/>
                  </a:lnTo>
                  <a:close/>
                  <a:moveTo>
                    <a:pt x="0" y="0"/>
                  </a:moveTo>
                  <a:lnTo>
                    <a:pt x="0" y="2676"/>
                  </a:lnTo>
                  <a:lnTo>
                    <a:pt x="8635" y="2676"/>
                  </a:lnTo>
                  <a:lnTo>
                    <a:pt x="8635"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2807;p40">
              <a:extLst>
                <a:ext uri="{FF2B5EF4-FFF2-40B4-BE49-F238E27FC236}">
                  <a16:creationId xmlns:a16="http://schemas.microsoft.com/office/drawing/2014/main" id="{BF041566-810E-1745-A742-965DCDEB7342}"/>
                </a:ext>
              </a:extLst>
            </p:cNvPr>
            <p:cNvSpPr/>
            <p:nvPr/>
          </p:nvSpPr>
          <p:spPr>
            <a:xfrm>
              <a:off x="2201668" y="3074258"/>
              <a:ext cx="147803" cy="41315"/>
            </a:xfrm>
            <a:custGeom>
              <a:avLst/>
              <a:gdLst/>
              <a:ahLst/>
              <a:cxnLst/>
              <a:rect l="l" t="t" r="r" b="b"/>
              <a:pathLst>
                <a:path w="8271" h="2312" fill="none" extrusionOk="0">
                  <a:moveTo>
                    <a:pt x="0" y="2311"/>
                  </a:moveTo>
                  <a:lnTo>
                    <a:pt x="0" y="0"/>
                  </a:lnTo>
                  <a:lnTo>
                    <a:pt x="8270" y="0"/>
                  </a:lnTo>
                  <a:lnTo>
                    <a:pt x="8270" y="2311"/>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2808;p40">
              <a:extLst>
                <a:ext uri="{FF2B5EF4-FFF2-40B4-BE49-F238E27FC236}">
                  <a16:creationId xmlns:a16="http://schemas.microsoft.com/office/drawing/2014/main" id="{FC243CD3-075E-12ED-B489-882145B3E4CC}"/>
                </a:ext>
              </a:extLst>
            </p:cNvPr>
            <p:cNvSpPr/>
            <p:nvPr/>
          </p:nvSpPr>
          <p:spPr>
            <a:xfrm>
              <a:off x="2197326" y="3069915"/>
              <a:ext cx="154325" cy="47820"/>
            </a:xfrm>
            <a:custGeom>
              <a:avLst/>
              <a:gdLst/>
              <a:ahLst/>
              <a:cxnLst/>
              <a:rect l="l" t="t" r="r" b="b"/>
              <a:pathLst>
                <a:path w="8636" h="2676" fill="none" extrusionOk="0">
                  <a:moveTo>
                    <a:pt x="8635" y="0"/>
                  </a:moveTo>
                  <a:lnTo>
                    <a:pt x="4986" y="0"/>
                  </a:lnTo>
                  <a:lnTo>
                    <a:pt x="0" y="0"/>
                  </a:lnTo>
                  <a:lnTo>
                    <a:pt x="0" y="2676"/>
                  </a:lnTo>
                  <a:lnTo>
                    <a:pt x="4986" y="2676"/>
                  </a:lnTo>
                  <a:lnTo>
                    <a:pt x="8635" y="2676"/>
                  </a:lnTo>
                  <a:lnTo>
                    <a:pt x="86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2809;p40">
              <a:extLst>
                <a:ext uri="{FF2B5EF4-FFF2-40B4-BE49-F238E27FC236}">
                  <a16:creationId xmlns:a16="http://schemas.microsoft.com/office/drawing/2014/main" id="{46B7B54E-2511-8D4F-6C69-E55E3A87FEDF}"/>
                </a:ext>
              </a:extLst>
            </p:cNvPr>
            <p:cNvSpPr/>
            <p:nvPr/>
          </p:nvSpPr>
          <p:spPr>
            <a:xfrm>
              <a:off x="2351633" y="3069915"/>
              <a:ext cx="102163" cy="47820"/>
            </a:xfrm>
            <a:custGeom>
              <a:avLst/>
              <a:gdLst/>
              <a:ahLst/>
              <a:cxnLst/>
              <a:rect l="l" t="t" r="r" b="b"/>
              <a:pathLst>
                <a:path w="5717" h="2676" extrusionOk="0">
                  <a:moveTo>
                    <a:pt x="5595" y="243"/>
                  </a:moveTo>
                  <a:lnTo>
                    <a:pt x="5595" y="2554"/>
                  </a:lnTo>
                  <a:lnTo>
                    <a:pt x="243" y="2554"/>
                  </a:lnTo>
                  <a:lnTo>
                    <a:pt x="243" y="243"/>
                  </a:lnTo>
                  <a:close/>
                  <a:moveTo>
                    <a:pt x="0" y="0"/>
                  </a:moveTo>
                  <a:lnTo>
                    <a:pt x="0" y="2676"/>
                  </a:lnTo>
                  <a:lnTo>
                    <a:pt x="5716" y="2676"/>
                  </a:lnTo>
                  <a:lnTo>
                    <a:pt x="5716"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2810;p40">
              <a:extLst>
                <a:ext uri="{FF2B5EF4-FFF2-40B4-BE49-F238E27FC236}">
                  <a16:creationId xmlns:a16="http://schemas.microsoft.com/office/drawing/2014/main" id="{11C39C8E-1000-3878-AB41-487D2EB6013B}"/>
                </a:ext>
              </a:extLst>
            </p:cNvPr>
            <p:cNvSpPr/>
            <p:nvPr/>
          </p:nvSpPr>
          <p:spPr>
            <a:xfrm>
              <a:off x="2355976" y="3074258"/>
              <a:ext cx="95640" cy="41315"/>
            </a:xfrm>
            <a:custGeom>
              <a:avLst/>
              <a:gdLst/>
              <a:ahLst/>
              <a:cxnLst/>
              <a:rect l="l" t="t" r="r" b="b"/>
              <a:pathLst>
                <a:path w="5352" h="2312" fill="none" extrusionOk="0">
                  <a:moveTo>
                    <a:pt x="0" y="2311"/>
                  </a:moveTo>
                  <a:lnTo>
                    <a:pt x="0" y="0"/>
                  </a:lnTo>
                  <a:lnTo>
                    <a:pt x="5352" y="0"/>
                  </a:lnTo>
                  <a:lnTo>
                    <a:pt x="5352" y="2311"/>
                  </a:lnTo>
                  <a:lnTo>
                    <a:pt x="0"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2811;p40">
              <a:extLst>
                <a:ext uri="{FF2B5EF4-FFF2-40B4-BE49-F238E27FC236}">
                  <a16:creationId xmlns:a16="http://schemas.microsoft.com/office/drawing/2014/main" id="{0F7C7B99-952F-6378-4C17-BC7606B2288D}"/>
                </a:ext>
              </a:extLst>
            </p:cNvPr>
            <p:cNvSpPr/>
            <p:nvPr/>
          </p:nvSpPr>
          <p:spPr>
            <a:xfrm>
              <a:off x="2351633" y="3069915"/>
              <a:ext cx="102163" cy="47820"/>
            </a:xfrm>
            <a:custGeom>
              <a:avLst/>
              <a:gdLst/>
              <a:ahLst/>
              <a:cxnLst/>
              <a:rect l="l" t="t" r="r" b="b"/>
              <a:pathLst>
                <a:path w="5717" h="2676" fill="none" extrusionOk="0">
                  <a:moveTo>
                    <a:pt x="5716" y="0"/>
                  </a:moveTo>
                  <a:lnTo>
                    <a:pt x="4986" y="0"/>
                  </a:lnTo>
                  <a:lnTo>
                    <a:pt x="0" y="0"/>
                  </a:lnTo>
                  <a:lnTo>
                    <a:pt x="0" y="2676"/>
                  </a:lnTo>
                  <a:lnTo>
                    <a:pt x="4986" y="2676"/>
                  </a:lnTo>
                  <a:lnTo>
                    <a:pt x="5716" y="2676"/>
                  </a:lnTo>
                  <a:lnTo>
                    <a:pt x="57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2812;p40">
              <a:extLst>
                <a:ext uri="{FF2B5EF4-FFF2-40B4-BE49-F238E27FC236}">
                  <a16:creationId xmlns:a16="http://schemas.microsoft.com/office/drawing/2014/main" id="{6BCA136E-344D-F5B7-CBB1-3F7C2DF6C2C7}"/>
                </a:ext>
              </a:extLst>
            </p:cNvPr>
            <p:cNvSpPr/>
            <p:nvPr/>
          </p:nvSpPr>
          <p:spPr>
            <a:xfrm>
              <a:off x="1982153" y="3117717"/>
              <a:ext cx="149983" cy="43496"/>
            </a:xfrm>
            <a:custGeom>
              <a:avLst/>
              <a:gdLst/>
              <a:ahLst/>
              <a:cxnLst/>
              <a:rect l="l" t="t" r="r" b="b"/>
              <a:pathLst>
                <a:path w="8393" h="2434" extrusionOk="0">
                  <a:moveTo>
                    <a:pt x="3528" y="1"/>
                  </a:moveTo>
                  <a:lnTo>
                    <a:pt x="3528" y="122"/>
                  </a:lnTo>
                  <a:lnTo>
                    <a:pt x="1" y="122"/>
                  </a:lnTo>
                  <a:lnTo>
                    <a:pt x="1" y="2433"/>
                  </a:lnTo>
                  <a:lnTo>
                    <a:pt x="122" y="2433"/>
                  </a:lnTo>
                  <a:lnTo>
                    <a:pt x="122" y="244"/>
                  </a:lnTo>
                  <a:lnTo>
                    <a:pt x="8393" y="244"/>
                  </a:lnTo>
                  <a:lnTo>
                    <a:pt x="8393"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2813;p40">
              <a:extLst>
                <a:ext uri="{FF2B5EF4-FFF2-40B4-BE49-F238E27FC236}">
                  <a16:creationId xmlns:a16="http://schemas.microsoft.com/office/drawing/2014/main" id="{28266249-D58E-C1C1-20D5-9A1C689975FF}"/>
                </a:ext>
              </a:extLst>
            </p:cNvPr>
            <p:cNvSpPr/>
            <p:nvPr/>
          </p:nvSpPr>
          <p:spPr>
            <a:xfrm>
              <a:off x="1982153" y="3117717"/>
              <a:ext cx="149983" cy="43496"/>
            </a:xfrm>
            <a:custGeom>
              <a:avLst/>
              <a:gdLst/>
              <a:ahLst/>
              <a:cxnLst/>
              <a:rect l="l" t="t" r="r" b="b"/>
              <a:pathLst>
                <a:path w="8393" h="2434" fill="none" extrusionOk="0">
                  <a:moveTo>
                    <a:pt x="8393" y="1"/>
                  </a:moveTo>
                  <a:lnTo>
                    <a:pt x="3528" y="1"/>
                  </a:lnTo>
                  <a:lnTo>
                    <a:pt x="3528" y="122"/>
                  </a:lnTo>
                  <a:lnTo>
                    <a:pt x="1" y="122"/>
                  </a:lnTo>
                  <a:lnTo>
                    <a:pt x="1" y="2433"/>
                  </a:lnTo>
                  <a:lnTo>
                    <a:pt x="122" y="2433"/>
                  </a:lnTo>
                  <a:lnTo>
                    <a:pt x="122" y="244"/>
                  </a:lnTo>
                  <a:lnTo>
                    <a:pt x="8393" y="244"/>
                  </a:lnTo>
                  <a:lnTo>
                    <a:pt x="8393" y="2190"/>
                  </a:lnTo>
                  <a:lnTo>
                    <a:pt x="839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2814;p40">
              <a:extLst>
                <a:ext uri="{FF2B5EF4-FFF2-40B4-BE49-F238E27FC236}">
                  <a16:creationId xmlns:a16="http://schemas.microsoft.com/office/drawing/2014/main" id="{60523145-CDD3-EBDF-C2B2-C284175F6AF7}"/>
                </a:ext>
              </a:extLst>
            </p:cNvPr>
            <p:cNvSpPr/>
            <p:nvPr/>
          </p:nvSpPr>
          <p:spPr>
            <a:xfrm>
              <a:off x="1882188" y="3028618"/>
              <a:ext cx="569428" cy="178235"/>
            </a:xfrm>
            <a:custGeom>
              <a:avLst/>
              <a:gdLst/>
              <a:ahLst/>
              <a:cxnLst/>
              <a:rect l="l" t="t" r="r" b="b"/>
              <a:pathLst>
                <a:path w="31865" h="9974" extrusionOk="0">
                  <a:moveTo>
                    <a:pt x="3162" y="0"/>
                  </a:moveTo>
                  <a:lnTo>
                    <a:pt x="3162" y="487"/>
                  </a:lnTo>
                  <a:lnTo>
                    <a:pt x="0" y="487"/>
                  </a:lnTo>
                  <a:lnTo>
                    <a:pt x="0" y="2311"/>
                  </a:lnTo>
                  <a:lnTo>
                    <a:pt x="5352" y="2311"/>
                  </a:lnTo>
                  <a:lnTo>
                    <a:pt x="5352" y="0"/>
                  </a:lnTo>
                  <a:close/>
                  <a:moveTo>
                    <a:pt x="0" y="2554"/>
                  </a:moveTo>
                  <a:lnTo>
                    <a:pt x="0" y="4865"/>
                  </a:lnTo>
                  <a:lnTo>
                    <a:pt x="365" y="4865"/>
                  </a:lnTo>
                  <a:lnTo>
                    <a:pt x="365" y="2554"/>
                  </a:lnTo>
                  <a:close/>
                  <a:moveTo>
                    <a:pt x="609" y="2554"/>
                  </a:moveTo>
                  <a:lnTo>
                    <a:pt x="609" y="4865"/>
                  </a:lnTo>
                  <a:lnTo>
                    <a:pt x="8879" y="4865"/>
                  </a:lnTo>
                  <a:lnTo>
                    <a:pt x="8879" y="2554"/>
                  </a:lnTo>
                  <a:close/>
                  <a:moveTo>
                    <a:pt x="14351" y="5230"/>
                  </a:moveTo>
                  <a:lnTo>
                    <a:pt x="14351" y="7176"/>
                  </a:lnTo>
                  <a:lnTo>
                    <a:pt x="22621" y="7176"/>
                  </a:lnTo>
                  <a:lnTo>
                    <a:pt x="22621" y="5230"/>
                  </a:lnTo>
                  <a:close/>
                  <a:moveTo>
                    <a:pt x="22865" y="5230"/>
                  </a:moveTo>
                  <a:lnTo>
                    <a:pt x="22865" y="7176"/>
                  </a:lnTo>
                  <a:lnTo>
                    <a:pt x="31256" y="7176"/>
                  </a:lnTo>
                  <a:lnTo>
                    <a:pt x="31256" y="5230"/>
                  </a:lnTo>
                  <a:close/>
                  <a:moveTo>
                    <a:pt x="31500" y="5230"/>
                  </a:moveTo>
                  <a:lnTo>
                    <a:pt x="31500" y="7176"/>
                  </a:lnTo>
                  <a:lnTo>
                    <a:pt x="31865" y="7176"/>
                  </a:lnTo>
                  <a:lnTo>
                    <a:pt x="31865" y="5230"/>
                  </a:lnTo>
                  <a:close/>
                  <a:moveTo>
                    <a:pt x="0" y="5230"/>
                  </a:moveTo>
                  <a:lnTo>
                    <a:pt x="0" y="7176"/>
                  </a:lnTo>
                  <a:lnTo>
                    <a:pt x="3162" y="7176"/>
                  </a:lnTo>
                  <a:lnTo>
                    <a:pt x="3162" y="7419"/>
                  </a:lnTo>
                  <a:lnTo>
                    <a:pt x="5352" y="7419"/>
                  </a:lnTo>
                  <a:lnTo>
                    <a:pt x="5352" y="5230"/>
                  </a:lnTo>
                  <a:close/>
                  <a:moveTo>
                    <a:pt x="3162" y="7662"/>
                  </a:moveTo>
                  <a:lnTo>
                    <a:pt x="3162" y="9973"/>
                  </a:lnTo>
                  <a:lnTo>
                    <a:pt x="8879" y="9973"/>
                  </a:lnTo>
                  <a:lnTo>
                    <a:pt x="8879" y="7662"/>
                  </a:lnTo>
                  <a:close/>
                </a:path>
              </a:pathLst>
            </a:custGeom>
            <a:solidFill>
              <a:srgbClr val="9D4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2815;p40">
              <a:extLst>
                <a:ext uri="{FF2B5EF4-FFF2-40B4-BE49-F238E27FC236}">
                  <a16:creationId xmlns:a16="http://schemas.microsoft.com/office/drawing/2014/main" id="{4BE56B97-4E06-9AD9-0F5F-445180341A13}"/>
                </a:ext>
              </a:extLst>
            </p:cNvPr>
            <p:cNvSpPr/>
            <p:nvPr/>
          </p:nvSpPr>
          <p:spPr>
            <a:xfrm>
              <a:off x="1938693" y="3165538"/>
              <a:ext cx="102163" cy="41315"/>
            </a:xfrm>
            <a:custGeom>
              <a:avLst/>
              <a:gdLst/>
              <a:ahLst/>
              <a:cxnLst/>
              <a:rect l="l" t="t" r="r" b="b"/>
              <a:pathLst>
                <a:path w="5717" h="2312" fill="none" extrusionOk="0">
                  <a:moveTo>
                    <a:pt x="5717" y="0"/>
                  </a:moveTo>
                  <a:lnTo>
                    <a:pt x="0" y="0"/>
                  </a:lnTo>
                  <a:lnTo>
                    <a:pt x="0" y="2311"/>
                  </a:lnTo>
                  <a:lnTo>
                    <a:pt x="2433" y="2311"/>
                  </a:lnTo>
                  <a:lnTo>
                    <a:pt x="5717" y="2311"/>
                  </a:lnTo>
                  <a:lnTo>
                    <a:pt x="57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2816;p40">
              <a:extLst>
                <a:ext uri="{FF2B5EF4-FFF2-40B4-BE49-F238E27FC236}">
                  <a16:creationId xmlns:a16="http://schemas.microsoft.com/office/drawing/2014/main" id="{789A7DA1-2ECF-2674-A764-C9C8432643CE}"/>
                </a:ext>
              </a:extLst>
            </p:cNvPr>
            <p:cNvSpPr/>
            <p:nvPr/>
          </p:nvSpPr>
          <p:spPr>
            <a:xfrm>
              <a:off x="1882188" y="3122078"/>
              <a:ext cx="95640" cy="39135"/>
            </a:xfrm>
            <a:custGeom>
              <a:avLst/>
              <a:gdLst/>
              <a:ahLst/>
              <a:cxnLst/>
              <a:rect l="l" t="t" r="r" b="b"/>
              <a:pathLst>
                <a:path w="5352" h="2190" fill="none" extrusionOk="0">
                  <a:moveTo>
                    <a:pt x="5352" y="0"/>
                  </a:moveTo>
                  <a:lnTo>
                    <a:pt x="0" y="0"/>
                  </a:lnTo>
                  <a:lnTo>
                    <a:pt x="0" y="1946"/>
                  </a:lnTo>
                  <a:lnTo>
                    <a:pt x="3162" y="1946"/>
                  </a:lnTo>
                  <a:lnTo>
                    <a:pt x="3162" y="2189"/>
                  </a:lnTo>
                  <a:lnTo>
                    <a:pt x="5352" y="2189"/>
                  </a:lnTo>
                  <a:lnTo>
                    <a:pt x="53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2817;p40">
              <a:extLst>
                <a:ext uri="{FF2B5EF4-FFF2-40B4-BE49-F238E27FC236}">
                  <a16:creationId xmlns:a16="http://schemas.microsoft.com/office/drawing/2014/main" id="{8F45477A-C3A7-B18C-815D-6AE5E0E84228}"/>
                </a:ext>
              </a:extLst>
            </p:cNvPr>
            <p:cNvSpPr/>
            <p:nvPr/>
          </p:nvSpPr>
          <p:spPr>
            <a:xfrm>
              <a:off x="2138641" y="3122078"/>
              <a:ext cx="147803" cy="34775"/>
            </a:xfrm>
            <a:custGeom>
              <a:avLst/>
              <a:gdLst/>
              <a:ahLst/>
              <a:cxnLst/>
              <a:rect l="l" t="t" r="r" b="b"/>
              <a:pathLst>
                <a:path w="8271" h="1946" fill="none" extrusionOk="0">
                  <a:moveTo>
                    <a:pt x="8270" y="0"/>
                  </a:moveTo>
                  <a:lnTo>
                    <a:pt x="0" y="0"/>
                  </a:lnTo>
                  <a:lnTo>
                    <a:pt x="0" y="1946"/>
                  </a:lnTo>
                  <a:lnTo>
                    <a:pt x="8270" y="1946"/>
                  </a:lnTo>
                  <a:lnTo>
                    <a:pt x="82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2818;p40">
              <a:extLst>
                <a:ext uri="{FF2B5EF4-FFF2-40B4-BE49-F238E27FC236}">
                  <a16:creationId xmlns:a16="http://schemas.microsoft.com/office/drawing/2014/main" id="{0926A789-9D7F-A2FC-1963-876336873A1C}"/>
                </a:ext>
              </a:extLst>
            </p:cNvPr>
            <p:cNvSpPr/>
            <p:nvPr/>
          </p:nvSpPr>
          <p:spPr>
            <a:xfrm>
              <a:off x="2290768" y="3122078"/>
              <a:ext cx="149983" cy="34775"/>
            </a:xfrm>
            <a:custGeom>
              <a:avLst/>
              <a:gdLst/>
              <a:ahLst/>
              <a:cxnLst/>
              <a:rect l="l" t="t" r="r" b="b"/>
              <a:pathLst>
                <a:path w="8393" h="1946" fill="none" extrusionOk="0">
                  <a:moveTo>
                    <a:pt x="8392" y="0"/>
                  </a:moveTo>
                  <a:lnTo>
                    <a:pt x="1" y="0"/>
                  </a:lnTo>
                  <a:lnTo>
                    <a:pt x="1" y="1946"/>
                  </a:lnTo>
                  <a:lnTo>
                    <a:pt x="8392" y="1946"/>
                  </a:lnTo>
                  <a:lnTo>
                    <a:pt x="83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2819;p40">
              <a:extLst>
                <a:ext uri="{FF2B5EF4-FFF2-40B4-BE49-F238E27FC236}">
                  <a16:creationId xmlns:a16="http://schemas.microsoft.com/office/drawing/2014/main" id="{1D466419-9D8F-A2DA-0790-3E085F3F657A}"/>
                </a:ext>
              </a:extLst>
            </p:cNvPr>
            <p:cNvSpPr/>
            <p:nvPr/>
          </p:nvSpPr>
          <p:spPr>
            <a:xfrm>
              <a:off x="2445075" y="3122078"/>
              <a:ext cx="6540" cy="34775"/>
            </a:xfrm>
            <a:custGeom>
              <a:avLst/>
              <a:gdLst/>
              <a:ahLst/>
              <a:cxnLst/>
              <a:rect l="l" t="t" r="r" b="b"/>
              <a:pathLst>
                <a:path w="366" h="1946" fill="none" extrusionOk="0">
                  <a:moveTo>
                    <a:pt x="366" y="0"/>
                  </a:moveTo>
                  <a:lnTo>
                    <a:pt x="1" y="0"/>
                  </a:lnTo>
                  <a:lnTo>
                    <a:pt x="1" y="1946"/>
                  </a:lnTo>
                  <a:lnTo>
                    <a:pt x="366" y="1946"/>
                  </a:lnTo>
                  <a:lnTo>
                    <a:pt x="3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2820;p40">
              <a:extLst>
                <a:ext uri="{FF2B5EF4-FFF2-40B4-BE49-F238E27FC236}">
                  <a16:creationId xmlns:a16="http://schemas.microsoft.com/office/drawing/2014/main" id="{D68C08E3-4D81-0FD6-DF63-BD8D59324675}"/>
                </a:ext>
              </a:extLst>
            </p:cNvPr>
            <p:cNvSpPr/>
            <p:nvPr/>
          </p:nvSpPr>
          <p:spPr>
            <a:xfrm>
              <a:off x="1882188" y="3074258"/>
              <a:ext cx="6540" cy="41315"/>
            </a:xfrm>
            <a:custGeom>
              <a:avLst/>
              <a:gdLst/>
              <a:ahLst/>
              <a:cxnLst/>
              <a:rect l="l" t="t" r="r" b="b"/>
              <a:pathLst>
                <a:path w="366" h="2312" fill="none" extrusionOk="0">
                  <a:moveTo>
                    <a:pt x="365" y="0"/>
                  </a:moveTo>
                  <a:lnTo>
                    <a:pt x="0" y="0"/>
                  </a:lnTo>
                  <a:lnTo>
                    <a:pt x="0" y="2311"/>
                  </a:lnTo>
                  <a:lnTo>
                    <a:pt x="365" y="2311"/>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2821;p40">
              <a:extLst>
                <a:ext uri="{FF2B5EF4-FFF2-40B4-BE49-F238E27FC236}">
                  <a16:creationId xmlns:a16="http://schemas.microsoft.com/office/drawing/2014/main" id="{AE0707A5-1222-10C8-E157-749241D54DFE}"/>
                </a:ext>
              </a:extLst>
            </p:cNvPr>
            <p:cNvSpPr/>
            <p:nvPr/>
          </p:nvSpPr>
          <p:spPr>
            <a:xfrm>
              <a:off x="1893053" y="3074258"/>
              <a:ext cx="147803" cy="41315"/>
            </a:xfrm>
            <a:custGeom>
              <a:avLst/>
              <a:gdLst/>
              <a:ahLst/>
              <a:cxnLst/>
              <a:rect l="l" t="t" r="r" b="b"/>
              <a:pathLst>
                <a:path w="8271" h="2312" fill="none" extrusionOk="0">
                  <a:moveTo>
                    <a:pt x="8271" y="0"/>
                  </a:moveTo>
                  <a:lnTo>
                    <a:pt x="1" y="0"/>
                  </a:lnTo>
                  <a:lnTo>
                    <a:pt x="1" y="2311"/>
                  </a:lnTo>
                  <a:lnTo>
                    <a:pt x="8271" y="2311"/>
                  </a:lnTo>
                  <a:lnTo>
                    <a:pt x="82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2822;p40">
              <a:extLst>
                <a:ext uri="{FF2B5EF4-FFF2-40B4-BE49-F238E27FC236}">
                  <a16:creationId xmlns:a16="http://schemas.microsoft.com/office/drawing/2014/main" id="{F41B105C-A430-5D00-E698-6A60DE19214F}"/>
                </a:ext>
              </a:extLst>
            </p:cNvPr>
            <p:cNvSpPr/>
            <p:nvPr/>
          </p:nvSpPr>
          <p:spPr>
            <a:xfrm>
              <a:off x="1882188" y="3028618"/>
              <a:ext cx="95640" cy="41315"/>
            </a:xfrm>
            <a:custGeom>
              <a:avLst/>
              <a:gdLst/>
              <a:ahLst/>
              <a:cxnLst/>
              <a:rect l="l" t="t" r="r" b="b"/>
              <a:pathLst>
                <a:path w="5352" h="2312" fill="none" extrusionOk="0">
                  <a:moveTo>
                    <a:pt x="5352" y="0"/>
                  </a:moveTo>
                  <a:lnTo>
                    <a:pt x="3162" y="0"/>
                  </a:lnTo>
                  <a:lnTo>
                    <a:pt x="3162" y="487"/>
                  </a:lnTo>
                  <a:lnTo>
                    <a:pt x="0" y="487"/>
                  </a:lnTo>
                  <a:lnTo>
                    <a:pt x="0" y="2311"/>
                  </a:lnTo>
                  <a:lnTo>
                    <a:pt x="5352" y="2311"/>
                  </a:lnTo>
                  <a:lnTo>
                    <a:pt x="53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2823;p40">
              <a:extLst>
                <a:ext uri="{FF2B5EF4-FFF2-40B4-BE49-F238E27FC236}">
                  <a16:creationId xmlns:a16="http://schemas.microsoft.com/office/drawing/2014/main" id="{F3F2F338-E691-7008-71DC-0A8E94BF1AE2}"/>
                </a:ext>
              </a:extLst>
            </p:cNvPr>
            <p:cNvSpPr/>
            <p:nvPr/>
          </p:nvSpPr>
          <p:spPr>
            <a:xfrm>
              <a:off x="1938693" y="3211178"/>
              <a:ext cx="104343" cy="41315"/>
            </a:xfrm>
            <a:custGeom>
              <a:avLst/>
              <a:gdLst/>
              <a:ahLst/>
              <a:cxnLst/>
              <a:rect l="l" t="t" r="r" b="b"/>
              <a:pathLst>
                <a:path w="5839" h="2312" extrusionOk="0">
                  <a:moveTo>
                    <a:pt x="0" y="0"/>
                  </a:moveTo>
                  <a:lnTo>
                    <a:pt x="0" y="1095"/>
                  </a:lnTo>
                  <a:lnTo>
                    <a:pt x="2190" y="1095"/>
                  </a:lnTo>
                  <a:lnTo>
                    <a:pt x="2190" y="0"/>
                  </a:lnTo>
                  <a:close/>
                  <a:moveTo>
                    <a:pt x="2554" y="0"/>
                  </a:moveTo>
                  <a:lnTo>
                    <a:pt x="2554" y="1095"/>
                  </a:lnTo>
                  <a:lnTo>
                    <a:pt x="5595" y="1095"/>
                  </a:lnTo>
                  <a:lnTo>
                    <a:pt x="5595" y="2311"/>
                  </a:lnTo>
                  <a:lnTo>
                    <a:pt x="5838" y="2311"/>
                  </a:lnTo>
                  <a:lnTo>
                    <a:pt x="5838" y="0"/>
                  </a:lnTo>
                  <a:close/>
                </a:path>
              </a:pathLst>
            </a:custGeom>
            <a:solidFill>
              <a:srgbClr val="9D4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2824;p40">
              <a:extLst>
                <a:ext uri="{FF2B5EF4-FFF2-40B4-BE49-F238E27FC236}">
                  <a16:creationId xmlns:a16="http://schemas.microsoft.com/office/drawing/2014/main" id="{283202B0-1215-742C-0254-17F65AF990A6}"/>
                </a:ext>
              </a:extLst>
            </p:cNvPr>
            <p:cNvSpPr/>
            <p:nvPr/>
          </p:nvSpPr>
          <p:spPr>
            <a:xfrm>
              <a:off x="1938693" y="3211178"/>
              <a:ext cx="39135" cy="19568"/>
            </a:xfrm>
            <a:custGeom>
              <a:avLst/>
              <a:gdLst/>
              <a:ahLst/>
              <a:cxnLst/>
              <a:rect l="l" t="t" r="r" b="b"/>
              <a:pathLst>
                <a:path w="2190" h="1095" fill="none" extrusionOk="0">
                  <a:moveTo>
                    <a:pt x="2190" y="0"/>
                  </a:moveTo>
                  <a:lnTo>
                    <a:pt x="0" y="0"/>
                  </a:lnTo>
                  <a:lnTo>
                    <a:pt x="0" y="1095"/>
                  </a:lnTo>
                  <a:lnTo>
                    <a:pt x="2190" y="1095"/>
                  </a:lnTo>
                  <a:lnTo>
                    <a:pt x="21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2825;p40">
              <a:extLst>
                <a:ext uri="{FF2B5EF4-FFF2-40B4-BE49-F238E27FC236}">
                  <a16:creationId xmlns:a16="http://schemas.microsoft.com/office/drawing/2014/main" id="{50BBFD1B-67D8-033D-D6B0-44403AF2D484}"/>
                </a:ext>
              </a:extLst>
            </p:cNvPr>
            <p:cNvSpPr/>
            <p:nvPr/>
          </p:nvSpPr>
          <p:spPr>
            <a:xfrm>
              <a:off x="1984333" y="3211178"/>
              <a:ext cx="58703" cy="41315"/>
            </a:xfrm>
            <a:custGeom>
              <a:avLst/>
              <a:gdLst/>
              <a:ahLst/>
              <a:cxnLst/>
              <a:rect l="l" t="t" r="r" b="b"/>
              <a:pathLst>
                <a:path w="3285" h="2312" fill="none" extrusionOk="0">
                  <a:moveTo>
                    <a:pt x="3284" y="0"/>
                  </a:moveTo>
                  <a:lnTo>
                    <a:pt x="0" y="0"/>
                  </a:lnTo>
                  <a:lnTo>
                    <a:pt x="0" y="1095"/>
                  </a:lnTo>
                  <a:lnTo>
                    <a:pt x="3041" y="1095"/>
                  </a:lnTo>
                  <a:lnTo>
                    <a:pt x="3041" y="2311"/>
                  </a:lnTo>
                  <a:lnTo>
                    <a:pt x="3284" y="2311"/>
                  </a:lnTo>
                  <a:lnTo>
                    <a:pt x="32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2826;p40">
              <a:extLst>
                <a:ext uri="{FF2B5EF4-FFF2-40B4-BE49-F238E27FC236}">
                  <a16:creationId xmlns:a16="http://schemas.microsoft.com/office/drawing/2014/main" id="{2C28DFC9-2B7A-4DA9-8A96-344772EFC00B}"/>
                </a:ext>
              </a:extLst>
            </p:cNvPr>
            <p:cNvSpPr/>
            <p:nvPr/>
          </p:nvSpPr>
          <p:spPr>
            <a:xfrm>
              <a:off x="1938693" y="4367384"/>
              <a:ext cx="104343" cy="18"/>
            </a:xfrm>
            <a:custGeom>
              <a:avLst/>
              <a:gdLst/>
              <a:ahLst/>
              <a:cxnLst/>
              <a:rect l="l" t="t" r="r" b="b"/>
              <a:pathLst>
                <a:path w="5839" h="1" extrusionOk="0">
                  <a:moveTo>
                    <a:pt x="5838" y="1"/>
                  </a:moveTo>
                  <a:lnTo>
                    <a:pt x="0" y="1"/>
                  </a:lnTo>
                  <a:lnTo>
                    <a:pt x="0" y="1"/>
                  </a:lnTo>
                  <a:lnTo>
                    <a:pt x="5838" y="1"/>
                  </a:lnTo>
                  <a:lnTo>
                    <a:pt x="5838" y="1"/>
                  </a:lnTo>
                  <a:close/>
                </a:path>
              </a:pathLst>
            </a:custGeom>
            <a:solidFill>
              <a:srgbClr val="BFA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2827;p40">
              <a:extLst>
                <a:ext uri="{FF2B5EF4-FFF2-40B4-BE49-F238E27FC236}">
                  <a16:creationId xmlns:a16="http://schemas.microsoft.com/office/drawing/2014/main" id="{0F3A00BF-4D52-8F0C-4CA1-553D109A87C8}"/>
                </a:ext>
              </a:extLst>
            </p:cNvPr>
            <p:cNvSpPr/>
            <p:nvPr/>
          </p:nvSpPr>
          <p:spPr>
            <a:xfrm>
              <a:off x="1938693" y="4367384"/>
              <a:ext cx="104343" cy="18"/>
            </a:xfrm>
            <a:custGeom>
              <a:avLst/>
              <a:gdLst/>
              <a:ahLst/>
              <a:cxnLst/>
              <a:rect l="l" t="t" r="r" b="b"/>
              <a:pathLst>
                <a:path w="5839" h="1" fill="none" extrusionOk="0">
                  <a:moveTo>
                    <a:pt x="5838" y="1"/>
                  </a:moveTo>
                  <a:lnTo>
                    <a:pt x="0" y="1"/>
                  </a:lnTo>
                  <a:lnTo>
                    <a:pt x="0" y="1"/>
                  </a:lnTo>
                  <a:lnTo>
                    <a:pt x="5838" y="1"/>
                  </a:lnTo>
                  <a:lnTo>
                    <a:pt x="58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2828;p40">
              <a:extLst>
                <a:ext uri="{FF2B5EF4-FFF2-40B4-BE49-F238E27FC236}">
                  <a16:creationId xmlns:a16="http://schemas.microsoft.com/office/drawing/2014/main" id="{F770E7EC-719A-1FBC-C2E9-0A7F629C1B34}"/>
                </a:ext>
              </a:extLst>
            </p:cNvPr>
            <p:cNvSpPr/>
            <p:nvPr/>
          </p:nvSpPr>
          <p:spPr>
            <a:xfrm>
              <a:off x="1291049" y="3235088"/>
              <a:ext cx="745465" cy="1132315"/>
            </a:xfrm>
            <a:custGeom>
              <a:avLst/>
              <a:gdLst/>
              <a:ahLst/>
              <a:cxnLst/>
              <a:rect l="l" t="t" r="r" b="b"/>
              <a:pathLst>
                <a:path w="41716" h="63364" extrusionOk="0">
                  <a:moveTo>
                    <a:pt x="36242" y="0"/>
                  </a:moveTo>
                  <a:lnTo>
                    <a:pt x="36242" y="3041"/>
                  </a:lnTo>
                  <a:lnTo>
                    <a:pt x="41594" y="3041"/>
                  </a:lnTo>
                  <a:lnTo>
                    <a:pt x="41594" y="1216"/>
                  </a:lnTo>
                  <a:lnTo>
                    <a:pt x="41594" y="0"/>
                  </a:lnTo>
                  <a:close/>
                  <a:moveTo>
                    <a:pt x="41594" y="6203"/>
                  </a:moveTo>
                  <a:lnTo>
                    <a:pt x="41594" y="8514"/>
                  </a:lnTo>
                  <a:lnTo>
                    <a:pt x="41715" y="8514"/>
                  </a:lnTo>
                  <a:lnTo>
                    <a:pt x="41715" y="6203"/>
                  </a:lnTo>
                  <a:close/>
                  <a:moveTo>
                    <a:pt x="41594" y="11189"/>
                  </a:moveTo>
                  <a:lnTo>
                    <a:pt x="41594" y="13622"/>
                  </a:lnTo>
                  <a:lnTo>
                    <a:pt x="41715" y="13622"/>
                  </a:lnTo>
                  <a:lnTo>
                    <a:pt x="41715" y="11189"/>
                  </a:lnTo>
                  <a:close/>
                  <a:moveTo>
                    <a:pt x="41594" y="16419"/>
                  </a:moveTo>
                  <a:lnTo>
                    <a:pt x="41594" y="18608"/>
                  </a:lnTo>
                  <a:lnTo>
                    <a:pt x="41715" y="18608"/>
                  </a:lnTo>
                  <a:lnTo>
                    <a:pt x="41715" y="16419"/>
                  </a:lnTo>
                  <a:close/>
                  <a:moveTo>
                    <a:pt x="41594" y="21405"/>
                  </a:moveTo>
                  <a:lnTo>
                    <a:pt x="41594" y="23838"/>
                  </a:lnTo>
                  <a:lnTo>
                    <a:pt x="41715" y="23838"/>
                  </a:lnTo>
                  <a:lnTo>
                    <a:pt x="41715" y="21405"/>
                  </a:lnTo>
                  <a:close/>
                  <a:moveTo>
                    <a:pt x="41594" y="26513"/>
                  </a:moveTo>
                  <a:lnTo>
                    <a:pt x="41594" y="28824"/>
                  </a:lnTo>
                  <a:lnTo>
                    <a:pt x="41715" y="28824"/>
                  </a:lnTo>
                  <a:lnTo>
                    <a:pt x="41715" y="26513"/>
                  </a:lnTo>
                  <a:close/>
                  <a:moveTo>
                    <a:pt x="41594" y="31621"/>
                  </a:moveTo>
                  <a:lnTo>
                    <a:pt x="41594" y="33932"/>
                  </a:lnTo>
                  <a:lnTo>
                    <a:pt x="41715" y="33932"/>
                  </a:lnTo>
                  <a:lnTo>
                    <a:pt x="41715" y="31621"/>
                  </a:lnTo>
                  <a:close/>
                  <a:moveTo>
                    <a:pt x="41594" y="36729"/>
                  </a:moveTo>
                  <a:lnTo>
                    <a:pt x="41594" y="39040"/>
                  </a:lnTo>
                  <a:lnTo>
                    <a:pt x="41715" y="39040"/>
                  </a:lnTo>
                  <a:lnTo>
                    <a:pt x="41715" y="36729"/>
                  </a:lnTo>
                  <a:close/>
                  <a:moveTo>
                    <a:pt x="41594" y="41716"/>
                  </a:moveTo>
                  <a:lnTo>
                    <a:pt x="41594" y="44026"/>
                  </a:lnTo>
                  <a:lnTo>
                    <a:pt x="41715" y="44026"/>
                  </a:lnTo>
                  <a:lnTo>
                    <a:pt x="41715" y="41716"/>
                  </a:lnTo>
                  <a:close/>
                  <a:moveTo>
                    <a:pt x="0" y="46702"/>
                  </a:moveTo>
                  <a:lnTo>
                    <a:pt x="0" y="48526"/>
                  </a:lnTo>
                  <a:lnTo>
                    <a:pt x="36242" y="48526"/>
                  </a:lnTo>
                  <a:lnTo>
                    <a:pt x="36242" y="63364"/>
                  </a:lnTo>
                  <a:lnTo>
                    <a:pt x="41715" y="63364"/>
                  </a:lnTo>
                  <a:lnTo>
                    <a:pt x="41715" y="62026"/>
                  </a:lnTo>
                  <a:lnTo>
                    <a:pt x="41594" y="62026"/>
                  </a:lnTo>
                  <a:lnTo>
                    <a:pt x="41594" y="59229"/>
                  </a:lnTo>
                  <a:lnTo>
                    <a:pt x="41715" y="59229"/>
                  </a:lnTo>
                  <a:lnTo>
                    <a:pt x="41715" y="57040"/>
                  </a:lnTo>
                  <a:lnTo>
                    <a:pt x="41594" y="57040"/>
                  </a:lnTo>
                  <a:lnTo>
                    <a:pt x="41594" y="54242"/>
                  </a:lnTo>
                  <a:lnTo>
                    <a:pt x="41715" y="54242"/>
                  </a:lnTo>
                  <a:lnTo>
                    <a:pt x="41715" y="51810"/>
                  </a:lnTo>
                  <a:lnTo>
                    <a:pt x="41594" y="51810"/>
                  </a:lnTo>
                  <a:lnTo>
                    <a:pt x="41594" y="49013"/>
                  </a:lnTo>
                  <a:lnTo>
                    <a:pt x="41715" y="49013"/>
                  </a:lnTo>
                  <a:lnTo>
                    <a:pt x="41715" y="46824"/>
                  </a:lnTo>
                  <a:lnTo>
                    <a:pt x="41594" y="46824"/>
                  </a:lnTo>
                  <a:lnTo>
                    <a:pt x="41594" y="46702"/>
                  </a:lnTo>
                  <a:close/>
                </a:path>
              </a:pathLst>
            </a:custGeom>
            <a:solidFill>
              <a:srgbClr val="ADA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2829;p40">
              <a:extLst>
                <a:ext uri="{FF2B5EF4-FFF2-40B4-BE49-F238E27FC236}">
                  <a16:creationId xmlns:a16="http://schemas.microsoft.com/office/drawing/2014/main" id="{F2B6A5B4-DBD9-37BF-0521-25C9176CCDD2}"/>
                </a:ext>
              </a:extLst>
            </p:cNvPr>
            <p:cNvSpPr/>
            <p:nvPr/>
          </p:nvSpPr>
          <p:spPr>
            <a:xfrm>
              <a:off x="1291049" y="4069652"/>
              <a:ext cx="751987" cy="297750"/>
            </a:xfrm>
            <a:custGeom>
              <a:avLst/>
              <a:gdLst/>
              <a:ahLst/>
              <a:cxnLst/>
              <a:rect l="l" t="t" r="r" b="b"/>
              <a:pathLst>
                <a:path w="42081" h="16662" fill="none" extrusionOk="0">
                  <a:moveTo>
                    <a:pt x="41594" y="0"/>
                  </a:moveTo>
                  <a:lnTo>
                    <a:pt x="0" y="0"/>
                  </a:lnTo>
                  <a:lnTo>
                    <a:pt x="0" y="1824"/>
                  </a:lnTo>
                  <a:lnTo>
                    <a:pt x="36242" y="1824"/>
                  </a:lnTo>
                  <a:lnTo>
                    <a:pt x="36242" y="16662"/>
                  </a:lnTo>
                  <a:lnTo>
                    <a:pt x="42080" y="16662"/>
                  </a:lnTo>
                  <a:lnTo>
                    <a:pt x="42080" y="16662"/>
                  </a:lnTo>
                  <a:lnTo>
                    <a:pt x="41715" y="16662"/>
                  </a:lnTo>
                  <a:lnTo>
                    <a:pt x="41715" y="15324"/>
                  </a:lnTo>
                  <a:lnTo>
                    <a:pt x="41594" y="15324"/>
                  </a:lnTo>
                  <a:lnTo>
                    <a:pt x="41594" y="12527"/>
                  </a:lnTo>
                  <a:lnTo>
                    <a:pt x="41715" y="12527"/>
                  </a:lnTo>
                  <a:lnTo>
                    <a:pt x="41715" y="10338"/>
                  </a:lnTo>
                  <a:lnTo>
                    <a:pt x="41594" y="10338"/>
                  </a:lnTo>
                  <a:lnTo>
                    <a:pt x="41594" y="7540"/>
                  </a:lnTo>
                  <a:lnTo>
                    <a:pt x="41715" y="7540"/>
                  </a:lnTo>
                  <a:lnTo>
                    <a:pt x="41715" y="5108"/>
                  </a:lnTo>
                  <a:lnTo>
                    <a:pt x="41594" y="5108"/>
                  </a:lnTo>
                  <a:lnTo>
                    <a:pt x="41594" y="2311"/>
                  </a:lnTo>
                  <a:lnTo>
                    <a:pt x="41715" y="2311"/>
                  </a:lnTo>
                  <a:lnTo>
                    <a:pt x="41715" y="122"/>
                  </a:lnTo>
                  <a:lnTo>
                    <a:pt x="41594" y="122"/>
                  </a:lnTo>
                  <a:lnTo>
                    <a:pt x="415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2830;p40">
              <a:extLst>
                <a:ext uri="{FF2B5EF4-FFF2-40B4-BE49-F238E27FC236}">
                  <a16:creationId xmlns:a16="http://schemas.microsoft.com/office/drawing/2014/main" id="{F1436E70-F770-4B2D-8F78-64B0CEF7F72D}"/>
                </a:ext>
              </a:extLst>
            </p:cNvPr>
            <p:cNvSpPr/>
            <p:nvPr/>
          </p:nvSpPr>
          <p:spPr>
            <a:xfrm>
              <a:off x="2034316" y="3980535"/>
              <a:ext cx="2198" cy="41315"/>
            </a:xfrm>
            <a:custGeom>
              <a:avLst/>
              <a:gdLst/>
              <a:ahLst/>
              <a:cxnLst/>
              <a:rect l="l" t="t" r="r" b="b"/>
              <a:pathLst>
                <a:path w="123" h="2312" fill="none" extrusionOk="0">
                  <a:moveTo>
                    <a:pt x="122" y="1"/>
                  </a:moveTo>
                  <a:lnTo>
                    <a:pt x="1" y="1"/>
                  </a:lnTo>
                  <a:lnTo>
                    <a:pt x="1" y="2311"/>
                  </a:lnTo>
                  <a:lnTo>
                    <a:pt x="122" y="2311"/>
                  </a:lnTo>
                  <a:lnTo>
                    <a:pt x="1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2831;p40">
              <a:extLst>
                <a:ext uri="{FF2B5EF4-FFF2-40B4-BE49-F238E27FC236}">
                  <a16:creationId xmlns:a16="http://schemas.microsoft.com/office/drawing/2014/main" id="{96BCDCD8-1440-8B96-AAE0-40330695C96D}"/>
                </a:ext>
              </a:extLst>
            </p:cNvPr>
            <p:cNvSpPr/>
            <p:nvPr/>
          </p:nvSpPr>
          <p:spPr>
            <a:xfrm>
              <a:off x="2034316" y="3891435"/>
              <a:ext cx="2198" cy="41315"/>
            </a:xfrm>
            <a:custGeom>
              <a:avLst/>
              <a:gdLst/>
              <a:ahLst/>
              <a:cxnLst/>
              <a:rect l="l" t="t" r="r" b="b"/>
              <a:pathLst>
                <a:path w="123" h="2312" fill="none" extrusionOk="0">
                  <a:moveTo>
                    <a:pt x="122" y="0"/>
                  </a:moveTo>
                  <a:lnTo>
                    <a:pt x="1" y="0"/>
                  </a:lnTo>
                  <a:lnTo>
                    <a:pt x="1" y="2311"/>
                  </a:lnTo>
                  <a:lnTo>
                    <a:pt x="122" y="2311"/>
                  </a:lnTo>
                  <a:lnTo>
                    <a:pt x="1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2832;p40">
              <a:extLst>
                <a:ext uri="{FF2B5EF4-FFF2-40B4-BE49-F238E27FC236}">
                  <a16:creationId xmlns:a16="http://schemas.microsoft.com/office/drawing/2014/main" id="{98D1E159-8A6A-9FAD-856A-01C21D5C7AEA}"/>
                </a:ext>
              </a:extLst>
            </p:cNvPr>
            <p:cNvSpPr/>
            <p:nvPr/>
          </p:nvSpPr>
          <p:spPr>
            <a:xfrm>
              <a:off x="2034316" y="3800155"/>
              <a:ext cx="2198" cy="41298"/>
            </a:xfrm>
            <a:custGeom>
              <a:avLst/>
              <a:gdLst/>
              <a:ahLst/>
              <a:cxnLst/>
              <a:rect l="l" t="t" r="r" b="b"/>
              <a:pathLst>
                <a:path w="123" h="2311" fill="none" extrusionOk="0">
                  <a:moveTo>
                    <a:pt x="122" y="0"/>
                  </a:moveTo>
                  <a:lnTo>
                    <a:pt x="1" y="0"/>
                  </a:lnTo>
                  <a:lnTo>
                    <a:pt x="1" y="2311"/>
                  </a:lnTo>
                  <a:lnTo>
                    <a:pt x="122" y="2311"/>
                  </a:lnTo>
                  <a:lnTo>
                    <a:pt x="1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2833;p40">
              <a:extLst>
                <a:ext uri="{FF2B5EF4-FFF2-40B4-BE49-F238E27FC236}">
                  <a16:creationId xmlns:a16="http://schemas.microsoft.com/office/drawing/2014/main" id="{F21884E9-6F83-95E0-1F71-1B45D152DAD4}"/>
                </a:ext>
              </a:extLst>
            </p:cNvPr>
            <p:cNvSpPr/>
            <p:nvPr/>
          </p:nvSpPr>
          <p:spPr>
            <a:xfrm>
              <a:off x="2034316" y="3708875"/>
              <a:ext cx="2198" cy="41298"/>
            </a:xfrm>
            <a:custGeom>
              <a:avLst/>
              <a:gdLst/>
              <a:ahLst/>
              <a:cxnLst/>
              <a:rect l="l" t="t" r="r" b="b"/>
              <a:pathLst>
                <a:path w="123" h="2311" fill="none" extrusionOk="0">
                  <a:moveTo>
                    <a:pt x="122" y="0"/>
                  </a:moveTo>
                  <a:lnTo>
                    <a:pt x="1" y="0"/>
                  </a:lnTo>
                  <a:lnTo>
                    <a:pt x="1" y="2311"/>
                  </a:lnTo>
                  <a:lnTo>
                    <a:pt x="122" y="2311"/>
                  </a:lnTo>
                  <a:lnTo>
                    <a:pt x="1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2834;p40">
              <a:extLst>
                <a:ext uri="{FF2B5EF4-FFF2-40B4-BE49-F238E27FC236}">
                  <a16:creationId xmlns:a16="http://schemas.microsoft.com/office/drawing/2014/main" id="{A4481909-AF33-03F4-FB8F-AB4ECA9CCDB9}"/>
                </a:ext>
              </a:extLst>
            </p:cNvPr>
            <p:cNvSpPr/>
            <p:nvPr/>
          </p:nvSpPr>
          <p:spPr>
            <a:xfrm>
              <a:off x="2034316" y="3617595"/>
              <a:ext cx="2198" cy="43478"/>
            </a:xfrm>
            <a:custGeom>
              <a:avLst/>
              <a:gdLst/>
              <a:ahLst/>
              <a:cxnLst/>
              <a:rect l="l" t="t" r="r" b="b"/>
              <a:pathLst>
                <a:path w="123" h="2433" fill="none" extrusionOk="0">
                  <a:moveTo>
                    <a:pt x="122" y="0"/>
                  </a:moveTo>
                  <a:lnTo>
                    <a:pt x="1" y="0"/>
                  </a:lnTo>
                  <a:lnTo>
                    <a:pt x="1" y="2433"/>
                  </a:lnTo>
                  <a:lnTo>
                    <a:pt x="122" y="2433"/>
                  </a:lnTo>
                  <a:lnTo>
                    <a:pt x="1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2835;p40">
              <a:extLst>
                <a:ext uri="{FF2B5EF4-FFF2-40B4-BE49-F238E27FC236}">
                  <a16:creationId xmlns:a16="http://schemas.microsoft.com/office/drawing/2014/main" id="{CDD5B3A7-D227-AA03-6CAD-FF969F73BACB}"/>
                </a:ext>
              </a:extLst>
            </p:cNvPr>
            <p:cNvSpPr/>
            <p:nvPr/>
          </p:nvSpPr>
          <p:spPr>
            <a:xfrm>
              <a:off x="2034316" y="3528477"/>
              <a:ext cx="2198" cy="39135"/>
            </a:xfrm>
            <a:custGeom>
              <a:avLst/>
              <a:gdLst/>
              <a:ahLst/>
              <a:cxnLst/>
              <a:rect l="l" t="t" r="r" b="b"/>
              <a:pathLst>
                <a:path w="123" h="2190" fill="none" extrusionOk="0">
                  <a:moveTo>
                    <a:pt x="122" y="1"/>
                  </a:moveTo>
                  <a:lnTo>
                    <a:pt x="1" y="1"/>
                  </a:lnTo>
                  <a:lnTo>
                    <a:pt x="1" y="2190"/>
                  </a:lnTo>
                  <a:lnTo>
                    <a:pt x="122" y="2190"/>
                  </a:lnTo>
                  <a:lnTo>
                    <a:pt x="1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2836;p40">
              <a:extLst>
                <a:ext uri="{FF2B5EF4-FFF2-40B4-BE49-F238E27FC236}">
                  <a16:creationId xmlns:a16="http://schemas.microsoft.com/office/drawing/2014/main" id="{21743FC2-188A-31F4-FB3C-9FBF023CB9C3}"/>
                </a:ext>
              </a:extLst>
            </p:cNvPr>
            <p:cNvSpPr/>
            <p:nvPr/>
          </p:nvSpPr>
          <p:spPr>
            <a:xfrm>
              <a:off x="2034316" y="3435035"/>
              <a:ext cx="2198" cy="43478"/>
            </a:xfrm>
            <a:custGeom>
              <a:avLst/>
              <a:gdLst/>
              <a:ahLst/>
              <a:cxnLst/>
              <a:rect l="l" t="t" r="r" b="b"/>
              <a:pathLst>
                <a:path w="123" h="2433" fill="none" extrusionOk="0">
                  <a:moveTo>
                    <a:pt x="122" y="0"/>
                  </a:moveTo>
                  <a:lnTo>
                    <a:pt x="1" y="0"/>
                  </a:lnTo>
                  <a:lnTo>
                    <a:pt x="1" y="2433"/>
                  </a:lnTo>
                  <a:lnTo>
                    <a:pt x="122" y="2433"/>
                  </a:lnTo>
                  <a:lnTo>
                    <a:pt x="1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2837;p40">
              <a:extLst>
                <a:ext uri="{FF2B5EF4-FFF2-40B4-BE49-F238E27FC236}">
                  <a16:creationId xmlns:a16="http://schemas.microsoft.com/office/drawing/2014/main" id="{50AABFF5-9D46-77F9-D8DF-3BD30519F7DC}"/>
                </a:ext>
              </a:extLst>
            </p:cNvPr>
            <p:cNvSpPr/>
            <p:nvPr/>
          </p:nvSpPr>
          <p:spPr>
            <a:xfrm>
              <a:off x="2034316" y="3345917"/>
              <a:ext cx="2198" cy="41315"/>
            </a:xfrm>
            <a:custGeom>
              <a:avLst/>
              <a:gdLst/>
              <a:ahLst/>
              <a:cxnLst/>
              <a:rect l="l" t="t" r="r" b="b"/>
              <a:pathLst>
                <a:path w="123" h="2312" fill="none" extrusionOk="0">
                  <a:moveTo>
                    <a:pt x="122" y="1"/>
                  </a:moveTo>
                  <a:lnTo>
                    <a:pt x="1" y="1"/>
                  </a:lnTo>
                  <a:lnTo>
                    <a:pt x="1" y="2312"/>
                  </a:lnTo>
                  <a:lnTo>
                    <a:pt x="122" y="2312"/>
                  </a:lnTo>
                  <a:lnTo>
                    <a:pt x="1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2838;p40">
              <a:extLst>
                <a:ext uri="{FF2B5EF4-FFF2-40B4-BE49-F238E27FC236}">
                  <a16:creationId xmlns:a16="http://schemas.microsoft.com/office/drawing/2014/main" id="{47AC0669-458F-D68C-F0D4-BB1C9A30B3B9}"/>
                </a:ext>
              </a:extLst>
            </p:cNvPr>
            <p:cNvSpPr/>
            <p:nvPr/>
          </p:nvSpPr>
          <p:spPr>
            <a:xfrm>
              <a:off x="1938693" y="3235088"/>
              <a:ext cx="95640" cy="54343"/>
            </a:xfrm>
            <a:custGeom>
              <a:avLst/>
              <a:gdLst/>
              <a:ahLst/>
              <a:cxnLst/>
              <a:rect l="l" t="t" r="r" b="b"/>
              <a:pathLst>
                <a:path w="5352" h="3041" fill="none" extrusionOk="0">
                  <a:moveTo>
                    <a:pt x="5352" y="0"/>
                  </a:moveTo>
                  <a:lnTo>
                    <a:pt x="2311" y="0"/>
                  </a:lnTo>
                  <a:lnTo>
                    <a:pt x="2311" y="0"/>
                  </a:lnTo>
                  <a:lnTo>
                    <a:pt x="0" y="0"/>
                  </a:lnTo>
                  <a:lnTo>
                    <a:pt x="0" y="3041"/>
                  </a:lnTo>
                  <a:lnTo>
                    <a:pt x="5352" y="3041"/>
                  </a:lnTo>
                  <a:lnTo>
                    <a:pt x="5352" y="1216"/>
                  </a:lnTo>
                  <a:lnTo>
                    <a:pt x="53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2839;p40">
              <a:extLst>
                <a:ext uri="{FF2B5EF4-FFF2-40B4-BE49-F238E27FC236}">
                  <a16:creationId xmlns:a16="http://schemas.microsoft.com/office/drawing/2014/main" id="{8485CAE4-AA4C-C418-8141-8CB52E41F013}"/>
                </a:ext>
              </a:extLst>
            </p:cNvPr>
            <p:cNvSpPr/>
            <p:nvPr/>
          </p:nvSpPr>
          <p:spPr>
            <a:xfrm>
              <a:off x="1938693" y="3315503"/>
              <a:ext cx="69568" cy="728077"/>
            </a:xfrm>
            <a:custGeom>
              <a:avLst/>
              <a:gdLst/>
              <a:ahLst/>
              <a:cxnLst/>
              <a:rect l="l" t="t" r="r" b="b"/>
              <a:pathLst>
                <a:path w="3893" h="40743" extrusionOk="0">
                  <a:moveTo>
                    <a:pt x="0" y="0"/>
                  </a:moveTo>
                  <a:lnTo>
                    <a:pt x="0" y="3162"/>
                  </a:lnTo>
                  <a:lnTo>
                    <a:pt x="3892" y="3162"/>
                  </a:lnTo>
                  <a:lnTo>
                    <a:pt x="3892" y="0"/>
                  </a:lnTo>
                  <a:close/>
                  <a:moveTo>
                    <a:pt x="0" y="4622"/>
                  </a:moveTo>
                  <a:lnTo>
                    <a:pt x="0" y="8878"/>
                  </a:lnTo>
                  <a:lnTo>
                    <a:pt x="3892" y="12892"/>
                  </a:lnTo>
                  <a:lnTo>
                    <a:pt x="3892" y="4622"/>
                  </a:lnTo>
                  <a:close/>
                  <a:moveTo>
                    <a:pt x="0" y="10459"/>
                  </a:moveTo>
                  <a:lnTo>
                    <a:pt x="0" y="11676"/>
                  </a:lnTo>
                  <a:lnTo>
                    <a:pt x="3892" y="15689"/>
                  </a:lnTo>
                  <a:lnTo>
                    <a:pt x="3892" y="14351"/>
                  </a:lnTo>
                  <a:lnTo>
                    <a:pt x="0" y="10459"/>
                  </a:lnTo>
                  <a:close/>
                  <a:moveTo>
                    <a:pt x="0" y="39526"/>
                  </a:moveTo>
                  <a:lnTo>
                    <a:pt x="0" y="40743"/>
                  </a:lnTo>
                  <a:lnTo>
                    <a:pt x="1095" y="40743"/>
                  </a:lnTo>
                  <a:lnTo>
                    <a:pt x="0" y="39526"/>
                  </a:lnTo>
                  <a:close/>
                  <a:moveTo>
                    <a:pt x="0" y="28459"/>
                  </a:moveTo>
                  <a:lnTo>
                    <a:pt x="0" y="38067"/>
                  </a:lnTo>
                  <a:lnTo>
                    <a:pt x="2676" y="40743"/>
                  </a:lnTo>
                  <a:lnTo>
                    <a:pt x="3892" y="40743"/>
                  </a:lnTo>
                  <a:lnTo>
                    <a:pt x="3892" y="32472"/>
                  </a:lnTo>
                  <a:lnTo>
                    <a:pt x="0" y="28459"/>
                  </a:lnTo>
                  <a:close/>
                </a:path>
              </a:pathLst>
            </a:custGeom>
            <a:solidFill>
              <a:srgbClr val="B39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2840;p40">
              <a:extLst>
                <a:ext uri="{FF2B5EF4-FFF2-40B4-BE49-F238E27FC236}">
                  <a16:creationId xmlns:a16="http://schemas.microsoft.com/office/drawing/2014/main" id="{934E1637-C013-E1DD-16E3-F852E4665C82}"/>
                </a:ext>
              </a:extLst>
            </p:cNvPr>
            <p:cNvSpPr/>
            <p:nvPr/>
          </p:nvSpPr>
          <p:spPr>
            <a:xfrm>
              <a:off x="1938693" y="4021832"/>
              <a:ext cx="19586" cy="21748"/>
            </a:xfrm>
            <a:custGeom>
              <a:avLst/>
              <a:gdLst/>
              <a:ahLst/>
              <a:cxnLst/>
              <a:rect l="l" t="t" r="r" b="b"/>
              <a:pathLst>
                <a:path w="1096" h="1217" fill="none" extrusionOk="0">
                  <a:moveTo>
                    <a:pt x="0" y="0"/>
                  </a:moveTo>
                  <a:lnTo>
                    <a:pt x="0" y="1217"/>
                  </a:lnTo>
                  <a:lnTo>
                    <a:pt x="1095" y="121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2841;p40">
              <a:extLst>
                <a:ext uri="{FF2B5EF4-FFF2-40B4-BE49-F238E27FC236}">
                  <a16:creationId xmlns:a16="http://schemas.microsoft.com/office/drawing/2014/main" id="{75090264-DD37-0A1C-9283-775970D629A1}"/>
                </a:ext>
              </a:extLst>
            </p:cNvPr>
            <p:cNvSpPr/>
            <p:nvPr/>
          </p:nvSpPr>
          <p:spPr>
            <a:xfrm>
              <a:off x="1938693" y="3824065"/>
              <a:ext cx="69568" cy="219515"/>
            </a:xfrm>
            <a:custGeom>
              <a:avLst/>
              <a:gdLst/>
              <a:ahLst/>
              <a:cxnLst/>
              <a:rect l="l" t="t" r="r" b="b"/>
              <a:pathLst>
                <a:path w="3893" h="12284" fill="none" extrusionOk="0">
                  <a:moveTo>
                    <a:pt x="0" y="0"/>
                  </a:moveTo>
                  <a:lnTo>
                    <a:pt x="0" y="9608"/>
                  </a:lnTo>
                  <a:lnTo>
                    <a:pt x="2676" y="12284"/>
                  </a:lnTo>
                  <a:lnTo>
                    <a:pt x="3892" y="12284"/>
                  </a:lnTo>
                  <a:lnTo>
                    <a:pt x="3892" y="401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2842;p40">
              <a:extLst>
                <a:ext uri="{FF2B5EF4-FFF2-40B4-BE49-F238E27FC236}">
                  <a16:creationId xmlns:a16="http://schemas.microsoft.com/office/drawing/2014/main" id="{600F0C54-97F7-29DB-E2A2-C099347620D2}"/>
                </a:ext>
              </a:extLst>
            </p:cNvPr>
            <p:cNvSpPr/>
            <p:nvPr/>
          </p:nvSpPr>
          <p:spPr>
            <a:xfrm>
              <a:off x="1938693" y="3502405"/>
              <a:ext cx="69568" cy="93478"/>
            </a:xfrm>
            <a:custGeom>
              <a:avLst/>
              <a:gdLst/>
              <a:ahLst/>
              <a:cxnLst/>
              <a:rect l="l" t="t" r="r" b="b"/>
              <a:pathLst>
                <a:path w="3893" h="5231" fill="none" extrusionOk="0">
                  <a:moveTo>
                    <a:pt x="0" y="0"/>
                  </a:moveTo>
                  <a:lnTo>
                    <a:pt x="0" y="1217"/>
                  </a:lnTo>
                  <a:lnTo>
                    <a:pt x="3892" y="5230"/>
                  </a:lnTo>
                  <a:lnTo>
                    <a:pt x="3892" y="389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2843;p40">
              <a:extLst>
                <a:ext uri="{FF2B5EF4-FFF2-40B4-BE49-F238E27FC236}">
                  <a16:creationId xmlns:a16="http://schemas.microsoft.com/office/drawing/2014/main" id="{DE340DB1-CA94-B65B-7714-75A9A15521B1}"/>
                </a:ext>
              </a:extLst>
            </p:cNvPr>
            <p:cNvSpPr/>
            <p:nvPr/>
          </p:nvSpPr>
          <p:spPr>
            <a:xfrm>
              <a:off x="1938693" y="3398080"/>
              <a:ext cx="69568" cy="147803"/>
            </a:xfrm>
            <a:custGeom>
              <a:avLst/>
              <a:gdLst/>
              <a:ahLst/>
              <a:cxnLst/>
              <a:rect l="l" t="t" r="r" b="b"/>
              <a:pathLst>
                <a:path w="3893" h="8271" fill="none" extrusionOk="0">
                  <a:moveTo>
                    <a:pt x="3892" y="1"/>
                  </a:moveTo>
                  <a:lnTo>
                    <a:pt x="0" y="1"/>
                  </a:lnTo>
                  <a:lnTo>
                    <a:pt x="0" y="4257"/>
                  </a:lnTo>
                  <a:lnTo>
                    <a:pt x="3892" y="8271"/>
                  </a:lnTo>
                  <a:lnTo>
                    <a:pt x="38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2844;p40">
              <a:extLst>
                <a:ext uri="{FF2B5EF4-FFF2-40B4-BE49-F238E27FC236}">
                  <a16:creationId xmlns:a16="http://schemas.microsoft.com/office/drawing/2014/main" id="{1B30E1BA-8A25-9EBB-860B-C6DBB5B9068D}"/>
                </a:ext>
              </a:extLst>
            </p:cNvPr>
            <p:cNvSpPr/>
            <p:nvPr/>
          </p:nvSpPr>
          <p:spPr>
            <a:xfrm>
              <a:off x="1938693" y="3315503"/>
              <a:ext cx="69568" cy="56523"/>
            </a:xfrm>
            <a:custGeom>
              <a:avLst/>
              <a:gdLst/>
              <a:ahLst/>
              <a:cxnLst/>
              <a:rect l="l" t="t" r="r" b="b"/>
              <a:pathLst>
                <a:path w="3893" h="3163" fill="none" extrusionOk="0">
                  <a:moveTo>
                    <a:pt x="3892" y="0"/>
                  </a:moveTo>
                  <a:lnTo>
                    <a:pt x="0" y="0"/>
                  </a:lnTo>
                  <a:lnTo>
                    <a:pt x="0" y="3162"/>
                  </a:lnTo>
                  <a:lnTo>
                    <a:pt x="3892" y="3162"/>
                  </a:lnTo>
                  <a:lnTo>
                    <a:pt x="38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2845;p40">
              <a:extLst>
                <a:ext uri="{FF2B5EF4-FFF2-40B4-BE49-F238E27FC236}">
                  <a16:creationId xmlns:a16="http://schemas.microsoft.com/office/drawing/2014/main" id="{D2542F58-AA79-A302-4680-62B0F857DBF9}"/>
                </a:ext>
              </a:extLst>
            </p:cNvPr>
            <p:cNvSpPr/>
            <p:nvPr/>
          </p:nvSpPr>
          <p:spPr>
            <a:xfrm>
              <a:off x="1938693" y="3524135"/>
              <a:ext cx="69568" cy="371660"/>
            </a:xfrm>
            <a:custGeom>
              <a:avLst/>
              <a:gdLst/>
              <a:ahLst/>
              <a:cxnLst/>
              <a:rect l="l" t="t" r="r" b="b"/>
              <a:pathLst>
                <a:path w="3893" h="20798" extrusionOk="0">
                  <a:moveTo>
                    <a:pt x="0" y="1"/>
                  </a:moveTo>
                  <a:lnTo>
                    <a:pt x="0" y="16784"/>
                  </a:lnTo>
                  <a:lnTo>
                    <a:pt x="3892" y="20797"/>
                  </a:lnTo>
                  <a:lnTo>
                    <a:pt x="3892" y="4014"/>
                  </a:lnTo>
                  <a:lnTo>
                    <a:pt x="0" y="1"/>
                  </a:lnTo>
                  <a:close/>
                </a:path>
              </a:pathLst>
            </a:custGeom>
            <a:solidFill>
              <a:srgbClr val="C0BD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2846;p40">
              <a:extLst>
                <a:ext uri="{FF2B5EF4-FFF2-40B4-BE49-F238E27FC236}">
                  <a16:creationId xmlns:a16="http://schemas.microsoft.com/office/drawing/2014/main" id="{55C72592-9CE5-0EA9-0141-BA52B3FC1C78}"/>
                </a:ext>
              </a:extLst>
            </p:cNvPr>
            <p:cNvSpPr/>
            <p:nvPr/>
          </p:nvSpPr>
          <p:spPr>
            <a:xfrm>
              <a:off x="1938693" y="3524135"/>
              <a:ext cx="69568" cy="371660"/>
            </a:xfrm>
            <a:custGeom>
              <a:avLst/>
              <a:gdLst/>
              <a:ahLst/>
              <a:cxnLst/>
              <a:rect l="l" t="t" r="r" b="b"/>
              <a:pathLst>
                <a:path w="3893" h="20798" fill="none" extrusionOk="0">
                  <a:moveTo>
                    <a:pt x="0" y="1"/>
                  </a:moveTo>
                  <a:lnTo>
                    <a:pt x="0" y="16784"/>
                  </a:lnTo>
                  <a:lnTo>
                    <a:pt x="3892" y="20797"/>
                  </a:lnTo>
                  <a:lnTo>
                    <a:pt x="3892" y="401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2847;p40">
              <a:extLst>
                <a:ext uri="{FF2B5EF4-FFF2-40B4-BE49-F238E27FC236}">
                  <a16:creationId xmlns:a16="http://schemas.microsoft.com/office/drawing/2014/main" id="{F0E73D36-3C4A-1BAC-A777-C9E51DC29033}"/>
                </a:ext>
              </a:extLst>
            </p:cNvPr>
            <p:cNvSpPr/>
            <p:nvPr/>
          </p:nvSpPr>
          <p:spPr>
            <a:xfrm>
              <a:off x="1938693" y="3995742"/>
              <a:ext cx="47838" cy="47838"/>
            </a:xfrm>
            <a:custGeom>
              <a:avLst/>
              <a:gdLst/>
              <a:ahLst/>
              <a:cxnLst/>
              <a:rect l="l" t="t" r="r" b="b"/>
              <a:pathLst>
                <a:path w="2677" h="2677" extrusionOk="0">
                  <a:moveTo>
                    <a:pt x="0" y="1"/>
                  </a:moveTo>
                  <a:lnTo>
                    <a:pt x="0" y="1460"/>
                  </a:lnTo>
                  <a:lnTo>
                    <a:pt x="1095" y="2677"/>
                  </a:lnTo>
                  <a:lnTo>
                    <a:pt x="2676" y="2677"/>
                  </a:lnTo>
                  <a:lnTo>
                    <a:pt x="0" y="1"/>
                  </a:lnTo>
                  <a:close/>
                </a:path>
              </a:pathLst>
            </a:custGeom>
            <a:solidFill>
              <a:srgbClr val="C0BD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2848;p40">
              <a:extLst>
                <a:ext uri="{FF2B5EF4-FFF2-40B4-BE49-F238E27FC236}">
                  <a16:creationId xmlns:a16="http://schemas.microsoft.com/office/drawing/2014/main" id="{7F8BCE6B-333C-C81F-CD89-FC4ED6ED415E}"/>
                </a:ext>
              </a:extLst>
            </p:cNvPr>
            <p:cNvSpPr/>
            <p:nvPr/>
          </p:nvSpPr>
          <p:spPr>
            <a:xfrm>
              <a:off x="1938693" y="3995742"/>
              <a:ext cx="47838" cy="47838"/>
            </a:xfrm>
            <a:custGeom>
              <a:avLst/>
              <a:gdLst/>
              <a:ahLst/>
              <a:cxnLst/>
              <a:rect l="l" t="t" r="r" b="b"/>
              <a:pathLst>
                <a:path w="2677" h="2677" fill="none" extrusionOk="0">
                  <a:moveTo>
                    <a:pt x="0" y="1"/>
                  </a:moveTo>
                  <a:lnTo>
                    <a:pt x="0" y="1460"/>
                  </a:lnTo>
                  <a:lnTo>
                    <a:pt x="1095" y="2677"/>
                  </a:lnTo>
                  <a:lnTo>
                    <a:pt x="2676" y="267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2849;p40">
              <a:extLst>
                <a:ext uri="{FF2B5EF4-FFF2-40B4-BE49-F238E27FC236}">
                  <a16:creationId xmlns:a16="http://schemas.microsoft.com/office/drawing/2014/main" id="{AE219A2C-7DF9-69EC-FCBF-7FD895A972DC}"/>
                </a:ext>
              </a:extLst>
            </p:cNvPr>
            <p:cNvSpPr/>
            <p:nvPr/>
          </p:nvSpPr>
          <p:spPr>
            <a:xfrm>
              <a:off x="1938693" y="3474153"/>
              <a:ext cx="69568" cy="97820"/>
            </a:xfrm>
            <a:custGeom>
              <a:avLst/>
              <a:gdLst/>
              <a:ahLst/>
              <a:cxnLst/>
              <a:rect l="l" t="t" r="r" b="b"/>
              <a:pathLst>
                <a:path w="3893" h="5474" extrusionOk="0">
                  <a:moveTo>
                    <a:pt x="0" y="0"/>
                  </a:moveTo>
                  <a:lnTo>
                    <a:pt x="0" y="1581"/>
                  </a:lnTo>
                  <a:lnTo>
                    <a:pt x="3892" y="5473"/>
                  </a:lnTo>
                  <a:lnTo>
                    <a:pt x="3892" y="4014"/>
                  </a:lnTo>
                  <a:lnTo>
                    <a:pt x="0" y="0"/>
                  </a:lnTo>
                  <a:close/>
                </a:path>
              </a:pathLst>
            </a:custGeom>
            <a:solidFill>
              <a:srgbClr val="C0BD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2850;p40">
              <a:extLst>
                <a:ext uri="{FF2B5EF4-FFF2-40B4-BE49-F238E27FC236}">
                  <a16:creationId xmlns:a16="http://schemas.microsoft.com/office/drawing/2014/main" id="{095A6670-86C1-F6FF-E239-AF2578B54858}"/>
                </a:ext>
              </a:extLst>
            </p:cNvPr>
            <p:cNvSpPr/>
            <p:nvPr/>
          </p:nvSpPr>
          <p:spPr>
            <a:xfrm>
              <a:off x="1938693" y="3474153"/>
              <a:ext cx="69568" cy="97820"/>
            </a:xfrm>
            <a:custGeom>
              <a:avLst/>
              <a:gdLst/>
              <a:ahLst/>
              <a:cxnLst/>
              <a:rect l="l" t="t" r="r" b="b"/>
              <a:pathLst>
                <a:path w="3893" h="5474" fill="none" extrusionOk="0">
                  <a:moveTo>
                    <a:pt x="0" y="0"/>
                  </a:moveTo>
                  <a:lnTo>
                    <a:pt x="0" y="1581"/>
                  </a:lnTo>
                  <a:lnTo>
                    <a:pt x="3892" y="5473"/>
                  </a:lnTo>
                  <a:lnTo>
                    <a:pt x="3892" y="401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2851;p40">
              <a:extLst>
                <a:ext uri="{FF2B5EF4-FFF2-40B4-BE49-F238E27FC236}">
                  <a16:creationId xmlns:a16="http://schemas.microsoft.com/office/drawing/2014/main" id="{CC50199D-A575-0C78-FA38-4FF41058084A}"/>
                </a:ext>
              </a:extLst>
            </p:cNvPr>
            <p:cNvSpPr/>
            <p:nvPr/>
          </p:nvSpPr>
          <p:spPr>
            <a:xfrm>
              <a:off x="1291049" y="3289412"/>
              <a:ext cx="743285" cy="780258"/>
            </a:xfrm>
            <a:custGeom>
              <a:avLst/>
              <a:gdLst/>
              <a:ahLst/>
              <a:cxnLst/>
              <a:rect l="l" t="t" r="r" b="b"/>
              <a:pathLst>
                <a:path w="41594" h="43663" extrusionOk="0">
                  <a:moveTo>
                    <a:pt x="36242" y="1"/>
                  </a:moveTo>
                  <a:lnTo>
                    <a:pt x="36242" y="1460"/>
                  </a:lnTo>
                  <a:lnTo>
                    <a:pt x="40134" y="1460"/>
                  </a:lnTo>
                  <a:lnTo>
                    <a:pt x="40134" y="4622"/>
                  </a:lnTo>
                  <a:lnTo>
                    <a:pt x="36242" y="4622"/>
                  </a:lnTo>
                  <a:lnTo>
                    <a:pt x="36242" y="6082"/>
                  </a:lnTo>
                  <a:lnTo>
                    <a:pt x="40134" y="6082"/>
                  </a:lnTo>
                  <a:lnTo>
                    <a:pt x="40134" y="14352"/>
                  </a:lnTo>
                  <a:lnTo>
                    <a:pt x="40134" y="15811"/>
                  </a:lnTo>
                  <a:lnTo>
                    <a:pt x="40134" y="17149"/>
                  </a:lnTo>
                  <a:lnTo>
                    <a:pt x="40134" y="33932"/>
                  </a:lnTo>
                  <a:lnTo>
                    <a:pt x="40134" y="42203"/>
                  </a:lnTo>
                  <a:lnTo>
                    <a:pt x="36242" y="42203"/>
                  </a:lnTo>
                  <a:lnTo>
                    <a:pt x="36242" y="43419"/>
                  </a:lnTo>
                  <a:lnTo>
                    <a:pt x="0" y="43419"/>
                  </a:lnTo>
                  <a:lnTo>
                    <a:pt x="0" y="43662"/>
                  </a:lnTo>
                  <a:lnTo>
                    <a:pt x="41594" y="43662"/>
                  </a:lnTo>
                  <a:lnTo>
                    <a:pt x="41594" y="40986"/>
                  </a:lnTo>
                  <a:lnTo>
                    <a:pt x="41594" y="38676"/>
                  </a:lnTo>
                  <a:lnTo>
                    <a:pt x="41594" y="36000"/>
                  </a:lnTo>
                  <a:lnTo>
                    <a:pt x="41594" y="33689"/>
                  </a:lnTo>
                  <a:lnTo>
                    <a:pt x="41594" y="30892"/>
                  </a:lnTo>
                  <a:lnTo>
                    <a:pt x="41594" y="28581"/>
                  </a:lnTo>
                  <a:lnTo>
                    <a:pt x="41594" y="25784"/>
                  </a:lnTo>
                  <a:lnTo>
                    <a:pt x="41594" y="23473"/>
                  </a:lnTo>
                  <a:lnTo>
                    <a:pt x="41594" y="20798"/>
                  </a:lnTo>
                  <a:lnTo>
                    <a:pt x="41594" y="18365"/>
                  </a:lnTo>
                  <a:lnTo>
                    <a:pt x="41594" y="15568"/>
                  </a:lnTo>
                  <a:lnTo>
                    <a:pt x="41594" y="13379"/>
                  </a:lnTo>
                  <a:lnTo>
                    <a:pt x="41594" y="10582"/>
                  </a:lnTo>
                  <a:lnTo>
                    <a:pt x="41594" y="8149"/>
                  </a:lnTo>
                  <a:lnTo>
                    <a:pt x="41594" y="5474"/>
                  </a:lnTo>
                  <a:lnTo>
                    <a:pt x="41594" y="3163"/>
                  </a:lnTo>
                  <a:lnTo>
                    <a:pt x="41594" y="730"/>
                  </a:lnTo>
                  <a:lnTo>
                    <a:pt x="41594" y="1"/>
                  </a:lnTo>
                  <a:close/>
                </a:path>
              </a:pathLst>
            </a:custGeom>
            <a:solidFill>
              <a:srgbClr val="5552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2852;p40">
              <a:extLst>
                <a:ext uri="{FF2B5EF4-FFF2-40B4-BE49-F238E27FC236}">
                  <a16:creationId xmlns:a16="http://schemas.microsoft.com/office/drawing/2014/main" id="{B59CAFDC-546C-A711-F983-31F41E6EFBE6}"/>
                </a:ext>
              </a:extLst>
            </p:cNvPr>
            <p:cNvSpPr/>
            <p:nvPr/>
          </p:nvSpPr>
          <p:spPr>
            <a:xfrm>
              <a:off x="1291049" y="3289412"/>
              <a:ext cx="743285" cy="780258"/>
            </a:xfrm>
            <a:custGeom>
              <a:avLst/>
              <a:gdLst/>
              <a:ahLst/>
              <a:cxnLst/>
              <a:rect l="l" t="t" r="r" b="b"/>
              <a:pathLst>
                <a:path w="41594" h="43663" fill="none" extrusionOk="0">
                  <a:moveTo>
                    <a:pt x="41594" y="1"/>
                  </a:moveTo>
                  <a:lnTo>
                    <a:pt x="36242" y="1"/>
                  </a:lnTo>
                  <a:lnTo>
                    <a:pt x="36242" y="1460"/>
                  </a:lnTo>
                  <a:lnTo>
                    <a:pt x="40134" y="1460"/>
                  </a:lnTo>
                  <a:lnTo>
                    <a:pt x="40134" y="4622"/>
                  </a:lnTo>
                  <a:lnTo>
                    <a:pt x="36242" y="4622"/>
                  </a:lnTo>
                  <a:lnTo>
                    <a:pt x="36242" y="6082"/>
                  </a:lnTo>
                  <a:lnTo>
                    <a:pt x="40134" y="6082"/>
                  </a:lnTo>
                  <a:lnTo>
                    <a:pt x="40134" y="14352"/>
                  </a:lnTo>
                  <a:lnTo>
                    <a:pt x="40134" y="15811"/>
                  </a:lnTo>
                  <a:lnTo>
                    <a:pt x="40134" y="17149"/>
                  </a:lnTo>
                  <a:lnTo>
                    <a:pt x="40134" y="33932"/>
                  </a:lnTo>
                  <a:lnTo>
                    <a:pt x="40134" y="42203"/>
                  </a:lnTo>
                  <a:lnTo>
                    <a:pt x="38918" y="42203"/>
                  </a:lnTo>
                  <a:lnTo>
                    <a:pt x="37337" y="42203"/>
                  </a:lnTo>
                  <a:lnTo>
                    <a:pt x="36242" y="42203"/>
                  </a:lnTo>
                  <a:lnTo>
                    <a:pt x="36242" y="43419"/>
                  </a:lnTo>
                  <a:lnTo>
                    <a:pt x="0" y="43419"/>
                  </a:lnTo>
                  <a:lnTo>
                    <a:pt x="0" y="43662"/>
                  </a:lnTo>
                  <a:lnTo>
                    <a:pt x="41594" y="43662"/>
                  </a:lnTo>
                  <a:lnTo>
                    <a:pt x="41594" y="40986"/>
                  </a:lnTo>
                  <a:lnTo>
                    <a:pt x="41594" y="40986"/>
                  </a:lnTo>
                  <a:lnTo>
                    <a:pt x="41594" y="38676"/>
                  </a:lnTo>
                  <a:lnTo>
                    <a:pt x="41594" y="38676"/>
                  </a:lnTo>
                  <a:lnTo>
                    <a:pt x="41594" y="36000"/>
                  </a:lnTo>
                  <a:lnTo>
                    <a:pt x="41594" y="36000"/>
                  </a:lnTo>
                  <a:lnTo>
                    <a:pt x="41594" y="33689"/>
                  </a:lnTo>
                  <a:lnTo>
                    <a:pt x="41594" y="33689"/>
                  </a:lnTo>
                  <a:lnTo>
                    <a:pt x="41594" y="30892"/>
                  </a:lnTo>
                  <a:lnTo>
                    <a:pt x="41594" y="30892"/>
                  </a:lnTo>
                  <a:lnTo>
                    <a:pt x="41594" y="28581"/>
                  </a:lnTo>
                  <a:lnTo>
                    <a:pt x="41594" y="28581"/>
                  </a:lnTo>
                  <a:lnTo>
                    <a:pt x="41594" y="25784"/>
                  </a:lnTo>
                  <a:lnTo>
                    <a:pt x="41594" y="25784"/>
                  </a:lnTo>
                  <a:lnTo>
                    <a:pt x="41594" y="23473"/>
                  </a:lnTo>
                  <a:lnTo>
                    <a:pt x="41594" y="23473"/>
                  </a:lnTo>
                  <a:lnTo>
                    <a:pt x="41594" y="20798"/>
                  </a:lnTo>
                  <a:lnTo>
                    <a:pt x="41594" y="20798"/>
                  </a:lnTo>
                  <a:lnTo>
                    <a:pt x="41594" y="18365"/>
                  </a:lnTo>
                  <a:lnTo>
                    <a:pt x="41594" y="18365"/>
                  </a:lnTo>
                  <a:lnTo>
                    <a:pt x="41594" y="15568"/>
                  </a:lnTo>
                  <a:lnTo>
                    <a:pt x="41594" y="15568"/>
                  </a:lnTo>
                  <a:lnTo>
                    <a:pt x="41594" y="13379"/>
                  </a:lnTo>
                  <a:lnTo>
                    <a:pt x="41594" y="13379"/>
                  </a:lnTo>
                  <a:lnTo>
                    <a:pt x="41594" y="10582"/>
                  </a:lnTo>
                  <a:lnTo>
                    <a:pt x="41594" y="10582"/>
                  </a:lnTo>
                  <a:lnTo>
                    <a:pt x="41594" y="8149"/>
                  </a:lnTo>
                  <a:lnTo>
                    <a:pt x="41594" y="8149"/>
                  </a:lnTo>
                  <a:lnTo>
                    <a:pt x="41594" y="5474"/>
                  </a:lnTo>
                  <a:lnTo>
                    <a:pt x="41594" y="5474"/>
                  </a:lnTo>
                  <a:lnTo>
                    <a:pt x="41594" y="3163"/>
                  </a:lnTo>
                  <a:lnTo>
                    <a:pt x="41594" y="3163"/>
                  </a:lnTo>
                  <a:lnTo>
                    <a:pt x="41594" y="730"/>
                  </a:lnTo>
                  <a:lnTo>
                    <a:pt x="415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2853;p40">
              <a:extLst>
                <a:ext uri="{FF2B5EF4-FFF2-40B4-BE49-F238E27FC236}">
                  <a16:creationId xmlns:a16="http://schemas.microsoft.com/office/drawing/2014/main" id="{B29AD307-09A3-4943-E0D7-294DF6B80858}"/>
                </a:ext>
              </a:extLst>
            </p:cNvPr>
            <p:cNvSpPr/>
            <p:nvPr/>
          </p:nvSpPr>
          <p:spPr>
            <a:xfrm>
              <a:off x="2036496" y="3256818"/>
              <a:ext cx="6540" cy="1110585"/>
            </a:xfrm>
            <a:custGeom>
              <a:avLst/>
              <a:gdLst/>
              <a:ahLst/>
              <a:cxnLst/>
              <a:rect l="l" t="t" r="r" b="b"/>
              <a:pathLst>
                <a:path w="366" h="62148" extrusionOk="0">
                  <a:moveTo>
                    <a:pt x="122" y="0"/>
                  </a:moveTo>
                  <a:lnTo>
                    <a:pt x="122" y="2190"/>
                  </a:lnTo>
                  <a:lnTo>
                    <a:pt x="244" y="2190"/>
                  </a:lnTo>
                  <a:lnTo>
                    <a:pt x="244" y="0"/>
                  </a:lnTo>
                  <a:close/>
                  <a:moveTo>
                    <a:pt x="122" y="2554"/>
                  </a:moveTo>
                  <a:lnTo>
                    <a:pt x="122" y="4744"/>
                  </a:lnTo>
                  <a:lnTo>
                    <a:pt x="365" y="4744"/>
                  </a:lnTo>
                  <a:lnTo>
                    <a:pt x="365" y="2554"/>
                  </a:lnTo>
                  <a:close/>
                  <a:moveTo>
                    <a:pt x="0" y="4987"/>
                  </a:moveTo>
                  <a:lnTo>
                    <a:pt x="0" y="7298"/>
                  </a:lnTo>
                  <a:lnTo>
                    <a:pt x="365" y="7298"/>
                  </a:lnTo>
                  <a:lnTo>
                    <a:pt x="365" y="4987"/>
                  </a:lnTo>
                  <a:close/>
                  <a:moveTo>
                    <a:pt x="122" y="7541"/>
                  </a:moveTo>
                  <a:lnTo>
                    <a:pt x="122" y="9730"/>
                  </a:lnTo>
                  <a:lnTo>
                    <a:pt x="365" y="9730"/>
                  </a:lnTo>
                  <a:lnTo>
                    <a:pt x="365" y="7541"/>
                  </a:lnTo>
                  <a:close/>
                  <a:moveTo>
                    <a:pt x="0" y="9973"/>
                  </a:moveTo>
                  <a:lnTo>
                    <a:pt x="0" y="12406"/>
                  </a:lnTo>
                  <a:lnTo>
                    <a:pt x="365" y="12406"/>
                  </a:lnTo>
                  <a:lnTo>
                    <a:pt x="365" y="9973"/>
                  </a:lnTo>
                  <a:close/>
                  <a:moveTo>
                    <a:pt x="122" y="12649"/>
                  </a:moveTo>
                  <a:lnTo>
                    <a:pt x="122" y="14960"/>
                  </a:lnTo>
                  <a:lnTo>
                    <a:pt x="365" y="14960"/>
                  </a:lnTo>
                  <a:lnTo>
                    <a:pt x="365" y="12649"/>
                  </a:lnTo>
                  <a:close/>
                  <a:moveTo>
                    <a:pt x="0" y="15203"/>
                  </a:moveTo>
                  <a:lnTo>
                    <a:pt x="0" y="17392"/>
                  </a:lnTo>
                  <a:lnTo>
                    <a:pt x="365" y="17392"/>
                  </a:lnTo>
                  <a:lnTo>
                    <a:pt x="365" y="15203"/>
                  </a:lnTo>
                  <a:close/>
                  <a:moveTo>
                    <a:pt x="122" y="17635"/>
                  </a:moveTo>
                  <a:lnTo>
                    <a:pt x="122" y="19946"/>
                  </a:lnTo>
                  <a:lnTo>
                    <a:pt x="365" y="19946"/>
                  </a:lnTo>
                  <a:lnTo>
                    <a:pt x="365" y="17757"/>
                  </a:lnTo>
                  <a:lnTo>
                    <a:pt x="365" y="17635"/>
                  </a:lnTo>
                  <a:close/>
                  <a:moveTo>
                    <a:pt x="0" y="20189"/>
                  </a:moveTo>
                  <a:lnTo>
                    <a:pt x="0" y="22622"/>
                  </a:lnTo>
                  <a:lnTo>
                    <a:pt x="365" y="22622"/>
                  </a:lnTo>
                  <a:lnTo>
                    <a:pt x="365" y="20189"/>
                  </a:lnTo>
                  <a:close/>
                  <a:moveTo>
                    <a:pt x="122" y="22865"/>
                  </a:moveTo>
                  <a:lnTo>
                    <a:pt x="122" y="25054"/>
                  </a:lnTo>
                  <a:lnTo>
                    <a:pt x="365" y="25054"/>
                  </a:lnTo>
                  <a:lnTo>
                    <a:pt x="365" y="22865"/>
                  </a:lnTo>
                  <a:close/>
                  <a:moveTo>
                    <a:pt x="0" y="25297"/>
                  </a:moveTo>
                  <a:lnTo>
                    <a:pt x="0" y="27608"/>
                  </a:lnTo>
                  <a:lnTo>
                    <a:pt x="365" y="27608"/>
                  </a:lnTo>
                  <a:lnTo>
                    <a:pt x="365" y="25297"/>
                  </a:lnTo>
                  <a:close/>
                  <a:moveTo>
                    <a:pt x="122" y="27851"/>
                  </a:moveTo>
                  <a:lnTo>
                    <a:pt x="122" y="30162"/>
                  </a:lnTo>
                  <a:lnTo>
                    <a:pt x="365" y="30162"/>
                  </a:lnTo>
                  <a:lnTo>
                    <a:pt x="365" y="27851"/>
                  </a:lnTo>
                  <a:close/>
                  <a:moveTo>
                    <a:pt x="0" y="30405"/>
                  </a:moveTo>
                  <a:lnTo>
                    <a:pt x="0" y="32716"/>
                  </a:lnTo>
                  <a:lnTo>
                    <a:pt x="365" y="32716"/>
                  </a:lnTo>
                  <a:lnTo>
                    <a:pt x="365" y="30405"/>
                  </a:lnTo>
                  <a:close/>
                  <a:moveTo>
                    <a:pt x="122" y="32959"/>
                  </a:moveTo>
                  <a:lnTo>
                    <a:pt x="122" y="35270"/>
                  </a:lnTo>
                  <a:lnTo>
                    <a:pt x="365" y="35270"/>
                  </a:lnTo>
                  <a:lnTo>
                    <a:pt x="365" y="32959"/>
                  </a:lnTo>
                  <a:close/>
                  <a:moveTo>
                    <a:pt x="0" y="35513"/>
                  </a:moveTo>
                  <a:lnTo>
                    <a:pt x="0" y="37824"/>
                  </a:lnTo>
                  <a:lnTo>
                    <a:pt x="365" y="37824"/>
                  </a:lnTo>
                  <a:lnTo>
                    <a:pt x="365" y="35513"/>
                  </a:lnTo>
                  <a:close/>
                  <a:moveTo>
                    <a:pt x="122" y="38067"/>
                  </a:moveTo>
                  <a:lnTo>
                    <a:pt x="122" y="40256"/>
                  </a:lnTo>
                  <a:lnTo>
                    <a:pt x="365" y="40256"/>
                  </a:lnTo>
                  <a:lnTo>
                    <a:pt x="365" y="38067"/>
                  </a:lnTo>
                  <a:close/>
                  <a:moveTo>
                    <a:pt x="0" y="40500"/>
                  </a:moveTo>
                  <a:lnTo>
                    <a:pt x="0" y="42810"/>
                  </a:lnTo>
                  <a:lnTo>
                    <a:pt x="365" y="42810"/>
                  </a:lnTo>
                  <a:lnTo>
                    <a:pt x="365" y="40500"/>
                  </a:lnTo>
                  <a:close/>
                  <a:moveTo>
                    <a:pt x="122" y="43054"/>
                  </a:moveTo>
                  <a:lnTo>
                    <a:pt x="122" y="45364"/>
                  </a:lnTo>
                  <a:lnTo>
                    <a:pt x="365" y="45364"/>
                  </a:lnTo>
                  <a:lnTo>
                    <a:pt x="365" y="43054"/>
                  </a:lnTo>
                  <a:close/>
                  <a:moveTo>
                    <a:pt x="0" y="45608"/>
                  </a:moveTo>
                  <a:lnTo>
                    <a:pt x="0" y="47797"/>
                  </a:lnTo>
                  <a:lnTo>
                    <a:pt x="365" y="47797"/>
                  </a:lnTo>
                  <a:lnTo>
                    <a:pt x="365" y="45608"/>
                  </a:lnTo>
                  <a:close/>
                  <a:moveTo>
                    <a:pt x="122" y="48162"/>
                  </a:moveTo>
                  <a:lnTo>
                    <a:pt x="122" y="50351"/>
                  </a:lnTo>
                  <a:lnTo>
                    <a:pt x="365" y="50351"/>
                  </a:lnTo>
                  <a:lnTo>
                    <a:pt x="365" y="48162"/>
                  </a:lnTo>
                  <a:close/>
                  <a:moveTo>
                    <a:pt x="0" y="50594"/>
                  </a:moveTo>
                  <a:lnTo>
                    <a:pt x="0" y="53026"/>
                  </a:lnTo>
                  <a:lnTo>
                    <a:pt x="365" y="53026"/>
                  </a:lnTo>
                  <a:lnTo>
                    <a:pt x="365" y="50594"/>
                  </a:lnTo>
                  <a:close/>
                  <a:moveTo>
                    <a:pt x="0" y="55824"/>
                  </a:moveTo>
                  <a:lnTo>
                    <a:pt x="0" y="58013"/>
                  </a:lnTo>
                  <a:lnTo>
                    <a:pt x="365" y="58013"/>
                  </a:lnTo>
                  <a:lnTo>
                    <a:pt x="365" y="55824"/>
                  </a:lnTo>
                  <a:close/>
                  <a:moveTo>
                    <a:pt x="0" y="60810"/>
                  </a:moveTo>
                  <a:lnTo>
                    <a:pt x="0" y="62148"/>
                  </a:lnTo>
                  <a:lnTo>
                    <a:pt x="365" y="62148"/>
                  </a:lnTo>
                  <a:lnTo>
                    <a:pt x="365" y="60810"/>
                  </a:lnTo>
                  <a:close/>
                </a:path>
              </a:pathLst>
            </a:custGeom>
            <a:solidFill>
              <a:srgbClr val="9D4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2854;p40">
              <a:extLst>
                <a:ext uri="{FF2B5EF4-FFF2-40B4-BE49-F238E27FC236}">
                  <a16:creationId xmlns:a16="http://schemas.microsoft.com/office/drawing/2014/main" id="{09925FC3-A8E5-7AAE-38B4-8B36EE8F9D5F}"/>
                </a:ext>
              </a:extLst>
            </p:cNvPr>
            <p:cNvSpPr/>
            <p:nvPr/>
          </p:nvSpPr>
          <p:spPr>
            <a:xfrm>
              <a:off x="2036496" y="4343492"/>
              <a:ext cx="6540" cy="23910"/>
            </a:xfrm>
            <a:custGeom>
              <a:avLst/>
              <a:gdLst/>
              <a:ahLst/>
              <a:cxnLst/>
              <a:rect l="l" t="t" r="r" b="b"/>
              <a:pathLst>
                <a:path w="366" h="1338" fill="none" extrusionOk="0">
                  <a:moveTo>
                    <a:pt x="365" y="0"/>
                  </a:moveTo>
                  <a:lnTo>
                    <a:pt x="0" y="0"/>
                  </a:lnTo>
                  <a:lnTo>
                    <a:pt x="0" y="1338"/>
                  </a:lnTo>
                  <a:lnTo>
                    <a:pt x="365" y="1338"/>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2855;p40">
              <a:extLst>
                <a:ext uri="{FF2B5EF4-FFF2-40B4-BE49-F238E27FC236}">
                  <a16:creationId xmlns:a16="http://schemas.microsoft.com/office/drawing/2014/main" id="{D55C1CC5-401E-D902-D09E-4964EB57B5CA}"/>
                </a:ext>
              </a:extLst>
            </p:cNvPr>
            <p:cNvSpPr/>
            <p:nvPr/>
          </p:nvSpPr>
          <p:spPr>
            <a:xfrm>
              <a:off x="2036496" y="4254375"/>
              <a:ext cx="6540" cy="39135"/>
            </a:xfrm>
            <a:custGeom>
              <a:avLst/>
              <a:gdLst/>
              <a:ahLst/>
              <a:cxnLst/>
              <a:rect l="l" t="t" r="r" b="b"/>
              <a:pathLst>
                <a:path w="366" h="2190" fill="none" extrusionOk="0">
                  <a:moveTo>
                    <a:pt x="365" y="1"/>
                  </a:moveTo>
                  <a:lnTo>
                    <a:pt x="0" y="1"/>
                  </a:lnTo>
                  <a:lnTo>
                    <a:pt x="0" y="2190"/>
                  </a:lnTo>
                  <a:lnTo>
                    <a:pt x="365" y="2190"/>
                  </a:lnTo>
                  <a:lnTo>
                    <a:pt x="3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2856;p40">
              <a:extLst>
                <a:ext uri="{FF2B5EF4-FFF2-40B4-BE49-F238E27FC236}">
                  <a16:creationId xmlns:a16="http://schemas.microsoft.com/office/drawing/2014/main" id="{7D28D627-59BC-9A8B-9DA0-5D772FCB6A0D}"/>
                </a:ext>
              </a:extLst>
            </p:cNvPr>
            <p:cNvSpPr/>
            <p:nvPr/>
          </p:nvSpPr>
          <p:spPr>
            <a:xfrm>
              <a:off x="2036496" y="4160932"/>
              <a:ext cx="6540" cy="43478"/>
            </a:xfrm>
            <a:custGeom>
              <a:avLst/>
              <a:gdLst/>
              <a:ahLst/>
              <a:cxnLst/>
              <a:rect l="l" t="t" r="r" b="b"/>
              <a:pathLst>
                <a:path w="366" h="2433" fill="none" extrusionOk="0">
                  <a:moveTo>
                    <a:pt x="365" y="0"/>
                  </a:moveTo>
                  <a:lnTo>
                    <a:pt x="0" y="0"/>
                  </a:lnTo>
                  <a:lnTo>
                    <a:pt x="0" y="2432"/>
                  </a:lnTo>
                  <a:lnTo>
                    <a:pt x="365" y="2432"/>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2857;p40">
              <a:extLst>
                <a:ext uri="{FF2B5EF4-FFF2-40B4-BE49-F238E27FC236}">
                  <a16:creationId xmlns:a16="http://schemas.microsoft.com/office/drawing/2014/main" id="{68863C38-E134-2931-ACF4-1496990DF6F0}"/>
                </a:ext>
              </a:extLst>
            </p:cNvPr>
            <p:cNvSpPr/>
            <p:nvPr/>
          </p:nvSpPr>
          <p:spPr>
            <a:xfrm>
              <a:off x="2038658" y="4117455"/>
              <a:ext cx="4378" cy="39135"/>
            </a:xfrm>
            <a:custGeom>
              <a:avLst/>
              <a:gdLst/>
              <a:ahLst/>
              <a:cxnLst/>
              <a:rect l="l" t="t" r="r" b="b"/>
              <a:pathLst>
                <a:path w="245" h="2190" fill="none" extrusionOk="0">
                  <a:moveTo>
                    <a:pt x="1" y="1"/>
                  </a:moveTo>
                  <a:lnTo>
                    <a:pt x="1" y="2190"/>
                  </a:lnTo>
                  <a:lnTo>
                    <a:pt x="244" y="2190"/>
                  </a:lnTo>
                  <a:lnTo>
                    <a:pt x="244" y="1"/>
                  </a:lnTo>
                  <a:lnTo>
                    <a:pt x="244" y="1"/>
                  </a:lnTo>
                  <a:lnTo>
                    <a:pt x="244"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2858;p40">
              <a:extLst>
                <a:ext uri="{FF2B5EF4-FFF2-40B4-BE49-F238E27FC236}">
                  <a16:creationId xmlns:a16="http://schemas.microsoft.com/office/drawing/2014/main" id="{116D934F-DF3C-CADB-91A9-7FE384ABA39E}"/>
                </a:ext>
              </a:extLst>
            </p:cNvPr>
            <p:cNvSpPr/>
            <p:nvPr/>
          </p:nvSpPr>
          <p:spPr>
            <a:xfrm>
              <a:off x="2036496" y="4071815"/>
              <a:ext cx="6540" cy="39135"/>
            </a:xfrm>
            <a:custGeom>
              <a:avLst/>
              <a:gdLst/>
              <a:ahLst/>
              <a:cxnLst/>
              <a:rect l="l" t="t" r="r" b="b"/>
              <a:pathLst>
                <a:path w="366" h="2190" fill="none" extrusionOk="0">
                  <a:moveTo>
                    <a:pt x="365" y="1"/>
                  </a:moveTo>
                  <a:lnTo>
                    <a:pt x="0" y="1"/>
                  </a:lnTo>
                  <a:lnTo>
                    <a:pt x="0" y="2190"/>
                  </a:lnTo>
                  <a:lnTo>
                    <a:pt x="365" y="2190"/>
                  </a:lnTo>
                  <a:lnTo>
                    <a:pt x="3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2859;p40">
              <a:extLst>
                <a:ext uri="{FF2B5EF4-FFF2-40B4-BE49-F238E27FC236}">
                  <a16:creationId xmlns:a16="http://schemas.microsoft.com/office/drawing/2014/main" id="{6F6E6663-679B-8018-B47A-054A39EB8F0D}"/>
                </a:ext>
              </a:extLst>
            </p:cNvPr>
            <p:cNvSpPr/>
            <p:nvPr/>
          </p:nvSpPr>
          <p:spPr>
            <a:xfrm>
              <a:off x="2038658" y="4026175"/>
              <a:ext cx="4378" cy="41315"/>
            </a:xfrm>
            <a:custGeom>
              <a:avLst/>
              <a:gdLst/>
              <a:ahLst/>
              <a:cxnLst/>
              <a:rect l="l" t="t" r="r" b="b"/>
              <a:pathLst>
                <a:path w="245" h="2312" fill="none" extrusionOk="0">
                  <a:moveTo>
                    <a:pt x="1" y="1"/>
                  </a:moveTo>
                  <a:lnTo>
                    <a:pt x="1" y="2311"/>
                  </a:lnTo>
                  <a:lnTo>
                    <a:pt x="244" y="2311"/>
                  </a:lnTo>
                  <a:lnTo>
                    <a:pt x="244" y="2311"/>
                  </a:lnTo>
                  <a:lnTo>
                    <a:pt x="244" y="1"/>
                  </a:lnTo>
                  <a:lnTo>
                    <a:pt x="244" y="1"/>
                  </a:lnTo>
                  <a:lnTo>
                    <a:pt x="244"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2860;p40">
              <a:extLst>
                <a:ext uri="{FF2B5EF4-FFF2-40B4-BE49-F238E27FC236}">
                  <a16:creationId xmlns:a16="http://schemas.microsoft.com/office/drawing/2014/main" id="{DBEF718D-995F-5C9E-EEFE-FCA9B698BC19}"/>
                </a:ext>
              </a:extLst>
            </p:cNvPr>
            <p:cNvSpPr/>
            <p:nvPr/>
          </p:nvSpPr>
          <p:spPr>
            <a:xfrm>
              <a:off x="2036496" y="3980535"/>
              <a:ext cx="6540" cy="41315"/>
            </a:xfrm>
            <a:custGeom>
              <a:avLst/>
              <a:gdLst/>
              <a:ahLst/>
              <a:cxnLst/>
              <a:rect l="l" t="t" r="r" b="b"/>
              <a:pathLst>
                <a:path w="366" h="2312" fill="none" extrusionOk="0">
                  <a:moveTo>
                    <a:pt x="365" y="1"/>
                  </a:moveTo>
                  <a:lnTo>
                    <a:pt x="0" y="1"/>
                  </a:lnTo>
                  <a:lnTo>
                    <a:pt x="0" y="2311"/>
                  </a:lnTo>
                  <a:lnTo>
                    <a:pt x="365" y="2311"/>
                  </a:lnTo>
                  <a:lnTo>
                    <a:pt x="3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2861;p40">
              <a:extLst>
                <a:ext uri="{FF2B5EF4-FFF2-40B4-BE49-F238E27FC236}">
                  <a16:creationId xmlns:a16="http://schemas.microsoft.com/office/drawing/2014/main" id="{CFA008E5-CDA3-63AB-52AD-C91E7E176581}"/>
                </a:ext>
              </a:extLst>
            </p:cNvPr>
            <p:cNvSpPr/>
            <p:nvPr/>
          </p:nvSpPr>
          <p:spPr>
            <a:xfrm>
              <a:off x="2038658" y="3937075"/>
              <a:ext cx="4378" cy="39135"/>
            </a:xfrm>
            <a:custGeom>
              <a:avLst/>
              <a:gdLst/>
              <a:ahLst/>
              <a:cxnLst/>
              <a:rect l="l" t="t" r="r" b="b"/>
              <a:pathLst>
                <a:path w="245" h="2190" fill="none" extrusionOk="0">
                  <a:moveTo>
                    <a:pt x="1" y="0"/>
                  </a:moveTo>
                  <a:lnTo>
                    <a:pt x="1" y="2189"/>
                  </a:lnTo>
                  <a:lnTo>
                    <a:pt x="244" y="2189"/>
                  </a:lnTo>
                  <a:lnTo>
                    <a:pt x="244" y="0"/>
                  </a:lnTo>
                  <a:lnTo>
                    <a:pt x="244" y="0"/>
                  </a:lnTo>
                  <a:lnTo>
                    <a:pt x="24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2862;p40">
              <a:extLst>
                <a:ext uri="{FF2B5EF4-FFF2-40B4-BE49-F238E27FC236}">
                  <a16:creationId xmlns:a16="http://schemas.microsoft.com/office/drawing/2014/main" id="{A9349120-998D-C759-BD6E-4D2723BA164B}"/>
                </a:ext>
              </a:extLst>
            </p:cNvPr>
            <p:cNvSpPr/>
            <p:nvPr/>
          </p:nvSpPr>
          <p:spPr>
            <a:xfrm>
              <a:off x="2036496" y="3891435"/>
              <a:ext cx="6540" cy="41315"/>
            </a:xfrm>
            <a:custGeom>
              <a:avLst/>
              <a:gdLst/>
              <a:ahLst/>
              <a:cxnLst/>
              <a:rect l="l" t="t" r="r" b="b"/>
              <a:pathLst>
                <a:path w="366" h="2312" fill="none" extrusionOk="0">
                  <a:moveTo>
                    <a:pt x="365" y="0"/>
                  </a:moveTo>
                  <a:lnTo>
                    <a:pt x="0" y="0"/>
                  </a:lnTo>
                  <a:lnTo>
                    <a:pt x="0" y="2311"/>
                  </a:lnTo>
                  <a:lnTo>
                    <a:pt x="365" y="2311"/>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2863;p40">
              <a:extLst>
                <a:ext uri="{FF2B5EF4-FFF2-40B4-BE49-F238E27FC236}">
                  <a16:creationId xmlns:a16="http://schemas.microsoft.com/office/drawing/2014/main" id="{F31DD221-2C91-B86E-D64A-4E5C275AACE2}"/>
                </a:ext>
              </a:extLst>
            </p:cNvPr>
            <p:cNvSpPr/>
            <p:nvPr/>
          </p:nvSpPr>
          <p:spPr>
            <a:xfrm>
              <a:off x="2038658" y="3845795"/>
              <a:ext cx="4378" cy="41315"/>
            </a:xfrm>
            <a:custGeom>
              <a:avLst/>
              <a:gdLst/>
              <a:ahLst/>
              <a:cxnLst/>
              <a:rect l="l" t="t" r="r" b="b"/>
              <a:pathLst>
                <a:path w="245" h="2312" fill="none" extrusionOk="0">
                  <a:moveTo>
                    <a:pt x="244" y="0"/>
                  </a:moveTo>
                  <a:lnTo>
                    <a:pt x="1" y="0"/>
                  </a:lnTo>
                  <a:lnTo>
                    <a:pt x="1" y="2311"/>
                  </a:lnTo>
                  <a:lnTo>
                    <a:pt x="244" y="2311"/>
                  </a:lnTo>
                  <a:lnTo>
                    <a:pt x="244" y="2311"/>
                  </a:lnTo>
                  <a:lnTo>
                    <a:pt x="2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2864;p40">
              <a:extLst>
                <a:ext uri="{FF2B5EF4-FFF2-40B4-BE49-F238E27FC236}">
                  <a16:creationId xmlns:a16="http://schemas.microsoft.com/office/drawing/2014/main" id="{14629B80-9DFE-80F4-76BF-3434317C6DE9}"/>
                </a:ext>
              </a:extLst>
            </p:cNvPr>
            <p:cNvSpPr/>
            <p:nvPr/>
          </p:nvSpPr>
          <p:spPr>
            <a:xfrm>
              <a:off x="2036496" y="3800155"/>
              <a:ext cx="6540" cy="41298"/>
            </a:xfrm>
            <a:custGeom>
              <a:avLst/>
              <a:gdLst/>
              <a:ahLst/>
              <a:cxnLst/>
              <a:rect l="l" t="t" r="r" b="b"/>
              <a:pathLst>
                <a:path w="366" h="2311" fill="none" extrusionOk="0">
                  <a:moveTo>
                    <a:pt x="365" y="0"/>
                  </a:moveTo>
                  <a:lnTo>
                    <a:pt x="0" y="0"/>
                  </a:lnTo>
                  <a:lnTo>
                    <a:pt x="0" y="2311"/>
                  </a:lnTo>
                  <a:lnTo>
                    <a:pt x="365" y="2311"/>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2865;p40">
              <a:extLst>
                <a:ext uri="{FF2B5EF4-FFF2-40B4-BE49-F238E27FC236}">
                  <a16:creationId xmlns:a16="http://schemas.microsoft.com/office/drawing/2014/main" id="{1DCA6E47-B222-C9E8-4CAD-F0FF3770546B}"/>
                </a:ext>
              </a:extLst>
            </p:cNvPr>
            <p:cNvSpPr/>
            <p:nvPr/>
          </p:nvSpPr>
          <p:spPr>
            <a:xfrm>
              <a:off x="2038658" y="3754515"/>
              <a:ext cx="4378" cy="41298"/>
            </a:xfrm>
            <a:custGeom>
              <a:avLst/>
              <a:gdLst/>
              <a:ahLst/>
              <a:cxnLst/>
              <a:rect l="l" t="t" r="r" b="b"/>
              <a:pathLst>
                <a:path w="245" h="2311" fill="none" extrusionOk="0">
                  <a:moveTo>
                    <a:pt x="1" y="0"/>
                  </a:moveTo>
                  <a:lnTo>
                    <a:pt x="1" y="2311"/>
                  </a:lnTo>
                  <a:lnTo>
                    <a:pt x="244" y="2311"/>
                  </a:lnTo>
                  <a:lnTo>
                    <a:pt x="244" y="0"/>
                  </a:lnTo>
                  <a:lnTo>
                    <a:pt x="244" y="0"/>
                  </a:lnTo>
                  <a:lnTo>
                    <a:pt x="24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2866;p40">
              <a:extLst>
                <a:ext uri="{FF2B5EF4-FFF2-40B4-BE49-F238E27FC236}">
                  <a16:creationId xmlns:a16="http://schemas.microsoft.com/office/drawing/2014/main" id="{8A7A4237-E978-3E03-2EE5-E5F49DA5DB72}"/>
                </a:ext>
              </a:extLst>
            </p:cNvPr>
            <p:cNvSpPr/>
            <p:nvPr/>
          </p:nvSpPr>
          <p:spPr>
            <a:xfrm>
              <a:off x="2036496" y="3708875"/>
              <a:ext cx="6540" cy="41298"/>
            </a:xfrm>
            <a:custGeom>
              <a:avLst/>
              <a:gdLst/>
              <a:ahLst/>
              <a:cxnLst/>
              <a:rect l="l" t="t" r="r" b="b"/>
              <a:pathLst>
                <a:path w="366" h="2311" fill="none" extrusionOk="0">
                  <a:moveTo>
                    <a:pt x="365" y="0"/>
                  </a:moveTo>
                  <a:lnTo>
                    <a:pt x="0" y="0"/>
                  </a:lnTo>
                  <a:lnTo>
                    <a:pt x="0" y="2311"/>
                  </a:lnTo>
                  <a:lnTo>
                    <a:pt x="365" y="2311"/>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2867;p40">
              <a:extLst>
                <a:ext uri="{FF2B5EF4-FFF2-40B4-BE49-F238E27FC236}">
                  <a16:creationId xmlns:a16="http://schemas.microsoft.com/office/drawing/2014/main" id="{02631D5C-7F5B-E1C7-1E16-FCF77BEEE32F}"/>
                </a:ext>
              </a:extLst>
            </p:cNvPr>
            <p:cNvSpPr/>
            <p:nvPr/>
          </p:nvSpPr>
          <p:spPr>
            <a:xfrm>
              <a:off x="2038658" y="3665397"/>
              <a:ext cx="4378" cy="39135"/>
            </a:xfrm>
            <a:custGeom>
              <a:avLst/>
              <a:gdLst/>
              <a:ahLst/>
              <a:cxnLst/>
              <a:rect l="l" t="t" r="r" b="b"/>
              <a:pathLst>
                <a:path w="245" h="2190" fill="none" extrusionOk="0">
                  <a:moveTo>
                    <a:pt x="244" y="1"/>
                  </a:moveTo>
                  <a:lnTo>
                    <a:pt x="1" y="1"/>
                  </a:lnTo>
                  <a:lnTo>
                    <a:pt x="1" y="2190"/>
                  </a:lnTo>
                  <a:lnTo>
                    <a:pt x="244" y="2190"/>
                  </a:lnTo>
                  <a:lnTo>
                    <a:pt x="244" y="2190"/>
                  </a:lnTo>
                  <a:lnTo>
                    <a:pt x="2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2868;p40">
              <a:extLst>
                <a:ext uri="{FF2B5EF4-FFF2-40B4-BE49-F238E27FC236}">
                  <a16:creationId xmlns:a16="http://schemas.microsoft.com/office/drawing/2014/main" id="{82313D59-C3E0-4287-E846-7DCD52863DB6}"/>
                </a:ext>
              </a:extLst>
            </p:cNvPr>
            <p:cNvSpPr/>
            <p:nvPr/>
          </p:nvSpPr>
          <p:spPr>
            <a:xfrm>
              <a:off x="2036496" y="3617595"/>
              <a:ext cx="6540" cy="43478"/>
            </a:xfrm>
            <a:custGeom>
              <a:avLst/>
              <a:gdLst/>
              <a:ahLst/>
              <a:cxnLst/>
              <a:rect l="l" t="t" r="r" b="b"/>
              <a:pathLst>
                <a:path w="366" h="2433" fill="none" extrusionOk="0">
                  <a:moveTo>
                    <a:pt x="365" y="0"/>
                  </a:moveTo>
                  <a:lnTo>
                    <a:pt x="0" y="0"/>
                  </a:lnTo>
                  <a:lnTo>
                    <a:pt x="0" y="2433"/>
                  </a:lnTo>
                  <a:lnTo>
                    <a:pt x="365" y="2433"/>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2869;p40">
              <a:extLst>
                <a:ext uri="{FF2B5EF4-FFF2-40B4-BE49-F238E27FC236}">
                  <a16:creationId xmlns:a16="http://schemas.microsoft.com/office/drawing/2014/main" id="{5C32DF6D-805B-B59F-2C0D-7AC8FC09EAD9}"/>
                </a:ext>
              </a:extLst>
            </p:cNvPr>
            <p:cNvSpPr/>
            <p:nvPr/>
          </p:nvSpPr>
          <p:spPr>
            <a:xfrm>
              <a:off x="2038658" y="3571955"/>
              <a:ext cx="4378" cy="41298"/>
            </a:xfrm>
            <a:custGeom>
              <a:avLst/>
              <a:gdLst/>
              <a:ahLst/>
              <a:cxnLst/>
              <a:rect l="l" t="t" r="r" b="b"/>
              <a:pathLst>
                <a:path w="245" h="2311" fill="none" extrusionOk="0">
                  <a:moveTo>
                    <a:pt x="1" y="0"/>
                  </a:moveTo>
                  <a:lnTo>
                    <a:pt x="1" y="2311"/>
                  </a:lnTo>
                  <a:lnTo>
                    <a:pt x="244" y="2311"/>
                  </a:lnTo>
                  <a:lnTo>
                    <a:pt x="244" y="122"/>
                  </a:lnTo>
                  <a:lnTo>
                    <a:pt x="244" y="122"/>
                  </a:lnTo>
                  <a:lnTo>
                    <a:pt x="24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2870;p40">
              <a:extLst>
                <a:ext uri="{FF2B5EF4-FFF2-40B4-BE49-F238E27FC236}">
                  <a16:creationId xmlns:a16="http://schemas.microsoft.com/office/drawing/2014/main" id="{94BFB9F5-CC65-A92A-72D9-A69415DBB82B}"/>
                </a:ext>
              </a:extLst>
            </p:cNvPr>
            <p:cNvSpPr/>
            <p:nvPr/>
          </p:nvSpPr>
          <p:spPr>
            <a:xfrm>
              <a:off x="2036496" y="3528477"/>
              <a:ext cx="6540" cy="39135"/>
            </a:xfrm>
            <a:custGeom>
              <a:avLst/>
              <a:gdLst/>
              <a:ahLst/>
              <a:cxnLst/>
              <a:rect l="l" t="t" r="r" b="b"/>
              <a:pathLst>
                <a:path w="366" h="2190" fill="none" extrusionOk="0">
                  <a:moveTo>
                    <a:pt x="365" y="1"/>
                  </a:moveTo>
                  <a:lnTo>
                    <a:pt x="0" y="1"/>
                  </a:lnTo>
                  <a:lnTo>
                    <a:pt x="0" y="2190"/>
                  </a:lnTo>
                  <a:lnTo>
                    <a:pt x="365" y="2190"/>
                  </a:lnTo>
                  <a:lnTo>
                    <a:pt x="3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2871;p40">
              <a:extLst>
                <a:ext uri="{FF2B5EF4-FFF2-40B4-BE49-F238E27FC236}">
                  <a16:creationId xmlns:a16="http://schemas.microsoft.com/office/drawing/2014/main" id="{D37BE1D4-E084-9F09-5681-C33F6CF90FB1}"/>
                </a:ext>
              </a:extLst>
            </p:cNvPr>
            <p:cNvSpPr/>
            <p:nvPr/>
          </p:nvSpPr>
          <p:spPr>
            <a:xfrm>
              <a:off x="2038658" y="3482837"/>
              <a:ext cx="4378" cy="41315"/>
            </a:xfrm>
            <a:custGeom>
              <a:avLst/>
              <a:gdLst/>
              <a:ahLst/>
              <a:cxnLst/>
              <a:rect l="l" t="t" r="r" b="b"/>
              <a:pathLst>
                <a:path w="245" h="2312" fill="none" extrusionOk="0">
                  <a:moveTo>
                    <a:pt x="244" y="1"/>
                  </a:moveTo>
                  <a:lnTo>
                    <a:pt x="1" y="1"/>
                  </a:lnTo>
                  <a:lnTo>
                    <a:pt x="1" y="2312"/>
                  </a:lnTo>
                  <a:lnTo>
                    <a:pt x="244" y="2312"/>
                  </a:lnTo>
                  <a:lnTo>
                    <a:pt x="244" y="2312"/>
                  </a:lnTo>
                  <a:lnTo>
                    <a:pt x="2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2872;p40">
              <a:extLst>
                <a:ext uri="{FF2B5EF4-FFF2-40B4-BE49-F238E27FC236}">
                  <a16:creationId xmlns:a16="http://schemas.microsoft.com/office/drawing/2014/main" id="{7ED36DF4-D917-EF10-5567-1C818E4525DE}"/>
                </a:ext>
              </a:extLst>
            </p:cNvPr>
            <p:cNvSpPr/>
            <p:nvPr/>
          </p:nvSpPr>
          <p:spPr>
            <a:xfrm>
              <a:off x="2036496" y="3435035"/>
              <a:ext cx="6540" cy="43478"/>
            </a:xfrm>
            <a:custGeom>
              <a:avLst/>
              <a:gdLst/>
              <a:ahLst/>
              <a:cxnLst/>
              <a:rect l="l" t="t" r="r" b="b"/>
              <a:pathLst>
                <a:path w="366" h="2433" fill="none" extrusionOk="0">
                  <a:moveTo>
                    <a:pt x="365" y="0"/>
                  </a:moveTo>
                  <a:lnTo>
                    <a:pt x="0" y="0"/>
                  </a:lnTo>
                  <a:lnTo>
                    <a:pt x="0" y="2433"/>
                  </a:lnTo>
                  <a:lnTo>
                    <a:pt x="365" y="2433"/>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2873;p40">
              <a:extLst>
                <a:ext uri="{FF2B5EF4-FFF2-40B4-BE49-F238E27FC236}">
                  <a16:creationId xmlns:a16="http://schemas.microsoft.com/office/drawing/2014/main" id="{49103008-C33C-F994-3279-FE7FE01D712F}"/>
                </a:ext>
              </a:extLst>
            </p:cNvPr>
            <p:cNvSpPr/>
            <p:nvPr/>
          </p:nvSpPr>
          <p:spPr>
            <a:xfrm>
              <a:off x="2038658" y="3391557"/>
              <a:ext cx="4378" cy="39135"/>
            </a:xfrm>
            <a:custGeom>
              <a:avLst/>
              <a:gdLst/>
              <a:ahLst/>
              <a:cxnLst/>
              <a:rect l="l" t="t" r="r" b="b"/>
              <a:pathLst>
                <a:path w="245" h="2190" fill="none" extrusionOk="0">
                  <a:moveTo>
                    <a:pt x="1" y="1"/>
                  </a:moveTo>
                  <a:lnTo>
                    <a:pt x="1" y="2190"/>
                  </a:lnTo>
                  <a:lnTo>
                    <a:pt x="244" y="2190"/>
                  </a:lnTo>
                  <a:lnTo>
                    <a:pt x="244" y="1"/>
                  </a:lnTo>
                  <a:lnTo>
                    <a:pt x="244" y="1"/>
                  </a:lnTo>
                  <a:lnTo>
                    <a:pt x="244"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2874;p40">
              <a:extLst>
                <a:ext uri="{FF2B5EF4-FFF2-40B4-BE49-F238E27FC236}">
                  <a16:creationId xmlns:a16="http://schemas.microsoft.com/office/drawing/2014/main" id="{B337B90A-F67A-A9EC-0474-ECDC85306F71}"/>
                </a:ext>
              </a:extLst>
            </p:cNvPr>
            <p:cNvSpPr/>
            <p:nvPr/>
          </p:nvSpPr>
          <p:spPr>
            <a:xfrm>
              <a:off x="2036496" y="3345917"/>
              <a:ext cx="6540" cy="41315"/>
            </a:xfrm>
            <a:custGeom>
              <a:avLst/>
              <a:gdLst/>
              <a:ahLst/>
              <a:cxnLst/>
              <a:rect l="l" t="t" r="r" b="b"/>
              <a:pathLst>
                <a:path w="366" h="2312" fill="none" extrusionOk="0">
                  <a:moveTo>
                    <a:pt x="365" y="1"/>
                  </a:moveTo>
                  <a:lnTo>
                    <a:pt x="0" y="1"/>
                  </a:lnTo>
                  <a:lnTo>
                    <a:pt x="0" y="2312"/>
                  </a:lnTo>
                  <a:lnTo>
                    <a:pt x="365" y="2312"/>
                  </a:lnTo>
                  <a:lnTo>
                    <a:pt x="3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2875;p40">
              <a:extLst>
                <a:ext uri="{FF2B5EF4-FFF2-40B4-BE49-F238E27FC236}">
                  <a16:creationId xmlns:a16="http://schemas.microsoft.com/office/drawing/2014/main" id="{37CFA3CA-8076-7C1E-E86C-F36ABF7C79C7}"/>
                </a:ext>
              </a:extLst>
            </p:cNvPr>
            <p:cNvSpPr/>
            <p:nvPr/>
          </p:nvSpPr>
          <p:spPr>
            <a:xfrm>
              <a:off x="2038658" y="3302458"/>
              <a:ext cx="4378" cy="39135"/>
            </a:xfrm>
            <a:custGeom>
              <a:avLst/>
              <a:gdLst/>
              <a:ahLst/>
              <a:cxnLst/>
              <a:rect l="l" t="t" r="r" b="b"/>
              <a:pathLst>
                <a:path w="245" h="2190" fill="none" extrusionOk="0">
                  <a:moveTo>
                    <a:pt x="244" y="0"/>
                  </a:moveTo>
                  <a:lnTo>
                    <a:pt x="1" y="0"/>
                  </a:lnTo>
                  <a:lnTo>
                    <a:pt x="1" y="2190"/>
                  </a:lnTo>
                  <a:lnTo>
                    <a:pt x="244" y="2190"/>
                  </a:lnTo>
                  <a:lnTo>
                    <a:pt x="244" y="2190"/>
                  </a:lnTo>
                  <a:lnTo>
                    <a:pt x="2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2876;p40">
              <a:extLst>
                <a:ext uri="{FF2B5EF4-FFF2-40B4-BE49-F238E27FC236}">
                  <a16:creationId xmlns:a16="http://schemas.microsoft.com/office/drawing/2014/main" id="{2BCD6E76-F1B4-CC9A-F676-99132B8E9A46}"/>
                </a:ext>
              </a:extLst>
            </p:cNvPr>
            <p:cNvSpPr/>
            <p:nvPr/>
          </p:nvSpPr>
          <p:spPr>
            <a:xfrm>
              <a:off x="2038658" y="3256818"/>
              <a:ext cx="2198" cy="39135"/>
            </a:xfrm>
            <a:custGeom>
              <a:avLst/>
              <a:gdLst/>
              <a:ahLst/>
              <a:cxnLst/>
              <a:rect l="l" t="t" r="r" b="b"/>
              <a:pathLst>
                <a:path w="123" h="2190" fill="none" extrusionOk="0">
                  <a:moveTo>
                    <a:pt x="123" y="0"/>
                  </a:moveTo>
                  <a:lnTo>
                    <a:pt x="1" y="0"/>
                  </a:lnTo>
                  <a:lnTo>
                    <a:pt x="1" y="2190"/>
                  </a:lnTo>
                  <a:lnTo>
                    <a:pt x="123" y="2190"/>
                  </a:lnTo>
                  <a:lnTo>
                    <a:pt x="1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2877;p40">
              <a:extLst>
                <a:ext uri="{FF2B5EF4-FFF2-40B4-BE49-F238E27FC236}">
                  <a16:creationId xmlns:a16="http://schemas.microsoft.com/office/drawing/2014/main" id="{EF61100E-C3CD-7D2C-4199-1D75CBCC742B}"/>
                </a:ext>
              </a:extLst>
            </p:cNvPr>
            <p:cNvSpPr/>
            <p:nvPr/>
          </p:nvSpPr>
          <p:spPr>
            <a:xfrm>
              <a:off x="2132118" y="3117717"/>
              <a:ext cx="154325" cy="39135"/>
            </a:xfrm>
            <a:custGeom>
              <a:avLst/>
              <a:gdLst/>
              <a:ahLst/>
              <a:cxnLst/>
              <a:rect l="l" t="t" r="r" b="b"/>
              <a:pathLst>
                <a:path w="8636" h="2190" extrusionOk="0">
                  <a:moveTo>
                    <a:pt x="1" y="1"/>
                  </a:moveTo>
                  <a:lnTo>
                    <a:pt x="1" y="2190"/>
                  </a:lnTo>
                  <a:lnTo>
                    <a:pt x="365" y="2190"/>
                  </a:lnTo>
                  <a:lnTo>
                    <a:pt x="365" y="244"/>
                  </a:lnTo>
                  <a:lnTo>
                    <a:pt x="8635" y="244"/>
                  </a:lnTo>
                  <a:lnTo>
                    <a:pt x="8635"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2878;p40">
              <a:extLst>
                <a:ext uri="{FF2B5EF4-FFF2-40B4-BE49-F238E27FC236}">
                  <a16:creationId xmlns:a16="http://schemas.microsoft.com/office/drawing/2014/main" id="{DCE76926-BDA0-A92F-633A-A1106C858F28}"/>
                </a:ext>
              </a:extLst>
            </p:cNvPr>
            <p:cNvSpPr/>
            <p:nvPr/>
          </p:nvSpPr>
          <p:spPr>
            <a:xfrm>
              <a:off x="2132118" y="3117717"/>
              <a:ext cx="154325" cy="39135"/>
            </a:xfrm>
            <a:custGeom>
              <a:avLst/>
              <a:gdLst/>
              <a:ahLst/>
              <a:cxnLst/>
              <a:rect l="l" t="t" r="r" b="b"/>
              <a:pathLst>
                <a:path w="8636" h="2190" fill="none" extrusionOk="0">
                  <a:moveTo>
                    <a:pt x="8635" y="1"/>
                  </a:moveTo>
                  <a:lnTo>
                    <a:pt x="3649" y="1"/>
                  </a:lnTo>
                  <a:lnTo>
                    <a:pt x="1" y="1"/>
                  </a:lnTo>
                  <a:lnTo>
                    <a:pt x="1" y="2190"/>
                  </a:lnTo>
                  <a:lnTo>
                    <a:pt x="365" y="2190"/>
                  </a:lnTo>
                  <a:lnTo>
                    <a:pt x="365" y="244"/>
                  </a:lnTo>
                  <a:lnTo>
                    <a:pt x="8635" y="244"/>
                  </a:lnTo>
                  <a:lnTo>
                    <a:pt x="8635" y="2190"/>
                  </a:lnTo>
                  <a:lnTo>
                    <a:pt x="8635" y="2190"/>
                  </a:lnTo>
                  <a:lnTo>
                    <a:pt x="86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2879;p40">
              <a:extLst>
                <a:ext uri="{FF2B5EF4-FFF2-40B4-BE49-F238E27FC236}">
                  <a16:creationId xmlns:a16="http://schemas.microsoft.com/office/drawing/2014/main" id="{0828CF40-E1F2-516D-FE61-E8E1BAEC92E5}"/>
                </a:ext>
              </a:extLst>
            </p:cNvPr>
            <p:cNvSpPr/>
            <p:nvPr/>
          </p:nvSpPr>
          <p:spPr>
            <a:xfrm>
              <a:off x="2286426" y="3117717"/>
              <a:ext cx="154325" cy="39135"/>
            </a:xfrm>
            <a:custGeom>
              <a:avLst/>
              <a:gdLst/>
              <a:ahLst/>
              <a:cxnLst/>
              <a:rect l="l" t="t" r="r" b="b"/>
              <a:pathLst>
                <a:path w="8636" h="2190" extrusionOk="0">
                  <a:moveTo>
                    <a:pt x="0" y="1"/>
                  </a:moveTo>
                  <a:lnTo>
                    <a:pt x="0" y="2190"/>
                  </a:lnTo>
                  <a:lnTo>
                    <a:pt x="244" y="2190"/>
                  </a:lnTo>
                  <a:lnTo>
                    <a:pt x="244" y="244"/>
                  </a:lnTo>
                  <a:lnTo>
                    <a:pt x="8635" y="244"/>
                  </a:lnTo>
                  <a:lnTo>
                    <a:pt x="8635"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2880;p40">
              <a:extLst>
                <a:ext uri="{FF2B5EF4-FFF2-40B4-BE49-F238E27FC236}">
                  <a16:creationId xmlns:a16="http://schemas.microsoft.com/office/drawing/2014/main" id="{2F4FD09B-AE4B-0021-7A09-984A9552E3A8}"/>
                </a:ext>
              </a:extLst>
            </p:cNvPr>
            <p:cNvSpPr/>
            <p:nvPr/>
          </p:nvSpPr>
          <p:spPr>
            <a:xfrm>
              <a:off x="2286426" y="3117717"/>
              <a:ext cx="154325" cy="39135"/>
            </a:xfrm>
            <a:custGeom>
              <a:avLst/>
              <a:gdLst/>
              <a:ahLst/>
              <a:cxnLst/>
              <a:rect l="l" t="t" r="r" b="b"/>
              <a:pathLst>
                <a:path w="8636" h="2190" fill="none" extrusionOk="0">
                  <a:moveTo>
                    <a:pt x="8635" y="1"/>
                  </a:moveTo>
                  <a:lnTo>
                    <a:pt x="3649" y="1"/>
                  </a:lnTo>
                  <a:lnTo>
                    <a:pt x="0" y="1"/>
                  </a:lnTo>
                  <a:lnTo>
                    <a:pt x="0" y="2190"/>
                  </a:lnTo>
                  <a:lnTo>
                    <a:pt x="244" y="2190"/>
                  </a:lnTo>
                  <a:lnTo>
                    <a:pt x="244" y="244"/>
                  </a:lnTo>
                  <a:lnTo>
                    <a:pt x="8635" y="244"/>
                  </a:lnTo>
                  <a:lnTo>
                    <a:pt x="8635" y="2190"/>
                  </a:lnTo>
                  <a:lnTo>
                    <a:pt x="86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2881;p40">
              <a:extLst>
                <a:ext uri="{FF2B5EF4-FFF2-40B4-BE49-F238E27FC236}">
                  <a16:creationId xmlns:a16="http://schemas.microsoft.com/office/drawing/2014/main" id="{FF7B47F2-A5F2-B847-3F48-F6EBD92C7AEB}"/>
                </a:ext>
              </a:extLst>
            </p:cNvPr>
            <p:cNvSpPr/>
            <p:nvPr/>
          </p:nvSpPr>
          <p:spPr>
            <a:xfrm>
              <a:off x="2440733" y="3117717"/>
              <a:ext cx="13063" cy="39135"/>
            </a:xfrm>
            <a:custGeom>
              <a:avLst/>
              <a:gdLst/>
              <a:ahLst/>
              <a:cxnLst/>
              <a:rect l="l" t="t" r="r" b="b"/>
              <a:pathLst>
                <a:path w="731" h="2190" extrusionOk="0">
                  <a:moveTo>
                    <a:pt x="0" y="1"/>
                  </a:moveTo>
                  <a:lnTo>
                    <a:pt x="0" y="2190"/>
                  </a:lnTo>
                  <a:lnTo>
                    <a:pt x="244" y="2190"/>
                  </a:lnTo>
                  <a:lnTo>
                    <a:pt x="244" y="244"/>
                  </a:lnTo>
                  <a:lnTo>
                    <a:pt x="609" y="244"/>
                  </a:lnTo>
                  <a:lnTo>
                    <a:pt x="609" y="2190"/>
                  </a:lnTo>
                  <a:lnTo>
                    <a:pt x="730" y="2190"/>
                  </a:lnTo>
                  <a:lnTo>
                    <a:pt x="73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2882;p40">
              <a:extLst>
                <a:ext uri="{FF2B5EF4-FFF2-40B4-BE49-F238E27FC236}">
                  <a16:creationId xmlns:a16="http://schemas.microsoft.com/office/drawing/2014/main" id="{B2EB374C-553F-7D50-65A6-C99C47C71471}"/>
                </a:ext>
              </a:extLst>
            </p:cNvPr>
            <p:cNvSpPr/>
            <p:nvPr/>
          </p:nvSpPr>
          <p:spPr>
            <a:xfrm>
              <a:off x="2440733" y="3117717"/>
              <a:ext cx="13063" cy="39135"/>
            </a:xfrm>
            <a:custGeom>
              <a:avLst/>
              <a:gdLst/>
              <a:ahLst/>
              <a:cxnLst/>
              <a:rect l="l" t="t" r="r" b="b"/>
              <a:pathLst>
                <a:path w="731" h="2190" fill="none" extrusionOk="0">
                  <a:moveTo>
                    <a:pt x="730" y="1"/>
                  </a:moveTo>
                  <a:lnTo>
                    <a:pt x="0" y="1"/>
                  </a:lnTo>
                  <a:lnTo>
                    <a:pt x="0" y="2190"/>
                  </a:lnTo>
                  <a:lnTo>
                    <a:pt x="244" y="2190"/>
                  </a:lnTo>
                  <a:lnTo>
                    <a:pt x="244" y="244"/>
                  </a:lnTo>
                  <a:lnTo>
                    <a:pt x="609" y="244"/>
                  </a:lnTo>
                  <a:lnTo>
                    <a:pt x="609" y="2190"/>
                  </a:lnTo>
                  <a:lnTo>
                    <a:pt x="730" y="2190"/>
                  </a:lnTo>
                  <a:lnTo>
                    <a:pt x="7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2883;p40">
              <a:extLst>
                <a:ext uri="{FF2B5EF4-FFF2-40B4-BE49-F238E27FC236}">
                  <a16:creationId xmlns:a16="http://schemas.microsoft.com/office/drawing/2014/main" id="{DCE0BC13-F819-D498-C55A-48665F5CCF7A}"/>
                </a:ext>
              </a:extLst>
            </p:cNvPr>
            <p:cNvSpPr/>
            <p:nvPr/>
          </p:nvSpPr>
          <p:spPr>
            <a:xfrm>
              <a:off x="1982153" y="3211178"/>
              <a:ext cx="56523" cy="41315"/>
            </a:xfrm>
            <a:custGeom>
              <a:avLst/>
              <a:gdLst/>
              <a:ahLst/>
              <a:cxnLst/>
              <a:rect l="l" t="t" r="r" b="b"/>
              <a:pathLst>
                <a:path w="3163" h="2312" extrusionOk="0">
                  <a:moveTo>
                    <a:pt x="1" y="0"/>
                  </a:moveTo>
                  <a:lnTo>
                    <a:pt x="1" y="1338"/>
                  </a:lnTo>
                  <a:lnTo>
                    <a:pt x="2920" y="1338"/>
                  </a:lnTo>
                  <a:lnTo>
                    <a:pt x="2920" y="2311"/>
                  </a:lnTo>
                  <a:lnTo>
                    <a:pt x="3163" y="2311"/>
                  </a:lnTo>
                  <a:lnTo>
                    <a:pt x="3163" y="1095"/>
                  </a:lnTo>
                  <a:lnTo>
                    <a:pt x="122" y="1095"/>
                  </a:lnTo>
                  <a:lnTo>
                    <a:pt x="122"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2884;p40">
              <a:extLst>
                <a:ext uri="{FF2B5EF4-FFF2-40B4-BE49-F238E27FC236}">
                  <a16:creationId xmlns:a16="http://schemas.microsoft.com/office/drawing/2014/main" id="{CB710842-A859-C810-DEC2-0B2E73B0B8AF}"/>
                </a:ext>
              </a:extLst>
            </p:cNvPr>
            <p:cNvSpPr/>
            <p:nvPr/>
          </p:nvSpPr>
          <p:spPr>
            <a:xfrm>
              <a:off x="1979991" y="3211178"/>
              <a:ext cx="63045" cy="45658"/>
            </a:xfrm>
            <a:custGeom>
              <a:avLst/>
              <a:gdLst/>
              <a:ahLst/>
              <a:cxnLst/>
              <a:rect l="l" t="t" r="r" b="b"/>
              <a:pathLst>
                <a:path w="3528" h="2555" fill="none" extrusionOk="0">
                  <a:moveTo>
                    <a:pt x="3527" y="0"/>
                  </a:moveTo>
                  <a:lnTo>
                    <a:pt x="3527" y="0"/>
                  </a:lnTo>
                  <a:lnTo>
                    <a:pt x="122" y="0"/>
                  </a:lnTo>
                  <a:lnTo>
                    <a:pt x="122" y="1338"/>
                  </a:lnTo>
                  <a:lnTo>
                    <a:pt x="0" y="1338"/>
                  </a:lnTo>
                  <a:lnTo>
                    <a:pt x="0" y="1338"/>
                  </a:lnTo>
                  <a:lnTo>
                    <a:pt x="3041" y="1338"/>
                  </a:lnTo>
                  <a:lnTo>
                    <a:pt x="3041" y="2554"/>
                  </a:lnTo>
                  <a:lnTo>
                    <a:pt x="3041" y="2311"/>
                  </a:lnTo>
                  <a:lnTo>
                    <a:pt x="3527" y="2311"/>
                  </a:lnTo>
                  <a:lnTo>
                    <a:pt x="3527" y="2311"/>
                  </a:lnTo>
                  <a:lnTo>
                    <a:pt x="3284" y="2311"/>
                  </a:lnTo>
                  <a:lnTo>
                    <a:pt x="3284" y="1095"/>
                  </a:lnTo>
                  <a:lnTo>
                    <a:pt x="243" y="1095"/>
                  </a:lnTo>
                  <a:lnTo>
                    <a:pt x="243" y="0"/>
                  </a:lnTo>
                  <a:lnTo>
                    <a:pt x="35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2885;p40">
              <a:extLst>
                <a:ext uri="{FF2B5EF4-FFF2-40B4-BE49-F238E27FC236}">
                  <a16:creationId xmlns:a16="http://schemas.microsoft.com/office/drawing/2014/main" id="{1C14E73F-188A-DDD8-AFAF-69899C2ADA56}"/>
                </a:ext>
              </a:extLst>
            </p:cNvPr>
            <p:cNvSpPr/>
            <p:nvPr/>
          </p:nvSpPr>
          <p:spPr>
            <a:xfrm>
              <a:off x="1938693" y="2574380"/>
              <a:ext cx="43478" cy="41315"/>
            </a:xfrm>
            <a:custGeom>
              <a:avLst/>
              <a:gdLst/>
              <a:ahLst/>
              <a:cxnLst/>
              <a:rect l="l" t="t" r="r" b="b"/>
              <a:pathLst>
                <a:path w="2433" h="2312" extrusionOk="0">
                  <a:moveTo>
                    <a:pt x="0" y="1"/>
                  </a:moveTo>
                  <a:lnTo>
                    <a:pt x="0" y="244"/>
                  </a:lnTo>
                  <a:lnTo>
                    <a:pt x="2190" y="244"/>
                  </a:lnTo>
                  <a:lnTo>
                    <a:pt x="2190" y="2312"/>
                  </a:lnTo>
                  <a:lnTo>
                    <a:pt x="2433" y="2312"/>
                  </a:lnTo>
                  <a:lnTo>
                    <a:pt x="2433"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2886;p40">
              <a:extLst>
                <a:ext uri="{FF2B5EF4-FFF2-40B4-BE49-F238E27FC236}">
                  <a16:creationId xmlns:a16="http://schemas.microsoft.com/office/drawing/2014/main" id="{89663462-0732-52A1-74B9-ABF1472833BA}"/>
                </a:ext>
              </a:extLst>
            </p:cNvPr>
            <p:cNvSpPr/>
            <p:nvPr/>
          </p:nvSpPr>
          <p:spPr>
            <a:xfrm>
              <a:off x="1938693" y="2574380"/>
              <a:ext cx="43478" cy="41315"/>
            </a:xfrm>
            <a:custGeom>
              <a:avLst/>
              <a:gdLst/>
              <a:ahLst/>
              <a:cxnLst/>
              <a:rect l="l" t="t" r="r" b="b"/>
              <a:pathLst>
                <a:path w="2433" h="2312" fill="none" extrusionOk="0">
                  <a:moveTo>
                    <a:pt x="0" y="1"/>
                  </a:moveTo>
                  <a:lnTo>
                    <a:pt x="0" y="244"/>
                  </a:lnTo>
                  <a:lnTo>
                    <a:pt x="2190" y="244"/>
                  </a:lnTo>
                  <a:lnTo>
                    <a:pt x="2190" y="2312"/>
                  </a:lnTo>
                  <a:lnTo>
                    <a:pt x="2433" y="2312"/>
                  </a:lnTo>
                  <a:lnTo>
                    <a:pt x="2433" y="1"/>
                  </a:lnTo>
                  <a:lnTo>
                    <a:pt x="2433"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2887;p40">
              <a:extLst>
                <a:ext uri="{FF2B5EF4-FFF2-40B4-BE49-F238E27FC236}">
                  <a16:creationId xmlns:a16="http://schemas.microsoft.com/office/drawing/2014/main" id="{98C183CD-A165-8D4F-FA4E-32A59847282B}"/>
                </a:ext>
              </a:extLst>
            </p:cNvPr>
            <p:cNvSpPr/>
            <p:nvPr/>
          </p:nvSpPr>
          <p:spPr>
            <a:xfrm>
              <a:off x="2040838" y="2620020"/>
              <a:ext cx="2198" cy="41315"/>
            </a:xfrm>
            <a:custGeom>
              <a:avLst/>
              <a:gdLst/>
              <a:ahLst/>
              <a:cxnLst/>
              <a:rect l="l" t="t" r="r" b="b"/>
              <a:pathLst>
                <a:path w="123" h="2312" extrusionOk="0">
                  <a:moveTo>
                    <a:pt x="1" y="1"/>
                  </a:moveTo>
                  <a:lnTo>
                    <a:pt x="1" y="2312"/>
                  </a:lnTo>
                  <a:lnTo>
                    <a:pt x="122" y="2312"/>
                  </a:lnTo>
                  <a:lnTo>
                    <a:pt x="122"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2888;p40">
              <a:extLst>
                <a:ext uri="{FF2B5EF4-FFF2-40B4-BE49-F238E27FC236}">
                  <a16:creationId xmlns:a16="http://schemas.microsoft.com/office/drawing/2014/main" id="{51D08C01-E290-3F38-8D32-457CEB2BAB21}"/>
                </a:ext>
              </a:extLst>
            </p:cNvPr>
            <p:cNvSpPr/>
            <p:nvPr/>
          </p:nvSpPr>
          <p:spPr>
            <a:xfrm>
              <a:off x="1938693" y="2620020"/>
              <a:ext cx="104343" cy="41315"/>
            </a:xfrm>
            <a:custGeom>
              <a:avLst/>
              <a:gdLst/>
              <a:ahLst/>
              <a:cxnLst/>
              <a:rect l="l" t="t" r="r" b="b"/>
              <a:pathLst>
                <a:path w="5839" h="2312" fill="none" extrusionOk="0">
                  <a:moveTo>
                    <a:pt x="5838" y="1"/>
                  </a:moveTo>
                  <a:lnTo>
                    <a:pt x="5838" y="1"/>
                  </a:lnTo>
                  <a:lnTo>
                    <a:pt x="2311" y="1"/>
                  </a:lnTo>
                  <a:lnTo>
                    <a:pt x="0" y="1"/>
                  </a:lnTo>
                  <a:lnTo>
                    <a:pt x="5717" y="1"/>
                  </a:lnTo>
                  <a:lnTo>
                    <a:pt x="5717" y="2312"/>
                  </a:lnTo>
                  <a:lnTo>
                    <a:pt x="5838" y="2312"/>
                  </a:lnTo>
                  <a:lnTo>
                    <a:pt x="58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2889;p40">
              <a:extLst>
                <a:ext uri="{FF2B5EF4-FFF2-40B4-BE49-F238E27FC236}">
                  <a16:creationId xmlns:a16="http://schemas.microsoft.com/office/drawing/2014/main" id="{D2DD911D-EB42-5C58-3484-28EFE397B0A4}"/>
                </a:ext>
              </a:extLst>
            </p:cNvPr>
            <p:cNvSpPr/>
            <p:nvPr/>
          </p:nvSpPr>
          <p:spPr>
            <a:xfrm>
              <a:off x="1982153" y="2615678"/>
              <a:ext cx="60883" cy="4360"/>
            </a:xfrm>
            <a:custGeom>
              <a:avLst/>
              <a:gdLst/>
              <a:ahLst/>
              <a:cxnLst/>
              <a:rect l="l" t="t" r="r" b="b"/>
              <a:pathLst>
                <a:path w="3407" h="244" extrusionOk="0">
                  <a:moveTo>
                    <a:pt x="1" y="1"/>
                  </a:moveTo>
                  <a:lnTo>
                    <a:pt x="1" y="244"/>
                  </a:lnTo>
                  <a:lnTo>
                    <a:pt x="3406" y="244"/>
                  </a:lnTo>
                  <a:lnTo>
                    <a:pt x="3406"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2890;p40">
              <a:extLst>
                <a:ext uri="{FF2B5EF4-FFF2-40B4-BE49-F238E27FC236}">
                  <a16:creationId xmlns:a16="http://schemas.microsoft.com/office/drawing/2014/main" id="{7906CB13-EF08-C532-BF71-D529A14BEA79}"/>
                </a:ext>
              </a:extLst>
            </p:cNvPr>
            <p:cNvSpPr/>
            <p:nvPr/>
          </p:nvSpPr>
          <p:spPr>
            <a:xfrm>
              <a:off x="1979991" y="2615678"/>
              <a:ext cx="63045" cy="4360"/>
            </a:xfrm>
            <a:custGeom>
              <a:avLst/>
              <a:gdLst/>
              <a:ahLst/>
              <a:cxnLst/>
              <a:rect l="l" t="t" r="r" b="b"/>
              <a:pathLst>
                <a:path w="3528" h="244" fill="none" extrusionOk="0">
                  <a:moveTo>
                    <a:pt x="3527" y="1"/>
                  </a:moveTo>
                  <a:lnTo>
                    <a:pt x="243" y="1"/>
                  </a:lnTo>
                  <a:lnTo>
                    <a:pt x="122" y="1"/>
                  </a:lnTo>
                  <a:lnTo>
                    <a:pt x="122" y="244"/>
                  </a:lnTo>
                  <a:lnTo>
                    <a:pt x="0" y="244"/>
                  </a:lnTo>
                  <a:lnTo>
                    <a:pt x="0" y="244"/>
                  </a:lnTo>
                  <a:lnTo>
                    <a:pt x="3527" y="244"/>
                  </a:lnTo>
                  <a:lnTo>
                    <a:pt x="35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2891;p40">
              <a:extLst>
                <a:ext uri="{FF2B5EF4-FFF2-40B4-BE49-F238E27FC236}">
                  <a16:creationId xmlns:a16="http://schemas.microsoft.com/office/drawing/2014/main" id="{DB4B9331-7D9A-236A-B5D8-07C57CF4323C}"/>
                </a:ext>
              </a:extLst>
            </p:cNvPr>
            <p:cNvSpPr/>
            <p:nvPr/>
          </p:nvSpPr>
          <p:spPr>
            <a:xfrm>
              <a:off x="1982153" y="2661318"/>
              <a:ext cx="60883" cy="4360"/>
            </a:xfrm>
            <a:custGeom>
              <a:avLst/>
              <a:gdLst/>
              <a:ahLst/>
              <a:cxnLst/>
              <a:rect l="l" t="t" r="r" b="b"/>
              <a:pathLst>
                <a:path w="3407" h="244" extrusionOk="0">
                  <a:moveTo>
                    <a:pt x="1" y="1"/>
                  </a:moveTo>
                  <a:lnTo>
                    <a:pt x="1" y="244"/>
                  </a:lnTo>
                  <a:lnTo>
                    <a:pt x="3406" y="244"/>
                  </a:lnTo>
                  <a:lnTo>
                    <a:pt x="3406"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2892;p40">
              <a:extLst>
                <a:ext uri="{FF2B5EF4-FFF2-40B4-BE49-F238E27FC236}">
                  <a16:creationId xmlns:a16="http://schemas.microsoft.com/office/drawing/2014/main" id="{B9570C94-F7FD-3A73-15F3-2CD95E363554}"/>
                </a:ext>
              </a:extLst>
            </p:cNvPr>
            <p:cNvSpPr/>
            <p:nvPr/>
          </p:nvSpPr>
          <p:spPr>
            <a:xfrm>
              <a:off x="1982153" y="2661318"/>
              <a:ext cx="60883" cy="4360"/>
            </a:xfrm>
            <a:custGeom>
              <a:avLst/>
              <a:gdLst/>
              <a:ahLst/>
              <a:cxnLst/>
              <a:rect l="l" t="t" r="r" b="b"/>
              <a:pathLst>
                <a:path w="3407" h="244" fill="none" extrusionOk="0">
                  <a:moveTo>
                    <a:pt x="3406" y="1"/>
                  </a:moveTo>
                  <a:lnTo>
                    <a:pt x="3285" y="1"/>
                  </a:lnTo>
                  <a:lnTo>
                    <a:pt x="1" y="1"/>
                  </a:lnTo>
                  <a:lnTo>
                    <a:pt x="1" y="244"/>
                  </a:lnTo>
                  <a:lnTo>
                    <a:pt x="1" y="244"/>
                  </a:lnTo>
                  <a:lnTo>
                    <a:pt x="3406" y="244"/>
                  </a:lnTo>
                  <a:lnTo>
                    <a:pt x="3406" y="244"/>
                  </a:lnTo>
                  <a:lnTo>
                    <a:pt x="3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2893;p40">
              <a:extLst>
                <a:ext uri="{FF2B5EF4-FFF2-40B4-BE49-F238E27FC236}">
                  <a16:creationId xmlns:a16="http://schemas.microsoft.com/office/drawing/2014/main" id="{257EF40D-FB51-588A-D9D7-5A4AA3394AD3}"/>
                </a:ext>
              </a:extLst>
            </p:cNvPr>
            <p:cNvSpPr/>
            <p:nvPr/>
          </p:nvSpPr>
          <p:spPr>
            <a:xfrm>
              <a:off x="1938693" y="2615678"/>
              <a:ext cx="43478" cy="4360"/>
            </a:xfrm>
            <a:custGeom>
              <a:avLst/>
              <a:gdLst/>
              <a:ahLst/>
              <a:cxnLst/>
              <a:rect l="l" t="t" r="r" b="b"/>
              <a:pathLst>
                <a:path w="2433" h="244" extrusionOk="0">
                  <a:moveTo>
                    <a:pt x="0" y="1"/>
                  </a:moveTo>
                  <a:lnTo>
                    <a:pt x="0" y="244"/>
                  </a:lnTo>
                  <a:lnTo>
                    <a:pt x="2433" y="244"/>
                  </a:lnTo>
                  <a:lnTo>
                    <a:pt x="2433"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2894;p40">
              <a:extLst>
                <a:ext uri="{FF2B5EF4-FFF2-40B4-BE49-F238E27FC236}">
                  <a16:creationId xmlns:a16="http://schemas.microsoft.com/office/drawing/2014/main" id="{68E52F7D-9338-C9E5-2249-85710AA94A3F}"/>
                </a:ext>
              </a:extLst>
            </p:cNvPr>
            <p:cNvSpPr/>
            <p:nvPr/>
          </p:nvSpPr>
          <p:spPr>
            <a:xfrm>
              <a:off x="1938693" y="2615678"/>
              <a:ext cx="43478" cy="4360"/>
            </a:xfrm>
            <a:custGeom>
              <a:avLst/>
              <a:gdLst/>
              <a:ahLst/>
              <a:cxnLst/>
              <a:rect l="l" t="t" r="r" b="b"/>
              <a:pathLst>
                <a:path w="2433" h="244" fill="none" extrusionOk="0">
                  <a:moveTo>
                    <a:pt x="2433" y="1"/>
                  </a:moveTo>
                  <a:lnTo>
                    <a:pt x="2433" y="1"/>
                  </a:lnTo>
                  <a:lnTo>
                    <a:pt x="2190" y="1"/>
                  </a:lnTo>
                  <a:lnTo>
                    <a:pt x="0" y="1"/>
                  </a:lnTo>
                  <a:lnTo>
                    <a:pt x="0" y="244"/>
                  </a:lnTo>
                  <a:lnTo>
                    <a:pt x="2311" y="244"/>
                  </a:lnTo>
                  <a:lnTo>
                    <a:pt x="2311" y="244"/>
                  </a:lnTo>
                  <a:lnTo>
                    <a:pt x="2433" y="244"/>
                  </a:lnTo>
                  <a:lnTo>
                    <a:pt x="24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2895;p40">
              <a:extLst>
                <a:ext uri="{FF2B5EF4-FFF2-40B4-BE49-F238E27FC236}">
                  <a16:creationId xmlns:a16="http://schemas.microsoft.com/office/drawing/2014/main" id="{7FDB16C0-B7CD-22E3-29B8-EF0B6B12E379}"/>
                </a:ext>
              </a:extLst>
            </p:cNvPr>
            <p:cNvSpPr/>
            <p:nvPr/>
          </p:nvSpPr>
          <p:spPr>
            <a:xfrm>
              <a:off x="1977811" y="2665660"/>
              <a:ext cx="4360" cy="41315"/>
            </a:xfrm>
            <a:custGeom>
              <a:avLst/>
              <a:gdLst/>
              <a:ahLst/>
              <a:cxnLst/>
              <a:rect l="l" t="t" r="r" b="b"/>
              <a:pathLst>
                <a:path w="244" h="2312" extrusionOk="0">
                  <a:moveTo>
                    <a:pt x="1" y="1"/>
                  </a:moveTo>
                  <a:lnTo>
                    <a:pt x="1" y="2312"/>
                  </a:lnTo>
                  <a:lnTo>
                    <a:pt x="244" y="2312"/>
                  </a:lnTo>
                  <a:lnTo>
                    <a:pt x="244"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2896;p40">
              <a:extLst>
                <a:ext uri="{FF2B5EF4-FFF2-40B4-BE49-F238E27FC236}">
                  <a16:creationId xmlns:a16="http://schemas.microsoft.com/office/drawing/2014/main" id="{6D9D3E53-5056-37CD-BE4D-1D8B06F54867}"/>
                </a:ext>
              </a:extLst>
            </p:cNvPr>
            <p:cNvSpPr/>
            <p:nvPr/>
          </p:nvSpPr>
          <p:spPr>
            <a:xfrm>
              <a:off x="1938693" y="2665660"/>
              <a:ext cx="43478" cy="41315"/>
            </a:xfrm>
            <a:custGeom>
              <a:avLst/>
              <a:gdLst/>
              <a:ahLst/>
              <a:cxnLst/>
              <a:rect l="l" t="t" r="r" b="b"/>
              <a:pathLst>
                <a:path w="2433" h="2312" fill="none" extrusionOk="0">
                  <a:moveTo>
                    <a:pt x="2433" y="1"/>
                  </a:moveTo>
                  <a:lnTo>
                    <a:pt x="2311" y="1"/>
                  </a:lnTo>
                  <a:lnTo>
                    <a:pt x="0" y="1"/>
                  </a:lnTo>
                  <a:lnTo>
                    <a:pt x="2190" y="1"/>
                  </a:lnTo>
                  <a:lnTo>
                    <a:pt x="2190" y="2312"/>
                  </a:lnTo>
                  <a:lnTo>
                    <a:pt x="0" y="2312"/>
                  </a:lnTo>
                  <a:lnTo>
                    <a:pt x="0" y="2312"/>
                  </a:lnTo>
                  <a:lnTo>
                    <a:pt x="2433" y="2312"/>
                  </a:lnTo>
                  <a:lnTo>
                    <a:pt x="2433" y="1"/>
                  </a:lnTo>
                  <a:lnTo>
                    <a:pt x="24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2897;p40">
              <a:extLst>
                <a:ext uri="{FF2B5EF4-FFF2-40B4-BE49-F238E27FC236}">
                  <a16:creationId xmlns:a16="http://schemas.microsoft.com/office/drawing/2014/main" id="{B6F2501C-60F3-EF93-F44D-6C87ACAEAC29}"/>
                </a:ext>
              </a:extLst>
            </p:cNvPr>
            <p:cNvSpPr/>
            <p:nvPr/>
          </p:nvSpPr>
          <p:spPr>
            <a:xfrm>
              <a:off x="1938693" y="2661318"/>
              <a:ext cx="43478" cy="4360"/>
            </a:xfrm>
            <a:custGeom>
              <a:avLst/>
              <a:gdLst/>
              <a:ahLst/>
              <a:cxnLst/>
              <a:rect l="l" t="t" r="r" b="b"/>
              <a:pathLst>
                <a:path w="2433" h="244" extrusionOk="0">
                  <a:moveTo>
                    <a:pt x="0" y="1"/>
                  </a:moveTo>
                  <a:lnTo>
                    <a:pt x="0" y="244"/>
                  </a:lnTo>
                  <a:lnTo>
                    <a:pt x="2433" y="244"/>
                  </a:lnTo>
                  <a:lnTo>
                    <a:pt x="2433"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2898;p40">
              <a:extLst>
                <a:ext uri="{FF2B5EF4-FFF2-40B4-BE49-F238E27FC236}">
                  <a16:creationId xmlns:a16="http://schemas.microsoft.com/office/drawing/2014/main" id="{9A064079-ABB6-6E87-B51D-FB7F50F8CF15}"/>
                </a:ext>
              </a:extLst>
            </p:cNvPr>
            <p:cNvSpPr/>
            <p:nvPr/>
          </p:nvSpPr>
          <p:spPr>
            <a:xfrm>
              <a:off x="1938693" y="2661318"/>
              <a:ext cx="43478" cy="4360"/>
            </a:xfrm>
            <a:custGeom>
              <a:avLst/>
              <a:gdLst/>
              <a:ahLst/>
              <a:cxnLst/>
              <a:rect l="l" t="t" r="r" b="b"/>
              <a:pathLst>
                <a:path w="2433" h="244" fill="none" extrusionOk="0">
                  <a:moveTo>
                    <a:pt x="2433" y="1"/>
                  </a:moveTo>
                  <a:lnTo>
                    <a:pt x="0" y="1"/>
                  </a:lnTo>
                  <a:lnTo>
                    <a:pt x="0" y="244"/>
                  </a:lnTo>
                  <a:lnTo>
                    <a:pt x="2311" y="244"/>
                  </a:lnTo>
                  <a:lnTo>
                    <a:pt x="2433" y="244"/>
                  </a:lnTo>
                  <a:lnTo>
                    <a:pt x="24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2899;p40">
              <a:extLst>
                <a:ext uri="{FF2B5EF4-FFF2-40B4-BE49-F238E27FC236}">
                  <a16:creationId xmlns:a16="http://schemas.microsoft.com/office/drawing/2014/main" id="{273038CC-5594-F2A2-5879-7FFBA48D50A1}"/>
                </a:ext>
              </a:extLst>
            </p:cNvPr>
            <p:cNvSpPr/>
            <p:nvPr/>
          </p:nvSpPr>
          <p:spPr>
            <a:xfrm>
              <a:off x="1938693" y="2706958"/>
              <a:ext cx="104343" cy="50000"/>
            </a:xfrm>
            <a:custGeom>
              <a:avLst/>
              <a:gdLst/>
              <a:ahLst/>
              <a:cxnLst/>
              <a:rect l="l" t="t" r="r" b="b"/>
              <a:pathLst>
                <a:path w="5839" h="2798" extrusionOk="0">
                  <a:moveTo>
                    <a:pt x="0" y="1"/>
                  </a:moveTo>
                  <a:lnTo>
                    <a:pt x="0" y="244"/>
                  </a:lnTo>
                  <a:lnTo>
                    <a:pt x="5717" y="244"/>
                  </a:lnTo>
                  <a:lnTo>
                    <a:pt x="5717" y="2555"/>
                  </a:lnTo>
                  <a:lnTo>
                    <a:pt x="2433" y="2555"/>
                  </a:lnTo>
                  <a:lnTo>
                    <a:pt x="2433" y="2798"/>
                  </a:lnTo>
                  <a:lnTo>
                    <a:pt x="5838" y="2798"/>
                  </a:lnTo>
                  <a:lnTo>
                    <a:pt x="5838"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2900;p40">
              <a:extLst>
                <a:ext uri="{FF2B5EF4-FFF2-40B4-BE49-F238E27FC236}">
                  <a16:creationId xmlns:a16="http://schemas.microsoft.com/office/drawing/2014/main" id="{118FA605-A2F5-E243-2F3F-0F3200B4A08E}"/>
                </a:ext>
              </a:extLst>
            </p:cNvPr>
            <p:cNvSpPr/>
            <p:nvPr/>
          </p:nvSpPr>
          <p:spPr>
            <a:xfrm>
              <a:off x="1938693" y="2706958"/>
              <a:ext cx="104343" cy="50000"/>
            </a:xfrm>
            <a:custGeom>
              <a:avLst/>
              <a:gdLst/>
              <a:ahLst/>
              <a:cxnLst/>
              <a:rect l="l" t="t" r="r" b="b"/>
              <a:pathLst>
                <a:path w="5839" h="2798" fill="none" extrusionOk="0">
                  <a:moveTo>
                    <a:pt x="5838" y="1"/>
                  </a:moveTo>
                  <a:lnTo>
                    <a:pt x="2433" y="1"/>
                  </a:lnTo>
                  <a:lnTo>
                    <a:pt x="0" y="1"/>
                  </a:lnTo>
                  <a:lnTo>
                    <a:pt x="0" y="244"/>
                  </a:lnTo>
                  <a:lnTo>
                    <a:pt x="5717" y="244"/>
                  </a:lnTo>
                  <a:lnTo>
                    <a:pt x="5717" y="2555"/>
                  </a:lnTo>
                  <a:lnTo>
                    <a:pt x="0" y="2555"/>
                  </a:lnTo>
                  <a:lnTo>
                    <a:pt x="0" y="2555"/>
                  </a:lnTo>
                  <a:lnTo>
                    <a:pt x="2433" y="2555"/>
                  </a:lnTo>
                  <a:lnTo>
                    <a:pt x="2433" y="2798"/>
                  </a:lnTo>
                  <a:lnTo>
                    <a:pt x="5838" y="2798"/>
                  </a:lnTo>
                  <a:lnTo>
                    <a:pt x="58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2901;p40">
              <a:extLst>
                <a:ext uri="{FF2B5EF4-FFF2-40B4-BE49-F238E27FC236}">
                  <a16:creationId xmlns:a16="http://schemas.microsoft.com/office/drawing/2014/main" id="{00684E9A-852C-A464-B9E4-D2A33CD5FD90}"/>
                </a:ext>
              </a:extLst>
            </p:cNvPr>
            <p:cNvSpPr/>
            <p:nvPr/>
          </p:nvSpPr>
          <p:spPr>
            <a:xfrm>
              <a:off x="1938693" y="2752598"/>
              <a:ext cx="43478" cy="45658"/>
            </a:xfrm>
            <a:custGeom>
              <a:avLst/>
              <a:gdLst/>
              <a:ahLst/>
              <a:cxnLst/>
              <a:rect l="l" t="t" r="r" b="b"/>
              <a:pathLst>
                <a:path w="2433" h="2555" extrusionOk="0">
                  <a:moveTo>
                    <a:pt x="0" y="1"/>
                  </a:moveTo>
                  <a:lnTo>
                    <a:pt x="0" y="244"/>
                  </a:lnTo>
                  <a:lnTo>
                    <a:pt x="2190" y="244"/>
                  </a:lnTo>
                  <a:lnTo>
                    <a:pt x="2190" y="2555"/>
                  </a:lnTo>
                  <a:lnTo>
                    <a:pt x="2433" y="2555"/>
                  </a:lnTo>
                  <a:lnTo>
                    <a:pt x="2433" y="244"/>
                  </a:lnTo>
                  <a:lnTo>
                    <a:pt x="2433"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2902;p40">
              <a:extLst>
                <a:ext uri="{FF2B5EF4-FFF2-40B4-BE49-F238E27FC236}">
                  <a16:creationId xmlns:a16="http://schemas.microsoft.com/office/drawing/2014/main" id="{3B378F4B-9C60-0F0C-194B-1A037D4B75FD}"/>
                </a:ext>
              </a:extLst>
            </p:cNvPr>
            <p:cNvSpPr/>
            <p:nvPr/>
          </p:nvSpPr>
          <p:spPr>
            <a:xfrm>
              <a:off x="1938693" y="2752598"/>
              <a:ext cx="43478" cy="45658"/>
            </a:xfrm>
            <a:custGeom>
              <a:avLst/>
              <a:gdLst/>
              <a:ahLst/>
              <a:cxnLst/>
              <a:rect l="l" t="t" r="r" b="b"/>
              <a:pathLst>
                <a:path w="2433" h="2555" fill="none" extrusionOk="0">
                  <a:moveTo>
                    <a:pt x="2433" y="1"/>
                  </a:moveTo>
                  <a:lnTo>
                    <a:pt x="0" y="1"/>
                  </a:lnTo>
                  <a:lnTo>
                    <a:pt x="0" y="244"/>
                  </a:lnTo>
                  <a:lnTo>
                    <a:pt x="2190" y="244"/>
                  </a:lnTo>
                  <a:lnTo>
                    <a:pt x="2190" y="2555"/>
                  </a:lnTo>
                  <a:lnTo>
                    <a:pt x="2433" y="2555"/>
                  </a:lnTo>
                  <a:lnTo>
                    <a:pt x="2433" y="244"/>
                  </a:lnTo>
                  <a:lnTo>
                    <a:pt x="24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2903;p40">
              <a:extLst>
                <a:ext uri="{FF2B5EF4-FFF2-40B4-BE49-F238E27FC236}">
                  <a16:creationId xmlns:a16="http://schemas.microsoft.com/office/drawing/2014/main" id="{CEE01461-2026-3B53-31E4-C0B4E5DA7BE0}"/>
                </a:ext>
              </a:extLst>
            </p:cNvPr>
            <p:cNvSpPr/>
            <p:nvPr/>
          </p:nvSpPr>
          <p:spPr>
            <a:xfrm>
              <a:off x="2040838" y="2802580"/>
              <a:ext cx="2198" cy="41315"/>
            </a:xfrm>
            <a:custGeom>
              <a:avLst/>
              <a:gdLst/>
              <a:ahLst/>
              <a:cxnLst/>
              <a:rect l="l" t="t" r="r" b="b"/>
              <a:pathLst>
                <a:path w="123" h="2312" extrusionOk="0">
                  <a:moveTo>
                    <a:pt x="1" y="1"/>
                  </a:moveTo>
                  <a:lnTo>
                    <a:pt x="1" y="2312"/>
                  </a:lnTo>
                  <a:lnTo>
                    <a:pt x="122" y="2312"/>
                  </a:lnTo>
                  <a:lnTo>
                    <a:pt x="122"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2904;p40">
              <a:extLst>
                <a:ext uri="{FF2B5EF4-FFF2-40B4-BE49-F238E27FC236}">
                  <a16:creationId xmlns:a16="http://schemas.microsoft.com/office/drawing/2014/main" id="{CF32C550-D6EA-2C03-8E37-D34A6A55ADA1}"/>
                </a:ext>
              </a:extLst>
            </p:cNvPr>
            <p:cNvSpPr/>
            <p:nvPr/>
          </p:nvSpPr>
          <p:spPr>
            <a:xfrm>
              <a:off x="1938693" y="2802580"/>
              <a:ext cx="104343" cy="41315"/>
            </a:xfrm>
            <a:custGeom>
              <a:avLst/>
              <a:gdLst/>
              <a:ahLst/>
              <a:cxnLst/>
              <a:rect l="l" t="t" r="r" b="b"/>
              <a:pathLst>
                <a:path w="5839" h="2312" fill="none" extrusionOk="0">
                  <a:moveTo>
                    <a:pt x="5838" y="1"/>
                  </a:moveTo>
                  <a:lnTo>
                    <a:pt x="5838" y="1"/>
                  </a:lnTo>
                  <a:lnTo>
                    <a:pt x="2311" y="1"/>
                  </a:lnTo>
                  <a:lnTo>
                    <a:pt x="0" y="1"/>
                  </a:lnTo>
                  <a:lnTo>
                    <a:pt x="5717" y="1"/>
                  </a:lnTo>
                  <a:lnTo>
                    <a:pt x="5717" y="2312"/>
                  </a:lnTo>
                  <a:lnTo>
                    <a:pt x="5838" y="2312"/>
                  </a:lnTo>
                  <a:lnTo>
                    <a:pt x="58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2905;p40">
              <a:extLst>
                <a:ext uri="{FF2B5EF4-FFF2-40B4-BE49-F238E27FC236}">
                  <a16:creationId xmlns:a16="http://schemas.microsoft.com/office/drawing/2014/main" id="{CA261432-8A8D-A3BB-E419-095279103193}"/>
                </a:ext>
              </a:extLst>
            </p:cNvPr>
            <p:cNvSpPr/>
            <p:nvPr/>
          </p:nvSpPr>
          <p:spPr>
            <a:xfrm>
              <a:off x="1982153" y="2798238"/>
              <a:ext cx="60883" cy="4360"/>
            </a:xfrm>
            <a:custGeom>
              <a:avLst/>
              <a:gdLst/>
              <a:ahLst/>
              <a:cxnLst/>
              <a:rect l="l" t="t" r="r" b="b"/>
              <a:pathLst>
                <a:path w="3407" h="244" extrusionOk="0">
                  <a:moveTo>
                    <a:pt x="1" y="1"/>
                  </a:moveTo>
                  <a:lnTo>
                    <a:pt x="1" y="244"/>
                  </a:lnTo>
                  <a:lnTo>
                    <a:pt x="3406" y="244"/>
                  </a:lnTo>
                  <a:lnTo>
                    <a:pt x="3406"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2906;p40">
              <a:extLst>
                <a:ext uri="{FF2B5EF4-FFF2-40B4-BE49-F238E27FC236}">
                  <a16:creationId xmlns:a16="http://schemas.microsoft.com/office/drawing/2014/main" id="{7AA52F67-7FF9-BE8C-5943-488E5CA3A85F}"/>
                </a:ext>
              </a:extLst>
            </p:cNvPr>
            <p:cNvSpPr/>
            <p:nvPr/>
          </p:nvSpPr>
          <p:spPr>
            <a:xfrm>
              <a:off x="1979991" y="2798238"/>
              <a:ext cx="63045" cy="4360"/>
            </a:xfrm>
            <a:custGeom>
              <a:avLst/>
              <a:gdLst/>
              <a:ahLst/>
              <a:cxnLst/>
              <a:rect l="l" t="t" r="r" b="b"/>
              <a:pathLst>
                <a:path w="3528" h="244" fill="none" extrusionOk="0">
                  <a:moveTo>
                    <a:pt x="3527" y="1"/>
                  </a:moveTo>
                  <a:lnTo>
                    <a:pt x="243" y="1"/>
                  </a:lnTo>
                  <a:lnTo>
                    <a:pt x="122" y="1"/>
                  </a:lnTo>
                  <a:lnTo>
                    <a:pt x="122" y="244"/>
                  </a:lnTo>
                  <a:lnTo>
                    <a:pt x="0" y="244"/>
                  </a:lnTo>
                  <a:lnTo>
                    <a:pt x="0" y="244"/>
                  </a:lnTo>
                  <a:lnTo>
                    <a:pt x="3527" y="244"/>
                  </a:lnTo>
                  <a:lnTo>
                    <a:pt x="35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2907;p40">
              <a:extLst>
                <a:ext uri="{FF2B5EF4-FFF2-40B4-BE49-F238E27FC236}">
                  <a16:creationId xmlns:a16="http://schemas.microsoft.com/office/drawing/2014/main" id="{23B03CA9-0490-CAC7-DEEB-A41B7024F07D}"/>
                </a:ext>
              </a:extLst>
            </p:cNvPr>
            <p:cNvSpPr/>
            <p:nvPr/>
          </p:nvSpPr>
          <p:spPr>
            <a:xfrm>
              <a:off x="1982153" y="2843878"/>
              <a:ext cx="60883" cy="4360"/>
            </a:xfrm>
            <a:custGeom>
              <a:avLst/>
              <a:gdLst/>
              <a:ahLst/>
              <a:cxnLst/>
              <a:rect l="l" t="t" r="r" b="b"/>
              <a:pathLst>
                <a:path w="3407" h="244" extrusionOk="0">
                  <a:moveTo>
                    <a:pt x="1" y="1"/>
                  </a:moveTo>
                  <a:lnTo>
                    <a:pt x="1" y="244"/>
                  </a:lnTo>
                  <a:lnTo>
                    <a:pt x="3406" y="244"/>
                  </a:lnTo>
                  <a:lnTo>
                    <a:pt x="3406"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2908;p40">
              <a:extLst>
                <a:ext uri="{FF2B5EF4-FFF2-40B4-BE49-F238E27FC236}">
                  <a16:creationId xmlns:a16="http://schemas.microsoft.com/office/drawing/2014/main" id="{52D6A6E4-15E1-F5B4-660B-C79BB0C017C2}"/>
                </a:ext>
              </a:extLst>
            </p:cNvPr>
            <p:cNvSpPr/>
            <p:nvPr/>
          </p:nvSpPr>
          <p:spPr>
            <a:xfrm>
              <a:off x="1982153" y="2843878"/>
              <a:ext cx="60883" cy="4360"/>
            </a:xfrm>
            <a:custGeom>
              <a:avLst/>
              <a:gdLst/>
              <a:ahLst/>
              <a:cxnLst/>
              <a:rect l="l" t="t" r="r" b="b"/>
              <a:pathLst>
                <a:path w="3407" h="244" fill="none" extrusionOk="0">
                  <a:moveTo>
                    <a:pt x="3406" y="1"/>
                  </a:moveTo>
                  <a:lnTo>
                    <a:pt x="3285" y="1"/>
                  </a:lnTo>
                  <a:lnTo>
                    <a:pt x="1" y="1"/>
                  </a:lnTo>
                  <a:lnTo>
                    <a:pt x="1" y="244"/>
                  </a:lnTo>
                  <a:lnTo>
                    <a:pt x="1" y="244"/>
                  </a:lnTo>
                  <a:lnTo>
                    <a:pt x="3406" y="244"/>
                  </a:lnTo>
                  <a:lnTo>
                    <a:pt x="3406" y="244"/>
                  </a:lnTo>
                  <a:lnTo>
                    <a:pt x="3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2909;p40">
              <a:extLst>
                <a:ext uri="{FF2B5EF4-FFF2-40B4-BE49-F238E27FC236}">
                  <a16:creationId xmlns:a16="http://schemas.microsoft.com/office/drawing/2014/main" id="{6E07507A-3854-BE3F-0F87-ACABDA1F253D}"/>
                </a:ext>
              </a:extLst>
            </p:cNvPr>
            <p:cNvSpPr/>
            <p:nvPr/>
          </p:nvSpPr>
          <p:spPr>
            <a:xfrm>
              <a:off x="1938693" y="2798238"/>
              <a:ext cx="43478" cy="4360"/>
            </a:xfrm>
            <a:custGeom>
              <a:avLst/>
              <a:gdLst/>
              <a:ahLst/>
              <a:cxnLst/>
              <a:rect l="l" t="t" r="r" b="b"/>
              <a:pathLst>
                <a:path w="2433" h="244" extrusionOk="0">
                  <a:moveTo>
                    <a:pt x="0" y="1"/>
                  </a:moveTo>
                  <a:lnTo>
                    <a:pt x="0" y="244"/>
                  </a:lnTo>
                  <a:lnTo>
                    <a:pt x="2433" y="244"/>
                  </a:lnTo>
                  <a:lnTo>
                    <a:pt x="2433"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2910;p40">
              <a:extLst>
                <a:ext uri="{FF2B5EF4-FFF2-40B4-BE49-F238E27FC236}">
                  <a16:creationId xmlns:a16="http://schemas.microsoft.com/office/drawing/2014/main" id="{1C464B00-BB8D-6EEC-BED0-109E2208C23E}"/>
                </a:ext>
              </a:extLst>
            </p:cNvPr>
            <p:cNvSpPr/>
            <p:nvPr/>
          </p:nvSpPr>
          <p:spPr>
            <a:xfrm>
              <a:off x="1938693" y="2798238"/>
              <a:ext cx="43478" cy="4360"/>
            </a:xfrm>
            <a:custGeom>
              <a:avLst/>
              <a:gdLst/>
              <a:ahLst/>
              <a:cxnLst/>
              <a:rect l="l" t="t" r="r" b="b"/>
              <a:pathLst>
                <a:path w="2433" h="244" fill="none" extrusionOk="0">
                  <a:moveTo>
                    <a:pt x="2433" y="1"/>
                  </a:moveTo>
                  <a:lnTo>
                    <a:pt x="2433" y="1"/>
                  </a:lnTo>
                  <a:lnTo>
                    <a:pt x="2190" y="1"/>
                  </a:lnTo>
                  <a:lnTo>
                    <a:pt x="0" y="1"/>
                  </a:lnTo>
                  <a:lnTo>
                    <a:pt x="0" y="244"/>
                  </a:lnTo>
                  <a:lnTo>
                    <a:pt x="2311" y="244"/>
                  </a:lnTo>
                  <a:lnTo>
                    <a:pt x="2311" y="244"/>
                  </a:lnTo>
                  <a:lnTo>
                    <a:pt x="2433" y="244"/>
                  </a:lnTo>
                  <a:lnTo>
                    <a:pt x="24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2911;p40">
              <a:extLst>
                <a:ext uri="{FF2B5EF4-FFF2-40B4-BE49-F238E27FC236}">
                  <a16:creationId xmlns:a16="http://schemas.microsoft.com/office/drawing/2014/main" id="{8F0FCC32-94FF-96E1-0B98-83105919287B}"/>
                </a:ext>
              </a:extLst>
            </p:cNvPr>
            <p:cNvSpPr/>
            <p:nvPr/>
          </p:nvSpPr>
          <p:spPr>
            <a:xfrm>
              <a:off x="1938693" y="2848238"/>
              <a:ext cx="43478" cy="41298"/>
            </a:xfrm>
            <a:custGeom>
              <a:avLst/>
              <a:gdLst/>
              <a:ahLst/>
              <a:cxnLst/>
              <a:rect l="l" t="t" r="r" b="b"/>
              <a:pathLst>
                <a:path w="2433" h="2311" extrusionOk="0">
                  <a:moveTo>
                    <a:pt x="2190" y="0"/>
                  </a:moveTo>
                  <a:lnTo>
                    <a:pt x="2190" y="2189"/>
                  </a:lnTo>
                  <a:lnTo>
                    <a:pt x="0" y="2189"/>
                  </a:lnTo>
                  <a:lnTo>
                    <a:pt x="0" y="2311"/>
                  </a:lnTo>
                  <a:lnTo>
                    <a:pt x="2433" y="2311"/>
                  </a:lnTo>
                  <a:lnTo>
                    <a:pt x="2433"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2912;p40">
              <a:extLst>
                <a:ext uri="{FF2B5EF4-FFF2-40B4-BE49-F238E27FC236}">
                  <a16:creationId xmlns:a16="http://schemas.microsoft.com/office/drawing/2014/main" id="{7A38263E-0049-BB6C-B020-27646C41D05B}"/>
                </a:ext>
              </a:extLst>
            </p:cNvPr>
            <p:cNvSpPr/>
            <p:nvPr/>
          </p:nvSpPr>
          <p:spPr>
            <a:xfrm>
              <a:off x="1938693" y="2848238"/>
              <a:ext cx="43478" cy="41298"/>
            </a:xfrm>
            <a:custGeom>
              <a:avLst/>
              <a:gdLst/>
              <a:ahLst/>
              <a:cxnLst/>
              <a:rect l="l" t="t" r="r" b="b"/>
              <a:pathLst>
                <a:path w="2433" h="2311" fill="none" extrusionOk="0">
                  <a:moveTo>
                    <a:pt x="2433" y="0"/>
                  </a:moveTo>
                  <a:lnTo>
                    <a:pt x="2311" y="0"/>
                  </a:lnTo>
                  <a:lnTo>
                    <a:pt x="0" y="0"/>
                  </a:lnTo>
                  <a:lnTo>
                    <a:pt x="2190" y="0"/>
                  </a:lnTo>
                  <a:lnTo>
                    <a:pt x="2190" y="2189"/>
                  </a:lnTo>
                  <a:lnTo>
                    <a:pt x="0" y="2189"/>
                  </a:lnTo>
                  <a:lnTo>
                    <a:pt x="0" y="2311"/>
                  </a:lnTo>
                  <a:lnTo>
                    <a:pt x="2433" y="2311"/>
                  </a:lnTo>
                  <a:lnTo>
                    <a:pt x="2433" y="0"/>
                  </a:lnTo>
                  <a:lnTo>
                    <a:pt x="24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2913;p40">
              <a:extLst>
                <a:ext uri="{FF2B5EF4-FFF2-40B4-BE49-F238E27FC236}">
                  <a16:creationId xmlns:a16="http://schemas.microsoft.com/office/drawing/2014/main" id="{4B39ACB3-FDF9-9ED7-B10C-625024B42AD8}"/>
                </a:ext>
              </a:extLst>
            </p:cNvPr>
            <p:cNvSpPr/>
            <p:nvPr/>
          </p:nvSpPr>
          <p:spPr>
            <a:xfrm>
              <a:off x="1938693" y="2843878"/>
              <a:ext cx="43478" cy="4360"/>
            </a:xfrm>
            <a:custGeom>
              <a:avLst/>
              <a:gdLst/>
              <a:ahLst/>
              <a:cxnLst/>
              <a:rect l="l" t="t" r="r" b="b"/>
              <a:pathLst>
                <a:path w="2433" h="244" extrusionOk="0">
                  <a:moveTo>
                    <a:pt x="0" y="1"/>
                  </a:moveTo>
                  <a:lnTo>
                    <a:pt x="0" y="244"/>
                  </a:lnTo>
                  <a:lnTo>
                    <a:pt x="2433" y="244"/>
                  </a:lnTo>
                  <a:lnTo>
                    <a:pt x="2433"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2914;p40">
              <a:extLst>
                <a:ext uri="{FF2B5EF4-FFF2-40B4-BE49-F238E27FC236}">
                  <a16:creationId xmlns:a16="http://schemas.microsoft.com/office/drawing/2014/main" id="{5EF649D9-8317-EB40-0E22-4E17622A2BFB}"/>
                </a:ext>
              </a:extLst>
            </p:cNvPr>
            <p:cNvSpPr/>
            <p:nvPr/>
          </p:nvSpPr>
          <p:spPr>
            <a:xfrm>
              <a:off x="1938693" y="2843878"/>
              <a:ext cx="43478" cy="4360"/>
            </a:xfrm>
            <a:custGeom>
              <a:avLst/>
              <a:gdLst/>
              <a:ahLst/>
              <a:cxnLst/>
              <a:rect l="l" t="t" r="r" b="b"/>
              <a:pathLst>
                <a:path w="2433" h="244" fill="none" extrusionOk="0">
                  <a:moveTo>
                    <a:pt x="2433" y="1"/>
                  </a:moveTo>
                  <a:lnTo>
                    <a:pt x="0" y="1"/>
                  </a:lnTo>
                  <a:lnTo>
                    <a:pt x="0" y="244"/>
                  </a:lnTo>
                  <a:lnTo>
                    <a:pt x="2311" y="244"/>
                  </a:lnTo>
                  <a:lnTo>
                    <a:pt x="2433" y="244"/>
                  </a:lnTo>
                  <a:lnTo>
                    <a:pt x="24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2915;p40">
              <a:extLst>
                <a:ext uri="{FF2B5EF4-FFF2-40B4-BE49-F238E27FC236}">
                  <a16:creationId xmlns:a16="http://schemas.microsoft.com/office/drawing/2014/main" id="{9B056A30-2B7D-B329-82A7-445AB6C4D5AA}"/>
                </a:ext>
              </a:extLst>
            </p:cNvPr>
            <p:cNvSpPr/>
            <p:nvPr/>
          </p:nvSpPr>
          <p:spPr>
            <a:xfrm>
              <a:off x="1938693" y="2889518"/>
              <a:ext cx="104343" cy="47838"/>
            </a:xfrm>
            <a:custGeom>
              <a:avLst/>
              <a:gdLst/>
              <a:ahLst/>
              <a:cxnLst/>
              <a:rect l="l" t="t" r="r" b="b"/>
              <a:pathLst>
                <a:path w="5839" h="2677" extrusionOk="0">
                  <a:moveTo>
                    <a:pt x="0" y="1"/>
                  </a:moveTo>
                  <a:lnTo>
                    <a:pt x="0" y="244"/>
                  </a:lnTo>
                  <a:lnTo>
                    <a:pt x="5717" y="244"/>
                  </a:lnTo>
                  <a:lnTo>
                    <a:pt x="5717" y="2433"/>
                  </a:lnTo>
                  <a:lnTo>
                    <a:pt x="0" y="2433"/>
                  </a:lnTo>
                  <a:lnTo>
                    <a:pt x="0" y="2555"/>
                  </a:lnTo>
                  <a:lnTo>
                    <a:pt x="2433" y="2555"/>
                  </a:lnTo>
                  <a:lnTo>
                    <a:pt x="2433" y="2676"/>
                  </a:lnTo>
                  <a:lnTo>
                    <a:pt x="5838" y="2676"/>
                  </a:lnTo>
                  <a:lnTo>
                    <a:pt x="5838"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2916;p40">
              <a:extLst>
                <a:ext uri="{FF2B5EF4-FFF2-40B4-BE49-F238E27FC236}">
                  <a16:creationId xmlns:a16="http://schemas.microsoft.com/office/drawing/2014/main" id="{6293B262-FAD7-CF84-B67A-B68FA1CC1E44}"/>
                </a:ext>
              </a:extLst>
            </p:cNvPr>
            <p:cNvSpPr/>
            <p:nvPr/>
          </p:nvSpPr>
          <p:spPr>
            <a:xfrm>
              <a:off x="1938693" y="2889518"/>
              <a:ext cx="104343" cy="47838"/>
            </a:xfrm>
            <a:custGeom>
              <a:avLst/>
              <a:gdLst/>
              <a:ahLst/>
              <a:cxnLst/>
              <a:rect l="l" t="t" r="r" b="b"/>
              <a:pathLst>
                <a:path w="5839" h="2677" fill="none" extrusionOk="0">
                  <a:moveTo>
                    <a:pt x="5838" y="1"/>
                  </a:moveTo>
                  <a:lnTo>
                    <a:pt x="2433" y="1"/>
                  </a:lnTo>
                  <a:lnTo>
                    <a:pt x="0" y="1"/>
                  </a:lnTo>
                  <a:lnTo>
                    <a:pt x="0" y="244"/>
                  </a:lnTo>
                  <a:lnTo>
                    <a:pt x="5717" y="244"/>
                  </a:lnTo>
                  <a:lnTo>
                    <a:pt x="5717" y="2433"/>
                  </a:lnTo>
                  <a:lnTo>
                    <a:pt x="0" y="2433"/>
                  </a:lnTo>
                  <a:lnTo>
                    <a:pt x="0" y="2555"/>
                  </a:lnTo>
                  <a:lnTo>
                    <a:pt x="2433" y="2555"/>
                  </a:lnTo>
                  <a:lnTo>
                    <a:pt x="2433" y="2676"/>
                  </a:lnTo>
                  <a:lnTo>
                    <a:pt x="5838" y="2676"/>
                  </a:lnTo>
                  <a:lnTo>
                    <a:pt x="58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2917;p40">
              <a:extLst>
                <a:ext uri="{FF2B5EF4-FFF2-40B4-BE49-F238E27FC236}">
                  <a16:creationId xmlns:a16="http://schemas.microsoft.com/office/drawing/2014/main" id="{658E2415-A834-FA56-CD47-1A3BD678DFD7}"/>
                </a:ext>
              </a:extLst>
            </p:cNvPr>
            <p:cNvSpPr/>
            <p:nvPr/>
          </p:nvSpPr>
          <p:spPr>
            <a:xfrm>
              <a:off x="1938693" y="2935158"/>
              <a:ext cx="43478" cy="43496"/>
            </a:xfrm>
            <a:custGeom>
              <a:avLst/>
              <a:gdLst/>
              <a:ahLst/>
              <a:cxnLst/>
              <a:rect l="l" t="t" r="r" b="b"/>
              <a:pathLst>
                <a:path w="2433" h="2434" extrusionOk="0">
                  <a:moveTo>
                    <a:pt x="0" y="1"/>
                  </a:moveTo>
                  <a:lnTo>
                    <a:pt x="0" y="244"/>
                  </a:lnTo>
                  <a:lnTo>
                    <a:pt x="2190" y="244"/>
                  </a:lnTo>
                  <a:lnTo>
                    <a:pt x="2190" y="2433"/>
                  </a:lnTo>
                  <a:lnTo>
                    <a:pt x="2433" y="2433"/>
                  </a:lnTo>
                  <a:lnTo>
                    <a:pt x="2433" y="122"/>
                  </a:lnTo>
                  <a:lnTo>
                    <a:pt x="2433"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2918;p40">
              <a:extLst>
                <a:ext uri="{FF2B5EF4-FFF2-40B4-BE49-F238E27FC236}">
                  <a16:creationId xmlns:a16="http://schemas.microsoft.com/office/drawing/2014/main" id="{B7DC9D5F-40CF-84D5-E6C9-D8E56439737E}"/>
                </a:ext>
              </a:extLst>
            </p:cNvPr>
            <p:cNvSpPr/>
            <p:nvPr/>
          </p:nvSpPr>
          <p:spPr>
            <a:xfrm>
              <a:off x="1938693" y="2935158"/>
              <a:ext cx="43478" cy="43496"/>
            </a:xfrm>
            <a:custGeom>
              <a:avLst/>
              <a:gdLst/>
              <a:ahLst/>
              <a:cxnLst/>
              <a:rect l="l" t="t" r="r" b="b"/>
              <a:pathLst>
                <a:path w="2433" h="2434" fill="none" extrusionOk="0">
                  <a:moveTo>
                    <a:pt x="2433" y="1"/>
                  </a:moveTo>
                  <a:lnTo>
                    <a:pt x="0" y="1"/>
                  </a:lnTo>
                  <a:lnTo>
                    <a:pt x="0" y="244"/>
                  </a:lnTo>
                  <a:lnTo>
                    <a:pt x="2190" y="244"/>
                  </a:lnTo>
                  <a:lnTo>
                    <a:pt x="2190" y="2433"/>
                  </a:lnTo>
                  <a:lnTo>
                    <a:pt x="2433" y="2433"/>
                  </a:lnTo>
                  <a:lnTo>
                    <a:pt x="2433" y="122"/>
                  </a:lnTo>
                  <a:lnTo>
                    <a:pt x="24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2919;p40">
              <a:extLst>
                <a:ext uri="{FF2B5EF4-FFF2-40B4-BE49-F238E27FC236}">
                  <a16:creationId xmlns:a16="http://schemas.microsoft.com/office/drawing/2014/main" id="{9F08BA36-C1FB-D4E7-E82A-692B12012B77}"/>
                </a:ext>
              </a:extLst>
            </p:cNvPr>
            <p:cNvSpPr/>
            <p:nvPr/>
          </p:nvSpPr>
          <p:spPr>
            <a:xfrm>
              <a:off x="2040838" y="2985158"/>
              <a:ext cx="2198" cy="39135"/>
            </a:xfrm>
            <a:custGeom>
              <a:avLst/>
              <a:gdLst/>
              <a:ahLst/>
              <a:cxnLst/>
              <a:rect l="l" t="t" r="r" b="b"/>
              <a:pathLst>
                <a:path w="123" h="2190" extrusionOk="0">
                  <a:moveTo>
                    <a:pt x="1" y="0"/>
                  </a:moveTo>
                  <a:lnTo>
                    <a:pt x="1" y="2189"/>
                  </a:lnTo>
                  <a:lnTo>
                    <a:pt x="122" y="2189"/>
                  </a:lnTo>
                  <a:lnTo>
                    <a:pt x="122"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2920;p40">
              <a:extLst>
                <a:ext uri="{FF2B5EF4-FFF2-40B4-BE49-F238E27FC236}">
                  <a16:creationId xmlns:a16="http://schemas.microsoft.com/office/drawing/2014/main" id="{9F17335D-09E4-B9C2-B804-38B69818EA69}"/>
                </a:ext>
              </a:extLst>
            </p:cNvPr>
            <p:cNvSpPr/>
            <p:nvPr/>
          </p:nvSpPr>
          <p:spPr>
            <a:xfrm>
              <a:off x="1938693" y="2985158"/>
              <a:ext cx="104343" cy="39135"/>
            </a:xfrm>
            <a:custGeom>
              <a:avLst/>
              <a:gdLst/>
              <a:ahLst/>
              <a:cxnLst/>
              <a:rect l="l" t="t" r="r" b="b"/>
              <a:pathLst>
                <a:path w="5839" h="2190" fill="none" extrusionOk="0">
                  <a:moveTo>
                    <a:pt x="5838" y="0"/>
                  </a:moveTo>
                  <a:lnTo>
                    <a:pt x="5838" y="0"/>
                  </a:lnTo>
                  <a:lnTo>
                    <a:pt x="2311" y="0"/>
                  </a:lnTo>
                  <a:lnTo>
                    <a:pt x="0" y="0"/>
                  </a:lnTo>
                  <a:lnTo>
                    <a:pt x="5717" y="0"/>
                  </a:lnTo>
                  <a:lnTo>
                    <a:pt x="5717" y="2189"/>
                  </a:lnTo>
                  <a:lnTo>
                    <a:pt x="5838" y="2189"/>
                  </a:lnTo>
                  <a:lnTo>
                    <a:pt x="58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2921;p40">
              <a:extLst>
                <a:ext uri="{FF2B5EF4-FFF2-40B4-BE49-F238E27FC236}">
                  <a16:creationId xmlns:a16="http://schemas.microsoft.com/office/drawing/2014/main" id="{3762B1CA-3DF3-773B-55A0-7AC561AB5BF0}"/>
                </a:ext>
              </a:extLst>
            </p:cNvPr>
            <p:cNvSpPr/>
            <p:nvPr/>
          </p:nvSpPr>
          <p:spPr>
            <a:xfrm>
              <a:off x="1979991" y="2978635"/>
              <a:ext cx="63045" cy="6540"/>
            </a:xfrm>
            <a:custGeom>
              <a:avLst/>
              <a:gdLst/>
              <a:ahLst/>
              <a:cxnLst/>
              <a:rect l="l" t="t" r="r" b="b"/>
              <a:pathLst>
                <a:path w="3528" h="366" extrusionOk="0">
                  <a:moveTo>
                    <a:pt x="122" y="0"/>
                  </a:moveTo>
                  <a:lnTo>
                    <a:pt x="122" y="243"/>
                  </a:lnTo>
                  <a:lnTo>
                    <a:pt x="0" y="365"/>
                  </a:lnTo>
                  <a:lnTo>
                    <a:pt x="3527" y="365"/>
                  </a:lnTo>
                  <a:lnTo>
                    <a:pt x="3527"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2922;p40">
              <a:extLst>
                <a:ext uri="{FF2B5EF4-FFF2-40B4-BE49-F238E27FC236}">
                  <a16:creationId xmlns:a16="http://schemas.microsoft.com/office/drawing/2014/main" id="{563093A0-8944-1706-FD72-58B38E1F61E9}"/>
                </a:ext>
              </a:extLst>
            </p:cNvPr>
            <p:cNvSpPr/>
            <p:nvPr/>
          </p:nvSpPr>
          <p:spPr>
            <a:xfrm>
              <a:off x="1979991" y="2978635"/>
              <a:ext cx="63045" cy="6540"/>
            </a:xfrm>
            <a:custGeom>
              <a:avLst/>
              <a:gdLst/>
              <a:ahLst/>
              <a:cxnLst/>
              <a:rect l="l" t="t" r="r" b="b"/>
              <a:pathLst>
                <a:path w="3528" h="366" fill="none" extrusionOk="0">
                  <a:moveTo>
                    <a:pt x="3527" y="0"/>
                  </a:moveTo>
                  <a:lnTo>
                    <a:pt x="243" y="0"/>
                  </a:lnTo>
                  <a:lnTo>
                    <a:pt x="122" y="0"/>
                  </a:lnTo>
                  <a:lnTo>
                    <a:pt x="122" y="243"/>
                  </a:lnTo>
                  <a:lnTo>
                    <a:pt x="0" y="365"/>
                  </a:lnTo>
                  <a:lnTo>
                    <a:pt x="0" y="365"/>
                  </a:lnTo>
                  <a:lnTo>
                    <a:pt x="3527" y="365"/>
                  </a:lnTo>
                  <a:lnTo>
                    <a:pt x="35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2923;p40">
              <a:extLst>
                <a:ext uri="{FF2B5EF4-FFF2-40B4-BE49-F238E27FC236}">
                  <a16:creationId xmlns:a16="http://schemas.microsoft.com/office/drawing/2014/main" id="{4004E5A0-04D7-5913-16DC-6812E9B8BE3E}"/>
                </a:ext>
              </a:extLst>
            </p:cNvPr>
            <p:cNvSpPr/>
            <p:nvPr/>
          </p:nvSpPr>
          <p:spPr>
            <a:xfrm>
              <a:off x="1982153" y="3024275"/>
              <a:ext cx="60883" cy="4360"/>
            </a:xfrm>
            <a:custGeom>
              <a:avLst/>
              <a:gdLst/>
              <a:ahLst/>
              <a:cxnLst/>
              <a:rect l="l" t="t" r="r" b="b"/>
              <a:pathLst>
                <a:path w="3407" h="244" extrusionOk="0">
                  <a:moveTo>
                    <a:pt x="1" y="0"/>
                  </a:moveTo>
                  <a:lnTo>
                    <a:pt x="1" y="243"/>
                  </a:lnTo>
                  <a:lnTo>
                    <a:pt x="3406" y="243"/>
                  </a:lnTo>
                  <a:lnTo>
                    <a:pt x="3406"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2924;p40">
              <a:extLst>
                <a:ext uri="{FF2B5EF4-FFF2-40B4-BE49-F238E27FC236}">
                  <a16:creationId xmlns:a16="http://schemas.microsoft.com/office/drawing/2014/main" id="{EB8C8CAC-0378-BADC-06A7-2FB1C178B321}"/>
                </a:ext>
              </a:extLst>
            </p:cNvPr>
            <p:cNvSpPr/>
            <p:nvPr/>
          </p:nvSpPr>
          <p:spPr>
            <a:xfrm>
              <a:off x="1982153" y="3024275"/>
              <a:ext cx="60883" cy="4360"/>
            </a:xfrm>
            <a:custGeom>
              <a:avLst/>
              <a:gdLst/>
              <a:ahLst/>
              <a:cxnLst/>
              <a:rect l="l" t="t" r="r" b="b"/>
              <a:pathLst>
                <a:path w="3407" h="244" fill="none" extrusionOk="0">
                  <a:moveTo>
                    <a:pt x="3406" y="0"/>
                  </a:moveTo>
                  <a:lnTo>
                    <a:pt x="3285" y="0"/>
                  </a:lnTo>
                  <a:lnTo>
                    <a:pt x="1" y="0"/>
                  </a:lnTo>
                  <a:lnTo>
                    <a:pt x="1" y="243"/>
                  </a:lnTo>
                  <a:lnTo>
                    <a:pt x="1" y="243"/>
                  </a:lnTo>
                  <a:lnTo>
                    <a:pt x="3406" y="243"/>
                  </a:lnTo>
                  <a:lnTo>
                    <a:pt x="3406" y="243"/>
                  </a:lnTo>
                  <a:lnTo>
                    <a:pt x="34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2925;p40">
              <a:extLst>
                <a:ext uri="{FF2B5EF4-FFF2-40B4-BE49-F238E27FC236}">
                  <a16:creationId xmlns:a16="http://schemas.microsoft.com/office/drawing/2014/main" id="{0914BE86-B562-0787-37AA-40ACA1109B69}"/>
                </a:ext>
              </a:extLst>
            </p:cNvPr>
            <p:cNvSpPr/>
            <p:nvPr/>
          </p:nvSpPr>
          <p:spPr>
            <a:xfrm>
              <a:off x="1938693" y="2978635"/>
              <a:ext cx="43478" cy="6540"/>
            </a:xfrm>
            <a:custGeom>
              <a:avLst/>
              <a:gdLst/>
              <a:ahLst/>
              <a:cxnLst/>
              <a:rect l="l" t="t" r="r" b="b"/>
              <a:pathLst>
                <a:path w="2433" h="366" extrusionOk="0">
                  <a:moveTo>
                    <a:pt x="0" y="0"/>
                  </a:moveTo>
                  <a:lnTo>
                    <a:pt x="0" y="365"/>
                  </a:lnTo>
                  <a:lnTo>
                    <a:pt x="2311" y="365"/>
                  </a:lnTo>
                  <a:lnTo>
                    <a:pt x="2433" y="243"/>
                  </a:lnTo>
                  <a:lnTo>
                    <a:pt x="2433"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2926;p40">
              <a:extLst>
                <a:ext uri="{FF2B5EF4-FFF2-40B4-BE49-F238E27FC236}">
                  <a16:creationId xmlns:a16="http://schemas.microsoft.com/office/drawing/2014/main" id="{16EB29BA-078D-8C95-C00E-90E169BE2C00}"/>
                </a:ext>
              </a:extLst>
            </p:cNvPr>
            <p:cNvSpPr/>
            <p:nvPr/>
          </p:nvSpPr>
          <p:spPr>
            <a:xfrm>
              <a:off x="1938693" y="2978635"/>
              <a:ext cx="43478" cy="6540"/>
            </a:xfrm>
            <a:custGeom>
              <a:avLst/>
              <a:gdLst/>
              <a:ahLst/>
              <a:cxnLst/>
              <a:rect l="l" t="t" r="r" b="b"/>
              <a:pathLst>
                <a:path w="2433" h="366" fill="none" extrusionOk="0">
                  <a:moveTo>
                    <a:pt x="2433" y="0"/>
                  </a:moveTo>
                  <a:lnTo>
                    <a:pt x="2433" y="0"/>
                  </a:lnTo>
                  <a:lnTo>
                    <a:pt x="2190" y="0"/>
                  </a:lnTo>
                  <a:lnTo>
                    <a:pt x="0" y="0"/>
                  </a:lnTo>
                  <a:lnTo>
                    <a:pt x="0" y="365"/>
                  </a:lnTo>
                  <a:lnTo>
                    <a:pt x="2311" y="365"/>
                  </a:lnTo>
                  <a:lnTo>
                    <a:pt x="2311" y="365"/>
                  </a:lnTo>
                  <a:lnTo>
                    <a:pt x="2433" y="243"/>
                  </a:lnTo>
                  <a:lnTo>
                    <a:pt x="24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2927;p40">
              <a:extLst>
                <a:ext uri="{FF2B5EF4-FFF2-40B4-BE49-F238E27FC236}">
                  <a16:creationId xmlns:a16="http://schemas.microsoft.com/office/drawing/2014/main" id="{D14EFDE8-D4D1-EB2E-F4A3-43DC2A6AEAFD}"/>
                </a:ext>
              </a:extLst>
            </p:cNvPr>
            <p:cNvSpPr/>
            <p:nvPr/>
          </p:nvSpPr>
          <p:spPr>
            <a:xfrm>
              <a:off x="1977811" y="3028618"/>
              <a:ext cx="4360" cy="41315"/>
            </a:xfrm>
            <a:custGeom>
              <a:avLst/>
              <a:gdLst/>
              <a:ahLst/>
              <a:cxnLst/>
              <a:rect l="l" t="t" r="r" b="b"/>
              <a:pathLst>
                <a:path w="244" h="2312" extrusionOk="0">
                  <a:moveTo>
                    <a:pt x="1" y="0"/>
                  </a:moveTo>
                  <a:lnTo>
                    <a:pt x="1" y="2311"/>
                  </a:lnTo>
                  <a:lnTo>
                    <a:pt x="244" y="2311"/>
                  </a:lnTo>
                  <a:lnTo>
                    <a:pt x="244"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2928;p40">
              <a:extLst>
                <a:ext uri="{FF2B5EF4-FFF2-40B4-BE49-F238E27FC236}">
                  <a16:creationId xmlns:a16="http://schemas.microsoft.com/office/drawing/2014/main" id="{AE7AF01E-FCDE-D660-6B45-E8052DAED26E}"/>
                </a:ext>
              </a:extLst>
            </p:cNvPr>
            <p:cNvSpPr/>
            <p:nvPr/>
          </p:nvSpPr>
          <p:spPr>
            <a:xfrm>
              <a:off x="1882188" y="3028618"/>
              <a:ext cx="99983" cy="41315"/>
            </a:xfrm>
            <a:custGeom>
              <a:avLst/>
              <a:gdLst/>
              <a:ahLst/>
              <a:cxnLst/>
              <a:rect l="l" t="t" r="r" b="b"/>
              <a:pathLst>
                <a:path w="5595" h="2312" fill="none" extrusionOk="0">
                  <a:moveTo>
                    <a:pt x="5595" y="0"/>
                  </a:moveTo>
                  <a:lnTo>
                    <a:pt x="5473" y="0"/>
                  </a:lnTo>
                  <a:lnTo>
                    <a:pt x="3162" y="0"/>
                  </a:lnTo>
                  <a:lnTo>
                    <a:pt x="5352" y="0"/>
                  </a:lnTo>
                  <a:lnTo>
                    <a:pt x="5352" y="2311"/>
                  </a:lnTo>
                  <a:lnTo>
                    <a:pt x="0" y="2311"/>
                  </a:lnTo>
                  <a:lnTo>
                    <a:pt x="0" y="2311"/>
                  </a:lnTo>
                  <a:lnTo>
                    <a:pt x="365" y="2311"/>
                  </a:lnTo>
                  <a:lnTo>
                    <a:pt x="5595" y="2311"/>
                  </a:lnTo>
                  <a:lnTo>
                    <a:pt x="5595" y="0"/>
                  </a:lnTo>
                  <a:lnTo>
                    <a:pt x="55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2929;p40">
              <a:extLst>
                <a:ext uri="{FF2B5EF4-FFF2-40B4-BE49-F238E27FC236}">
                  <a16:creationId xmlns:a16="http://schemas.microsoft.com/office/drawing/2014/main" id="{C35412DA-F7B7-B8B4-BACE-B76D110293B6}"/>
                </a:ext>
              </a:extLst>
            </p:cNvPr>
            <p:cNvSpPr/>
            <p:nvPr/>
          </p:nvSpPr>
          <p:spPr>
            <a:xfrm>
              <a:off x="1938693" y="3024275"/>
              <a:ext cx="43478" cy="4360"/>
            </a:xfrm>
            <a:custGeom>
              <a:avLst/>
              <a:gdLst/>
              <a:ahLst/>
              <a:cxnLst/>
              <a:rect l="l" t="t" r="r" b="b"/>
              <a:pathLst>
                <a:path w="2433" h="244" extrusionOk="0">
                  <a:moveTo>
                    <a:pt x="0" y="0"/>
                  </a:moveTo>
                  <a:lnTo>
                    <a:pt x="0" y="243"/>
                  </a:lnTo>
                  <a:lnTo>
                    <a:pt x="2433" y="243"/>
                  </a:lnTo>
                  <a:lnTo>
                    <a:pt x="2433"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2930;p40">
              <a:extLst>
                <a:ext uri="{FF2B5EF4-FFF2-40B4-BE49-F238E27FC236}">
                  <a16:creationId xmlns:a16="http://schemas.microsoft.com/office/drawing/2014/main" id="{8BFDF18F-C456-713E-DDAE-011C5C05550D}"/>
                </a:ext>
              </a:extLst>
            </p:cNvPr>
            <p:cNvSpPr/>
            <p:nvPr/>
          </p:nvSpPr>
          <p:spPr>
            <a:xfrm>
              <a:off x="1938693" y="3024275"/>
              <a:ext cx="43478" cy="4360"/>
            </a:xfrm>
            <a:custGeom>
              <a:avLst/>
              <a:gdLst/>
              <a:ahLst/>
              <a:cxnLst/>
              <a:rect l="l" t="t" r="r" b="b"/>
              <a:pathLst>
                <a:path w="2433" h="244" fill="none" extrusionOk="0">
                  <a:moveTo>
                    <a:pt x="2433" y="0"/>
                  </a:moveTo>
                  <a:lnTo>
                    <a:pt x="0" y="0"/>
                  </a:lnTo>
                  <a:lnTo>
                    <a:pt x="0" y="243"/>
                  </a:lnTo>
                  <a:lnTo>
                    <a:pt x="2311" y="243"/>
                  </a:lnTo>
                  <a:lnTo>
                    <a:pt x="2433" y="243"/>
                  </a:lnTo>
                  <a:lnTo>
                    <a:pt x="24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2931;p40">
              <a:extLst>
                <a:ext uri="{FF2B5EF4-FFF2-40B4-BE49-F238E27FC236}">
                  <a16:creationId xmlns:a16="http://schemas.microsoft.com/office/drawing/2014/main" id="{5C22ECB3-5944-21BA-CDB8-0E45B3FB3C02}"/>
                </a:ext>
              </a:extLst>
            </p:cNvPr>
            <p:cNvSpPr/>
            <p:nvPr/>
          </p:nvSpPr>
          <p:spPr>
            <a:xfrm>
              <a:off x="1882188" y="3069915"/>
              <a:ext cx="6540" cy="47820"/>
            </a:xfrm>
            <a:custGeom>
              <a:avLst/>
              <a:gdLst/>
              <a:ahLst/>
              <a:cxnLst/>
              <a:rect l="l" t="t" r="r" b="b"/>
              <a:pathLst>
                <a:path w="366" h="2676" extrusionOk="0">
                  <a:moveTo>
                    <a:pt x="0" y="0"/>
                  </a:moveTo>
                  <a:lnTo>
                    <a:pt x="0" y="243"/>
                  </a:lnTo>
                  <a:lnTo>
                    <a:pt x="365" y="243"/>
                  </a:lnTo>
                  <a:lnTo>
                    <a:pt x="365" y="0"/>
                  </a:lnTo>
                  <a:close/>
                  <a:moveTo>
                    <a:pt x="0" y="2554"/>
                  </a:moveTo>
                  <a:lnTo>
                    <a:pt x="0" y="2676"/>
                  </a:lnTo>
                  <a:lnTo>
                    <a:pt x="365" y="2676"/>
                  </a:lnTo>
                  <a:lnTo>
                    <a:pt x="365" y="2554"/>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2932;p40">
              <a:extLst>
                <a:ext uri="{FF2B5EF4-FFF2-40B4-BE49-F238E27FC236}">
                  <a16:creationId xmlns:a16="http://schemas.microsoft.com/office/drawing/2014/main" id="{F0860852-03FA-57D2-3D2D-5826E4825E7A}"/>
                </a:ext>
              </a:extLst>
            </p:cNvPr>
            <p:cNvSpPr/>
            <p:nvPr/>
          </p:nvSpPr>
          <p:spPr>
            <a:xfrm>
              <a:off x="1882188" y="3069915"/>
              <a:ext cx="6540" cy="47820"/>
            </a:xfrm>
            <a:custGeom>
              <a:avLst/>
              <a:gdLst/>
              <a:ahLst/>
              <a:cxnLst/>
              <a:rect l="l" t="t" r="r" b="b"/>
              <a:pathLst>
                <a:path w="366" h="2676" fill="none" extrusionOk="0">
                  <a:moveTo>
                    <a:pt x="365" y="0"/>
                  </a:moveTo>
                  <a:lnTo>
                    <a:pt x="0" y="0"/>
                  </a:lnTo>
                  <a:lnTo>
                    <a:pt x="0" y="243"/>
                  </a:lnTo>
                  <a:lnTo>
                    <a:pt x="365" y="243"/>
                  </a:lnTo>
                  <a:lnTo>
                    <a:pt x="365" y="2554"/>
                  </a:lnTo>
                  <a:lnTo>
                    <a:pt x="0" y="2554"/>
                  </a:lnTo>
                  <a:lnTo>
                    <a:pt x="0" y="2676"/>
                  </a:lnTo>
                  <a:lnTo>
                    <a:pt x="365" y="2676"/>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2933;p40">
              <a:extLst>
                <a:ext uri="{FF2B5EF4-FFF2-40B4-BE49-F238E27FC236}">
                  <a16:creationId xmlns:a16="http://schemas.microsoft.com/office/drawing/2014/main" id="{287886C9-ED5A-D813-EAF3-CC8B79AE3A43}"/>
                </a:ext>
              </a:extLst>
            </p:cNvPr>
            <p:cNvSpPr/>
            <p:nvPr/>
          </p:nvSpPr>
          <p:spPr>
            <a:xfrm>
              <a:off x="1888711" y="3069915"/>
              <a:ext cx="156488" cy="50000"/>
            </a:xfrm>
            <a:custGeom>
              <a:avLst/>
              <a:gdLst/>
              <a:ahLst/>
              <a:cxnLst/>
              <a:rect l="l" t="t" r="r" b="b"/>
              <a:pathLst>
                <a:path w="8757" h="2798" extrusionOk="0">
                  <a:moveTo>
                    <a:pt x="8514" y="243"/>
                  </a:moveTo>
                  <a:lnTo>
                    <a:pt x="8514" y="2554"/>
                  </a:lnTo>
                  <a:lnTo>
                    <a:pt x="244" y="2554"/>
                  </a:lnTo>
                  <a:lnTo>
                    <a:pt x="244" y="243"/>
                  </a:lnTo>
                  <a:close/>
                  <a:moveTo>
                    <a:pt x="0" y="0"/>
                  </a:moveTo>
                  <a:lnTo>
                    <a:pt x="0" y="2676"/>
                  </a:lnTo>
                  <a:lnTo>
                    <a:pt x="5230" y="2676"/>
                  </a:lnTo>
                  <a:lnTo>
                    <a:pt x="5230" y="2797"/>
                  </a:lnTo>
                  <a:lnTo>
                    <a:pt x="8757" y="2797"/>
                  </a:lnTo>
                  <a:lnTo>
                    <a:pt x="8757" y="2676"/>
                  </a:lnTo>
                  <a:lnTo>
                    <a:pt x="8757"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2934;p40">
              <a:extLst>
                <a:ext uri="{FF2B5EF4-FFF2-40B4-BE49-F238E27FC236}">
                  <a16:creationId xmlns:a16="http://schemas.microsoft.com/office/drawing/2014/main" id="{154CF41C-2E94-E575-1B78-C12379CDD0D7}"/>
                </a:ext>
              </a:extLst>
            </p:cNvPr>
            <p:cNvSpPr/>
            <p:nvPr/>
          </p:nvSpPr>
          <p:spPr>
            <a:xfrm>
              <a:off x="1893053" y="3074258"/>
              <a:ext cx="147803" cy="41315"/>
            </a:xfrm>
            <a:custGeom>
              <a:avLst/>
              <a:gdLst/>
              <a:ahLst/>
              <a:cxnLst/>
              <a:rect l="l" t="t" r="r" b="b"/>
              <a:pathLst>
                <a:path w="8271" h="2312" fill="none" extrusionOk="0">
                  <a:moveTo>
                    <a:pt x="1" y="2311"/>
                  </a:moveTo>
                  <a:lnTo>
                    <a:pt x="1" y="0"/>
                  </a:lnTo>
                  <a:lnTo>
                    <a:pt x="8271" y="0"/>
                  </a:lnTo>
                  <a:lnTo>
                    <a:pt x="8271" y="2311"/>
                  </a:lnTo>
                  <a:lnTo>
                    <a:pt x="1" y="23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2935;p40">
              <a:extLst>
                <a:ext uri="{FF2B5EF4-FFF2-40B4-BE49-F238E27FC236}">
                  <a16:creationId xmlns:a16="http://schemas.microsoft.com/office/drawing/2014/main" id="{EC30E8D5-5799-FB39-DEDC-A1E6810A1058}"/>
                </a:ext>
              </a:extLst>
            </p:cNvPr>
            <p:cNvSpPr/>
            <p:nvPr/>
          </p:nvSpPr>
          <p:spPr>
            <a:xfrm>
              <a:off x="1888711" y="3069915"/>
              <a:ext cx="156488" cy="50000"/>
            </a:xfrm>
            <a:custGeom>
              <a:avLst/>
              <a:gdLst/>
              <a:ahLst/>
              <a:cxnLst/>
              <a:rect l="l" t="t" r="r" b="b"/>
              <a:pathLst>
                <a:path w="8757" h="2798" fill="none" extrusionOk="0">
                  <a:moveTo>
                    <a:pt x="8757" y="0"/>
                  </a:moveTo>
                  <a:lnTo>
                    <a:pt x="5230" y="0"/>
                  </a:lnTo>
                  <a:lnTo>
                    <a:pt x="0" y="0"/>
                  </a:lnTo>
                  <a:lnTo>
                    <a:pt x="0" y="2676"/>
                  </a:lnTo>
                  <a:lnTo>
                    <a:pt x="5230" y="2676"/>
                  </a:lnTo>
                  <a:lnTo>
                    <a:pt x="5230" y="2797"/>
                  </a:lnTo>
                  <a:lnTo>
                    <a:pt x="8757" y="2797"/>
                  </a:lnTo>
                  <a:lnTo>
                    <a:pt x="8757" y="2676"/>
                  </a:lnTo>
                  <a:lnTo>
                    <a:pt x="87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2936;p40">
              <a:extLst>
                <a:ext uri="{FF2B5EF4-FFF2-40B4-BE49-F238E27FC236}">
                  <a16:creationId xmlns:a16="http://schemas.microsoft.com/office/drawing/2014/main" id="{6B622128-9041-B040-67FF-67206E20D1C4}"/>
                </a:ext>
              </a:extLst>
            </p:cNvPr>
            <p:cNvSpPr/>
            <p:nvPr/>
          </p:nvSpPr>
          <p:spPr>
            <a:xfrm>
              <a:off x="1882188" y="3117717"/>
              <a:ext cx="99983" cy="43496"/>
            </a:xfrm>
            <a:custGeom>
              <a:avLst/>
              <a:gdLst/>
              <a:ahLst/>
              <a:cxnLst/>
              <a:rect l="l" t="t" r="r" b="b"/>
              <a:pathLst>
                <a:path w="5595" h="2434" extrusionOk="0">
                  <a:moveTo>
                    <a:pt x="0" y="1"/>
                  </a:moveTo>
                  <a:lnTo>
                    <a:pt x="0" y="244"/>
                  </a:lnTo>
                  <a:lnTo>
                    <a:pt x="5352" y="244"/>
                  </a:lnTo>
                  <a:lnTo>
                    <a:pt x="5352" y="2433"/>
                  </a:lnTo>
                  <a:lnTo>
                    <a:pt x="5595" y="2433"/>
                  </a:lnTo>
                  <a:lnTo>
                    <a:pt x="5595" y="122"/>
                  </a:lnTo>
                  <a:lnTo>
                    <a:pt x="5595"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2937;p40">
              <a:extLst>
                <a:ext uri="{FF2B5EF4-FFF2-40B4-BE49-F238E27FC236}">
                  <a16:creationId xmlns:a16="http://schemas.microsoft.com/office/drawing/2014/main" id="{27356768-919A-A500-52A1-41435BA775B6}"/>
                </a:ext>
              </a:extLst>
            </p:cNvPr>
            <p:cNvSpPr/>
            <p:nvPr/>
          </p:nvSpPr>
          <p:spPr>
            <a:xfrm>
              <a:off x="1882188" y="3117717"/>
              <a:ext cx="99983" cy="43496"/>
            </a:xfrm>
            <a:custGeom>
              <a:avLst/>
              <a:gdLst/>
              <a:ahLst/>
              <a:cxnLst/>
              <a:rect l="l" t="t" r="r" b="b"/>
              <a:pathLst>
                <a:path w="5595" h="2434" fill="none" extrusionOk="0">
                  <a:moveTo>
                    <a:pt x="5595" y="1"/>
                  </a:moveTo>
                  <a:lnTo>
                    <a:pt x="365" y="1"/>
                  </a:lnTo>
                  <a:lnTo>
                    <a:pt x="0" y="1"/>
                  </a:lnTo>
                  <a:lnTo>
                    <a:pt x="0" y="244"/>
                  </a:lnTo>
                  <a:lnTo>
                    <a:pt x="5352" y="244"/>
                  </a:lnTo>
                  <a:lnTo>
                    <a:pt x="5352" y="2433"/>
                  </a:lnTo>
                  <a:lnTo>
                    <a:pt x="5595" y="2433"/>
                  </a:lnTo>
                  <a:lnTo>
                    <a:pt x="5595" y="122"/>
                  </a:lnTo>
                  <a:lnTo>
                    <a:pt x="559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2938;p40">
              <a:extLst>
                <a:ext uri="{FF2B5EF4-FFF2-40B4-BE49-F238E27FC236}">
                  <a16:creationId xmlns:a16="http://schemas.microsoft.com/office/drawing/2014/main" id="{0288D0BF-A10E-5B82-EAF8-8810E2025F8C}"/>
                </a:ext>
              </a:extLst>
            </p:cNvPr>
            <p:cNvSpPr/>
            <p:nvPr/>
          </p:nvSpPr>
          <p:spPr>
            <a:xfrm>
              <a:off x="2040838" y="3165538"/>
              <a:ext cx="2198" cy="41315"/>
            </a:xfrm>
            <a:custGeom>
              <a:avLst/>
              <a:gdLst/>
              <a:ahLst/>
              <a:cxnLst/>
              <a:rect l="l" t="t" r="r" b="b"/>
              <a:pathLst>
                <a:path w="123" h="2312" extrusionOk="0">
                  <a:moveTo>
                    <a:pt x="1" y="0"/>
                  </a:moveTo>
                  <a:lnTo>
                    <a:pt x="1" y="2311"/>
                  </a:lnTo>
                  <a:lnTo>
                    <a:pt x="122" y="2311"/>
                  </a:lnTo>
                  <a:lnTo>
                    <a:pt x="122"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2939;p40">
              <a:extLst>
                <a:ext uri="{FF2B5EF4-FFF2-40B4-BE49-F238E27FC236}">
                  <a16:creationId xmlns:a16="http://schemas.microsoft.com/office/drawing/2014/main" id="{DD493CEE-7231-F67E-0B2E-DF56E2217CF1}"/>
                </a:ext>
              </a:extLst>
            </p:cNvPr>
            <p:cNvSpPr/>
            <p:nvPr/>
          </p:nvSpPr>
          <p:spPr>
            <a:xfrm>
              <a:off x="1938693" y="3165538"/>
              <a:ext cx="104343" cy="41315"/>
            </a:xfrm>
            <a:custGeom>
              <a:avLst/>
              <a:gdLst/>
              <a:ahLst/>
              <a:cxnLst/>
              <a:rect l="l" t="t" r="r" b="b"/>
              <a:pathLst>
                <a:path w="5839" h="2312" fill="none" extrusionOk="0">
                  <a:moveTo>
                    <a:pt x="5838" y="0"/>
                  </a:moveTo>
                  <a:lnTo>
                    <a:pt x="5838" y="0"/>
                  </a:lnTo>
                  <a:lnTo>
                    <a:pt x="2311" y="0"/>
                  </a:lnTo>
                  <a:lnTo>
                    <a:pt x="0" y="0"/>
                  </a:lnTo>
                  <a:lnTo>
                    <a:pt x="5717" y="0"/>
                  </a:lnTo>
                  <a:lnTo>
                    <a:pt x="5717" y="2311"/>
                  </a:lnTo>
                  <a:lnTo>
                    <a:pt x="5838" y="2311"/>
                  </a:lnTo>
                  <a:lnTo>
                    <a:pt x="58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2940;p40">
              <a:extLst>
                <a:ext uri="{FF2B5EF4-FFF2-40B4-BE49-F238E27FC236}">
                  <a16:creationId xmlns:a16="http://schemas.microsoft.com/office/drawing/2014/main" id="{6D9CFA46-2FB5-A77D-3241-49DA462C5B33}"/>
                </a:ext>
              </a:extLst>
            </p:cNvPr>
            <p:cNvSpPr/>
            <p:nvPr/>
          </p:nvSpPr>
          <p:spPr>
            <a:xfrm>
              <a:off x="1982153" y="3161195"/>
              <a:ext cx="60883" cy="4360"/>
            </a:xfrm>
            <a:custGeom>
              <a:avLst/>
              <a:gdLst/>
              <a:ahLst/>
              <a:cxnLst/>
              <a:rect l="l" t="t" r="r" b="b"/>
              <a:pathLst>
                <a:path w="3407" h="244" extrusionOk="0">
                  <a:moveTo>
                    <a:pt x="1" y="0"/>
                  </a:moveTo>
                  <a:lnTo>
                    <a:pt x="1" y="243"/>
                  </a:lnTo>
                  <a:lnTo>
                    <a:pt x="3406" y="243"/>
                  </a:lnTo>
                  <a:lnTo>
                    <a:pt x="3406"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2941;p40">
              <a:extLst>
                <a:ext uri="{FF2B5EF4-FFF2-40B4-BE49-F238E27FC236}">
                  <a16:creationId xmlns:a16="http://schemas.microsoft.com/office/drawing/2014/main" id="{28E54261-182F-7117-68F0-4267196C5880}"/>
                </a:ext>
              </a:extLst>
            </p:cNvPr>
            <p:cNvSpPr/>
            <p:nvPr/>
          </p:nvSpPr>
          <p:spPr>
            <a:xfrm>
              <a:off x="1979991" y="3161195"/>
              <a:ext cx="63045" cy="4360"/>
            </a:xfrm>
            <a:custGeom>
              <a:avLst/>
              <a:gdLst/>
              <a:ahLst/>
              <a:cxnLst/>
              <a:rect l="l" t="t" r="r" b="b"/>
              <a:pathLst>
                <a:path w="3528" h="244" fill="none" extrusionOk="0">
                  <a:moveTo>
                    <a:pt x="3527" y="0"/>
                  </a:moveTo>
                  <a:lnTo>
                    <a:pt x="243" y="0"/>
                  </a:lnTo>
                  <a:lnTo>
                    <a:pt x="122" y="0"/>
                  </a:lnTo>
                  <a:lnTo>
                    <a:pt x="122" y="243"/>
                  </a:lnTo>
                  <a:lnTo>
                    <a:pt x="0" y="243"/>
                  </a:lnTo>
                  <a:lnTo>
                    <a:pt x="0" y="243"/>
                  </a:lnTo>
                  <a:lnTo>
                    <a:pt x="3527" y="243"/>
                  </a:lnTo>
                  <a:lnTo>
                    <a:pt x="35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2942;p40">
              <a:extLst>
                <a:ext uri="{FF2B5EF4-FFF2-40B4-BE49-F238E27FC236}">
                  <a16:creationId xmlns:a16="http://schemas.microsoft.com/office/drawing/2014/main" id="{24BF0FEC-5F96-DA46-6CF8-26A460A9FD6D}"/>
                </a:ext>
              </a:extLst>
            </p:cNvPr>
            <p:cNvSpPr/>
            <p:nvPr/>
          </p:nvSpPr>
          <p:spPr>
            <a:xfrm>
              <a:off x="1982153" y="3206835"/>
              <a:ext cx="60883" cy="4360"/>
            </a:xfrm>
            <a:custGeom>
              <a:avLst/>
              <a:gdLst/>
              <a:ahLst/>
              <a:cxnLst/>
              <a:rect l="l" t="t" r="r" b="b"/>
              <a:pathLst>
                <a:path w="3407" h="244" extrusionOk="0">
                  <a:moveTo>
                    <a:pt x="1" y="0"/>
                  </a:moveTo>
                  <a:lnTo>
                    <a:pt x="1" y="243"/>
                  </a:lnTo>
                  <a:lnTo>
                    <a:pt x="3406" y="243"/>
                  </a:lnTo>
                  <a:lnTo>
                    <a:pt x="3406"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2943;p40">
              <a:extLst>
                <a:ext uri="{FF2B5EF4-FFF2-40B4-BE49-F238E27FC236}">
                  <a16:creationId xmlns:a16="http://schemas.microsoft.com/office/drawing/2014/main" id="{1848B877-0D4F-CB4A-0F87-7D2828754822}"/>
                </a:ext>
              </a:extLst>
            </p:cNvPr>
            <p:cNvSpPr/>
            <p:nvPr/>
          </p:nvSpPr>
          <p:spPr>
            <a:xfrm>
              <a:off x="1982153" y="3206835"/>
              <a:ext cx="60883" cy="4360"/>
            </a:xfrm>
            <a:custGeom>
              <a:avLst/>
              <a:gdLst/>
              <a:ahLst/>
              <a:cxnLst/>
              <a:rect l="l" t="t" r="r" b="b"/>
              <a:pathLst>
                <a:path w="3407" h="244" fill="none" extrusionOk="0">
                  <a:moveTo>
                    <a:pt x="3406" y="0"/>
                  </a:moveTo>
                  <a:lnTo>
                    <a:pt x="3285" y="0"/>
                  </a:lnTo>
                  <a:lnTo>
                    <a:pt x="1" y="0"/>
                  </a:lnTo>
                  <a:lnTo>
                    <a:pt x="1" y="243"/>
                  </a:lnTo>
                  <a:lnTo>
                    <a:pt x="1" y="243"/>
                  </a:lnTo>
                  <a:lnTo>
                    <a:pt x="3406" y="243"/>
                  </a:lnTo>
                  <a:lnTo>
                    <a:pt x="3406" y="243"/>
                  </a:lnTo>
                  <a:lnTo>
                    <a:pt x="34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2944;p40">
              <a:extLst>
                <a:ext uri="{FF2B5EF4-FFF2-40B4-BE49-F238E27FC236}">
                  <a16:creationId xmlns:a16="http://schemas.microsoft.com/office/drawing/2014/main" id="{79EDEF98-88DC-440A-1242-F8232F03FF31}"/>
                </a:ext>
              </a:extLst>
            </p:cNvPr>
            <p:cNvSpPr/>
            <p:nvPr/>
          </p:nvSpPr>
          <p:spPr>
            <a:xfrm>
              <a:off x="1938693" y="3161195"/>
              <a:ext cx="43478" cy="4360"/>
            </a:xfrm>
            <a:custGeom>
              <a:avLst/>
              <a:gdLst/>
              <a:ahLst/>
              <a:cxnLst/>
              <a:rect l="l" t="t" r="r" b="b"/>
              <a:pathLst>
                <a:path w="2433" h="244" extrusionOk="0">
                  <a:moveTo>
                    <a:pt x="0" y="0"/>
                  </a:moveTo>
                  <a:lnTo>
                    <a:pt x="0" y="243"/>
                  </a:lnTo>
                  <a:lnTo>
                    <a:pt x="2433" y="243"/>
                  </a:lnTo>
                  <a:lnTo>
                    <a:pt x="2433"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2945;p40">
              <a:extLst>
                <a:ext uri="{FF2B5EF4-FFF2-40B4-BE49-F238E27FC236}">
                  <a16:creationId xmlns:a16="http://schemas.microsoft.com/office/drawing/2014/main" id="{68755A58-7242-FFF5-0256-4669464C1172}"/>
                </a:ext>
              </a:extLst>
            </p:cNvPr>
            <p:cNvSpPr/>
            <p:nvPr/>
          </p:nvSpPr>
          <p:spPr>
            <a:xfrm>
              <a:off x="1938693" y="3161195"/>
              <a:ext cx="43478" cy="4360"/>
            </a:xfrm>
            <a:custGeom>
              <a:avLst/>
              <a:gdLst/>
              <a:ahLst/>
              <a:cxnLst/>
              <a:rect l="l" t="t" r="r" b="b"/>
              <a:pathLst>
                <a:path w="2433" h="244" fill="none" extrusionOk="0">
                  <a:moveTo>
                    <a:pt x="2433" y="0"/>
                  </a:moveTo>
                  <a:lnTo>
                    <a:pt x="2433" y="0"/>
                  </a:lnTo>
                  <a:lnTo>
                    <a:pt x="2190" y="0"/>
                  </a:lnTo>
                  <a:lnTo>
                    <a:pt x="0" y="0"/>
                  </a:lnTo>
                  <a:lnTo>
                    <a:pt x="0" y="243"/>
                  </a:lnTo>
                  <a:lnTo>
                    <a:pt x="2311" y="243"/>
                  </a:lnTo>
                  <a:lnTo>
                    <a:pt x="2311" y="243"/>
                  </a:lnTo>
                  <a:lnTo>
                    <a:pt x="2433" y="243"/>
                  </a:lnTo>
                  <a:lnTo>
                    <a:pt x="24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2946;p40">
              <a:extLst>
                <a:ext uri="{FF2B5EF4-FFF2-40B4-BE49-F238E27FC236}">
                  <a16:creationId xmlns:a16="http://schemas.microsoft.com/office/drawing/2014/main" id="{46D3C06B-6747-56A3-1A5C-1DB5CA60B6C9}"/>
                </a:ext>
              </a:extLst>
            </p:cNvPr>
            <p:cNvSpPr/>
            <p:nvPr/>
          </p:nvSpPr>
          <p:spPr>
            <a:xfrm>
              <a:off x="1938693" y="3211178"/>
              <a:ext cx="43478" cy="23928"/>
            </a:xfrm>
            <a:custGeom>
              <a:avLst/>
              <a:gdLst/>
              <a:ahLst/>
              <a:cxnLst/>
              <a:rect l="l" t="t" r="r" b="b"/>
              <a:pathLst>
                <a:path w="2433" h="1339" extrusionOk="0">
                  <a:moveTo>
                    <a:pt x="2190" y="0"/>
                  </a:moveTo>
                  <a:lnTo>
                    <a:pt x="2190" y="1095"/>
                  </a:lnTo>
                  <a:lnTo>
                    <a:pt x="0" y="1095"/>
                  </a:lnTo>
                  <a:lnTo>
                    <a:pt x="0" y="1338"/>
                  </a:lnTo>
                  <a:lnTo>
                    <a:pt x="2433" y="1338"/>
                  </a:lnTo>
                  <a:lnTo>
                    <a:pt x="2433"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2947;p40">
              <a:extLst>
                <a:ext uri="{FF2B5EF4-FFF2-40B4-BE49-F238E27FC236}">
                  <a16:creationId xmlns:a16="http://schemas.microsoft.com/office/drawing/2014/main" id="{779569A3-0527-D0BF-D707-A16576C3ED12}"/>
                </a:ext>
              </a:extLst>
            </p:cNvPr>
            <p:cNvSpPr/>
            <p:nvPr/>
          </p:nvSpPr>
          <p:spPr>
            <a:xfrm>
              <a:off x="1938693" y="3211178"/>
              <a:ext cx="43478" cy="23928"/>
            </a:xfrm>
            <a:custGeom>
              <a:avLst/>
              <a:gdLst/>
              <a:ahLst/>
              <a:cxnLst/>
              <a:rect l="l" t="t" r="r" b="b"/>
              <a:pathLst>
                <a:path w="2433" h="1339" fill="none" extrusionOk="0">
                  <a:moveTo>
                    <a:pt x="2433" y="0"/>
                  </a:moveTo>
                  <a:lnTo>
                    <a:pt x="2311" y="0"/>
                  </a:lnTo>
                  <a:lnTo>
                    <a:pt x="0" y="0"/>
                  </a:lnTo>
                  <a:lnTo>
                    <a:pt x="2190" y="0"/>
                  </a:lnTo>
                  <a:lnTo>
                    <a:pt x="2190" y="1095"/>
                  </a:lnTo>
                  <a:lnTo>
                    <a:pt x="0" y="1095"/>
                  </a:lnTo>
                  <a:lnTo>
                    <a:pt x="0" y="1338"/>
                  </a:lnTo>
                  <a:lnTo>
                    <a:pt x="2311" y="1338"/>
                  </a:lnTo>
                  <a:lnTo>
                    <a:pt x="2433" y="1338"/>
                  </a:lnTo>
                  <a:lnTo>
                    <a:pt x="2433" y="0"/>
                  </a:lnTo>
                  <a:lnTo>
                    <a:pt x="24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2948;p40">
              <a:extLst>
                <a:ext uri="{FF2B5EF4-FFF2-40B4-BE49-F238E27FC236}">
                  <a16:creationId xmlns:a16="http://schemas.microsoft.com/office/drawing/2014/main" id="{12316399-B412-010E-224B-85473E5A8083}"/>
                </a:ext>
              </a:extLst>
            </p:cNvPr>
            <p:cNvSpPr/>
            <p:nvPr/>
          </p:nvSpPr>
          <p:spPr>
            <a:xfrm>
              <a:off x="1938693" y="3206835"/>
              <a:ext cx="43478" cy="4360"/>
            </a:xfrm>
            <a:custGeom>
              <a:avLst/>
              <a:gdLst/>
              <a:ahLst/>
              <a:cxnLst/>
              <a:rect l="l" t="t" r="r" b="b"/>
              <a:pathLst>
                <a:path w="2433" h="244" extrusionOk="0">
                  <a:moveTo>
                    <a:pt x="0" y="0"/>
                  </a:moveTo>
                  <a:lnTo>
                    <a:pt x="0" y="243"/>
                  </a:lnTo>
                  <a:lnTo>
                    <a:pt x="2433" y="243"/>
                  </a:lnTo>
                  <a:lnTo>
                    <a:pt x="2433"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2949;p40">
              <a:extLst>
                <a:ext uri="{FF2B5EF4-FFF2-40B4-BE49-F238E27FC236}">
                  <a16:creationId xmlns:a16="http://schemas.microsoft.com/office/drawing/2014/main" id="{7496743D-26E0-9E61-1212-5DE21B3B9E38}"/>
                </a:ext>
              </a:extLst>
            </p:cNvPr>
            <p:cNvSpPr/>
            <p:nvPr/>
          </p:nvSpPr>
          <p:spPr>
            <a:xfrm>
              <a:off x="1938693" y="3206835"/>
              <a:ext cx="43478" cy="4360"/>
            </a:xfrm>
            <a:custGeom>
              <a:avLst/>
              <a:gdLst/>
              <a:ahLst/>
              <a:cxnLst/>
              <a:rect l="l" t="t" r="r" b="b"/>
              <a:pathLst>
                <a:path w="2433" h="244" fill="none" extrusionOk="0">
                  <a:moveTo>
                    <a:pt x="2433" y="0"/>
                  </a:moveTo>
                  <a:lnTo>
                    <a:pt x="0" y="0"/>
                  </a:lnTo>
                  <a:lnTo>
                    <a:pt x="0" y="243"/>
                  </a:lnTo>
                  <a:lnTo>
                    <a:pt x="2311" y="243"/>
                  </a:lnTo>
                  <a:lnTo>
                    <a:pt x="2433" y="243"/>
                  </a:lnTo>
                  <a:lnTo>
                    <a:pt x="24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2950;p40">
              <a:extLst>
                <a:ext uri="{FF2B5EF4-FFF2-40B4-BE49-F238E27FC236}">
                  <a16:creationId xmlns:a16="http://schemas.microsoft.com/office/drawing/2014/main" id="{676B5AB2-DA4D-AB5C-28AD-60C98D2444E0}"/>
                </a:ext>
              </a:extLst>
            </p:cNvPr>
            <p:cNvSpPr/>
            <p:nvPr/>
          </p:nvSpPr>
          <p:spPr>
            <a:xfrm>
              <a:off x="2034316" y="3252475"/>
              <a:ext cx="8721" cy="43478"/>
            </a:xfrm>
            <a:custGeom>
              <a:avLst/>
              <a:gdLst/>
              <a:ahLst/>
              <a:cxnLst/>
              <a:rect l="l" t="t" r="r" b="b"/>
              <a:pathLst>
                <a:path w="488" h="2433" extrusionOk="0">
                  <a:moveTo>
                    <a:pt x="1" y="0"/>
                  </a:moveTo>
                  <a:lnTo>
                    <a:pt x="1" y="243"/>
                  </a:lnTo>
                  <a:lnTo>
                    <a:pt x="1" y="2068"/>
                  </a:lnTo>
                  <a:lnTo>
                    <a:pt x="1" y="2433"/>
                  </a:lnTo>
                  <a:lnTo>
                    <a:pt x="244" y="2433"/>
                  </a:lnTo>
                  <a:lnTo>
                    <a:pt x="244" y="243"/>
                  </a:lnTo>
                  <a:lnTo>
                    <a:pt x="366" y="243"/>
                  </a:lnTo>
                  <a:lnTo>
                    <a:pt x="366" y="2433"/>
                  </a:lnTo>
                  <a:lnTo>
                    <a:pt x="487" y="2433"/>
                  </a:lnTo>
                  <a:lnTo>
                    <a:pt x="487"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2951;p40">
              <a:extLst>
                <a:ext uri="{FF2B5EF4-FFF2-40B4-BE49-F238E27FC236}">
                  <a16:creationId xmlns:a16="http://schemas.microsoft.com/office/drawing/2014/main" id="{08444E47-EA68-7EDD-074F-7AE53B24740E}"/>
                </a:ext>
              </a:extLst>
            </p:cNvPr>
            <p:cNvSpPr/>
            <p:nvPr/>
          </p:nvSpPr>
          <p:spPr>
            <a:xfrm>
              <a:off x="2034316" y="3252475"/>
              <a:ext cx="8721" cy="50000"/>
            </a:xfrm>
            <a:custGeom>
              <a:avLst/>
              <a:gdLst/>
              <a:ahLst/>
              <a:cxnLst/>
              <a:rect l="l" t="t" r="r" b="b"/>
              <a:pathLst>
                <a:path w="488" h="2798" fill="none" extrusionOk="0">
                  <a:moveTo>
                    <a:pt x="487" y="0"/>
                  </a:moveTo>
                  <a:lnTo>
                    <a:pt x="1" y="0"/>
                  </a:lnTo>
                  <a:lnTo>
                    <a:pt x="1" y="243"/>
                  </a:lnTo>
                  <a:lnTo>
                    <a:pt x="1" y="2068"/>
                  </a:lnTo>
                  <a:lnTo>
                    <a:pt x="1" y="2797"/>
                  </a:lnTo>
                  <a:lnTo>
                    <a:pt x="1" y="2433"/>
                  </a:lnTo>
                  <a:lnTo>
                    <a:pt x="122" y="2433"/>
                  </a:lnTo>
                  <a:lnTo>
                    <a:pt x="244" y="2433"/>
                  </a:lnTo>
                  <a:lnTo>
                    <a:pt x="244" y="243"/>
                  </a:lnTo>
                  <a:lnTo>
                    <a:pt x="366" y="243"/>
                  </a:lnTo>
                  <a:lnTo>
                    <a:pt x="366" y="2433"/>
                  </a:lnTo>
                  <a:lnTo>
                    <a:pt x="487" y="2433"/>
                  </a:lnTo>
                  <a:lnTo>
                    <a:pt x="4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2952;p40">
              <a:extLst>
                <a:ext uri="{FF2B5EF4-FFF2-40B4-BE49-F238E27FC236}">
                  <a16:creationId xmlns:a16="http://schemas.microsoft.com/office/drawing/2014/main" id="{2FDAE6D6-9367-D61B-FD49-4B661A95256F}"/>
                </a:ext>
              </a:extLst>
            </p:cNvPr>
            <p:cNvSpPr/>
            <p:nvPr/>
          </p:nvSpPr>
          <p:spPr>
            <a:xfrm>
              <a:off x="2034316" y="3302458"/>
              <a:ext cx="8721" cy="43478"/>
            </a:xfrm>
            <a:custGeom>
              <a:avLst/>
              <a:gdLst/>
              <a:ahLst/>
              <a:cxnLst/>
              <a:rect l="l" t="t" r="r" b="b"/>
              <a:pathLst>
                <a:path w="488" h="2433" extrusionOk="0">
                  <a:moveTo>
                    <a:pt x="1" y="0"/>
                  </a:moveTo>
                  <a:lnTo>
                    <a:pt x="1" y="2433"/>
                  </a:lnTo>
                  <a:lnTo>
                    <a:pt x="487" y="2433"/>
                  </a:lnTo>
                  <a:lnTo>
                    <a:pt x="487" y="2190"/>
                  </a:lnTo>
                  <a:lnTo>
                    <a:pt x="244" y="2190"/>
                  </a:lnTo>
                  <a:lnTo>
                    <a:pt x="244"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2953;p40">
              <a:extLst>
                <a:ext uri="{FF2B5EF4-FFF2-40B4-BE49-F238E27FC236}">
                  <a16:creationId xmlns:a16="http://schemas.microsoft.com/office/drawing/2014/main" id="{04E5FF69-555D-3A9B-E967-14A49DE6FE11}"/>
                </a:ext>
              </a:extLst>
            </p:cNvPr>
            <p:cNvSpPr/>
            <p:nvPr/>
          </p:nvSpPr>
          <p:spPr>
            <a:xfrm>
              <a:off x="2034316" y="3295935"/>
              <a:ext cx="8721" cy="50000"/>
            </a:xfrm>
            <a:custGeom>
              <a:avLst/>
              <a:gdLst/>
              <a:ahLst/>
              <a:cxnLst/>
              <a:rect l="l" t="t" r="r" b="b"/>
              <a:pathLst>
                <a:path w="488" h="2798" fill="none" extrusionOk="0">
                  <a:moveTo>
                    <a:pt x="1" y="1"/>
                  </a:moveTo>
                  <a:lnTo>
                    <a:pt x="1" y="1"/>
                  </a:lnTo>
                  <a:lnTo>
                    <a:pt x="1" y="365"/>
                  </a:lnTo>
                  <a:lnTo>
                    <a:pt x="1" y="2798"/>
                  </a:lnTo>
                  <a:lnTo>
                    <a:pt x="1" y="2798"/>
                  </a:lnTo>
                  <a:lnTo>
                    <a:pt x="122" y="2798"/>
                  </a:lnTo>
                  <a:lnTo>
                    <a:pt x="487" y="2798"/>
                  </a:lnTo>
                  <a:lnTo>
                    <a:pt x="487" y="2555"/>
                  </a:lnTo>
                  <a:lnTo>
                    <a:pt x="244" y="2555"/>
                  </a:lnTo>
                  <a:lnTo>
                    <a:pt x="244" y="365"/>
                  </a:lnTo>
                  <a:lnTo>
                    <a:pt x="487" y="365"/>
                  </a:lnTo>
                  <a:lnTo>
                    <a:pt x="487" y="365"/>
                  </a:lnTo>
                  <a:lnTo>
                    <a:pt x="1" y="36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2954;p40">
              <a:extLst>
                <a:ext uri="{FF2B5EF4-FFF2-40B4-BE49-F238E27FC236}">
                  <a16:creationId xmlns:a16="http://schemas.microsoft.com/office/drawing/2014/main" id="{C68E546C-FE85-2BEB-EFBD-F13CD64C3DB3}"/>
                </a:ext>
              </a:extLst>
            </p:cNvPr>
            <p:cNvSpPr/>
            <p:nvPr/>
          </p:nvSpPr>
          <p:spPr>
            <a:xfrm>
              <a:off x="2034316" y="3295935"/>
              <a:ext cx="8721" cy="6540"/>
            </a:xfrm>
            <a:custGeom>
              <a:avLst/>
              <a:gdLst/>
              <a:ahLst/>
              <a:cxnLst/>
              <a:rect l="l" t="t" r="r" b="b"/>
              <a:pathLst>
                <a:path w="488" h="366" extrusionOk="0">
                  <a:moveTo>
                    <a:pt x="1" y="1"/>
                  </a:moveTo>
                  <a:lnTo>
                    <a:pt x="1" y="365"/>
                  </a:lnTo>
                  <a:lnTo>
                    <a:pt x="487" y="365"/>
                  </a:lnTo>
                  <a:lnTo>
                    <a:pt x="487"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2955;p40">
              <a:extLst>
                <a:ext uri="{FF2B5EF4-FFF2-40B4-BE49-F238E27FC236}">
                  <a16:creationId xmlns:a16="http://schemas.microsoft.com/office/drawing/2014/main" id="{68DBBE44-A68C-6D09-33E0-046E00E31F1D}"/>
                </a:ext>
              </a:extLst>
            </p:cNvPr>
            <p:cNvSpPr/>
            <p:nvPr/>
          </p:nvSpPr>
          <p:spPr>
            <a:xfrm>
              <a:off x="2034316" y="3295935"/>
              <a:ext cx="8721" cy="6540"/>
            </a:xfrm>
            <a:custGeom>
              <a:avLst/>
              <a:gdLst/>
              <a:ahLst/>
              <a:cxnLst/>
              <a:rect l="l" t="t" r="r" b="b"/>
              <a:pathLst>
                <a:path w="488" h="366" fill="none" extrusionOk="0">
                  <a:moveTo>
                    <a:pt x="487" y="1"/>
                  </a:moveTo>
                  <a:lnTo>
                    <a:pt x="366" y="1"/>
                  </a:lnTo>
                  <a:lnTo>
                    <a:pt x="244" y="1"/>
                  </a:lnTo>
                  <a:lnTo>
                    <a:pt x="122" y="1"/>
                  </a:lnTo>
                  <a:lnTo>
                    <a:pt x="1" y="1"/>
                  </a:lnTo>
                  <a:lnTo>
                    <a:pt x="1" y="365"/>
                  </a:lnTo>
                  <a:lnTo>
                    <a:pt x="487" y="365"/>
                  </a:lnTo>
                  <a:lnTo>
                    <a:pt x="487" y="365"/>
                  </a:lnTo>
                  <a:lnTo>
                    <a:pt x="4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2956;p40">
              <a:extLst>
                <a:ext uri="{FF2B5EF4-FFF2-40B4-BE49-F238E27FC236}">
                  <a16:creationId xmlns:a16="http://schemas.microsoft.com/office/drawing/2014/main" id="{1E8C7174-76D0-161D-A637-4C9504C966A6}"/>
                </a:ext>
              </a:extLst>
            </p:cNvPr>
            <p:cNvSpPr/>
            <p:nvPr/>
          </p:nvSpPr>
          <p:spPr>
            <a:xfrm>
              <a:off x="2043018" y="3341575"/>
              <a:ext cx="18" cy="45658"/>
            </a:xfrm>
            <a:custGeom>
              <a:avLst/>
              <a:gdLst/>
              <a:ahLst/>
              <a:cxnLst/>
              <a:rect l="l" t="t" r="r" b="b"/>
              <a:pathLst>
                <a:path w="1" h="2555" extrusionOk="0">
                  <a:moveTo>
                    <a:pt x="0" y="1"/>
                  </a:moveTo>
                  <a:lnTo>
                    <a:pt x="0" y="1"/>
                  </a:lnTo>
                  <a:lnTo>
                    <a:pt x="0" y="244"/>
                  </a:lnTo>
                  <a:lnTo>
                    <a:pt x="0" y="2555"/>
                  </a:lnTo>
                  <a:lnTo>
                    <a:pt x="0" y="2555"/>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2957;p40">
              <a:extLst>
                <a:ext uri="{FF2B5EF4-FFF2-40B4-BE49-F238E27FC236}">
                  <a16:creationId xmlns:a16="http://schemas.microsoft.com/office/drawing/2014/main" id="{1235ACBA-E896-CFFC-38A5-ADC5677CB015}"/>
                </a:ext>
              </a:extLst>
            </p:cNvPr>
            <p:cNvSpPr/>
            <p:nvPr/>
          </p:nvSpPr>
          <p:spPr>
            <a:xfrm>
              <a:off x="2043018" y="3341575"/>
              <a:ext cx="18" cy="45658"/>
            </a:xfrm>
            <a:custGeom>
              <a:avLst/>
              <a:gdLst/>
              <a:ahLst/>
              <a:cxnLst/>
              <a:rect l="l" t="t" r="r" b="b"/>
              <a:pathLst>
                <a:path w="1" h="2555" fill="none" extrusionOk="0">
                  <a:moveTo>
                    <a:pt x="0" y="1"/>
                  </a:moveTo>
                  <a:lnTo>
                    <a:pt x="0" y="1"/>
                  </a:lnTo>
                  <a:lnTo>
                    <a:pt x="0" y="244"/>
                  </a:lnTo>
                  <a:lnTo>
                    <a:pt x="0" y="2555"/>
                  </a:lnTo>
                  <a:lnTo>
                    <a:pt x="0" y="2555"/>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2958;p40">
              <a:extLst>
                <a:ext uri="{FF2B5EF4-FFF2-40B4-BE49-F238E27FC236}">
                  <a16:creationId xmlns:a16="http://schemas.microsoft.com/office/drawing/2014/main" id="{F2DE1125-B930-C9FB-62EA-019C77B0AEAA}"/>
                </a:ext>
              </a:extLst>
            </p:cNvPr>
            <p:cNvSpPr/>
            <p:nvPr/>
          </p:nvSpPr>
          <p:spPr>
            <a:xfrm>
              <a:off x="2043018" y="3341575"/>
              <a:ext cx="18" cy="4360"/>
            </a:xfrm>
            <a:custGeom>
              <a:avLst/>
              <a:gdLst/>
              <a:ahLst/>
              <a:cxnLst/>
              <a:rect l="l" t="t" r="r" b="b"/>
              <a:pathLst>
                <a:path w="1" h="244" extrusionOk="0">
                  <a:moveTo>
                    <a:pt x="0" y="1"/>
                  </a:moveTo>
                  <a:lnTo>
                    <a:pt x="0" y="1"/>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2959;p40">
              <a:extLst>
                <a:ext uri="{FF2B5EF4-FFF2-40B4-BE49-F238E27FC236}">
                  <a16:creationId xmlns:a16="http://schemas.microsoft.com/office/drawing/2014/main" id="{4B2662E0-FD2D-709C-43E3-D4D4C197997D}"/>
                </a:ext>
              </a:extLst>
            </p:cNvPr>
            <p:cNvSpPr/>
            <p:nvPr/>
          </p:nvSpPr>
          <p:spPr>
            <a:xfrm>
              <a:off x="2043018" y="3341575"/>
              <a:ext cx="18" cy="4360"/>
            </a:xfrm>
            <a:custGeom>
              <a:avLst/>
              <a:gdLst/>
              <a:ahLst/>
              <a:cxnLst/>
              <a:rect l="l" t="t" r="r" b="b"/>
              <a:pathLst>
                <a:path w="1" h="244" fill="none" extrusionOk="0">
                  <a:moveTo>
                    <a:pt x="0" y="1"/>
                  </a:moveTo>
                  <a:lnTo>
                    <a:pt x="0" y="1"/>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2960;p40">
              <a:extLst>
                <a:ext uri="{FF2B5EF4-FFF2-40B4-BE49-F238E27FC236}">
                  <a16:creationId xmlns:a16="http://schemas.microsoft.com/office/drawing/2014/main" id="{F959931E-0AD6-E8D0-6DD2-D2F5CB56C071}"/>
                </a:ext>
              </a:extLst>
            </p:cNvPr>
            <p:cNvSpPr/>
            <p:nvPr/>
          </p:nvSpPr>
          <p:spPr>
            <a:xfrm>
              <a:off x="2034316" y="3387215"/>
              <a:ext cx="8721" cy="47838"/>
            </a:xfrm>
            <a:custGeom>
              <a:avLst/>
              <a:gdLst/>
              <a:ahLst/>
              <a:cxnLst/>
              <a:rect l="l" t="t" r="r" b="b"/>
              <a:pathLst>
                <a:path w="488" h="2677" extrusionOk="0">
                  <a:moveTo>
                    <a:pt x="1" y="1"/>
                  </a:moveTo>
                  <a:lnTo>
                    <a:pt x="1" y="2676"/>
                  </a:lnTo>
                  <a:lnTo>
                    <a:pt x="487" y="2676"/>
                  </a:lnTo>
                  <a:lnTo>
                    <a:pt x="487" y="2555"/>
                  </a:lnTo>
                  <a:lnTo>
                    <a:pt x="487" y="2433"/>
                  </a:lnTo>
                  <a:lnTo>
                    <a:pt x="244" y="2433"/>
                  </a:lnTo>
                  <a:lnTo>
                    <a:pt x="244" y="244"/>
                  </a:lnTo>
                  <a:lnTo>
                    <a:pt x="487" y="244"/>
                  </a:lnTo>
                  <a:lnTo>
                    <a:pt x="487"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2961;p40">
              <a:extLst>
                <a:ext uri="{FF2B5EF4-FFF2-40B4-BE49-F238E27FC236}">
                  <a16:creationId xmlns:a16="http://schemas.microsoft.com/office/drawing/2014/main" id="{B2CEADFA-60AF-3A9D-7EF1-AA8D54CD36A2}"/>
                </a:ext>
              </a:extLst>
            </p:cNvPr>
            <p:cNvSpPr/>
            <p:nvPr/>
          </p:nvSpPr>
          <p:spPr>
            <a:xfrm>
              <a:off x="2034316" y="3387215"/>
              <a:ext cx="8721" cy="47838"/>
            </a:xfrm>
            <a:custGeom>
              <a:avLst/>
              <a:gdLst/>
              <a:ahLst/>
              <a:cxnLst/>
              <a:rect l="l" t="t" r="r" b="b"/>
              <a:pathLst>
                <a:path w="488" h="2677" fill="none" extrusionOk="0">
                  <a:moveTo>
                    <a:pt x="1" y="1"/>
                  </a:moveTo>
                  <a:lnTo>
                    <a:pt x="1" y="2676"/>
                  </a:lnTo>
                  <a:lnTo>
                    <a:pt x="1" y="2676"/>
                  </a:lnTo>
                  <a:lnTo>
                    <a:pt x="122" y="2676"/>
                  </a:lnTo>
                  <a:lnTo>
                    <a:pt x="487" y="2676"/>
                  </a:lnTo>
                  <a:lnTo>
                    <a:pt x="487" y="2555"/>
                  </a:lnTo>
                  <a:lnTo>
                    <a:pt x="487" y="2555"/>
                  </a:lnTo>
                  <a:lnTo>
                    <a:pt x="487" y="2433"/>
                  </a:lnTo>
                  <a:lnTo>
                    <a:pt x="244" y="2433"/>
                  </a:lnTo>
                  <a:lnTo>
                    <a:pt x="244" y="244"/>
                  </a:lnTo>
                  <a:lnTo>
                    <a:pt x="487" y="244"/>
                  </a:lnTo>
                  <a:lnTo>
                    <a:pt x="487" y="1"/>
                  </a:lnTo>
                  <a:lnTo>
                    <a:pt x="487" y="1"/>
                  </a:lnTo>
                  <a:lnTo>
                    <a:pt x="487" y="1"/>
                  </a:lnTo>
                  <a:lnTo>
                    <a:pt x="487" y="1"/>
                  </a:lnTo>
                  <a:lnTo>
                    <a:pt x="122"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2962;p40">
              <a:extLst>
                <a:ext uri="{FF2B5EF4-FFF2-40B4-BE49-F238E27FC236}">
                  <a16:creationId xmlns:a16="http://schemas.microsoft.com/office/drawing/2014/main" id="{14BCC7FC-B726-8F68-4C1C-553B1B14A8E6}"/>
                </a:ext>
              </a:extLst>
            </p:cNvPr>
            <p:cNvSpPr/>
            <p:nvPr/>
          </p:nvSpPr>
          <p:spPr>
            <a:xfrm>
              <a:off x="2043018" y="3387215"/>
              <a:ext cx="18" cy="4360"/>
            </a:xfrm>
            <a:custGeom>
              <a:avLst/>
              <a:gdLst/>
              <a:ahLst/>
              <a:cxnLst/>
              <a:rect l="l" t="t" r="r" b="b"/>
              <a:pathLst>
                <a:path w="1" h="244" extrusionOk="0">
                  <a:moveTo>
                    <a:pt x="0" y="1"/>
                  </a:moveTo>
                  <a:lnTo>
                    <a:pt x="0" y="1"/>
                  </a:lnTo>
                  <a:lnTo>
                    <a:pt x="0" y="244"/>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2963;p40">
              <a:extLst>
                <a:ext uri="{FF2B5EF4-FFF2-40B4-BE49-F238E27FC236}">
                  <a16:creationId xmlns:a16="http://schemas.microsoft.com/office/drawing/2014/main" id="{60BC0564-313D-0935-E43B-E48670D4C59B}"/>
                </a:ext>
              </a:extLst>
            </p:cNvPr>
            <p:cNvSpPr/>
            <p:nvPr/>
          </p:nvSpPr>
          <p:spPr>
            <a:xfrm>
              <a:off x="2043018" y="3387215"/>
              <a:ext cx="18" cy="4360"/>
            </a:xfrm>
            <a:custGeom>
              <a:avLst/>
              <a:gdLst/>
              <a:ahLst/>
              <a:cxnLst/>
              <a:rect l="l" t="t" r="r" b="b"/>
              <a:pathLst>
                <a:path w="1" h="244" fill="none" extrusionOk="0">
                  <a:moveTo>
                    <a:pt x="0" y="1"/>
                  </a:moveTo>
                  <a:lnTo>
                    <a:pt x="0" y="1"/>
                  </a:lnTo>
                  <a:lnTo>
                    <a:pt x="0" y="244"/>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2964;p40">
              <a:extLst>
                <a:ext uri="{FF2B5EF4-FFF2-40B4-BE49-F238E27FC236}">
                  <a16:creationId xmlns:a16="http://schemas.microsoft.com/office/drawing/2014/main" id="{57B4D2F8-9A20-DA32-E8ED-4FA28FA966BB}"/>
                </a:ext>
              </a:extLst>
            </p:cNvPr>
            <p:cNvSpPr/>
            <p:nvPr/>
          </p:nvSpPr>
          <p:spPr>
            <a:xfrm>
              <a:off x="2043018" y="3432855"/>
              <a:ext cx="18" cy="45658"/>
            </a:xfrm>
            <a:custGeom>
              <a:avLst/>
              <a:gdLst/>
              <a:ahLst/>
              <a:cxnLst/>
              <a:rect l="l" t="t" r="r" b="b"/>
              <a:pathLst>
                <a:path w="1" h="2555" extrusionOk="0">
                  <a:moveTo>
                    <a:pt x="0" y="1"/>
                  </a:moveTo>
                  <a:lnTo>
                    <a:pt x="0" y="1"/>
                  </a:lnTo>
                  <a:lnTo>
                    <a:pt x="0" y="122"/>
                  </a:lnTo>
                  <a:lnTo>
                    <a:pt x="0" y="2555"/>
                  </a:lnTo>
                  <a:lnTo>
                    <a:pt x="0" y="2555"/>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2965;p40">
              <a:extLst>
                <a:ext uri="{FF2B5EF4-FFF2-40B4-BE49-F238E27FC236}">
                  <a16:creationId xmlns:a16="http://schemas.microsoft.com/office/drawing/2014/main" id="{FDCBE127-A732-3CAE-9CBE-C608042BFC45}"/>
                </a:ext>
              </a:extLst>
            </p:cNvPr>
            <p:cNvSpPr/>
            <p:nvPr/>
          </p:nvSpPr>
          <p:spPr>
            <a:xfrm>
              <a:off x="2043018" y="3432855"/>
              <a:ext cx="18" cy="45658"/>
            </a:xfrm>
            <a:custGeom>
              <a:avLst/>
              <a:gdLst/>
              <a:ahLst/>
              <a:cxnLst/>
              <a:rect l="l" t="t" r="r" b="b"/>
              <a:pathLst>
                <a:path w="1" h="2555" fill="none" extrusionOk="0">
                  <a:moveTo>
                    <a:pt x="0" y="1"/>
                  </a:moveTo>
                  <a:lnTo>
                    <a:pt x="0" y="1"/>
                  </a:lnTo>
                  <a:lnTo>
                    <a:pt x="0" y="122"/>
                  </a:lnTo>
                  <a:lnTo>
                    <a:pt x="0" y="2555"/>
                  </a:lnTo>
                  <a:lnTo>
                    <a:pt x="0" y="255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2966;p40">
              <a:extLst>
                <a:ext uri="{FF2B5EF4-FFF2-40B4-BE49-F238E27FC236}">
                  <a16:creationId xmlns:a16="http://schemas.microsoft.com/office/drawing/2014/main" id="{DD4D08B2-08FE-501D-24CF-DA652A98F603}"/>
                </a:ext>
              </a:extLst>
            </p:cNvPr>
            <p:cNvSpPr/>
            <p:nvPr/>
          </p:nvSpPr>
          <p:spPr>
            <a:xfrm>
              <a:off x="2034316" y="3478495"/>
              <a:ext cx="8721" cy="50000"/>
            </a:xfrm>
            <a:custGeom>
              <a:avLst/>
              <a:gdLst/>
              <a:ahLst/>
              <a:cxnLst/>
              <a:rect l="l" t="t" r="r" b="b"/>
              <a:pathLst>
                <a:path w="488" h="2798" extrusionOk="0">
                  <a:moveTo>
                    <a:pt x="1" y="1"/>
                  </a:moveTo>
                  <a:lnTo>
                    <a:pt x="1" y="2798"/>
                  </a:lnTo>
                  <a:lnTo>
                    <a:pt x="487" y="2798"/>
                  </a:lnTo>
                  <a:lnTo>
                    <a:pt x="487" y="2555"/>
                  </a:lnTo>
                  <a:lnTo>
                    <a:pt x="244" y="2555"/>
                  </a:lnTo>
                  <a:lnTo>
                    <a:pt x="244" y="244"/>
                  </a:lnTo>
                  <a:lnTo>
                    <a:pt x="487" y="244"/>
                  </a:lnTo>
                  <a:lnTo>
                    <a:pt x="487"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2967;p40">
              <a:extLst>
                <a:ext uri="{FF2B5EF4-FFF2-40B4-BE49-F238E27FC236}">
                  <a16:creationId xmlns:a16="http://schemas.microsoft.com/office/drawing/2014/main" id="{7A43E980-92BD-8F99-01E6-A3FB699CAE2C}"/>
                </a:ext>
              </a:extLst>
            </p:cNvPr>
            <p:cNvSpPr/>
            <p:nvPr/>
          </p:nvSpPr>
          <p:spPr>
            <a:xfrm>
              <a:off x="2034316" y="3478495"/>
              <a:ext cx="8721" cy="50000"/>
            </a:xfrm>
            <a:custGeom>
              <a:avLst/>
              <a:gdLst/>
              <a:ahLst/>
              <a:cxnLst/>
              <a:rect l="l" t="t" r="r" b="b"/>
              <a:pathLst>
                <a:path w="488" h="2798" fill="none" extrusionOk="0">
                  <a:moveTo>
                    <a:pt x="487" y="1"/>
                  </a:moveTo>
                  <a:lnTo>
                    <a:pt x="487" y="1"/>
                  </a:lnTo>
                  <a:lnTo>
                    <a:pt x="122" y="1"/>
                  </a:lnTo>
                  <a:lnTo>
                    <a:pt x="1" y="1"/>
                  </a:lnTo>
                  <a:lnTo>
                    <a:pt x="1" y="1"/>
                  </a:lnTo>
                  <a:lnTo>
                    <a:pt x="1" y="2798"/>
                  </a:lnTo>
                  <a:lnTo>
                    <a:pt x="1" y="2798"/>
                  </a:lnTo>
                  <a:lnTo>
                    <a:pt x="122" y="2798"/>
                  </a:lnTo>
                  <a:lnTo>
                    <a:pt x="487" y="2798"/>
                  </a:lnTo>
                  <a:lnTo>
                    <a:pt x="487" y="2555"/>
                  </a:lnTo>
                  <a:lnTo>
                    <a:pt x="244" y="2555"/>
                  </a:lnTo>
                  <a:lnTo>
                    <a:pt x="244" y="244"/>
                  </a:lnTo>
                  <a:lnTo>
                    <a:pt x="487" y="244"/>
                  </a:lnTo>
                  <a:lnTo>
                    <a:pt x="4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2968;p40">
              <a:extLst>
                <a:ext uri="{FF2B5EF4-FFF2-40B4-BE49-F238E27FC236}">
                  <a16:creationId xmlns:a16="http://schemas.microsoft.com/office/drawing/2014/main" id="{C4067FDC-BC1D-0895-5AF4-1438E3795704}"/>
                </a:ext>
              </a:extLst>
            </p:cNvPr>
            <p:cNvSpPr/>
            <p:nvPr/>
          </p:nvSpPr>
          <p:spPr>
            <a:xfrm>
              <a:off x="2043018" y="3524135"/>
              <a:ext cx="18" cy="43478"/>
            </a:xfrm>
            <a:custGeom>
              <a:avLst/>
              <a:gdLst/>
              <a:ahLst/>
              <a:cxnLst/>
              <a:rect l="l" t="t" r="r" b="b"/>
              <a:pathLst>
                <a:path w="1" h="2433" extrusionOk="0">
                  <a:moveTo>
                    <a:pt x="0" y="1"/>
                  </a:moveTo>
                  <a:lnTo>
                    <a:pt x="0" y="1"/>
                  </a:lnTo>
                  <a:lnTo>
                    <a:pt x="0" y="244"/>
                  </a:lnTo>
                  <a:lnTo>
                    <a:pt x="0" y="2433"/>
                  </a:lnTo>
                  <a:lnTo>
                    <a:pt x="0" y="2433"/>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2969;p40">
              <a:extLst>
                <a:ext uri="{FF2B5EF4-FFF2-40B4-BE49-F238E27FC236}">
                  <a16:creationId xmlns:a16="http://schemas.microsoft.com/office/drawing/2014/main" id="{B7FDFCF2-96AC-B9EC-FA4E-262C73569125}"/>
                </a:ext>
              </a:extLst>
            </p:cNvPr>
            <p:cNvSpPr/>
            <p:nvPr/>
          </p:nvSpPr>
          <p:spPr>
            <a:xfrm>
              <a:off x="2043018" y="3524135"/>
              <a:ext cx="18" cy="43478"/>
            </a:xfrm>
            <a:custGeom>
              <a:avLst/>
              <a:gdLst/>
              <a:ahLst/>
              <a:cxnLst/>
              <a:rect l="l" t="t" r="r" b="b"/>
              <a:pathLst>
                <a:path w="1" h="2433" fill="none" extrusionOk="0">
                  <a:moveTo>
                    <a:pt x="0" y="1"/>
                  </a:moveTo>
                  <a:lnTo>
                    <a:pt x="0" y="1"/>
                  </a:lnTo>
                  <a:lnTo>
                    <a:pt x="0" y="244"/>
                  </a:lnTo>
                  <a:lnTo>
                    <a:pt x="0" y="2433"/>
                  </a:lnTo>
                  <a:lnTo>
                    <a:pt x="0" y="2433"/>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2970;p40">
              <a:extLst>
                <a:ext uri="{FF2B5EF4-FFF2-40B4-BE49-F238E27FC236}">
                  <a16:creationId xmlns:a16="http://schemas.microsoft.com/office/drawing/2014/main" id="{7F18CFB2-39D2-26AA-CF16-DCDDAB0DBBD4}"/>
                </a:ext>
              </a:extLst>
            </p:cNvPr>
            <p:cNvSpPr/>
            <p:nvPr/>
          </p:nvSpPr>
          <p:spPr>
            <a:xfrm>
              <a:off x="2043018" y="3524135"/>
              <a:ext cx="18" cy="4360"/>
            </a:xfrm>
            <a:custGeom>
              <a:avLst/>
              <a:gdLst/>
              <a:ahLst/>
              <a:cxnLst/>
              <a:rect l="l" t="t" r="r" b="b"/>
              <a:pathLst>
                <a:path w="1" h="244" extrusionOk="0">
                  <a:moveTo>
                    <a:pt x="0" y="1"/>
                  </a:moveTo>
                  <a:lnTo>
                    <a:pt x="0" y="1"/>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2971;p40">
              <a:extLst>
                <a:ext uri="{FF2B5EF4-FFF2-40B4-BE49-F238E27FC236}">
                  <a16:creationId xmlns:a16="http://schemas.microsoft.com/office/drawing/2014/main" id="{6D07813D-3A8A-F221-E7D9-3F22A3408D53}"/>
                </a:ext>
              </a:extLst>
            </p:cNvPr>
            <p:cNvSpPr/>
            <p:nvPr/>
          </p:nvSpPr>
          <p:spPr>
            <a:xfrm>
              <a:off x="2043018" y="3524135"/>
              <a:ext cx="18" cy="4360"/>
            </a:xfrm>
            <a:custGeom>
              <a:avLst/>
              <a:gdLst/>
              <a:ahLst/>
              <a:cxnLst/>
              <a:rect l="l" t="t" r="r" b="b"/>
              <a:pathLst>
                <a:path w="1" h="244" fill="none" extrusionOk="0">
                  <a:moveTo>
                    <a:pt x="0" y="1"/>
                  </a:moveTo>
                  <a:lnTo>
                    <a:pt x="0" y="1"/>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2972;p40">
              <a:extLst>
                <a:ext uri="{FF2B5EF4-FFF2-40B4-BE49-F238E27FC236}">
                  <a16:creationId xmlns:a16="http://schemas.microsoft.com/office/drawing/2014/main" id="{EF0E19CE-E623-5CBD-F94C-798E1AF94891}"/>
                </a:ext>
              </a:extLst>
            </p:cNvPr>
            <p:cNvSpPr/>
            <p:nvPr/>
          </p:nvSpPr>
          <p:spPr>
            <a:xfrm>
              <a:off x="2034316" y="3567595"/>
              <a:ext cx="8721" cy="50018"/>
            </a:xfrm>
            <a:custGeom>
              <a:avLst/>
              <a:gdLst/>
              <a:ahLst/>
              <a:cxnLst/>
              <a:rect l="l" t="t" r="r" b="b"/>
              <a:pathLst>
                <a:path w="488" h="2799" extrusionOk="0">
                  <a:moveTo>
                    <a:pt x="1" y="1"/>
                  </a:moveTo>
                  <a:lnTo>
                    <a:pt x="1" y="2798"/>
                  </a:lnTo>
                  <a:lnTo>
                    <a:pt x="487" y="2798"/>
                  </a:lnTo>
                  <a:lnTo>
                    <a:pt x="487" y="2555"/>
                  </a:lnTo>
                  <a:lnTo>
                    <a:pt x="244" y="2555"/>
                  </a:lnTo>
                  <a:lnTo>
                    <a:pt x="244" y="244"/>
                  </a:lnTo>
                  <a:lnTo>
                    <a:pt x="487" y="244"/>
                  </a:lnTo>
                  <a:lnTo>
                    <a:pt x="487"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2973;p40">
              <a:extLst>
                <a:ext uri="{FF2B5EF4-FFF2-40B4-BE49-F238E27FC236}">
                  <a16:creationId xmlns:a16="http://schemas.microsoft.com/office/drawing/2014/main" id="{99B53E93-5C73-EC03-DFC0-F0C306CC1C3D}"/>
                </a:ext>
              </a:extLst>
            </p:cNvPr>
            <p:cNvSpPr/>
            <p:nvPr/>
          </p:nvSpPr>
          <p:spPr>
            <a:xfrm>
              <a:off x="2034316" y="3567595"/>
              <a:ext cx="8721" cy="50018"/>
            </a:xfrm>
            <a:custGeom>
              <a:avLst/>
              <a:gdLst/>
              <a:ahLst/>
              <a:cxnLst/>
              <a:rect l="l" t="t" r="r" b="b"/>
              <a:pathLst>
                <a:path w="488" h="2799" fill="none" extrusionOk="0">
                  <a:moveTo>
                    <a:pt x="1" y="1"/>
                  </a:moveTo>
                  <a:lnTo>
                    <a:pt x="1" y="2798"/>
                  </a:lnTo>
                  <a:lnTo>
                    <a:pt x="1" y="2798"/>
                  </a:lnTo>
                  <a:lnTo>
                    <a:pt x="122" y="2798"/>
                  </a:lnTo>
                  <a:lnTo>
                    <a:pt x="487" y="2798"/>
                  </a:lnTo>
                  <a:lnTo>
                    <a:pt x="487" y="2555"/>
                  </a:lnTo>
                  <a:lnTo>
                    <a:pt x="487" y="2555"/>
                  </a:lnTo>
                  <a:lnTo>
                    <a:pt x="487" y="2555"/>
                  </a:lnTo>
                  <a:lnTo>
                    <a:pt x="244" y="2555"/>
                  </a:lnTo>
                  <a:lnTo>
                    <a:pt x="244" y="244"/>
                  </a:lnTo>
                  <a:lnTo>
                    <a:pt x="487" y="244"/>
                  </a:lnTo>
                  <a:lnTo>
                    <a:pt x="487" y="1"/>
                  </a:lnTo>
                  <a:lnTo>
                    <a:pt x="487" y="1"/>
                  </a:lnTo>
                  <a:lnTo>
                    <a:pt x="487" y="1"/>
                  </a:lnTo>
                  <a:lnTo>
                    <a:pt x="487" y="1"/>
                  </a:lnTo>
                  <a:lnTo>
                    <a:pt x="122"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2974;p40">
              <a:extLst>
                <a:ext uri="{FF2B5EF4-FFF2-40B4-BE49-F238E27FC236}">
                  <a16:creationId xmlns:a16="http://schemas.microsoft.com/office/drawing/2014/main" id="{03737D4C-E6FD-D12B-CFA0-F7D5607FFD30}"/>
                </a:ext>
              </a:extLst>
            </p:cNvPr>
            <p:cNvSpPr/>
            <p:nvPr/>
          </p:nvSpPr>
          <p:spPr>
            <a:xfrm>
              <a:off x="2043018" y="3567595"/>
              <a:ext cx="18" cy="6540"/>
            </a:xfrm>
            <a:custGeom>
              <a:avLst/>
              <a:gdLst/>
              <a:ahLst/>
              <a:cxnLst/>
              <a:rect l="l" t="t" r="r" b="b"/>
              <a:pathLst>
                <a:path w="1" h="366" extrusionOk="0">
                  <a:moveTo>
                    <a:pt x="0" y="1"/>
                  </a:moveTo>
                  <a:lnTo>
                    <a:pt x="0" y="1"/>
                  </a:lnTo>
                  <a:lnTo>
                    <a:pt x="0" y="244"/>
                  </a:lnTo>
                  <a:lnTo>
                    <a:pt x="0" y="366"/>
                  </a:lnTo>
                  <a:lnTo>
                    <a:pt x="0" y="366"/>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2975;p40">
              <a:extLst>
                <a:ext uri="{FF2B5EF4-FFF2-40B4-BE49-F238E27FC236}">
                  <a16:creationId xmlns:a16="http://schemas.microsoft.com/office/drawing/2014/main" id="{04311964-7E83-1792-1927-3EC786575995}"/>
                </a:ext>
              </a:extLst>
            </p:cNvPr>
            <p:cNvSpPr/>
            <p:nvPr/>
          </p:nvSpPr>
          <p:spPr>
            <a:xfrm>
              <a:off x="2043018" y="3567595"/>
              <a:ext cx="18" cy="6540"/>
            </a:xfrm>
            <a:custGeom>
              <a:avLst/>
              <a:gdLst/>
              <a:ahLst/>
              <a:cxnLst/>
              <a:rect l="l" t="t" r="r" b="b"/>
              <a:pathLst>
                <a:path w="1" h="366" fill="none" extrusionOk="0">
                  <a:moveTo>
                    <a:pt x="0" y="1"/>
                  </a:moveTo>
                  <a:lnTo>
                    <a:pt x="0" y="1"/>
                  </a:lnTo>
                  <a:lnTo>
                    <a:pt x="0" y="244"/>
                  </a:lnTo>
                  <a:lnTo>
                    <a:pt x="0" y="366"/>
                  </a:lnTo>
                  <a:lnTo>
                    <a:pt x="0" y="36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2976;p40">
              <a:extLst>
                <a:ext uri="{FF2B5EF4-FFF2-40B4-BE49-F238E27FC236}">
                  <a16:creationId xmlns:a16="http://schemas.microsoft.com/office/drawing/2014/main" id="{B1E23981-29F8-C637-9D75-FE465F9A32AA}"/>
                </a:ext>
              </a:extLst>
            </p:cNvPr>
            <p:cNvSpPr/>
            <p:nvPr/>
          </p:nvSpPr>
          <p:spPr>
            <a:xfrm>
              <a:off x="2043018" y="3613235"/>
              <a:ext cx="18" cy="47838"/>
            </a:xfrm>
            <a:custGeom>
              <a:avLst/>
              <a:gdLst/>
              <a:ahLst/>
              <a:cxnLst/>
              <a:rect l="l" t="t" r="r" b="b"/>
              <a:pathLst>
                <a:path w="1" h="2677" extrusionOk="0">
                  <a:moveTo>
                    <a:pt x="0" y="1"/>
                  </a:moveTo>
                  <a:lnTo>
                    <a:pt x="0" y="1"/>
                  </a:lnTo>
                  <a:lnTo>
                    <a:pt x="0" y="244"/>
                  </a:lnTo>
                  <a:lnTo>
                    <a:pt x="0" y="2677"/>
                  </a:lnTo>
                  <a:lnTo>
                    <a:pt x="0" y="2677"/>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2977;p40">
              <a:extLst>
                <a:ext uri="{FF2B5EF4-FFF2-40B4-BE49-F238E27FC236}">
                  <a16:creationId xmlns:a16="http://schemas.microsoft.com/office/drawing/2014/main" id="{C3B3BC90-8FC8-F063-9286-DEB314E9E57B}"/>
                </a:ext>
              </a:extLst>
            </p:cNvPr>
            <p:cNvSpPr/>
            <p:nvPr/>
          </p:nvSpPr>
          <p:spPr>
            <a:xfrm>
              <a:off x="2043018" y="3613235"/>
              <a:ext cx="18" cy="47838"/>
            </a:xfrm>
            <a:custGeom>
              <a:avLst/>
              <a:gdLst/>
              <a:ahLst/>
              <a:cxnLst/>
              <a:rect l="l" t="t" r="r" b="b"/>
              <a:pathLst>
                <a:path w="1" h="2677" fill="none" extrusionOk="0">
                  <a:moveTo>
                    <a:pt x="0" y="1"/>
                  </a:moveTo>
                  <a:lnTo>
                    <a:pt x="0" y="1"/>
                  </a:lnTo>
                  <a:lnTo>
                    <a:pt x="0" y="244"/>
                  </a:lnTo>
                  <a:lnTo>
                    <a:pt x="0" y="2677"/>
                  </a:lnTo>
                  <a:lnTo>
                    <a:pt x="0" y="267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2978;p40">
              <a:extLst>
                <a:ext uri="{FF2B5EF4-FFF2-40B4-BE49-F238E27FC236}">
                  <a16:creationId xmlns:a16="http://schemas.microsoft.com/office/drawing/2014/main" id="{E9ADDAFB-EE05-0C5F-908F-B5648F2FBA0A}"/>
                </a:ext>
              </a:extLst>
            </p:cNvPr>
            <p:cNvSpPr/>
            <p:nvPr/>
          </p:nvSpPr>
          <p:spPr>
            <a:xfrm>
              <a:off x="2034316" y="3661055"/>
              <a:ext cx="8721" cy="47838"/>
            </a:xfrm>
            <a:custGeom>
              <a:avLst/>
              <a:gdLst/>
              <a:ahLst/>
              <a:cxnLst/>
              <a:rect l="l" t="t" r="r" b="b"/>
              <a:pathLst>
                <a:path w="488" h="2677" extrusionOk="0">
                  <a:moveTo>
                    <a:pt x="1" y="1"/>
                  </a:moveTo>
                  <a:lnTo>
                    <a:pt x="1" y="2676"/>
                  </a:lnTo>
                  <a:lnTo>
                    <a:pt x="487" y="2676"/>
                  </a:lnTo>
                  <a:lnTo>
                    <a:pt x="487" y="2433"/>
                  </a:lnTo>
                  <a:lnTo>
                    <a:pt x="244" y="2433"/>
                  </a:lnTo>
                  <a:lnTo>
                    <a:pt x="244" y="244"/>
                  </a:lnTo>
                  <a:lnTo>
                    <a:pt x="487" y="244"/>
                  </a:lnTo>
                  <a:lnTo>
                    <a:pt x="487"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2979;p40">
              <a:extLst>
                <a:ext uri="{FF2B5EF4-FFF2-40B4-BE49-F238E27FC236}">
                  <a16:creationId xmlns:a16="http://schemas.microsoft.com/office/drawing/2014/main" id="{72AD3B45-39A7-2E82-CF77-A83CF5CFDEEA}"/>
                </a:ext>
              </a:extLst>
            </p:cNvPr>
            <p:cNvSpPr/>
            <p:nvPr/>
          </p:nvSpPr>
          <p:spPr>
            <a:xfrm>
              <a:off x="2034316" y="3661055"/>
              <a:ext cx="8721" cy="47838"/>
            </a:xfrm>
            <a:custGeom>
              <a:avLst/>
              <a:gdLst/>
              <a:ahLst/>
              <a:cxnLst/>
              <a:rect l="l" t="t" r="r" b="b"/>
              <a:pathLst>
                <a:path w="488" h="2677" fill="none" extrusionOk="0">
                  <a:moveTo>
                    <a:pt x="487" y="1"/>
                  </a:moveTo>
                  <a:lnTo>
                    <a:pt x="487" y="1"/>
                  </a:lnTo>
                  <a:lnTo>
                    <a:pt x="122" y="1"/>
                  </a:lnTo>
                  <a:lnTo>
                    <a:pt x="1" y="1"/>
                  </a:lnTo>
                  <a:lnTo>
                    <a:pt x="1" y="1"/>
                  </a:lnTo>
                  <a:lnTo>
                    <a:pt x="1" y="2676"/>
                  </a:lnTo>
                  <a:lnTo>
                    <a:pt x="1" y="2676"/>
                  </a:lnTo>
                  <a:lnTo>
                    <a:pt x="122" y="2676"/>
                  </a:lnTo>
                  <a:lnTo>
                    <a:pt x="487" y="2676"/>
                  </a:lnTo>
                  <a:lnTo>
                    <a:pt x="487" y="2433"/>
                  </a:lnTo>
                  <a:lnTo>
                    <a:pt x="244" y="2433"/>
                  </a:lnTo>
                  <a:lnTo>
                    <a:pt x="244" y="244"/>
                  </a:lnTo>
                  <a:lnTo>
                    <a:pt x="487" y="244"/>
                  </a:lnTo>
                  <a:lnTo>
                    <a:pt x="4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2980;p40">
              <a:extLst>
                <a:ext uri="{FF2B5EF4-FFF2-40B4-BE49-F238E27FC236}">
                  <a16:creationId xmlns:a16="http://schemas.microsoft.com/office/drawing/2014/main" id="{E15C601B-5BE7-B118-EA26-DF5D620E0991}"/>
                </a:ext>
              </a:extLst>
            </p:cNvPr>
            <p:cNvSpPr/>
            <p:nvPr/>
          </p:nvSpPr>
          <p:spPr>
            <a:xfrm>
              <a:off x="2043018" y="3704515"/>
              <a:ext cx="18" cy="45658"/>
            </a:xfrm>
            <a:custGeom>
              <a:avLst/>
              <a:gdLst/>
              <a:ahLst/>
              <a:cxnLst/>
              <a:rect l="l" t="t" r="r" b="b"/>
              <a:pathLst>
                <a:path w="1" h="2555" extrusionOk="0">
                  <a:moveTo>
                    <a:pt x="0" y="1"/>
                  </a:moveTo>
                  <a:lnTo>
                    <a:pt x="0" y="1"/>
                  </a:lnTo>
                  <a:lnTo>
                    <a:pt x="0" y="244"/>
                  </a:lnTo>
                  <a:lnTo>
                    <a:pt x="0" y="2555"/>
                  </a:lnTo>
                  <a:lnTo>
                    <a:pt x="0" y="2555"/>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2981;p40">
              <a:extLst>
                <a:ext uri="{FF2B5EF4-FFF2-40B4-BE49-F238E27FC236}">
                  <a16:creationId xmlns:a16="http://schemas.microsoft.com/office/drawing/2014/main" id="{41F08846-8B2B-9717-7B54-EDFB38644277}"/>
                </a:ext>
              </a:extLst>
            </p:cNvPr>
            <p:cNvSpPr/>
            <p:nvPr/>
          </p:nvSpPr>
          <p:spPr>
            <a:xfrm>
              <a:off x="2043018" y="3704515"/>
              <a:ext cx="18" cy="45658"/>
            </a:xfrm>
            <a:custGeom>
              <a:avLst/>
              <a:gdLst/>
              <a:ahLst/>
              <a:cxnLst/>
              <a:rect l="l" t="t" r="r" b="b"/>
              <a:pathLst>
                <a:path w="1" h="2555" fill="none" extrusionOk="0">
                  <a:moveTo>
                    <a:pt x="0" y="1"/>
                  </a:moveTo>
                  <a:lnTo>
                    <a:pt x="0" y="1"/>
                  </a:lnTo>
                  <a:lnTo>
                    <a:pt x="0" y="244"/>
                  </a:lnTo>
                  <a:lnTo>
                    <a:pt x="0" y="2555"/>
                  </a:lnTo>
                  <a:lnTo>
                    <a:pt x="0" y="2555"/>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2982;p40">
              <a:extLst>
                <a:ext uri="{FF2B5EF4-FFF2-40B4-BE49-F238E27FC236}">
                  <a16:creationId xmlns:a16="http://schemas.microsoft.com/office/drawing/2014/main" id="{CD9291CD-A724-DC4A-81ED-2F5F1602D5EE}"/>
                </a:ext>
              </a:extLst>
            </p:cNvPr>
            <p:cNvSpPr/>
            <p:nvPr/>
          </p:nvSpPr>
          <p:spPr>
            <a:xfrm>
              <a:off x="2043018" y="3704515"/>
              <a:ext cx="18" cy="4378"/>
            </a:xfrm>
            <a:custGeom>
              <a:avLst/>
              <a:gdLst/>
              <a:ahLst/>
              <a:cxnLst/>
              <a:rect l="l" t="t" r="r" b="b"/>
              <a:pathLst>
                <a:path w="1" h="245" extrusionOk="0">
                  <a:moveTo>
                    <a:pt x="0" y="1"/>
                  </a:moveTo>
                  <a:lnTo>
                    <a:pt x="0" y="1"/>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2983;p40">
              <a:extLst>
                <a:ext uri="{FF2B5EF4-FFF2-40B4-BE49-F238E27FC236}">
                  <a16:creationId xmlns:a16="http://schemas.microsoft.com/office/drawing/2014/main" id="{DCDB961A-A237-5D27-09E1-530FE531AA2F}"/>
                </a:ext>
              </a:extLst>
            </p:cNvPr>
            <p:cNvSpPr/>
            <p:nvPr/>
          </p:nvSpPr>
          <p:spPr>
            <a:xfrm>
              <a:off x="2043018" y="3704515"/>
              <a:ext cx="18" cy="4378"/>
            </a:xfrm>
            <a:custGeom>
              <a:avLst/>
              <a:gdLst/>
              <a:ahLst/>
              <a:cxnLst/>
              <a:rect l="l" t="t" r="r" b="b"/>
              <a:pathLst>
                <a:path w="1" h="245" fill="none" extrusionOk="0">
                  <a:moveTo>
                    <a:pt x="0" y="1"/>
                  </a:moveTo>
                  <a:lnTo>
                    <a:pt x="0" y="1"/>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2984;p40">
              <a:extLst>
                <a:ext uri="{FF2B5EF4-FFF2-40B4-BE49-F238E27FC236}">
                  <a16:creationId xmlns:a16="http://schemas.microsoft.com/office/drawing/2014/main" id="{1416EEB7-E2B0-7DE2-09E5-EC3AF94E7055}"/>
                </a:ext>
              </a:extLst>
            </p:cNvPr>
            <p:cNvSpPr/>
            <p:nvPr/>
          </p:nvSpPr>
          <p:spPr>
            <a:xfrm>
              <a:off x="2034316" y="3750173"/>
              <a:ext cx="8721" cy="50000"/>
            </a:xfrm>
            <a:custGeom>
              <a:avLst/>
              <a:gdLst/>
              <a:ahLst/>
              <a:cxnLst/>
              <a:rect l="l" t="t" r="r" b="b"/>
              <a:pathLst>
                <a:path w="488" h="2798" extrusionOk="0">
                  <a:moveTo>
                    <a:pt x="1" y="0"/>
                  </a:moveTo>
                  <a:lnTo>
                    <a:pt x="1" y="2797"/>
                  </a:lnTo>
                  <a:lnTo>
                    <a:pt x="487" y="2797"/>
                  </a:lnTo>
                  <a:lnTo>
                    <a:pt x="487" y="2554"/>
                  </a:lnTo>
                  <a:lnTo>
                    <a:pt x="244" y="2554"/>
                  </a:lnTo>
                  <a:lnTo>
                    <a:pt x="244" y="243"/>
                  </a:lnTo>
                  <a:lnTo>
                    <a:pt x="487" y="243"/>
                  </a:lnTo>
                  <a:lnTo>
                    <a:pt x="487"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2985;p40">
              <a:extLst>
                <a:ext uri="{FF2B5EF4-FFF2-40B4-BE49-F238E27FC236}">
                  <a16:creationId xmlns:a16="http://schemas.microsoft.com/office/drawing/2014/main" id="{1C0B4995-DC81-702A-ACB5-43B501843367}"/>
                </a:ext>
              </a:extLst>
            </p:cNvPr>
            <p:cNvSpPr/>
            <p:nvPr/>
          </p:nvSpPr>
          <p:spPr>
            <a:xfrm>
              <a:off x="2034316" y="3750173"/>
              <a:ext cx="8721" cy="50000"/>
            </a:xfrm>
            <a:custGeom>
              <a:avLst/>
              <a:gdLst/>
              <a:ahLst/>
              <a:cxnLst/>
              <a:rect l="l" t="t" r="r" b="b"/>
              <a:pathLst>
                <a:path w="488" h="2798" fill="none" extrusionOk="0">
                  <a:moveTo>
                    <a:pt x="1" y="0"/>
                  </a:moveTo>
                  <a:lnTo>
                    <a:pt x="1" y="2797"/>
                  </a:lnTo>
                  <a:lnTo>
                    <a:pt x="1" y="2797"/>
                  </a:lnTo>
                  <a:lnTo>
                    <a:pt x="122" y="2797"/>
                  </a:lnTo>
                  <a:lnTo>
                    <a:pt x="487" y="2797"/>
                  </a:lnTo>
                  <a:lnTo>
                    <a:pt x="487" y="2554"/>
                  </a:lnTo>
                  <a:lnTo>
                    <a:pt x="487" y="2554"/>
                  </a:lnTo>
                  <a:lnTo>
                    <a:pt x="487" y="2554"/>
                  </a:lnTo>
                  <a:lnTo>
                    <a:pt x="244" y="2554"/>
                  </a:lnTo>
                  <a:lnTo>
                    <a:pt x="244" y="243"/>
                  </a:lnTo>
                  <a:lnTo>
                    <a:pt x="487" y="243"/>
                  </a:lnTo>
                  <a:lnTo>
                    <a:pt x="487" y="0"/>
                  </a:lnTo>
                  <a:lnTo>
                    <a:pt x="487" y="0"/>
                  </a:lnTo>
                  <a:lnTo>
                    <a:pt x="487" y="0"/>
                  </a:lnTo>
                  <a:lnTo>
                    <a:pt x="487" y="0"/>
                  </a:lnTo>
                  <a:lnTo>
                    <a:pt x="122"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2986;p40">
              <a:extLst>
                <a:ext uri="{FF2B5EF4-FFF2-40B4-BE49-F238E27FC236}">
                  <a16:creationId xmlns:a16="http://schemas.microsoft.com/office/drawing/2014/main" id="{681B69F3-ABB4-E7A4-EBA7-185EF24B6A8C}"/>
                </a:ext>
              </a:extLst>
            </p:cNvPr>
            <p:cNvSpPr/>
            <p:nvPr/>
          </p:nvSpPr>
          <p:spPr>
            <a:xfrm>
              <a:off x="2043018" y="3750173"/>
              <a:ext cx="18" cy="4360"/>
            </a:xfrm>
            <a:custGeom>
              <a:avLst/>
              <a:gdLst/>
              <a:ahLst/>
              <a:cxnLst/>
              <a:rect l="l" t="t" r="r" b="b"/>
              <a:pathLst>
                <a:path w="1" h="244" extrusionOk="0">
                  <a:moveTo>
                    <a:pt x="0" y="0"/>
                  </a:moveTo>
                  <a:lnTo>
                    <a:pt x="0" y="0"/>
                  </a:lnTo>
                  <a:lnTo>
                    <a:pt x="0" y="243"/>
                  </a:lnTo>
                  <a:lnTo>
                    <a:pt x="0" y="243"/>
                  </a:lnTo>
                  <a:lnTo>
                    <a:pt x="0" y="243"/>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2987;p40">
              <a:extLst>
                <a:ext uri="{FF2B5EF4-FFF2-40B4-BE49-F238E27FC236}">
                  <a16:creationId xmlns:a16="http://schemas.microsoft.com/office/drawing/2014/main" id="{46BBF14D-EEEC-4286-A484-7DE1DC1B68EB}"/>
                </a:ext>
              </a:extLst>
            </p:cNvPr>
            <p:cNvSpPr/>
            <p:nvPr/>
          </p:nvSpPr>
          <p:spPr>
            <a:xfrm>
              <a:off x="2043018" y="3750173"/>
              <a:ext cx="18" cy="4360"/>
            </a:xfrm>
            <a:custGeom>
              <a:avLst/>
              <a:gdLst/>
              <a:ahLst/>
              <a:cxnLst/>
              <a:rect l="l" t="t" r="r" b="b"/>
              <a:pathLst>
                <a:path w="1" h="244" fill="none" extrusionOk="0">
                  <a:moveTo>
                    <a:pt x="0" y="0"/>
                  </a:moveTo>
                  <a:lnTo>
                    <a:pt x="0" y="0"/>
                  </a:lnTo>
                  <a:lnTo>
                    <a:pt x="0" y="243"/>
                  </a:lnTo>
                  <a:lnTo>
                    <a:pt x="0" y="243"/>
                  </a:lnTo>
                  <a:lnTo>
                    <a:pt x="0" y="24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2988;p40">
              <a:extLst>
                <a:ext uri="{FF2B5EF4-FFF2-40B4-BE49-F238E27FC236}">
                  <a16:creationId xmlns:a16="http://schemas.microsoft.com/office/drawing/2014/main" id="{989FBD5E-44A1-5B93-6F34-9D1A66CDA51D}"/>
                </a:ext>
              </a:extLst>
            </p:cNvPr>
            <p:cNvSpPr/>
            <p:nvPr/>
          </p:nvSpPr>
          <p:spPr>
            <a:xfrm>
              <a:off x="2043018" y="3795813"/>
              <a:ext cx="18" cy="45640"/>
            </a:xfrm>
            <a:custGeom>
              <a:avLst/>
              <a:gdLst/>
              <a:ahLst/>
              <a:cxnLst/>
              <a:rect l="l" t="t" r="r" b="b"/>
              <a:pathLst>
                <a:path w="1" h="2554" extrusionOk="0">
                  <a:moveTo>
                    <a:pt x="0" y="0"/>
                  </a:moveTo>
                  <a:lnTo>
                    <a:pt x="0" y="0"/>
                  </a:lnTo>
                  <a:lnTo>
                    <a:pt x="0" y="243"/>
                  </a:lnTo>
                  <a:lnTo>
                    <a:pt x="0" y="2554"/>
                  </a:lnTo>
                  <a:lnTo>
                    <a:pt x="0" y="2554"/>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2989;p40">
              <a:extLst>
                <a:ext uri="{FF2B5EF4-FFF2-40B4-BE49-F238E27FC236}">
                  <a16:creationId xmlns:a16="http://schemas.microsoft.com/office/drawing/2014/main" id="{578D91DD-6B4A-F599-04EC-B81050EBE398}"/>
                </a:ext>
              </a:extLst>
            </p:cNvPr>
            <p:cNvSpPr/>
            <p:nvPr/>
          </p:nvSpPr>
          <p:spPr>
            <a:xfrm>
              <a:off x="2043018" y="3795813"/>
              <a:ext cx="18" cy="45640"/>
            </a:xfrm>
            <a:custGeom>
              <a:avLst/>
              <a:gdLst/>
              <a:ahLst/>
              <a:cxnLst/>
              <a:rect l="l" t="t" r="r" b="b"/>
              <a:pathLst>
                <a:path w="1" h="2554" fill="none" extrusionOk="0">
                  <a:moveTo>
                    <a:pt x="0" y="0"/>
                  </a:moveTo>
                  <a:lnTo>
                    <a:pt x="0" y="0"/>
                  </a:lnTo>
                  <a:lnTo>
                    <a:pt x="0" y="243"/>
                  </a:lnTo>
                  <a:lnTo>
                    <a:pt x="0" y="2554"/>
                  </a:lnTo>
                  <a:lnTo>
                    <a:pt x="0" y="255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2990;p40">
              <a:extLst>
                <a:ext uri="{FF2B5EF4-FFF2-40B4-BE49-F238E27FC236}">
                  <a16:creationId xmlns:a16="http://schemas.microsoft.com/office/drawing/2014/main" id="{D72E3EF1-DC7E-422F-1D63-94D3322927A3}"/>
                </a:ext>
              </a:extLst>
            </p:cNvPr>
            <p:cNvSpPr/>
            <p:nvPr/>
          </p:nvSpPr>
          <p:spPr>
            <a:xfrm>
              <a:off x="2034316" y="3841452"/>
              <a:ext cx="8721" cy="50000"/>
            </a:xfrm>
            <a:custGeom>
              <a:avLst/>
              <a:gdLst/>
              <a:ahLst/>
              <a:cxnLst/>
              <a:rect l="l" t="t" r="r" b="b"/>
              <a:pathLst>
                <a:path w="488" h="2798" extrusionOk="0">
                  <a:moveTo>
                    <a:pt x="1" y="0"/>
                  </a:moveTo>
                  <a:lnTo>
                    <a:pt x="1" y="2797"/>
                  </a:lnTo>
                  <a:lnTo>
                    <a:pt x="487" y="2797"/>
                  </a:lnTo>
                  <a:lnTo>
                    <a:pt x="487" y="2554"/>
                  </a:lnTo>
                  <a:lnTo>
                    <a:pt x="244" y="2554"/>
                  </a:lnTo>
                  <a:lnTo>
                    <a:pt x="244" y="243"/>
                  </a:lnTo>
                  <a:lnTo>
                    <a:pt x="487" y="243"/>
                  </a:lnTo>
                  <a:lnTo>
                    <a:pt x="487"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2991;p40">
              <a:extLst>
                <a:ext uri="{FF2B5EF4-FFF2-40B4-BE49-F238E27FC236}">
                  <a16:creationId xmlns:a16="http://schemas.microsoft.com/office/drawing/2014/main" id="{67BA5314-9875-DC67-861F-604D7955E033}"/>
                </a:ext>
              </a:extLst>
            </p:cNvPr>
            <p:cNvSpPr/>
            <p:nvPr/>
          </p:nvSpPr>
          <p:spPr>
            <a:xfrm>
              <a:off x="2034316" y="3841452"/>
              <a:ext cx="8721" cy="50000"/>
            </a:xfrm>
            <a:custGeom>
              <a:avLst/>
              <a:gdLst/>
              <a:ahLst/>
              <a:cxnLst/>
              <a:rect l="l" t="t" r="r" b="b"/>
              <a:pathLst>
                <a:path w="488" h="2798" fill="none" extrusionOk="0">
                  <a:moveTo>
                    <a:pt x="487" y="0"/>
                  </a:moveTo>
                  <a:lnTo>
                    <a:pt x="487" y="0"/>
                  </a:lnTo>
                  <a:lnTo>
                    <a:pt x="122" y="0"/>
                  </a:lnTo>
                  <a:lnTo>
                    <a:pt x="1" y="0"/>
                  </a:lnTo>
                  <a:lnTo>
                    <a:pt x="1" y="0"/>
                  </a:lnTo>
                  <a:lnTo>
                    <a:pt x="1" y="2797"/>
                  </a:lnTo>
                  <a:lnTo>
                    <a:pt x="1" y="2797"/>
                  </a:lnTo>
                  <a:lnTo>
                    <a:pt x="122" y="2797"/>
                  </a:lnTo>
                  <a:lnTo>
                    <a:pt x="487" y="2797"/>
                  </a:lnTo>
                  <a:lnTo>
                    <a:pt x="487" y="2554"/>
                  </a:lnTo>
                  <a:lnTo>
                    <a:pt x="244" y="2554"/>
                  </a:lnTo>
                  <a:lnTo>
                    <a:pt x="244" y="243"/>
                  </a:lnTo>
                  <a:lnTo>
                    <a:pt x="487" y="243"/>
                  </a:lnTo>
                  <a:lnTo>
                    <a:pt x="4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2992;p40">
              <a:extLst>
                <a:ext uri="{FF2B5EF4-FFF2-40B4-BE49-F238E27FC236}">
                  <a16:creationId xmlns:a16="http://schemas.microsoft.com/office/drawing/2014/main" id="{CFE356EB-905A-3921-8F12-F543BF5EB651}"/>
                </a:ext>
              </a:extLst>
            </p:cNvPr>
            <p:cNvSpPr/>
            <p:nvPr/>
          </p:nvSpPr>
          <p:spPr>
            <a:xfrm>
              <a:off x="2043018" y="3887092"/>
              <a:ext cx="18" cy="45658"/>
            </a:xfrm>
            <a:custGeom>
              <a:avLst/>
              <a:gdLst/>
              <a:ahLst/>
              <a:cxnLst/>
              <a:rect l="l" t="t" r="r" b="b"/>
              <a:pathLst>
                <a:path w="1" h="2555" extrusionOk="0">
                  <a:moveTo>
                    <a:pt x="0" y="0"/>
                  </a:moveTo>
                  <a:lnTo>
                    <a:pt x="0" y="0"/>
                  </a:lnTo>
                  <a:lnTo>
                    <a:pt x="0" y="243"/>
                  </a:lnTo>
                  <a:lnTo>
                    <a:pt x="0" y="2554"/>
                  </a:lnTo>
                  <a:lnTo>
                    <a:pt x="0" y="2554"/>
                  </a:lnTo>
                  <a:lnTo>
                    <a:pt x="0" y="243"/>
                  </a:lnTo>
                  <a:lnTo>
                    <a:pt x="0" y="243"/>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2993;p40">
              <a:extLst>
                <a:ext uri="{FF2B5EF4-FFF2-40B4-BE49-F238E27FC236}">
                  <a16:creationId xmlns:a16="http://schemas.microsoft.com/office/drawing/2014/main" id="{527686FF-2528-4789-8B14-25B59D80D4F8}"/>
                </a:ext>
              </a:extLst>
            </p:cNvPr>
            <p:cNvSpPr/>
            <p:nvPr/>
          </p:nvSpPr>
          <p:spPr>
            <a:xfrm>
              <a:off x="2043018" y="3887092"/>
              <a:ext cx="18" cy="45658"/>
            </a:xfrm>
            <a:custGeom>
              <a:avLst/>
              <a:gdLst/>
              <a:ahLst/>
              <a:cxnLst/>
              <a:rect l="l" t="t" r="r" b="b"/>
              <a:pathLst>
                <a:path w="1" h="2555" fill="none" extrusionOk="0">
                  <a:moveTo>
                    <a:pt x="0" y="0"/>
                  </a:moveTo>
                  <a:lnTo>
                    <a:pt x="0" y="0"/>
                  </a:lnTo>
                  <a:lnTo>
                    <a:pt x="0" y="243"/>
                  </a:lnTo>
                  <a:lnTo>
                    <a:pt x="0" y="2554"/>
                  </a:lnTo>
                  <a:lnTo>
                    <a:pt x="0" y="2554"/>
                  </a:lnTo>
                  <a:lnTo>
                    <a:pt x="0" y="243"/>
                  </a:lnTo>
                  <a:lnTo>
                    <a:pt x="0" y="24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2994;p40">
              <a:extLst>
                <a:ext uri="{FF2B5EF4-FFF2-40B4-BE49-F238E27FC236}">
                  <a16:creationId xmlns:a16="http://schemas.microsoft.com/office/drawing/2014/main" id="{82F65889-07C6-0CE1-6323-7EBC8FF153D6}"/>
                </a:ext>
              </a:extLst>
            </p:cNvPr>
            <p:cNvSpPr/>
            <p:nvPr/>
          </p:nvSpPr>
          <p:spPr>
            <a:xfrm>
              <a:off x="2043018" y="3887092"/>
              <a:ext cx="18" cy="4360"/>
            </a:xfrm>
            <a:custGeom>
              <a:avLst/>
              <a:gdLst/>
              <a:ahLst/>
              <a:cxnLst/>
              <a:rect l="l" t="t" r="r" b="b"/>
              <a:pathLst>
                <a:path w="1" h="244" extrusionOk="0">
                  <a:moveTo>
                    <a:pt x="0" y="0"/>
                  </a:moveTo>
                  <a:lnTo>
                    <a:pt x="0" y="0"/>
                  </a:lnTo>
                  <a:lnTo>
                    <a:pt x="0" y="243"/>
                  </a:lnTo>
                  <a:lnTo>
                    <a:pt x="0" y="243"/>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2995;p40">
              <a:extLst>
                <a:ext uri="{FF2B5EF4-FFF2-40B4-BE49-F238E27FC236}">
                  <a16:creationId xmlns:a16="http://schemas.microsoft.com/office/drawing/2014/main" id="{3E9E15B5-8868-73F4-F9E1-6AD4888B871E}"/>
                </a:ext>
              </a:extLst>
            </p:cNvPr>
            <p:cNvSpPr/>
            <p:nvPr/>
          </p:nvSpPr>
          <p:spPr>
            <a:xfrm>
              <a:off x="2043018" y="3887092"/>
              <a:ext cx="18" cy="4360"/>
            </a:xfrm>
            <a:custGeom>
              <a:avLst/>
              <a:gdLst/>
              <a:ahLst/>
              <a:cxnLst/>
              <a:rect l="l" t="t" r="r" b="b"/>
              <a:pathLst>
                <a:path w="1" h="244" fill="none" extrusionOk="0">
                  <a:moveTo>
                    <a:pt x="0" y="0"/>
                  </a:moveTo>
                  <a:lnTo>
                    <a:pt x="0" y="0"/>
                  </a:lnTo>
                  <a:lnTo>
                    <a:pt x="0" y="243"/>
                  </a:lnTo>
                  <a:lnTo>
                    <a:pt x="0" y="24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2996;p40">
              <a:extLst>
                <a:ext uri="{FF2B5EF4-FFF2-40B4-BE49-F238E27FC236}">
                  <a16:creationId xmlns:a16="http://schemas.microsoft.com/office/drawing/2014/main" id="{5F732406-79D0-34BD-37E7-04C924CF219C}"/>
                </a:ext>
              </a:extLst>
            </p:cNvPr>
            <p:cNvSpPr/>
            <p:nvPr/>
          </p:nvSpPr>
          <p:spPr>
            <a:xfrm>
              <a:off x="2034316" y="3932732"/>
              <a:ext cx="8721" cy="47820"/>
            </a:xfrm>
            <a:custGeom>
              <a:avLst/>
              <a:gdLst/>
              <a:ahLst/>
              <a:cxnLst/>
              <a:rect l="l" t="t" r="r" b="b"/>
              <a:pathLst>
                <a:path w="488" h="2676" extrusionOk="0">
                  <a:moveTo>
                    <a:pt x="1" y="0"/>
                  </a:moveTo>
                  <a:lnTo>
                    <a:pt x="1" y="2676"/>
                  </a:lnTo>
                  <a:lnTo>
                    <a:pt x="487" y="2676"/>
                  </a:lnTo>
                  <a:lnTo>
                    <a:pt x="487" y="2554"/>
                  </a:lnTo>
                  <a:lnTo>
                    <a:pt x="487" y="2432"/>
                  </a:lnTo>
                  <a:lnTo>
                    <a:pt x="244" y="2432"/>
                  </a:lnTo>
                  <a:lnTo>
                    <a:pt x="244" y="243"/>
                  </a:lnTo>
                  <a:lnTo>
                    <a:pt x="487" y="243"/>
                  </a:lnTo>
                  <a:lnTo>
                    <a:pt x="487"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2997;p40">
              <a:extLst>
                <a:ext uri="{FF2B5EF4-FFF2-40B4-BE49-F238E27FC236}">
                  <a16:creationId xmlns:a16="http://schemas.microsoft.com/office/drawing/2014/main" id="{E389D713-906E-3637-FCFE-7E7919086564}"/>
                </a:ext>
              </a:extLst>
            </p:cNvPr>
            <p:cNvSpPr/>
            <p:nvPr/>
          </p:nvSpPr>
          <p:spPr>
            <a:xfrm>
              <a:off x="2034316" y="3932732"/>
              <a:ext cx="8721" cy="47820"/>
            </a:xfrm>
            <a:custGeom>
              <a:avLst/>
              <a:gdLst/>
              <a:ahLst/>
              <a:cxnLst/>
              <a:rect l="l" t="t" r="r" b="b"/>
              <a:pathLst>
                <a:path w="488" h="2676" fill="none" extrusionOk="0">
                  <a:moveTo>
                    <a:pt x="1" y="0"/>
                  </a:moveTo>
                  <a:lnTo>
                    <a:pt x="1" y="2676"/>
                  </a:lnTo>
                  <a:lnTo>
                    <a:pt x="1" y="2676"/>
                  </a:lnTo>
                  <a:lnTo>
                    <a:pt x="122" y="2676"/>
                  </a:lnTo>
                  <a:lnTo>
                    <a:pt x="487" y="2676"/>
                  </a:lnTo>
                  <a:lnTo>
                    <a:pt x="487" y="2554"/>
                  </a:lnTo>
                  <a:lnTo>
                    <a:pt x="487" y="2554"/>
                  </a:lnTo>
                  <a:lnTo>
                    <a:pt x="487" y="2432"/>
                  </a:lnTo>
                  <a:lnTo>
                    <a:pt x="244" y="2432"/>
                  </a:lnTo>
                  <a:lnTo>
                    <a:pt x="244" y="243"/>
                  </a:lnTo>
                  <a:lnTo>
                    <a:pt x="487" y="243"/>
                  </a:lnTo>
                  <a:lnTo>
                    <a:pt x="487" y="0"/>
                  </a:lnTo>
                  <a:lnTo>
                    <a:pt x="487" y="0"/>
                  </a:lnTo>
                  <a:lnTo>
                    <a:pt x="487" y="0"/>
                  </a:lnTo>
                  <a:lnTo>
                    <a:pt x="487" y="0"/>
                  </a:lnTo>
                  <a:lnTo>
                    <a:pt x="122"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2998;p40">
              <a:extLst>
                <a:ext uri="{FF2B5EF4-FFF2-40B4-BE49-F238E27FC236}">
                  <a16:creationId xmlns:a16="http://schemas.microsoft.com/office/drawing/2014/main" id="{84B1B671-0B92-7783-F233-DF8B36CE5F6A}"/>
                </a:ext>
              </a:extLst>
            </p:cNvPr>
            <p:cNvSpPr/>
            <p:nvPr/>
          </p:nvSpPr>
          <p:spPr>
            <a:xfrm>
              <a:off x="2043018" y="3932732"/>
              <a:ext cx="18" cy="4360"/>
            </a:xfrm>
            <a:custGeom>
              <a:avLst/>
              <a:gdLst/>
              <a:ahLst/>
              <a:cxnLst/>
              <a:rect l="l" t="t" r="r" b="b"/>
              <a:pathLst>
                <a:path w="1" h="244" extrusionOk="0">
                  <a:moveTo>
                    <a:pt x="0" y="0"/>
                  </a:moveTo>
                  <a:lnTo>
                    <a:pt x="0" y="0"/>
                  </a:lnTo>
                  <a:lnTo>
                    <a:pt x="0" y="243"/>
                  </a:lnTo>
                  <a:lnTo>
                    <a:pt x="0" y="243"/>
                  </a:lnTo>
                  <a:lnTo>
                    <a:pt x="0" y="243"/>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2999;p40">
              <a:extLst>
                <a:ext uri="{FF2B5EF4-FFF2-40B4-BE49-F238E27FC236}">
                  <a16:creationId xmlns:a16="http://schemas.microsoft.com/office/drawing/2014/main" id="{AF159779-2A55-2600-7C57-AF8F0E80FEBB}"/>
                </a:ext>
              </a:extLst>
            </p:cNvPr>
            <p:cNvSpPr/>
            <p:nvPr/>
          </p:nvSpPr>
          <p:spPr>
            <a:xfrm>
              <a:off x="2043018" y="3932732"/>
              <a:ext cx="18" cy="4360"/>
            </a:xfrm>
            <a:custGeom>
              <a:avLst/>
              <a:gdLst/>
              <a:ahLst/>
              <a:cxnLst/>
              <a:rect l="l" t="t" r="r" b="b"/>
              <a:pathLst>
                <a:path w="1" h="244" fill="none" extrusionOk="0">
                  <a:moveTo>
                    <a:pt x="0" y="0"/>
                  </a:moveTo>
                  <a:lnTo>
                    <a:pt x="0" y="0"/>
                  </a:lnTo>
                  <a:lnTo>
                    <a:pt x="0" y="243"/>
                  </a:lnTo>
                  <a:lnTo>
                    <a:pt x="0" y="243"/>
                  </a:lnTo>
                  <a:lnTo>
                    <a:pt x="0" y="24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3000;p40">
              <a:extLst>
                <a:ext uri="{FF2B5EF4-FFF2-40B4-BE49-F238E27FC236}">
                  <a16:creationId xmlns:a16="http://schemas.microsoft.com/office/drawing/2014/main" id="{586C8B48-385A-2840-0885-0E99CA0A8ABE}"/>
                </a:ext>
              </a:extLst>
            </p:cNvPr>
            <p:cNvSpPr/>
            <p:nvPr/>
          </p:nvSpPr>
          <p:spPr>
            <a:xfrm>
              <a:off x="2043018" y="3978372"/>
              <a:ext cx="18" cy="43478"/>
            </a:xfrm>
            <a:custGeom>
              <a:avLst/>
              <a:gdLst/>
              <a:ahLst/>
              <a:cxnLst/>
              <a:rect l="l" t="t" r="r" b="b"/>
              <a:pathLst>
                <a:path w="1" h="2433" extrusionOk="0">
                  <a:moveTo>
                    <a:pt x="0" y="0"/>
                  </a:moveTo>
                  <a:lnTo>
                    <a:pt x="0" y="0"/>
                  </a:lnTo>
                  <a:lnTo>
                    <a:pt x="0" y="122"/>
                  </a:lnTo>
                  <a:lnTo>
                    <a:pt x="0" y="2432"/>
                  </a:lnTo>
                  <a:lnTo>
                    <a:pt x="0" y="2432"/>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3001;p40">
              <a:extLst>
                <a:ext uri="{FF2B5EF4-FFF2-40B4-BE49-F238E27FC236}">
                  <a16:creationId xmlns:a16="http://schemas.microsoft.com/office/drawing/2014/main" id="{3F8B9A06-FF2C-2CBE-9A58-2296BA52B263}"/>
                </a:ext>
              </a:extLst>
            </p:cNvPr>
            <p:cNvSpPr/>
            <p:nvPr/>
          </p:nvSpPr>
          <p:spPr>
            <a:xfrm>
              <a:off x="2043018" y="3978372"/>
              <a:ext cx="18" cy="43478"/>
            </a:xfrm>
            <a:custGeom>
              <a:avLst/>
              <a:gdLst/>
              <a:ahLst/>
              <a:cxnLst/>
              <a:rect l="l" t="t" r="r" b="b"/>
              <a:pathLst>
                <a:path w="1" h="2433" fill="none" extrusionOk="0">
                  <a:moveTo>
                    <a:pt x="0" y="0"/>
                  </a:moveTo>
                  <a:lnTo>
                    <a:pt x="0" y="0"/>
                  </a:lnTo>
                  <a:lnTo>
                    <a:pt x="0" y="122"/>
                  </a:lnTo>
                  <a:lnTo>
                    <a:pt x="0" y="2432"/>
                  </a:lnTo>
                  <a:lnTo>
                    <a:pt x="0" y="243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3002;p40">
              <a:extLst>
                <a:ext uri="{FF2B5EF4-FFF2-40B4-BE49-F238E27FC236}">
                  <a16:creationId xmlns:a16="http://schemas.microsoft.com/office/drawing/2014/main" id="{F4454250-2812-005C-47D8-9983762A8771}"/>
                </a:ext>
              </a:extLst>
            </p:cNvPr>
            <p:cNvSpPr/>
            <p:nvPr/>
          </p:nvSpPr>
          <p:spPr>
            <a:xfrm>
              <a:off x="2034316" y="4021832"/>
              <a:ext cx="8721" cy="50000"/>
            </a:xfrm>
            <a:custGeom>
              <a:avLst/>
              <a:gdLst/>
              <a:ahLst/>
              <a:cxnLst/>
              <a:rect l="l" t="t" r="r" b="b"/>
              <a:pathLst>
                <a:path w="488" h="2798" extrusionOk="0">
                  <a:moveTo>
                    <a:pt x="1" y="0"/>
                  </a:moveTo>
                  <a:lnTo>
                    <a:pt x="1" y="2676"/>
                  </a:lnTo>
                  <a:lnTo>
                    <a:pt x="1" y="2798"/>
                  </a:lnTo>
                  <a:lnTo>
                    <a:pt x="487" y="2798"/>
                  </a:lnTo>
                  <a:lnTo>
                    <a:pt x="487" y="2554"/>
                  </a:lnTo>
                  <a:lnTo>
                    <a:pt x="244" y="2554"/>
                  </a:lnTo>
                  <a:lnTo>
                    <a:pt x="244" y="244"/>
                  </a:lnTo>
                  <a:lnTo>
                    <a:pt x="487" y="244"/>
                  </a:lnTo>
                  <a:lnTo>
                    <a:pt x="487"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3003;p40">
              <a:extLst>
                <a:ext uri="{FF2B5EF4-FFF2-40B4-BE49-F238E27FC236}">
                  <a16:creationId xmlns:a16="http://schemas.microsoft.com/office/drawing/2014/main" id="{FE006B41-547B-1ECB-AFDD-46724AF97758}"/>
                </a:ext>
              </a:extLst>
            </p:cNvPr>
            <p:cNvSpPr/>
            <p:nvPr/>
          </p:nvSpPr>
          <p:spPr>
            <a:xfrm>
              <a:off x="2034316" y="4021832"/>
              <a:ext cx="8721" cy="50000"/>
            </a:xfrm>
            <a:custGeom>
              <a:avLst/>
              <a:gdLst/>
              <a:ahLst/>
              <a:cxnLst/>
              <a:rect l="l" t="t" r="r" b="b"/>
              <a:pathLst>
                <a:path w="488" h="2798" fill="none" extrusionOk="0">
                  <a:moveTo>
                    <a:pt x="1" y="0"/>
                  </a:moveTo>
                  <a:lnTo>
                    <a:pt x="1" y="2676"/>
                  </a:lnTo>
                  <a:lnTo>
                    <a:pt x="1" y="2798"/>
                  </a:lnTo>
                  <a:lnTo>
                    <a:pt x="122" y="2798"/>
                  </a:lnTo>
                  <a:lnTo>
                    <a:pt x="487" y="2798"/>
                  </a:lnTo>
                  <a:lnTo>
                    <a:pt x="487" y="2554"/>
                  </a:lnTo>
                  <a:lnTo>
                    <a:pt x="244" y="2554"/>
                  </a:lnTo>
                  <a:lnTo>
                    <a:pt x="244" y="244"/>
                  </a:lnTo>
                  <a:lnTo>
                    <a:pt x="487" y="244"/>
                  </a:lnTo>
                  <a:lnTo>
                    <a:pt x="487" y="0"/>
                  </a:lnTo>
                  <a:lnTo>
                    <a:pt x="487" y="0"/>
                  </a:lnTo>
                  <a:lnTo>
                    <a:pt x="487" y="0"/>
                  </a:lnTo>
                  <a:lnTo>
                    <a:pt x="487" y="0"/>
                  </a:lnTo>
                  <a:lnTo>
                    <a:pt x="122"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3004;p40">
              <a:extLst>
                <a:ext uri="{FF2B5EF4-FFF2-40B4-BE49-F238E27FC236}">
                  <a16:creationId xmlns:a16="http://schemas.microsoft.com/office/drawing/2014/main" id="{396776B9-AC41-205E-DC40-678BA3EF7A46}"/>
                </a:ext>
              </a:extLst>
            </p:cNvPr>
            <p:cNvSpPr/>
            <p:nvPr/>
          </p:nvSpPr>
          <p:spPr>
            <a:xfrm>
              <a:off x="2043018" y="4021832"/>
              <a:ext cx="18" cy="4360"/>
            </a:xfrm>
            <a:custGeom>
              <a:avLst/>
              <a:gdLst/>
              <a:ahLst/>
              <a:cxnLst/>
              <a:rect l="l" t="t" r="r" b="b"/>
              <a:pathLst>
                <a:path w="1" h="244" extrusionOk="0">
                  <a:moveTo>
                    <a:pt x="0" y="0"/>
                  </a:moveTo>
                  <a:lnTo>
                    <a:pt x="0" y="0"/>
                  </a:lnTo>
                  <a:lnTo>
                    <a:pt x="0" y="244"/>
                  </a:lnTo>
                  <a:lnTo>
                    <a:pt x="0" y="244"/>
                  </a:lnTo>
                  <a:lnTo>
                    <a:pt x="0" y="244"/>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3005;p40">
              <a:extLst>
                <a:ext uri="{FF2B5EF4-FFF2-40B4-BE49-F238E27FC236}">
                  <a16:creationId xmlns:a16="http://schemas.microsoft.com/office/drawing/2014/main" id="{485D97F1-8E14-1440-07C1-38ABBEC0EEDF}"/>
                </a:ext>
              </a:extLst>
            </p:cNvPr>
            <p:cNvSpPr/>
            <p:nvPr/>
          </p:nvSpPr>
          <p:spPr>
            <a:xfrm>
              <a:off x="2043018" y="4021832"/>
              <a:ext cx="18" cy="4360"/>
            </a:xfrm>
            <a:custGeom>
              <a:avLst/>
              <a:gdLst/>
              <a:ahLst/>
              <a:cxnLst/>
              <a:rect l="l" t="t" r="r" b="b"/>
              <a:pathLst>
                <a:path w="1" h="244" fill="none" extrusionOk="0">
                  <a:moveTo>
                    <a:pt x="0" y="0"/>
                  </a:moveTo>
                  <a:lnTo>
                    <a:pt x="0" y="0"/>
                  </a:lnTo>
                  <a:lnTo>
                    <a:pt x="0" y="244"/>
                  </a:lnTo>
                  <a:lnTo>
                    <a:pt x="0" y="244"/>
                  </a:lnTo>
                  <a:lnTo>
                    <a:pt x="0" y="24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3006;p40">
              <a:extLst>
                <a:ext uri="{FF2B5EF4-FFF2-40B4-BE49-F238E27FC236}">
                  <a16:creationId xmlns:a16="http://schemas.microsoft.com/office/drawing/2014/main" id="{155332F2-CA05-7BDE-1BC5-486E6362E20F}"/>
                </a:ext>
              </a:extLst>
            </p:cNvPr>
            <p:cNvSpPr/>
            <p:nvPr/>
          </p:nvSpPr>
          <p:spPr>
            <a:xfrm>
              <a:off x="2043018" y="4067472"/>
              <a:ext cx="18" cy="43478"/>
            </a:xfrm>
            <a:custGeom>
              <a:avLst/>
              <a:gdLst/>
              <a:ahLst/>
              <a:cxnLst/>
              <a:rect l="l" t="t" r="r" b="b"/>
              <a:pathLst>
                <a:path w="1" h="2433" extrusionOk="0">
                  <a:moveTo>
                    <a:pt x="0" y="0"/>
                  </a:moveTo>
                  <a:lnTo>
                    <a:pt x="0" y="0"/>
                  </a:lnTo>
                  <a:lnTo>
                    <a:pt x="0" y="244"/>
                  </a:lnTo>
                  <a:lnTo>
                    <a:pt x="0" y="2433"/>
                  </a:lnTo>
                  <a:lnTo>
                    <a:pt x="0" y="2433"/>
                  </a:lnTo>
                  <a:lnTo>
                    <a:pt x="0" y="244"/>
                  </a:lnTo>
                  <a:lnTo>
                    <a:pt x="0" y="244"/>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3007;p40">
              <a:extLst>
                <a:ext uri="{FF2B5EF4-FFF2-40B4-BE49-F238E27FC236}">
                  <a16:creationId xmlns:a16="http://schemas.microsoft.com/office/drawing/2014/main" id="{EB5215D3-BFC7-2843-C16A-FE77BAABB607}"/>
                </a:ext>
              </a:extLst>
            </p:cNvPr>
            <p:cNvSpPr/>
            <p:nvPr/>
          </p:nvSpPr>
          <p:spPr>
            <a:xfrm>
              <a:off x="2043018" y="4067472"/>
              <a:ext cx="18" cy="43478"/>
            </a:xfrm>
            <a:custGeom>
              <a:avLst/>
              <a:gdLst/>
              <a:ahLst/>
              <a:cxnLst/>
              <a:rect l="l" t="t" r="r" b="b"/>
              <a:pathLst>
                <a:path w="1" h="2433" fill="none" extrusionOk="0">
                  <a:moveTo>
                    <a:pt x="0" y="0"/>
                  </a:moveTo>
                  <a:lnTo>
                    <a:pt x="0" y="0"/>
                  </a:lnTo>
                  <a:lnTo>
                    <a:pt x="0" y="244"/>
                  </a:lnTo>
                  <a:lnTo>
                    <a:pt x="0" y="2433"/>
                  </a:lnTo>
                  <a:lnTo>
                    <a:pt x="0" y="2433"/>
                  </a:lnTo>
                  <a:lnTo>
                    <a:pt x="0" y="244"/>
                  </a:lnTo>
                  <a:lnTo>
                    <a:pt x="0" y="24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3008;p40">
              <a:extLst>
                <a:ext uri="{FF2B5EF4-FFF2-40B4-BE49-F238E27FC236}">
                  <a16:creationId xmlns:a16="http://schemas.microsoft.com/office/drawing/2014/main" id="{572D626F-4E0C-9308-D417-A2CE43A17873}"/>
                </a:ext>
              </a:extLst>
            </p:cNvPr>
            <p:cNvSpPr/>
            <p:nvPr/>
          </p:nvSpPr>
          <p:spPr>
            <a:xfrm>
              <a:off x="2043018" y="4067472"/>
              <a:ext cx="18" cy="4360"/>
            </a:xfrm>
            <a:custGeom>
              <a:avLst/>
              <a:gdLst/>
              <a:ahLst/>
              <a:cxnLst/>
              <a:rect l="l" t="t" r="r" b="b"/>
              <a:pathLst>
                <a:path w="1" h="244" extrusionOk="0">
                  <a:moveTo>
                    <a:pt x="0" y="0"/>
                  </a:moveTo>
                  <a:lnTo>
                    <a:pt x="0" y="0"/>
                  </a:lnTo>
                  <a:lnTo>
                    <a:pt x="0" y="244"/>
                  </a:lnTo>
                  <a:lnTo>
                    <a:pt x="0" y="244"/>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3009;p40">
              <a:extLst>
                <a:ext uri="{FF2B5EF4-FFF2-40B4-BE49-F238E27FC236}">
                  <a16:creationId xmlns:a16="http://schemas.microsoft.com/office/drawing/2014/main" id="{123FAC30-411D-6756-2577-9D845827F905}"/>
                </a:ext>
              </a:extLst>
            </p:cNvPr>
            <p:cNvSpPr/>
            <p:nvPr/>
          </p:nvSpPr>
          <p:spPr>
            <a:xfrm>
              <a:off x="2043018" y="4067472"/>
              <a:ext cx="18" cy="4360"/>
            </a:xfrm>
            <a:custGeom>
              <a:avLst/>
              <a:gdLst/>
              <a:ahLst/>
              <a:cxnLst/>
              <a:rect l="l" t="t" r="r" b="b"/>
              <a:pathLst>
                <a:path w="1" h="244" fill="none" extrusionOk="0">
                  <a:moveTo>
                    <a:pt x="0" y="0"/>
                  </a:moveTo>
                  <a:lnTo>
                    <a:pt x="0" y="0"/>
                  </a:lnTo>
                  <a:lnTo>
                    <a:pt x="0" y="244"/>
                  </a:lnTo>
                  <a:lnTo>
                    <a:pt x="0" y="24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3010;p40">
              <a:extLst>
                <a:ext uri="{FF2B5EF4-FFF2-40B4-BE49-F238E27FC236}">
                  <a16:creationId xmlns:a16="http://schemas.microsoft.com/office/drawing/2014/main" id="{E3366D7A-0A18-E11F-73EB-1D10AA99C3B5}"/>
                </a:ext>
              </a:extLst>
            </p:cNvPr>
            <p:cNvSpPr/>
            <p:nvPr/>
          </p:nvSpPr>
          <p:spPr>
            <a:xfrm>
              <a:off x="2034316" y="4110932"/>
              <a:ext cx="8721" cy="50018"/>
            </a:xfrm>
            <a:custGeom>
              <a:avLst/>
              <a:gdLst/>
              <a:ahLst/>
              <a:cxnLst/>
              <a:rect l="l" t="t" r="r" b="b"/>
              <a:pathLst>
                <a:path w="488" h="2799" extrusionOk="0">
                  <a:moveTo>
                    <a:pt x="1" y="1"/>
                  </a:moveTo>
                  <a:lnTo>
                    <a:pt x="1" y="2798"/>
                  </a:lnTo>
                  <a:lnTo>
                    <a:pt x="487" y="2798"/>
                  </a:lnTo>
                  <a:lnTo>
                    <a:pt x="487" y="2555"/>
                  </a:lnTo>
                  <a:lnTo>
                    <a:pt x="244" y="2555"/>
                  </a:lnTo>
                  <a:lnTo>
                    <a:pt x="244" y="366"/>
                  </a:lnTo>
                  <a:lnTo>
                    <a:pt x="487" y="366"/>
                  </a:lnTo>
                  <a:lnTo>
                    <a:pt x="487"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3011;p40">
              <a:extLst>
                <a:ext uri="{FF2B5EF4-FFF2-40B4-BE49-F238E27FC236}">
                  <a16:creationId xmlns:a16="http://schemas.microsoft.com/office/drawing/2014/main" id="{F9B5E3C0-5A11-F538-9783-90AD06C5E11A}"/>
                </a:ext>
              </a:extLst>
            </p:cNvPr>
            <p:cNvSpPr/>
            <p:nvPr/>
          </p:nvSpPr>
          <p:spPr>
            <a:xfrm>
              <a:off x="2034316" y="4110932"/>
              <a:ext cx="8721" cy="50018"/>
            </a:xfrm>
            <a:custGeom>
              <a:avLst/>
              <a:gdLst/>
              <a:ahLst/>
              <a:cxnLst/>
              <a:rect l="l" t="t" r="r" b="b"/>
              <a:pathLst>
                <a:path w="488" h="2799" fill="none" extrusionOk="0">
                  <a:moveTo>
                    <a:pt x="1" y="1"/>
                  </a:moveTo>
                  <a:lnTo>
                    <a:pt x="1" y="2798"/>
                  </a:lnTo>
                  <a:lnTo>
                    <a:pt x="122" y="2798"/>
                  </a:lnTo>
                  <a:lnTo>
                    <a:pt x="487" y="2798"/>
                  </a:lnTo>
                  <a:lnTo>
                    <a:pt x="487" y="2555"/>
                  </a:lnTo>
                  <a:lnTo>
                    <a:pt x="487" y="2555"/>
                  </a:lnTo>
                  <a:lnTo>
                    <a:pt x="487" y="2555"/>
                  </a:lnTo>
                  <a:lnTo>
                    <a:pt x="244" y="2555"/>
                  </a:lnTo>
                  <a:lnTo>
                    <a:pt x="244" y="366"/>
                  </a:lnTo>
                  <a:lnTo>
                    <a:pt x="487" y="366"/>
                  </a:lnTo>
                  <a:lnTo>
                    <a:pt x="487" y="1"/>
                  </a:lnTo>
                  <a:lnTo>
                    <a:pt x="487" y="1"/>
                  </a:lnTo>
                  <a:lnTo>
                    <a:pt x="487" y="1"/>
                  </a:lnTo>
                  <a:lnTo>
                    <a:pt x="487" y="1"/>
                  </a:lnTo>
                  <a:lnTo>
                    <a:pt x="1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3012;p40">
              <a:extLst>
                <a:ext uri="{FF2B5EF4-FFF2-40B4-BE49-F238E27FC236}">
                  <a16:creationId xmlns:a16="http://schemas.microsoft.com/office/drawing/2014/main" id="{C3CE181A-0ADD-8C0C-C0DD-EECE042857C1}"/>
                </a:ext>
              </a:extLst>
            </p:cNvPr>
            <p:cNvSpPr/>
            <p:nvPr/>
          </p:nvSpPr>
          <p:spPr>
            <a:xfrm>
              <a:off x="2043018" y="4110932"/>
              <a:ext cx="18" cy="6540"/>
            </a:xfrm>
            <a:custGeom>
              <a:avLst/>
              <a:gdLst/>
              <a:ahLst/>
              <a:cxnLst/>
              <a:rect l="l" t="t" r="r" b="b"/>
              <a:pathLst>
                <a:path w="1" h="366" extrusionOk="0">
                  <a:moveTo>
                    <a:pt x="0" y="1"/>
                  </a:moveTo>
                  <a:lnTo>
                    <a:pt x="0" y="1"/>
                  </a:lnTo>
                  <a:lnTo>
                    <a:pt x="0" y="366"/>
                  </a:lnTo>
                  <a:lnTo>
                    <a:pt x="0" y="366"/>
                  </a:lnTo>
                  <a:lnTo>
                    <a:pt x="0" y="366"/>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3013;p40">
              <a:extLst>
                <a:ext uri="{FF2B5EF4-FFF2-40B4-BE49-F238E27FC236}">
                  <a16:creationId xmlns:a16="http://schemas.microsoft.com/office/drawing/2014/main" id="{D5332231-254A-4B49-98BD-15F98D9FC05B}"/>
                </a:ext>
              </a:extLst>
            </p:cNvPr>
            <p:cNvSpPr/>
            <p:nvPr/>
          </p:nvSpPr>
          <p:spPr>
            <a:xfrm>
              <a:off x="2043018" y="4110932"/>
              <a:ext cx="18" cy="6540"/>
            </a:xfrm>
            <a:custGeom>
              <a:avLst/>
              <a:gdLst/>
              <a:ahLst/>
              <a:cxnLst/>
              <a:rect l="l" t="t" r="r" b="b"/>
              <a:pathLst>
                <a:path w="1" h="366" fill="none" extrusionOk="0">
                  <a:moveTo>
                    <a:pt x="0" y="1"/>
                  </a:moveTo>
                  <a:lnTo>
                    <a:pt x="0" y="1"/>
                  </a:lnTo>
                  <a:lnTo>
                    <a:pt x="0" y="366"/>
                  </a:lnTo>
                  <a:lnTo>
                    <a:pt x="0" y="366"/>
                  </a:lnTo>
                  <a:lnTo>
                    <a:pt x="0" y="36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3014;p40">
              <a:extLst>
                <a:ext uri="{FF2B5EF4-FFF2-40B4-BE49-F238E27FC236}">
                  <a16:creationId xmlns:a16="http://schemas.microsoft.com/office/drawing/2014/main" id="{A574C082-DAC6-F064-68D7-941215188121}"/>
                </a:ext>
              </a:extLst>
            </p:cNvPr>
            <p:cNvSpPr/>
            <p:nvPr/>
          </p:nvSpPr>
          <p:spPr>
            <a:xfrm>
              <a:off x="2043018" y="4156572"/>
              <a:ext cx="18" cy="47838"/>
            </a:xfrm>
            <a:custGeom>
              <a:avLst/>
              <a:gdLst/>
              <a:ahLst/>
              <a:cxnLst/>
              <a:rect l="l" t="t" r="r" b="b"/>
              <a:pathLst>
                <a:path w="1" h="2677" extrusionOk="0">
                  <a:moveTo>
                    <a:pt x="0" y="1"/>
                  </a:moveTo>
                  <a:lnTo>
                    <a:pt x="0" y="1"/>
                  </a:lnTo>
                  <a:lnTo>
                    <a:pt x="0" y="244"/>
                  </a:lnTo>
                  <a:lnTo>
                    <a:pt x="0" y="2676"/>
                  </a:lnTo>
                  <a:lnTo>
                    <a:pt x="0" y="2676"/>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3015;p40">
              <a:extLst>
                <a:ext uri="{FF2B5EF4-FFF2-40B4-BE49-F238E27FC236}">
                  <a16:creationId xmlns:a16="http://schemas.microsoft.com/office/drawing/2014/main" id="{E8054D86-FCFC-A658-188D-A6B23C665E52}"/>
                </a:ext>
              </a:extLst>
            </p:cNvPr>
            <p:cNvSpPr/>
            <p:nvPr/>
          </p:nvSpPr>
          <p:spPr>
            <a:xfrm>
              <a:off x="2043018" y="4156572"/>
              <a:ext cx="18" cy="47838"/>
            </a:xfrm>
            <a:custGeom>
              <a:avLst/>
              <a:gdLst/>
              <a:ahLst/>
              <a:cxnLst/>
              <a:rect l="l" t="t" r="r" b="b"/>
              <a:pathLst>
                <a:path w="1" h="2677" fill="none" extrusionOk="0">
                  <a:moveTo>
                    <a:pt x="0" y="1"/>
                  </a:moveTo>
                  <a:lnTo>
                    <a:pt x="0" y="1"/>
                  </a:lnTo>
                  <a:lnTo>
                    <a:pt x="0" y="244"/>
                  </a:lnTo>
                  <a:lnTo>
                    <a:pt x="0" y="2676"/>
                  </a:lnTo>
                  <a:lnTo>
                    <a:pt x="0" y="26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3016;p40">
              <a:extLst>
                <a:ext uri="{FF2B5EF4-FFF2-40B4-BE49-F238E27FC236}">
                  <a16:creationId xmlns:a16="http://schemas.microsoft.com/office/drawing/2014/main" id="{3E80D25D-9F4C-8930-1034-90504935FDCB}"/>
                </a:ext>
              </a:extLst>
            </p:cNvPr>
            <p:cNvSpPr/>
            <p:nvPr/>
          </p:nvSpPr>
          <p:spPr>
            <a:xfrm>
              <a:off x="2038658" y="4208735"/>
              <a:ext cx="4378" cy="130415"/>
            </a:xfrm>
            <a:custGeom>
              <a:avLst/>
              <a:gdLst/>
              <a:ahLst/>
              <a:cxnLst/>
              <a:rect l="l" t="t" r="r" b="b"/>
              <a:pathLst>
                <a:path w="245" h="7298" extrusionOk="0">
                  <a:moveTo>
                    <a:pt x="1" y="1"/>
                  </a:moveTo>
                  <a:lnTo>
                    <a:pt x="1" y="2311"/>
                  </a:lnTo>
                  <a:lnTo>
                    <a:pt x="244" y="2311"/>
                  </a:lnTo>
                  <a:lnTo>
                    <a:pt x="244" y="1"/>
                  </a:lnTo>
                  <a:close/>
                  <a:moveTo>
                    <a:pt x="1" y="4987"/>
                  </a:moveTo>
                  <a:lnTo>
                    <a:pt x="1" y="7298"/>
                  </a:lnTo>
                  <a:lnTo>
                    <a:pt x="244" y="7298"/>
                  </a:lnTo>
                  <a:lnTo>
                    <a:pt x="244" y="4987"/>
                  </a:lnTo>
                  <a:close/>
                </a:path>
              </a:pathLst>
            </a:custGeom>
            <a:solidFill>
              <a:srgbClr val="9D4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3017;p40">
              <a:extLst>
                <a:ext uri="{FF2B5EF4-FFF2-40B4-BE49-F238E27FC236}">
                  <a16:creationId xmlns:a16="http://schemas.microsoft.com/office/drawing/2014/main" id="{0112F232-1359-E6E7-9260-0B9A959AD2E5}"/>
                </a:ext>
              </a:extLst>
            </p:cNvPr>
            <p:cNvSpPr/>
            <p:nvPr/>
          </p:nvSpPr>
          <p:spPr>
            <a:xfrm>
              <a:off x="2038658" y="4297852"/>
              <a:ext cx="4378" cy="41298"/>
            </a:xfrm>
            <a:custGeom>
              <a:avLst/>
              <a:gdLst/>
              <a:ahLst/>
              <a:cxnLst/>
              <a:rect l="l" t="t" r="r" b="b"/>
              <a:pathLst>
                <a:path w="245" h="2311" fill="none" extrusionOk="0">
                  <a:moveTo>
                    <a:pt x="1" y="0"/>
                  </a:moveTo>
                  <a:lnTo>
                    <a:pt x="1" y="2311"/>
                  </a:lnTo>
                  <a:lnTo>
                    <a:pt x="244" y="2311"/>
                  </a:lnTo>
                  <a:lnTo>
                    <a:pt x="244" y="0"/>
                  </a:lnTo>
                  <a:lnTo>
                    <a:pt x="244" y="0"/>
                  </a:lnTo>
                  <a:lnTo>
                    <a:pt x="24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3018;p40">
              <a:extLst>
                <a:ext uri="{FF2B5EF4-FFF2-40B4-BE49-F238E27FC236}">
                  <a16:creationId xmlns:a16="http://schemas.microsoft.com/office/drawing/2014/main" id="{7BDF3D49-7B6E-EC57-28B2-53B7E16E7AB9}"/>
                </a:ext>
              </a:extLst>
            </p:cNvPr>
            <p:cNvSpPr/>
            <p:nvPr/>
          </p:nvSpPr>
          <p:spPr>
            <a:xfrm>
              <a:off x="2038658" y="4208735"/>
              <a:ext cx="4378" cy="41315"/>
            </a:xfrm>
            <a:custGeom>
              <a:avLst/>
              <a:gdLst/>
              <a:ahLst/>
              <a:cxnLst/>
              <a:rect l="l" t="t" r="r" b="b"/>
              <a:pathLst>
                <a:path w="245" h="2312" fill="none" extrusionOk="0">
                  <a:moveTo>
                    <a:pt x="244" y="1"/>
                  </a:moveTo>
                  <a:lnTo>
                    <a:pt x="1" y="1"/>
                  </a:lnTo>
                  <a:lnTo>
                    <a:pt x="1" y="2311"/>
                  </a:lnTo>
                  <a:lnTo>
                    <a:pt x="244" y="2311"/>
                  </a:lnTo>
                  <a:lnTo>
                    <a:pt x="244" y="2311"/>
                  </a:lnTo>
                  <a:lnTo>
                    <a:pt x="2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3019;p40">
              <a:extLst>
                <a:ext uri="{FF2B5EF4-FFF2-40B4-BE49-F238E27FC236}">
                  <a16:creationId xmlns:a16="http://schemas.microsoft.com/office/drawing/2014/main" id="{EFC88A54-7ECB-0B69-14CB-D108C25C0B9C}"/>
                </a:ext>
              </a:extLst>
            </p:cNvPr>
            <p:cNvSpPr/>
            <p:nvPr/>
          </p:nvSpPr>
          <p:spPr>
            <a:xfrm>
              <a:off x="2034316" y="4204392"/>
              <a:ext cx="8721" cy="50000"/>
            </a:xfrm>
            <a:custGeom>
              <a:avLst/>
              <a:gdLst/>
              <a:ahLst/>
              <a:cxnLst/>
              <a:rect l="l" t="t" r="r" b="b"/>
              <a:pathLst>
                <a:path w="488" h="2798" extrusionOk="0">
                  <a:moveTo>
                    <a:pt x="1" y="0"/>
                  </a:moveTo>
                  <a:lnTo>
                    <a:pt x="1" y="2798"/>
                  </a:lnTo>
                  <a:lnTo>
                    <a:pt x="487" y="2798"/>
                  </a:lnTo>
                  <a:lnTo>
                    <a:pt x="487" y="2554"/>
                  </a:lnTo>
                  <a:lnTo>
                    <a:pt x="244" y="2554"/>
                  </a:lnTo>
                  <a:lnTo>
                    <a:pt x="244" y="244"/>
                  </a:lnTo>
                  <a:lnTo>
                    <a:pt x="487" y="244"/>
                  </a:lnTo>
                  <a:lnTo>
                    <a:pt x="487"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3020;p40">
              <a:extLst>
                <a:ext uri="{FF2B5EF4-FFF2-40B4-BE49-F238E27FC236}">
                  <a16:creationId xmlns:a16="http://schemas.microsoft.com/office/drawing/2014/main" id="{EA396EF8-0B1E-65E7-8BBE-58F1BBF7CBFC}"/>
                </a:ext>
              </a:extLst>
            </p:cNvPr>
            <p:cNvSpPr/>
            <p:nvPr/>
          </p:nvSpPr>
          <p:spPr>
            <a:xfrm>
              <a:off x="2034316" y="4204392"/>
              <a:ext cx="8721" cy="50000"/>
            </a:xfrm>
            <a:custGeom>
              <a:avLst/>
              <a:gdLst/>
              <a:ahLst/>
              <a:cxnLst/>
              <a:rect l="l" t="t" r="r" b="b"/>
              <a:pathLst>
                <a:path w="488" h="2798" fill="none" extrusionOk="0">
                  <a:moveTo>
                    <a:pt x="487" y="0"/>
                  </a:moveTo>
                  <a:lnTo>
                    <a:pt x="487" y="0"/>
                  </a:lnTo>
                  <a:lnTo>
                    <a:pt x="122" y="0"/>
                  </a:lnTo>
                  <a:lnTo>
                    <a:pt x="1" y="0"/>
                  </a:lnTo>
                  <a:lnTo>
                    <a:pt x="1" y="2798"/>
                  </a:lnTo>
                  <a:lnTo>
                    <a:pt x="122" y="2798"/>
                  </a:lnTo>
                  <a:lnTo>
                    <a:pt x="487" y="2798"/>
                  </a:lnTo>
                  <a:lnTo>
                    <a:pt x="487" y="2554"/>
                  </a:lnTo>
                  <a:lnTo>
                    <a:pt x="244" y="2554"/>
                  </a:lnTo>
                  <a:lnTo>
                    <a:pt x="244" y="244"/>
                  </a:lnTo>
                  <a:lnTo>
                    <a:pt x="487" y="244"/>
                  </a:lnTo>
                  <a:lnTo>
                    <a:pt x="4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3021;p40">
              <a:extLst>
                <a:ext uri="{FF2B5EF4-FFF2-40B4-BE49-F238E27FC236}">
                  <a16:creationId xmlns:a16="http://schemas.microsoft.com/office/drawing/2014/main" id="{EE884F1D-26BE-B7FB-2F54-45BD20BA3604}"/>
                </a:ext>
              </a:extLst>
            </p:cNvPr>
            <p:cNvSpPr/>
            <p:nvPr/>
          </p:nvSpPr>
          <p:spPr>
            <a:xfrm>
              <a:off x="2043018" y="4250032"/>
              <a:ext cx="18" cy="43478"/>
            </a:xfrm>
            <a:custGeom>
              <a:avLst/>
              <a:gdLst/>
              <a:ahLst/>
              <a:cxnLst/>
              <a:rect l="l" t="t" r="r" b="b"/>
              <a:pathLst>
                <a:path w="1" h="2433" extrusionOk="0">
                  <a:moveTo>
                    <a:pt x="0" y="0"/>
                  </a:moveTo>
                  <a:lnTo>
                    <a:pt x="0" y="0"/>
                  </a:lnTo>
                  <a:lnTo>
                    <a:pt x="0" y="244"/>
                  </a:lnTo>
                  <a:lnTo>
                    <a:pt x="0" y="2433"/>
                  </a:lnTo>
                  <a:lnTo>
                    <a:pt x="0" y="2433"/>
                  </a:lnTo>
                  <a:lnTo>
                    <a:pt x="0" y="244"/>
                  </a:lnTo>
                  <a:lnTo>
                    <a:pt x="0" y="244"/>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3022;p40">
              <a:extLst>
                <a:ext uri="{FF2B5EF4-FFF2-40B4-BE49-F238E27FC236}">
                  <a16:creationId xmlns:a16="http://schemas.microsoft.com/office/drawing/2014/main" id="{C050D5C3-98CC-3BE8-8DDD-4BB6EBC7407C}"/>
                </a:ext>
              </a:extLst>
            </p:cNvPr>
            <p:cNvSpPr/>
            <p:nvPr/>
          </p:nvSpPr>
          <p:spPr>
            <a:xfrm>
              <a:off x="2043018" y="4250032"/>
              <a:ext cx="18" cy="43478"/>
            </a:xfrm>
            <a:custGeom>
              <a:avLst/>
              <a:gdLst/>
              <a:ahLst/>
              <a:cxnLst/>
              <a:rect l="l" t="t" r="r" b="b"/>
              <a:pathLst>
                <a:path w="1" h="2433" fill="none" extrusionOk="0">
                  <a:moveTo>
                    <a:pt x="0" y="0"/>
                  </a:moveTo>
                  <a:lnTo>
                    <a:pt x="0" y="0"/>
                  </a:lnTo>
                  <a:lnTo>
                    <a:pt x="0" y="244"/>
                  </a:lnTo>
                  <a:lnTo>
                    <a:pt x="0" y="2433"/>
                  </a:lnTo>
                  <a:lnTo>
                    <a:pt x="0" y="2433"/>
                  </a:lnTo>
                  <a:lnTo>
                    <a:pt x="0" y="244"/>
                  </a:lnTo>
                  <a:lnTo>
                    <a:pt x="0" y="24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3023;p40">
              <a:extLst>
                <a:ext uri="{FF2B5EF4-FFF2-40B4-BE49-F238E27FC236}">
                  <a16:creationId xmlns:a16="http://schemas.microsoft.com/office/drawing/2014/main" id="{A5B03B8F-8C6F-6BCB-97D0-17266FF604E7}"/>
                </a:ext>
              </a:extLst>
            </p:cNvPr>
            <p:cNvSpPr/>
            <p:nvPr/>
          </p:nvSpPr>
          <p:spPr>
            <a:xfrm>
              <a:off x="2043018" y="4250032"/>
              <a:ext cx="18" cy="4360"/>
            </a:xfrm>
            <a:custGeom>
              <a:avLst/>
              <a:gdLst/>
              <a:ahLst/>
              <a:cxnLst/>
              <a:rect l="l" t="t" r="r" b="b"/>
              <a:pathLst>
                <a:path w="1" h="244" extrusionOk="0">
                  <a:moveTo>
                    <a:pt x="0" y="0"/>
                  </a:moveTo>
                  <a:lnTo>
                    <a:pt x="0" y="0"/>
                  </a:lnTo>
                  <a:lnTo>
                    <a:pt x="0" y="244"/>
                  </a:lnTo>
                  <a:lnTo>
                    <a:pt x="0" y="244"/>
                  </a:lnTo>
                  <a:lnTo>
                    <a:pt x="0" y="0"/>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3024;p40">
              <a:extLst>
                <a:ext uri="{FF2B5EF4-FFF2-40B4-BE49-F238E27FC236}">
                  <a16:creationId xmlns:a16="http://schemas.microsoft.com/office/drawing/2014/main" id="{41628FE9-DC9E-932A-5F7C-B14FB4B02D95}"/>
                </a:ext>
              </a:extLst>
            </p:cNvPr>
            <p:cNvSpPr/>
            <p:nvPr/>
          </p:nvSpPr>
          <p:spPr>
            <a:xfrm>
              <a:off x="2043018" y="4250032"/>
              <a:ext cx="18" cy="4360"/>
            </a:xfrm>
            <a:custGeom>
              <a:avLst/>
              <a:gdLst/>
              <a:ahLst/>
              <a:cxnLst/>
              <a:rect l="l" t="t" r="r" b="b"/>
              <a:pathLst>
                <a:path w="1" h="244" fill="none" extrusionOk="0">
                  <a:moveTo>
                    <a:pt x="0" y="0"/>
                  </a:moveTo>
                  <a:lnTo>
                    <a:pt x="0" y="0"/>
                  </a:lnTo>
                  <a:lnTo>
                    <a:pt x="0" y="244"/>
                  </a:lnTo>
                  <a:lnTo>
                    <a:pt x="0" y="24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3025;p40">
              <a:extLst>
                <a:ext uri="{FF2B5EF4-FFF2-40B4-BE49-F238E27FC236}">
                  <a16:creationId xmlns:a16="http://schemas.microsoft.com/office/drawing/2014/main" id="{D409A993-17E7-0870-C4E8-08F93DA521BF}"/>
                </a:ext>
              </a:extLst>
            </p:cNvPr>
            <p:cNvSpPr/>
            <p:nvPr/>
          </p:nvSpPr>
          <p:spPr>
            <a:xfrm>
              <a:off x="2034316" y="4293492"/>
              <a:ext cx="8721" cy="50018"/>
            </a:xfrm>
            <a:custGeom>
              <a:avLst/>
              <a:gdLst/>
              <a:ahLst/>
              <a:cxnLst/>
              <a:rect l="l" t="t" r="r" b="b"/>
              <a:pathLst>
                <a:path w="488" h="2799" extrusionOk="0">
                  <a:moveTo>
                    <a:pt x="1" y="1"/>
                  </a:moveTo>
                  <a:lnTo>
                    <a:pt x="1" y="2798"/>
                  </a:lnTo>
                  <a:lnTo>
                    <a:pt x="487" y="2798"/>
                  </a:lnTo>
                  <a:lnTo>
                    <a:pt x="487" y="2555"/>
                  </a:lnTo>
                  <a:lnTo>
                    <a:pt x="244" y="2555"/>
                  </a:lnTo>
                  <a:lnTo>
                    <a:pt x="244" y="244"/>
                  </a:lnTo>
                  <a:lnTo>
                    <a:pt x="487" y="244"/>
                  </a:lnTo>
                  <a:lnTo>
                    <a:pt x="487"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3026;p40">
              <a:extLst>
                <a:ext uri="{FF2B5EF4-FFF2-40B4-BE49-F238E27FC236}">
                  <a16:creationId xmlns:a16="http://schemas.microsoft.com/office/drawing/2014/main" id="{538BA92E-3D15-CB69-CD53-159D40983883}"/>
                </a:ext>
              </a:extLst>
            </p:cNvPr>
            <p:cNvSpPr/>
            <p:nvPr/>
          </p:nvSpPr>
          <p:spPr>
            <a:xfrm>
              <a:off x="2034316" y="4293492"/>
              <a:ext cx="8721" cy="50018"/>
            </a:xfrm>
            <a:custGeom>
              <a:avLst/>
              <a:gdLst/>
              <a:ahLst/>
              <a:cxnLst/>
              <a:rect l="l" t="t" r="r" b="b"/>
              <a:pathLst>
                <a:path w="488" h="2799" fill="none" extrusionOk="0">
                  <a:moveTo>
                    <a:pt x="1" y="1"/>
                  </a:moveTo>
                  <a:lnTo>
                    <a:pt x="1" y="2798"/>
                  </a:lnTo>
                  <a:lnTo>
                    <a:pt x="122" y="2798"/>
                  </a:lnTo>
                  <a:lnTo>
                    <a:pt x="487" y="2798"/>
                  </a:lnTo>
                  <a:lnTo>
                    <a:pt x="487" y="2555"/>
                  </a:lnTo>
                  <a:lnTo>
                    <a:pt x="487" y="2555"/>
                  </a:lnTo>
                  <a:lnTo>
                    <a:pt x="487" y="2555"/>
                  </a:lnTo>
                  <a:lnTo>
                    <a:pt x="244" y="2555"/>
                  </a:lnTo>
                  <a:lnTo>
                    <a:pt x="244" y="244"/>
                  </a:lnTo>
                  <a:lnTo>
                    <a:pt x="487" y="244"/>
                  </a:lnTo>
                  <a:lnTo>
                    <a:pt x="487" y="1"/>
                  </a:lnTo>
                  <a:lnTo>
                    <a:pt x="487" y="1"/>
                  </a:lnTo>
                  <a:lnTo>
                    <a:pt x="487" y="1"/>
                  </a:lnTo>
                  <a:lnTo>
                    <a:pt x="487" y="1"/>
                  </a:lnTo>
                  <a:lnTo>
                    <a:pt x="1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3027;p40">
              <a:extLst>
                <a:ext uri="{FF2B5EF4-FFF2-40B4-BE49-F238E27FC236}">
                  <a16:creationId xmlns:a16="http://schemas.microsoft.com/office/drawing/2014/main" id="{5A268C41-411A-5962-D53F-218E546DC9CA}"/>
                </a:ext>
              </a:extLst>
            </p:cNvPr>
            <p:cNvSpPr/>
            <p:nvPr/>
          </p:nvSpPr>
          <p:spPr>
            <a:xfrm>
              <a:off x="2043018" y="4293492"/>
              <a:ext cx="18" cy="4378"/>
            </a:xfrm>
            <a:custGeom>
              <a:avLst/>
              <a:gdLst/>
              <a:ahLst/>
              <a:cxnLst/>
              <a:rect l="l" t="t" r="r" b="b"/>
              <a:pathLst>
                <a:path w="1" h="245" extrusionOk="0">
                  <a:moveTo>
                    <a:pt x="0" y="1"/>
                  </a:moveTo>
                  <a:lnTo>
                    <a:pt x="0" y="1"/>
                  </a:lnTo>
                  <a:lnTo>
                    <a:pt x="0" y="244"/>
                  </a:lnTo>
                  <a:lnTo>
                    <a:pt x="0" y="244"/>
                  </a:lnTo>
                  <a:lnTo>
                    <a:pt x="0" y="244"/>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3028;p40">
              <a:extLst>
                <a:ext uri="{FF2B5EF4-FFF2-40B4-BE49-F238E27FC236}">
                  <a16:creationId xmlns:a16="http://schemas.microsoft.com/office/drawing/2014/main" id="{28846DAF-A3BD-7122-5392-451D0DF144BB}"/>
                </a:ext>
              </a:extLst>
            </p:cNvPr>
            <p:cNvSpPr/>
            <p:nvPr/>
          </p:nvSpPr>
          <p:spPr>
            <a:xfrm>
              <a:off x="2043018" y="4293492"/>
              <a:ext cx="18" cy="4378"/>
            </a:xfrm>
            <a:custGeom>
              <a:avLst/>
              <a:gdLst/>
              <a:ahLst/>
              <a:cxnLst/>
              <a:rect l="l" t="t" r="r" b="b"/>
              <a:pathLst>
                <a:path w="1" h="245" fill="none" extrusionOk="0">
                  <a:moveTo>
                    <a:pt x="0" y="1"/>
                  </a:moveTo>
                  <a:lnTo>
                    <a:pt x="0" y="1"/>
                  </a:lnTo>
                  <a:lnTo>
                    <a:pt x="0" y="244"/>
                  </a:lnTo>
                  <a:lnTo>
                    <a:pt x="0" y="244"/>
                  </a:lnTo>
                  <a:lnTo>
                    <a:pt x="0" y="24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3029;p40">
              <a:extLst>
                <a:ext uri="{FF2B5EF4-FFF2-40B4-BE49-F238E27FC236}">
                  <a16:creationId xmlns:a16="http://schemas.microsoft.com/office/drawing/2014/main" id="{1DD0BB66-4D74-6B15-354F-151B64302713}"/>
                </a:ext>
              </a:extLst>
            </p:cNvPr>
            <p:cNvSpPr/>
            <p:nvPr/>
          </p:nvSpPr>
          <p:spPr>
            <a:xfrm>
              <a:off x="2043018" y="4339132"/>
              <a:ext cx="18" cy="28270"/>
            </a:xfrm>
            <a:custGeom>
              <a:avLst/>
              <a:gdLst/>
              <a:ahLst/>
              <a:cxnLst/>
              <a:rect l="l" t="t" r="r" b="b"/>
              <a:pathLst>
                <a:path w="1" h="1582" extrusionOk="0">
                  <a:moveTo>
                    <a:pt x="0" y="1"/>
                  </a:moveTo>
                  <a:lnTo>
                    <a:pt x="0" y="1"/>
                  </a:lnTo>
                  <a:lnTo>
                    <a:pt x="0" y="244"/>
                  </a:lnTo>
                  <a:lnTo>
                    <a:pt x="0" y="1582"/>
                  </a:lnTo>
                  <a:lnTo>
                    <a:pt x="0" y="1582"/>
                  </a:lnTo>
                  <a:lnTo>
                    <a:pt x="0" y="1582"/>
                  </a:lnTo>
                  <a:lnTo>
                    <a:pt x="0" y="1"/>
                  </a:lnTo>
                  <a:close/>
                </a:path>
              </a:pathLst>
            </a:custGeom>
            <a:solidFill>
              <a:srgbClr val="BDA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3030;p40">
              <a:extLst>
                <a:ext uri="{FF2B5EF4-FFF2-40B4-BE49-F238E27FC236}">
                  <a16:creationId xmlns:a16="http://schemas.microsoft.com/office/drawing/2014/main" id="{47D64CDC-EE90-5418-97E0-981BF10E34A3}"/>
                </a:ext>
              </a:extLst>
            </p:cNvPr>
            <p:cNvSpPr/>
            <p:nvPr/>
          </p:nvSpPr>
          <p:spPr>
            <a:xfrm>
              <a:off x="2043018" y="4339132"/>
              <a:ext cx="18" cy="28270"/>
            </a:xfrm>
            <a:custGeom>
              <a:avLst/>
              <a:gdLst/>
              <a:ahLst/>
              <a:cxnLst/>
              <a:rect l="l" t="t" r="r" b="b"/>
              <a:pathLst>
                <a:path w="1" h="1582" fill="none" extrusionOk="0">
                  <a:moveTo>
                    <a:pt x="0" y="1"/>
                  </a:moveTo>
                  <a:lnTo>
                    <a:pt x="0" y="1"/>
                  </a:lnTo>
                  <a:lnTo>
                    <a:pt x="0" y="244"/>
                  </a:lnTo>
                  <a:lnTo>
                    <a:pt x="0" y="1582"/>
                  </a:lnTo>
                  <a:lnTo>
                    <a:pt x="0" y="1582"/>
                  </a:lnTo>
                  <a:lnTo>
                    <a:pt x="0" y="158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3031;p40">
              <a:extLst>
                <a:ext uri="{FF2B5EF4-FFF2-40B4-BE49-F238E27FC236}">
                  <a16:creationId xmlns:a16="http://schemas.microsoft.com/office/drawing/2014/main" id="{A2600BFF-7192-6DB9-1B26-22A21305BA82}"/>
                </a:ext>
              </a:extLst>
            </p:cNvPr>
            <p:cNvSpPr/>
            <p:nvPr/>
          </p:nvSpPr>
          <p:spPr>
            <a:xfrm>
              <a:off x="2036496" y="1468156"/>
              <a:ext cx="6540" cy="80433"/>
            </a:xfrm>
            <a:custGeom>
              <a:avLst/>
              <a:gdLst/>
              <a:ahLst/>
              <a:cxnLst/>
              <a:rect l="l" t="t" r="r" b="b"/>
              <a:pathLst>
                <a:path w="366" h="4501" extrusionOk="0">
                  <a:moveTo>
                    <a:pt x="0" y="1"/>
                  </a:moveTo>
                  <a:lnTo>
                    <a:pt x="0" y="852"/>
                  </a:lnTo>
                  <a:lnTo>
                    <a:pt x="365" y="852"/>
                  </a:lnTo>
                  <a:lnTo>
                    <a:pt x="365" y="1"/>
                  </a:lnTo>
                  <a:close/>
                  <a:moveTo>
                    <a:pt x="122" y="1095"/>
                  </a:moveTo>
                  <a:lnTo>
                    <a:pt x="122" y="3406"/>
                  </a:lnTo>
                  <a:lnTo>
                    <a:pt x="365" y="3406"/>
                  </a:lnTo>
                  <a:lnTo>
                    <a:pt x="365" y="1095"/>
                  </a:lnTo>
                  <a:close/>
                  <a:moveTo>
                    <a:pt x="0" y="3649"/>
                  </a:moveTo>
                  <a:lnTo>
                    <a:pt x="0" y="4501"/>
                  </a:lnTo>
                  <a:lnTo>
                    <a:pt x="365" y="4501"/>
                  </a:lnTo>
                  <a:lnTo>
                    <a:pt x="365" y="3649"/>
                  </a:lnTo>
                  <a:close/>
                </a:path>
              </a:pathLst>
            </a:custGeom>
            <a:solidFill>
              <a:srgbClr val="7035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3032;p40">
              <a:extLst>
                <a:ext uri="{FF2B5EF4-FFF2-40B4-BE49-F238E27FC236}">
                  <a16:creationId xmlns:a16="http://schemas.microsoft.com/office/drawing/2014/main" id="{86E8388C-8D99-A172-BB84-9CA90F35C909}"/>
                </a:ext>
              </a:extLst>
            </p:cNvPr>
            <p:cNvSpPr/>
            <p:nvPr/>
          </p:nvSpPr>
          <p:spPr>
            <a:xfrm>
              <a:off x="2036496" y="1533363"/>
              <a:ext cx="6540" cy="15225"/>
            </a:xfrm>
            <a:custGeom>
              <a:avLst/>
              <a:gdLst/>
              <a:ahLst/>
              <a:cxnLst/>
              <a:rect l="l" t="t" r="r" b="b"/>
              <a:pathLst>
                <a:path w="366" h="852" fill="none" extrusionOk="0">
                  <a:moveTo>
                    <a:pt x="365" y="0"/>
                  </a:moveTo>
                  <a:lnTo>
                    <a:pt x="0" y="0"/>
                  </a:lnTo>
                  <a:lnTo>
                    <a:pt x="0" y="852"/>
                  </a:lnTo>
                  <a:lnTo>
                    <a:pt x="365" y="852"/>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3033;p40">
              <a:extLst>
                <a:ext uri="{FF2B5EF4-FFF2-40B4-BE49-F238E27FC236}">
                  <a16:creationId xmlns:a16="http://schemas.microsoft.com/office/drawing/2014/main" id="{8668E4BF-DAA3-5674-5AFB-243369BDA0A5}"/>
                </a:ext>
              </a:extLst>
            </p:cNvPr>
            <p:cNvSpPr/>
            <p:nvPr/>
          </p:nvSpPr>
          <p:spPr>
            <a:xfrm>
              <a:off x="2038658" y="1487723"/>
              <a:ext cx="4378" cy="41315"/>
            </a:xfrm>
            <a:custGeom>
              <a:avLst/>
              <a:gdLst/>
              <a:ahLst/>
              <a:cxnLst/>
              <a:rect l="l" t="t" r="r" b="b"/>
              <a:pathLst>
                <a:path w="245" h="2312" fill="none" extrusionOk="0">
                  <a:moveTo>
                    <a:pt x="244" y="0"/>
                  </a:moveTo>
                  <a:lnTo>
                    <a:pt x="1" y="0"/>
                  </a:lnTo>
                  <a:lnTo>
                    <a:pt x="1" y="2311"/>
                  </a:lnTo>
                  <a:lnTo>
                    <a:pt x="244" y="2311"/>
                  </a:lnTo>
                  <a:lnTo>
                    <a:pt x="244" y="2311"/>
                  </a:lnTo>
                  <a:lnTo>
                    <a:pt x="2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3034;p40">
              <a:extLst>
                <a:ext uri="{FF2B5EF4-FFF2-40B4-BE49-F238E27FC236}">
                  <a16:creationId xmlns:a16="http://schemas.microsoft.com/office/drawing/2014/main" id="{2811E29C-260D-3BEC-3F4B-69150C57871C}"/>
                </a:ext>
              </a:extLst>
            </p:cNvPr>
            <p:cNvSpPr/>
            <p:nvPr/>
          </p:nvSpPr>
          <p:spPr>
            <a:xfrm>
              <a:off x="2036496" y="1468156"/>
              <a:ext cx="6540" cy="15243"/>
            </a:xfrm>
            <a:custGeom>
              <a:avLst/>
              <a:gdLst/>
              <a:ahLst/>
              <a:cxnLst/>
              <a:rect l="l" t="t" r="r" b="b"/>
              <a:pathLst>
                <a:path w="366" h="853" fill="none" extrusionOk="0">
                  <a:moveTo>
                    <a:pt x="365" y="1"/>
                  </a:moveTo>
                  <a:lnTo>
                    <a:pt x="0" y="1"/>
                  </a:lnTo>
                  <a:lnTo>
                    <a:pt x="0" y="852"/>
                  </a:lnTo>
                  <a:lnTo>
                    <a:pt x="365" y="852"/>
                  </a:lnTo>
                  <a:lnTo>
                    <a:pt x="3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3035;p40">
              <a:extLst>
                <a:ext uri="{FF2B5EF4-FFF2-40B4-BE49-F238E27FC236}">
                  <a16:creationId xmlns:a16="http://schemas.microsoft.com/office/drawing/2014/main" id="{73DC4E4F-EA99-0440-5CA3-FD5F014043BA}"/>
                </a:ext>
              </a:extLst>
            </p:cNvPr>
            <p:cNvSpPr/>
            <p:nvPr/>
          </p:nvSpPr>
          <p:spPr>
            <a:xfrm>
              <a:off x="2036496" y="1483381"/>
              <a:ext cx="6540" cy="50000"/>
            </a:xfrm>
            <a:custGeom>
              <a:avLst/>
              <a:gdLst/>
              <a:ahLst/>
              <a:cxnLst/>
              <a:rect l="l" t="t" r="r" b="b"/>
              <a:pathLst>
                <a:path w="366" h="2798" extrusionOk="0">
                  <a:moveTo>
                    <a:pt x="0" y="0"/>
                  </a:moveTo>
                  <a:lnTo>
                    <a:pt x="0" y="2797"/>
                  </a:lnTo>
                  <a:lnTo>
                    <a:pt x="365" y="2797"/>
                  </a:lnTo>
                  <a:lnTo>
                    <a:pt x="365" y="2554"/>
                  </a:lnTo>
                  <a:lnTo>
                    <a:pt x="122" y="2554"/>
                  </a:lnTo>
                  <a:lnTo>
                    <a:pt x="122" y="243"/>
                  </a:lnTo>
                  <a:lnTo>
                    <a:pt x="365" y="243"/>
                  </a:lnTo>
                  <a:lnTo>
                    <a:pt x="365" y="0"/>
                  </a:lnTo>
                  <a:close/>
                </a:path>
              </a:pathLst>
            </a:custGeom>
            <a:solidFill>
              <a:srgbClr val="847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3036;p40">
              <a:extLst>
                <a:ext uri="{FF2B5EF4-FFF2-40B4-BE49-F238E27FC236}">
                  <a16:creationId xmlns:a16="http://schemas.microsoft.com/office/drawing/2014/main" id="{7C482D02-4D23-6644-6DD0-1B11AEC83607}"/>
                </a:ext>
              </a:extLst>
            </p:cNvPr>
            <p:cNvSpPr/>
            <p:nvPr/>
          </p:nvSpPr>
          <p:spPr>
            <a:xfrm>
              <a:off x="2036496" y="1483381"/>
              <a:ext cx="6540" cy="50000"/>
            </a:xfrm>
            <a:custGeom>
              <a:avLst/>
              <a:gdLst/>
              <a:ahLst/>
              <a:cxnLst/>
              <a:rect l="l" t="t" r="r" b="b"/>
              <a:pathLst>
                <a:path w="366" h="2798" fill="none" extrusionOk="0">
                  <a:moveTo>
                    <a:pt x="365" y="0"/>
                  </a:moveTo>
                  <a:lnTo>
                    <a:pt x="0" y="0"/>
                  </a:lnTo>
                  <a:lnTo>
                    <a:pt x="0" y="2797"/>
                  </a:lnTo>
                  <a:lnTo>
                    <a:pt x="365" y="2797"/>
                  </a:lnTo>
                  <a:lnTo>
                    <a:pt x="365" y="2554"/>
                  </a:lnTo>
                  <a:lnTo>
                    <a:pt x="122" y="2554"/>
                  </a:lnTo>
                  <a:lnTo>
                    <a:pt x="122" y="243"/>
                  </a:lnTo>
                  <a:lnTo>
                    <a:pt x="365" y="243"/>
                  </a:lnTo>
                  <a:lnTo>
                    <a:pt x="3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3037;p40">
              <a:extLst>
                <a:ext uri="{FF2B5EF4-FFF2-40B4-BE49-F238E27FC236}">
                  <a16:creationId xmlns:a16="http://schemas.microsoft.com/office/drawing/2014/main" id="{FFA527F9-0110-B33B-C408-2101D67B8184}"/>
                </a:ext>
              </a:extLst>
            </p:cNvPr>
            <p:cNvSpPr/>
            <p:nvPr/>
          </p:nvSpPr>
          <p:spPr>
            <a:xfrm>
              <a:off x="2043018" y="1529021"/>
              <a:ext cx="18" cy="19568"/>
            </a:xfrm>
            <a:custGeom>
              <a:avLst/>
              <a:gdLst/>
              <a:ahLst/>
              <a:cxnLst/>
              <a:rect l="l" t="t" r="r" b="b"/>
              <a:pathLst>
                <a:path w="1" h="1095" extrusionOk="0">
                  <a:moveTo>
                    <a:pt x="0" y="0"/>
                  </a:moveTo>
                  <a:lnTo>
                    <a:pt x="0" y="0"/>
                  </a:lnTo>
                  <a:lnTo>
                    <a:pt x="0" y="243"/>
                  </a:lnTo>
                  <a:lnTo>
                    <a:pt x="0" y="1095"/>
                  </a:lnTo>
                  <a:lnTo>
                    <a:pt x="0" y="1095"/>
                  </a:lnTo>
                  <a:lnTo>
                    <a:pt x="0" y="243"/>
                  </a:lnTo>
                  <a:lnTo>
                    <a:pt x="0" y="243"/>
                  </a:lnTo>
                  <a:lnTo>
                    <a:pt x="0" y="0"/>
                  </a:lnTo>
                  <a:close/>
                </a:path>
              </a:pathLst>
            </a:custGeom>
            <a:solidFill>
              <a:srgbClr val="847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3038;p40">
              <a:extLst>
                <a:ext uri="{FF2B5EF4-FFF2-40B4-BE49-F238E27FC236}">
                  <a16:creationId xmlns:a16="http://schemas.microsoft.com/office/drawing/2014/main" id="{750A87F8-49BE-EBC3-AD8E-408DEA94C999}"/>
                </a:ext>
              </a:extLst>
            </p:cNvPr>
            <p:cNvSpPr/>
            <p:nvPr/>
          </p:nvSpPr>
          <p:spPr>
            <a:xfrm>
              <a:off x="2043018" y="1529021"/>
              <a:ext cx="18" cy="19568"/>
            </a:xfrm>
            <a:custGeom>
              <a:avLst/>
              <a:gdLst/>
              <a:ahLst/>
              <a:cxnLst/>
              <a:rect l="l" t="t" r="r" b="b"/>
              <a:pathLst>
                <a:path w="1" h="1095" fill="none" extrusionOk="0">
                  <a:moveTo>
                    <a:pt x="0" y="0"/>
                  </a:moveTo>
                  <a:lnTo>
                    <a:pt x="0" y="0"/>
                  </a:lnTo>
                  <a:lnTo>
                    <a:pt x="0" y="243"/>
                  </a:lnTo>
                  <a:lnTo>
                    <a:pt x="0" y="1095"/>
                  </a:lnTo>
                  <a:lnTo>
                    <a:pt x="0" y="1095"/>
                  </a:lnTo>
                  <a:lnTo>
                    <a:pt x="0" y="243"/>
                  </a:lnTo>
                  <a:lnTo>
                    <a:pt x="0" y="24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3039;p40">
              <a:extLst>
                <a:ext uri="{FF2B5EF4-FFF2-40B4-BE49-F238E27FC236}">
                  <a16:creationId xmlns:a16="http://schemas.microsoft.com/office/drawing/2014/main" id="{649B3E9B-2D16-9F59-6150-E64314EAD9F8}"/>
                </a:ext>
              </a:extLst>
            </p:cNvPr>
            <p:cNvSpPr/>
            <p:nvPr/>
          </p:nvSpPr>
          <p:spPr>
            <a:xfrm>
              <a:off x="2043018" y="1529021"/>
              <a:ext cx="18" cy="4360"/>
            </a:xfrm>
            <a:custGeom>
              <a:avLst/>
              <a:gdLst/>
              <a:ahLst/>
              <a:cxnLst/>
              <a:rect l="l" t="t" r="r" b="b"/>
              <a:pathLst>
                <a:path w="1" h="244" extrusionOk="0">
                  <a:moveTo>
                    <a:pt x="0" y="0"/>
                  </a:moveTo>
                  <a:lnTo>
                    <a:pt x="0" y="0"/>
                  </a:lnTo>
                  <a:lnTo>
                    <a:pt x="0" y="243"/>
                  </a:lnTo>
                  <a:lnTo>
                    <a:pt x="0" y="243"/>
                  </a:lnTo>
                  <a:lnTo>
                    <a:pt x="0" y="0"/>
                  </a:lnTo>
                  <a:close/>
                </a:path>
              </a:pathLst>
            </a:custGeom>
            <a:solidFill>
              <a:srgbClr val="847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3040;p40">
              <a:extLst>
                <a:ext uri="{FF2B5EF4-FFF2-40B4-BE49-F238E27FC236}">
                  <a16:creationId xmlns:a16="http://schemas.microsoft.com/office/drawing/2014/main" id="{A84BAC6A-BA7B-A560-B809-AA92FA0031EB}"/>
                </a:ext>
              </a:extLst>
            </p:cNvPr>
            <p:cNvSpPr/>
            <p:nvPr/>
          </p:nvSpPr>
          <p:spPr>
            <a:xfrm>
              <a:off x="2043018" y="1529021"/>
              <a:ext cx="18" cy="4360"/>
            </a:xfrm>
            <a:custGeom>
              <a:avLst/>
              <a:gdLst/>
              <a:ahLst/>
              <a:cxnLst/>
              <a:rect l="l" t="t" r="r" b="b"/>
              <a:pathLst>
                <a:path w="1" h="244" fill="none" extrusionOk="0">
                  <a:moveTo>
                    <a:pt x="0" y="0"/>
                  </a:moveTo>
                  <a:lnTo>
                    <a:pt x="0" y="0"/>
                  </a:lnTo>
                  <a:lnTo>
                    <a:pt x="0" y="243"/>
                  </a:lnTo>
                  <a:lnTo>
                    <a:pt x="0" y="24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3041;p40">
              <a:extLst>
                <a:ext uri="{FF2B5EF4-FFF2-40B4-BE49-F238E27FC236}">
                  <a16:creationId xmlns:a16="http://schemas.microsoft.com/office/drawing/2014/main" id="{BA826567-1834-BC9E-A72A-D86C56DDAC8C}"/>
                </a:ext>
              </a:extLst>
            </p:cNvPr>
            <p:cNvSpPr/>
            <p:nvPr/>
          </p:nvSpPr>
          <p:spPr>
            <a:xfrm>
              <a:off x="1851756" y="2593948"/>
              <a:ext cx="1634372" cy="489013"/>
            </a:xfrm>
            <a:custGeom>
              <a:avLst/>
              <a:gdLst/>
              <a:ahLst/>
              <a:cxnLst/>
              <a:rect l="l" t="t" r="r" b="b"/>
              <a:pathLst>
                <a:path w="91459" h="27365" extrusionOk="0">
                  <a:moveTo>
                    <a:pt x="1" y="1"/>
                  </a:moveTo>
                  <a:lnTo>
                    <a:pt x="1" y="27365"/>
                  </a:lnTo>
                  <a:lnTo>
                    <a:pt x="91458" y="27365"/>
                  </a:lnTo>
                  <a:lnTo>
                    <a:pt x="9145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3042;p40">
              <a:extLst>
                <a:ext uri="{FF2B5EF4-FFF2-40B4-BE49-F238E27FC236}">
                  <a16:creationId xmlns:a16="http://schemas.microsoft.com/office/drawing/2014/main" id="{FCFA3C7A-4263-0E12-8D27-A041CDCFF5C6}"/>
                </a:ext>
              </a:extLst>
            </p:cNvPr>
            <p:cNvSpPr/>
            <p:nvPr/>
          </p:nvSpPr>
          <p:spPr>
            <a:xfrm>
              <a:off x="1832206" y="2559173"/>
              <a:ext cx="1688679" cy="82613"/>
            </a:xfrm>
            <a:custGeom>
              <a:avLst/>
              <a:gdLst/>
              <a:ahLst/>
              <a:cxnLst/>
              <a:rect l="l" t="t" r="r" b="b"/>
              <a:pathLst>
                <a:path w="94498" h="4623" extrusionOk="0">
                  <a:moveTo>
                    <a:pt x="0" y="1"/>
                  </a:moveTo>
                  <a:lnTo>
                    <a:pt x="0" y="4622"/>
                  </a:lnTo>
                  <a:lnTo>
                    <a:pt x="94498" y="4622"/>
                  </a:lnTo>
                  <a:lnTo>
                    <a:pt x="944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3043;p40">
              <a:extLst>
                <a:ext uri="{FF2B5EF4-FFF2-40B4-BE49-F238E27FC236}">
                  <a16:creationId xmlns:a16="http://schemas.microsoft.com/office/drawing/2014/main" id="{CAF57013-82FB-1C52-74D6-D8F951C5F5C8}"/>
                </a:ext>
              </a:extLst>
            </p:cNvPr>
            <p:cNvSpPr/>
            <p:nvPr/>
          </p:nvSpPr>
          <p:spPr>
            <a:xfrm>
              <a:off x="1984333" y="1389921"/>
              <a:ext cx="510742" cy="91298"/>
            </a:xfrm>
            <a:custGeom>
              <a:avLst/>
              <a:gdLst/>
              <a:ahLst/>
              <a:cxnLst/>
              <a:rect l="l" t="t" r="r" b="b"/>
              <a:pathLst>
                <a:path w="28581" h="5109" extrusionOk="0">
                  <a:moveTo>
                    <a:pt x="0" y="0"/>
                  </a:moveTo>
                  <a:lnTo>
                    <a:pt x="0" y="5108"/>
                  </a:lnTo>
                  <a:lnTo>
                    <a:pt x="28581" y="5108"/>
                  </a:lnTo>
                  <a:lnTo>
                    <a:pt x="28581"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3044;p40">
              <a:extLst>
                <a:ext uri="{FF2B5EF4-FFF2-40B4-BE49-F238E27FC236}">
                  <a16:creationId xmlns:a16="http://schemas.microsoft.com/office/drawing/2014/main" id="{C3C24D92-F675-0106-048D-C0C146558CD1}"/>
                </a:ext>
              </a:extLst>
            </p:cNvPr>
            <p:cNvSpPr/>
            <p:nvPr/>
          </p:nvSpPr>
          <p:spPr>
            <a:xfrm>
              <a:off x="1021551" y="4069652"/>
              <a:ext cx="69568" cy="371642"/>
            </a:xfrm>
            <a:custGeom>
              <a:avLst/>
              <a:gdLst/>
              <a:ahLst/>
              <a:cxnLst/>
              <a:rect l="l" t="t" r="r" b="b"/>
              <a:pathLst>
                <a:path w="3893" h="20797" extrusionOk="0">
                  <a:moveTo>
                    <a:pt x="1946" y="0"/>
                  </a:moveTo>
                  <a:lnTo>
                    <a:pt x="1460" y="1581"/>
                  </a:lnTo>
                  <a:lnTo>
                    <a:pt x="973" y="3162"/>
                  </a:lnTo>
                  <a:lnTo>
                    <a:pt x="730" y="4865"/>
                  </a:lnTo>
                  <a:lnTo>
                    <a:pt x="487" y="6567"/>
                  </a:lnTo>
                  <a:lnTo>
                    <a:pt x="122" y="9973"/>
                  </a:lnTo>
                  <a:lnTo>
                    <a:pt x="0" y="13135"/>
                  </a:lnTo>
                  <a:lnTo>
                    <a:pt x="122" y="15932"/>
                  </a:lnTo>
                  <a:lnTo>
                    <a:pt x="122" y="18121"/>
                  </a:lnTo>
                  <a:lnTo>
                    <a:pt x="365" y="20189"/>
                  </a:lnTo>
                  <a:lnTo>
                    <a:pt x="3162" y="20797"/>
                  </a:lnTo>
                  <a:lnTo>
                    <a:pt x="3527" y="18608"/>
                  </a:lnTo>
                  <a:lnTo>
                    <a:pt x="3771" y="16540"/>
                  </a:lnTo>
                  <a:lnTo>
                    <a:pt x="3892" y="14473"/>
                  </a:lnTo>
                  <a:lnTo>
                    <a:pt x="3892" y="12527"/>
                  </a:lnTo>
                  <a:lnTo>
                    <a:pt x="3892" y="10703"/>
                  </a:lnTo>
                  <a:lnTo>
                    <a:pt x="3771" y="9000"/>
                  </a:lnTo>
                  <a:lnTo>
                    <a:pt x="3406" y="5959"/>
                  </a:lnTo>
                  <a:lnTo>
                    <a:pt x="2919" y="3405"/>
                  </a:lnTo>
                  <a:lnTo>
                    <a:pt x="2433" y="1581"/>
                  </a:lnTo>
                  <a:lnTo>
                    <a:pt x="1946"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3045;p40">
              <a:extLst>
                <a:ext uri="{FF2B5EF4-FFF2-40B4-BE49-F238E27FC236}">
                  <a16:creationId xmlns:a16="http://schemas.microsoft.com/office/drawing/2014/main" id="{C562B0E2-6725-F0F3-857B-7AE261BD4637}"/>
                </a:ext>
              </a:extLst>
            </p:cNvPr>
            <p:cNvSpPr/>
            <p:nvPr/>
          </p:nvSpPr>
          <p:spPr>
            <a:xfrm>
              <a:off x="1082399" y="4102247"/>
              <a:ext cx="89136" cy="336885"/>
            </a:xfrm>
            <a:custGeom>
              <a:avLst/>
              <a:gdLst/>
              <a:ahLst/>
              <a:cxnLst/>
              <a:rect l="l" t="t" r="r" b="b"/>
              <a:pathLst>
                <a:path w="4988" h="18852" extrusionOk="0">
                  <a:moveTo>
                    <a:pt x="4987" y="0"/>
                  </a:moveTo>
                  <a:lnTo>
                    <a:pt x="4014" y="973"/>
                  </a:lnTo>
                  <a:lnTo>
                    <a:pt x="3163" y="2068"/>
                  </a:lnTo>
                  <a:lnTo>
                    <a:pt x="2433" y="3284"/>
                  </a:lnTo>
                  <a:lnTo>
                    <a:pt x="1825" y="4743"/>
                  </a:lnTo>
                  <a:lnTo>
                    <a:pt x="1339" y="6203"/>
                  </a:lnTo>
                  <a:lnTo>
                    <a:pt x="974" y="7662"/>
                  </a:lnTo>
                  <a:lnTo>
                    <a:pt x="609" y="9122"/>
                  </a:lnTo>
                  <a:lnTo>
                    <a:pt x="366" y="10703"/>
                  </a:lnTo>
                  <a:lnTo>
                    <a:pt x="122" y="13378"/>
                  </a:lnTo>
                  <a:lnTo>
                    <a:pt x="1" y="15689"/>
                  </a:lnTo>
                  <a:lnTo>
                    <a:pt x="1" y="17878"/>
                  </a:lnTo>
                  <a:lnTo>
                    <a:pt x="3163" y="18851"/>
                  </a:lnTo>
                  <a:lnTo>
                    <a:pt x="3771" y="13743"/>
                  </a:lnTo>
                  <a:lnTo>
                    <a:pt x="4379" y="7419"/>
                  </a:lnTo>
                  <a:lnTo>
                    <a:pt x="4987" y="0"/>
                  </a:lnTo>
                  <a:close/>
                </a:path>
              </a:pathLst>
            </a:custGeom>
            <a:solidFill>
              <a:srgbClr val="5CC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3046;p40">
              <a:extLst>
                <a:ext uri="{FF2B5EF4-FFF2-40B4-BE49-F238E27FC236}">
                  <a16:creationId xmlns:a16="http://schemas.microsoft.com/office/drawing/2014/main" id="{31DB628B-BA1F-D926-8C1C-EAB2138D4F53}"/>
                </a:ext>
              </a:extLst>
            </p:cNvPr>
            <p:cNvSpPr/>
            <p:nvPr/>
          </p:nvSpPr>
          <p:spPr>
            <a:xfrm>
              <a:off x="971569" y="4121797"/>
              <a:ext cx="84775" cy="339065"/>
            </a:xfrm>
            <a:custGeom>
              <a:avLst/>
              <a:gdLst/>
              <a:ahLst/>
              <a:cxnLst/>
              <a:rect l="l" t="t" r="r" b="b"/>
              <a:pathLst>
                <a:path w="4744" h="18974" extrusionOk="0">
                  <a:moveTo>
                    <a:pt x="0" y="1"/>
                  </a:moveTo>
                  <a:lnTo>
                    <a:pt x="608" y="7541"/>
                  </a:lnTo>
                  <a:lnTo>
                    <a:pt x="1216" y="13744"/>
                  </a:lnTo>
                  <a:lnTo>
                    <a:pt x="1824" y="18974"/>
                  </a:lnTo>
                  <a:lnTo>
                    <a:pt x="4743" y="17879"/>
                  </a:lnTo>
                  <a:lnTo>
                    <a:pt x="4743" y="15811"/>
                  </a:lnTo>
                  <a:lnTo>
                    <a:pt x="4743" y="13501"/>
                  </a:lnTo>
                  <a:lnTo>
                    <a:pt x="4378" y="10703"/>
                  </a:lnTo>
                  <a:lnTo>
                    <a:pt x="4257" y="9244"/>
                  </a:lnTo>
                  <a:lnTo>
                    <a:pt x="3892" y="7663"/>
                  </a:lnTo>
                  <a:lnTo>
                    <a:pt x="3527" y="6203"/>
                  </a:lnTo>
                  <a:lnTo>
                    <a:pt x="3041" y="4744"/>
                  </a:lnTo>
                  <a:lnTo>
                    <a:pt x="2433" y="3406"/>
                  </a:lnTo>
                  <a:lnTo>
                    <a:pt x="1824" y="2068"/>
                  </a:lnTo>
                  <a:lnTo>
                    <a:pt x="973" y="974"/>
                  </a:lnTo>
                  <a:lnTo>
                    <a:pt x="0" y="1"/>
                  </a:lnTo>
                  <a:close/>
                </a:path>
              </a:pathLst>
            </a:custGeom>
            <a:solidFill>
              <a:srgbClr val="5CC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3047;p40">
              <a:extLst>
                <a:ext uri="{FF2B5EF4-FFF2-40B4-BE49-F238E27FC236}">
                  <a16:creationId xmlns:a16="http://schemas.microsoft.com/office/drawing/2014/main" id="{1C9D03A4-CBA3-8B59-4E02-FB07F2541939}"/>
                </a:ext>
              </a:extLst>
            </p:cNvPr>
            <p:cNvSpPr/>
            <p:nvPr/>
          </p:nvSpPr>
          <p:spPr>
            <a:xfrm>
              <a:off x="1097624" y="4171797"/>
              <a:ext cx="126055" cy="304272"/>
            </a:xfrm>
            <a:custGeom>
              <a:avLst/>
              <a:gdLst/>
              <a:ahLst/>
              <a:cxnLst/>
              <a:rect l="l" t="t" r="r" b="b"/>
              <a:pathLst>
                <a:path w="7054" h="17027" extrusionOk="0">
                  <a:moveTo>
                    <a:pt x="7054" y="0"/>
                  </a:moveTo>
                  <a:lnTo>
                    <a:pt x="5595" y="851"/>
                  </a:lnTo>
                  <a:lnTo>
                    <a:pt x="4500" y="1946"/>
                  </a:lnTo>
                  <a:lnTo>
                    <a:pt x="3405" y="3041"/>
                  </a:lnTo>
                  <a:lnTo>
                    <a:pt x="2676" y="4257"/>
                  </a:lnTo>
                  <a:lnTo>
                    <a:pt x="1946" y="5595"/>
                  </a:lnTo>
                  <a:lnTo>
                    <a:pt x="1338" y="6932"/>
                  </a:lnTo>
                  <a:lnTo>
                    <a:pt x="973" y="8270"/>
                  </a:lnTo>
                  <a:lnTo>
                    <a:pt x="608" y="9486"/>
                  </a:lnTo>
                  <a:lnTo>
                    <a:pt x="243" y="11919"/>
                  </a:lnTo>
                  <a:lnTo>
                    <a:pt x="0" y="13986"/>
                  </a:lnTo>
                  <a:lnTo>
                    <a:pt x="0" y="15324"/>
                  </a:lnTo>
                  <a:lnTo>
                    <a:pt x="0" y="15811"/>
                  </a:lnTo>
                  <a:lnTo>
                    <a:pt x="608" y="16297"/>
                  </a:lnTo>
                  <a:lnTo>
                    <a:pt x="1216" y="16662"/>
                  </a:lnTo>
                  <a:lnTo>
                    <a:pt x="1824" y="16905"/>
                  </a:lnTo>
                  <a:lnTo>
                    <a:pt x="2432" y="17027"/>
                  </a:lnTo>
                  <a:lnTo>
                    <a:pt x="2797" y="16905"/>
                  </a:lnTo>
                  <a:lnTo>
                    <a:pt x="2919" y="16784"/>
                  </a:lnTo>
                  <a:lnTo>
                    <a:pt x="3162" y="16419"/>
                  </a:lnTo>
                  <a:lnTo>
                    <a:pt x="3284" y="16054"/>
                  </a:lnTo>
                  <a:lnTo>
                    <a:pt x="3284" y="15446"/>
                  </a:lnTo>
                  <a:lnTo>
                    <a:pt x="3284" y="14716"/>
                  </a:lnTo>
                  <a:lnTo>
                    <a:pt x="3284" y="13865"/>
                  </a:lnTo>
                  <a:lnTo>
                    <a:pt x="3284" y="12770"/>
                  </a:lnTo>
                  <a:lnTo>
                    <a:pt x="3649" y="10581"/>
                  </a:lnTo>
                  <a:lnTo>
                    <a:pt x="4257" y="8149"/>
                  </a:lnTo>
                  <a:lnTo>
                    <a:pt x="4986" y="5716"/>
                  </a:lnTo>
                  <a:lnTo>
                    <a:pt x="6324" y="1581"/>
                  </a:lnTo>
                  <a:lnTo>
                    <a:pt x="7054"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3048;p40">
              <a:extLst>
                <a:ext uri="{FF2B5EF4-FFF2-40B4-BE49-F238E27FC236}">
                  <a16:creationId xmlns:a16="http://schemas.microsoft.com/office/drawing/2014/main" id="{97E75D72-5B5A-5D27-8642-0C8B5F8C20EA}"/>
                </a:ext>
              </a:extLst>
            </p:cNvPr>
            <p:cNvSpPr/>
            <p:nvPr/>
          </p:nvSpPr>
          <p:spPr>
            <a:xfrm>
              <a:off x="921569" y="4223960"/>
              <a:ext cx="119550" cy="258633"/>
            </a:xfrm>
            <a:custGeom>
              <a:avLst/>
              <a:gdLst/>
              <a:ahLst/>
              <a:cxnLst/>
              <a:rect l="l" t="t" r="r" b="b"/>
              <a:pathLst>
                <a:path w="6690" h="14473" extrusionOk="0">
                  <a:moveTo>
                    <a:pt x="1" y="0"/>
                  </a:moveTo>
                  <a:lnTo>
                    <a:pt x="609" y="1459"/>
                  </a:lnTo>
                  <a:lnTo>
                    <a:pt x="1947" y="4865"/>
                  </a:lnTo>
                  <a:lnTo>
                    <a:pt x="2555" y="6932"/>
                  </a:lnTo>
                  <a:lnTo>
                    <a:pt x="3163" y="9000"/>
                  </a:lnTo>
                  <a:lnTo>
                    <a:pt x="3528" y="10946"/>
                  </a:lnTo>
                  <a:lnTo>
                    <a:pt x="3528" y="11797"/>
                  </a:lnTo>
                  <a:lnTo>
                    <a:pt x="3528" y="12527"/>
                  </a:lnTo>
                  <a:lnTo>
                    <a:pt x="3528" y="13135"/>
                  </a:lnTo>
                  <a:lnTo>
                    <a:pt x="3528" y="13621"/>
                  </a:lnTo>
                  <a:lnTo>
                    <a:pt x="3649" y="13986"/>
                  </a:lnTo>
                  <a:lnTo>
                    <a:pt x="3893" y="14229"/>
                  </a:lnTo>
                  <a:lnTo>
                    <a:pt x="4136" y="14473"/>
                  </a:lnTo>
                  <a:lnTo>
                    <a:pt x="4987" y="14473"/>
                  </a:lnTo>
                  <a:lnTo>
                    <a:pt x="5595" y="14229"/>
                  </a:lnTo>
                  <a:lnTo>
                    <a:pt x="6203" y="13865"/>
                  </a:lnTo>
                  <a:lnTo>
                    <a:pt x="6690" y="13500"/>
                  </a:lnTo>
                  <a:lnTo>
                    <a:pt x="6690" y="11919"/>
                  </a:lnTo>
                  <a:lnTo>
                    <a:pt x="6568" y="10216"/>
                  </a:lnTo>
                  <a:lnTo>
                    <a:pt x="6203" y="8148"/>
                  </a:lnTo>
                  <a:lnTo>
                    <a:pt x="5839" y="7054"/>
                  </a:lnTo>
                  <a:lnTo>
                    <a:pt x="5474" y="5959"/>
                  </a:lnTo>
                  <a:lnTo>
                    <a:pt x="4866" y="4743"/>
                  </a:lnTo>
                  <a:lnTo>
                    <a:pt x="4258" y="3649"/>
                  </a:lnTo>
                  <a:lnTo>
                    <a:pt x="3406" y="2676"/>
                  </a:lnTo>
                  <a:lnTo>
                    <a:pt x="2433" y="1703"/>
                  </a:lnTo>
                  <a:lnTo>
                    <a:pt x="1339" y="730"/>
                  </a:lnTo>
                  <a:lnTo>
                    <a:pt x="1"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3049;p40">
              <a:extLst>
                <a:ext uri="{FF2B5EF4-FFF2-40B4-BE49-F238E27FC236}">
                  <a16:creationId xmlns:a16="http://schemas.microsoft.com/office/drawing/2014/main" id="{EC48BF94-AD7D-72C0-DB3E-1ED197B5B0DB}"/>
                </a:ext>
              </a:extLst>
            </p:cNvPr>
            <p:cNvSpPr/>
            <p:nvPr/>
          </p:nvSpPr>
          <p:spPr>
            <a:xfrm>
              <a:off x="1421446" y="4069652"/>
              <a:ext cx="69568" cy="371642"/>
            </a:xfrm>
            <a:custGeom>
              <a:avLst/>
              <a:gdLst/>
              <a:ahLst/>
              <a:cxnLst/>
              <a:rect l="l" t="t" r="r" b="b"/>
              <a:pathLst>
                <a:path w="3893" h="20797" extrusionOk="0">
                  <a:moveTo>
                    <a:pt x="1946" y="0"/>
                  </a:moveTo>
                  <a:lnTo>
                    <a:pt x="1460" y="1581"/>
                  </a:lnTo>
                  <a:lnTo>
                    <a:pt x="973" y="3162"/>
                  </a:lnTo>
                  <a:lnTo>
                    <a:pt x="730" y="4865"/>
                  </a:lnTo>
                  <a:lnTo>
                    <a:pt x="487" y="6567"/>
                  </a:lnTo>
                  <a:lnTo>
                    <a:pt x="122" y="9973"/>
                  </a:lnTo>
                  <a:lnTo>
                    <a:pt x="0" y="13135"/>
                  </a:lnTo>
                  <a:lnTo>
                    <a:pt x="122" y="15932"/>
                  </a:lnTo>
                  <a:lnTo>
                    <a:pt x="122" y="18121"/>
                  </a:lnTo>
                  <a:lnTo>
                    <a:pt x="365" y="20189"/>
                  </a:lnTo>
                  <a:lnTo>
                    <a:pt x="3162" y="20797"/>
                  </a:lnTo>
                  <a:lnTo>
                    <a:pt x="3527" y="18608"/>
                  </a:lnTo>
                  <a:lnTo>
                    <a:pt x="3770" y="16540"/>
                  </a:lnTo>
                  <a:lnTo>
                    <a:pt x="3892" y="14473"/>
                  </a:lnTo>
                  <a:lnTo>
                    <a:pt x="3892" y="12527"/>
                  </a:lnTo>
                  <a:lnTo>
                    <a:pt x="3892" y="10703"/>
                  </a:lnTo>
                  <a:lnTo>
                    <a:pt x="3770" y="9000"/>
                  </a:lnTo>
                  <a:lnTo>
                    <a:pt x="3406" y="5959"/>
                  </a:lnTo>
                  <a:lnTo>
                    <a:pt x="2919" y="3405"/>
                  </a:lnTo>
                  <a:lnTo>
                    <a:pt x="2433" y="1581"/>
                  </a:lnTo>
                  <a:lnTo>
                    <a:pt x="1946" y="0"/>
                  </a:lnTo>
                  <a:close/>
                </a:path>
              </a:pathLst>
            </a:custGeom>
            <a:solidFill>
              <a:srgbClr val="5CC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3050;p40">
              <a:extLst>
                <a:ext uri="{FF2B5EF4-FFF2-40B4-BE49-F238E27FC236}">
                  <a16:creationId xmlns:a16="http://schemas.microsoft.com/office/drawing/2014/main" id="{73E045DF-9B04-9E33-C1D8-579A82FF05CE}"/>
                </a:ext>
              </a:extLst>
            </p:cNvPr>
            <p:cNvSpPr/>
            <p:nvPr/>
          </p:nvSpPr>
          <p:spPr>
            <a:xfrm>
              <a:off x="1482293" y="4102247"/>
              <a:ext cx="89118" cy="336885"/>
            </a:xfrm>
            <a:custGeom>
              <a:avLst/>
              <a:gdLst/>
              <a:ahLst/>
              <a:cxnLst/>
              <a:rect l="l" t="t" r="r" b="b"/>
              <a:pathLst>
                <a:path w="4987" h="18852" extrusionOk="0">
                  <a:moveTo>
                    <a:pt x="4987" y="0"/>
                  </a:moveTo>
                  <a:lnTo>
                    <a:pt x="4014" y="973"/>
                  </a:lnTo>
                  <a:lnTo>
                    <a:pt x="3163" y="2068"/>
                  </a:lnTo>
                  <a:lnTo>
                    <a:pt x="2433" y="3284"/>
                  </a:lnTo>
                  <a:lnTo>
                    <a:pt x="1825" y="4743"/>
                  </a:lnTo>
                  <a:lnTo>
                    <a:pt x="1338" y="6203"/>
                  </a:lnTo>
                  <a:lnTo>
                    <a:pt x="974" y="7662"/>
                  </a:lnTo>
                  <a:lnTo>
                    <a:pt x="609" y="9122"/>
                  </a:lnTo>
                  <a:lnTo>
                    <a:pt x="365" y="10703"/>
                  </a:lnTo>
                  <a:lnTo>
                    <a:pt x="122" y="13378"/>
                  </a:lnTo>
                  <a:lnTo>
                    <a:pt x="1" y="15689"/>
                  </a:lnTo>
                  <a:lnTo>
                    <a:pt x="1" y="17878"/>
                  </a:lnTo>
                  <a:lnTo>
                    <a:pt x="3163" y="18851"/>
                  </a:lnTo>
                  <a:lnTo>
                    <a:pt x="3771" y="13743"/>
                  </a:lnTo>
                  <a:lnTo>
                    <a:pt x="4379" y="7419"/>
                  </a:lnTo>
                  <a:lnTo>
                    <a:pt x="4987"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3051;p40">
              <a:extLst>
                <a:ext uri="{FF2B5EF4-FFF2-40B4-BE49-F238E27FC236}">
                  <a16:creationId xmlns:a16="http://schemas.microsoft.com/office/drawing/2014/main" id="{3FF47F57-C38E-8AA0-5FFB-094E5E450420}"/>
                </a:ext>
              </a:extLst>
            </p:cNvPr>
            <p:cNvSpPr/>
            <p:nvPr/>
          </p:nvSpPr>
          <p:spPr>
            <a:xfrm>
              <a:off x="1371464" y="4121797"/>
              <a:ext cx="84775" cy="339065"/>
            </a:xfrm>
            <a:custGeom>
              <a:avLst/>
              <a:gdLst/>
              <a:ahLst/>
              <a:cxnLst/>
              <a:rect l="l" t="t" r="r" b="b"/>
              <a:pathLst>
                <a:path w="4744" h="18974" extrusionOk="0">
                  <a:moveTo>
                    <a:pt x="0" y="1"/>
                  </a:moveTo>
                  <a:lnTo>
                    <a:pt x="608" y="7541"/>
                  </a:lnTo>
                  <a:lnTo>
                    <a:pt x="1216" y="13744"/>
                  </a:lnTo>
                  <a:lnTo>
                    <a:pt x="1824" y="18974"/>
                  </a:lnTo>
                  <a:lnTo>
                    <a:pt x="4743" y="17879"/>
                  </a:lnTo>
                  <a:lnTo>
                    <a:pt x="4743" y="15811"/>
                  </a:lnTo>
                  <a:lnTo>
                    <a:pt x="4743" y="13501"/>
                  </a:lnTo>
                  <a:lnTo>
                    <a:pt x="4378" y="10703"/>
                  </a:lnTo>
                  <a:lnTo>
                    <a:pt x="4257" y="9244"/>
                  </a:lnTo>
                  <a:lnTo>
                    <a:pt x="3892" y="7663"/>
                  </a:lnTo>
                  <a:lnTo>
                    <a:pt x="3527" y="6203"/>
                  </a:lnTo>
                  <a:lnTo>
                    <a:pt x="3040" y="4744"/>
                  </a:lnTo>
                  <a:lnTo>
                    <a:pt x="2432" y="3406"/>
                  </a:lnTo>
                  <a:lnTo>
                    <a:pt x="1824" y="2068"/>
                  </a:lnTo>
                  <a:lnTo>
                    <a:pt x="973" y="974"/>
                  </a:lnTo>
                  <a:lnTo>
                    <a:pt x="0"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3052;p40">
              <a:extLst>
                <a:ext uri="{FF2B5EF4-FFF2-40B4-BE49-F238E27FC236}">
                  <a16:creationId xmlns:a16="http://schemas.microsoft.com/office/drawing/2014/main" id="{20EFC757-D1BC-F4BB-1AF3-803FF99BB8DF}"/>
                </a:ext>
              </a:extLst>
            </p:cNvPr>
            <p:cNvSpPr/>
            <p:nvPr/>
          </p:nvSpPr>
          <p:spPr>
            <a:xfrm>
              <a:off x="1497501" y="4171797"/>
              <a:ext cx="126073" cy="304272"/>
            </a:xfrm>
            <a:custGeom>
              <a:avLst/>
              <a:gdLst/>
              <a:ahLst/>
              <a:cxnLst/>
              <a:rect l="l" t="t" r="r" b="b"/>
              <a:pathLst>
                <a:path w="7055" h="17027" extrusionOk="0">
                  <a:moveTo>
                    <a:pt x="7055" y="0"/>
                  </a:moveTo>
                  <a:lnTo>
                    <a:pt x="5595" y="851"/>
                  </a:lnTo>
                  <a:lnTo>
                    <a:pt x="4501" y="1946"/>
                  </a:lnTo>
                  <a:lnTo>
                    <a:pt x="3528" y="3041"/>
                  </a:lnTo>
                  <a:lnTo>
                    <a:pt x="2677" y="4257"/>
                  </a:lnTo>
                  <a:lnTo>
                    <a:pt x="1947" y="5595"/>
                  </a:lnTo>
                  <a:lnTo>
                    <a:pt x="1339" y="6932"/>
                  </a:lnTo>
                  <a:lnTo>
                    <a:pt x="974" y="8270"/>
                  </a:lnTo>
                  <a:lnTo>
                    <a:pt x="609" y="9486"/>
                  </a:lnTo>
                  <a:lnTo>
                    <a:pt x="244" y="11919"/>
                  </a:lnTo>
                  <a:lnTo>
                    <a:pt x="1" y="13986"/>
                  </a:lnTo>
                  <a:lnTo>
                    <a:pt x="1" y="15324"/>
                  </a:lnTo>
                  <a:lnTo>
                    <a:pt x="1" y="15811"/>
                  </a:lnTo>
                  <a:lnTo>
                    <a:pt x="609" y="16297"/>
                  </a:lnTo>
                  <a:lnTo>
                    <a:pt x="1217" y="16662"/>
                  </a:lnTo>
                  <a:lnTo>
                    <a:pt x="1825" y="16905"/>
                  </a:lnTo>
                  <a:lnTo>
                    <a:pt x="2433" y="17027"/>
                  </a:lnTo>
                  <a:lnTo>
                    <a:pt x="2798" y="16905"/>
                  </a:lnTo>
                  <a:lnTo>
                    <a:pt x="3041" y="16784"/>
                  </a:lnTo>
                  <a:lnTo>
                    <a:pt x="3163" y="16419"/>
                  </a:lnTo>
                  <a:lnTo>
                    <a:pt x="3285" y="16054"/>
                  </a:lnTo>
                  <a:lnTo>
                    <a:pt x="3406" y="15446"/>
                  </a:lnTo>
                  <a:lnTo>
                    <a:pt x="3285" y="14716"/>
                  </a:lnTo>
                  <a:lnTo>
                    <a:pt x="3285" y="13865"/>
                  </a:lnTo>
                  <a:lnTo>
                    <a:pt x="3406" y="12770"/>
                  </a:lnTo>
                  <a:lnTo>
                    <a:pt x="3771" y="10581"/>
                  </a:lnTo>
                  <a:lnTo>
                    <a:pt x="4258" y="8149"/>
                  </a:lnTo>
                  <a:lnTo>
                    <a:pt x="4987" y="5716"/>
                  </a:lnTo>
                  <a:lnTo>
                    <a:pt x="6325" y="1581"/>
                  </a:lnTo>
                  <a:lnTo>
                    <a:pt x="7055" y="0"/>
                  </a:lnTo>
                  <a:close/>
                </a:path>
              </a:pathLst>
            </a:custGeom>
            <a:solidFill>
              <a:srgbClr val="5CC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3053;p40">
              <a:extLst>
                <a:ext uri="{FF2B5EF4-FFF2-40B4-BE49-F238E27FC236}">
                  <a16:creationId xmlns:a16="http://schemas.microsoft.com/office/drawing/2014/main" id="{66D74C4A-B1A0-5EC8-5E07-6BEB2FC6638B}"/>
                </a:ext>
              </a:extLst>
            </p:cNvPr>
            <p:cNvSpPr/>
            <p:nvPr/>
          </p:nvSpPr>
          <p:spPr>
            <a:xfrm>
              <a:off x="1321463" y="4223960"/>
              <a:ext cx="119550" cy="258633"/>
            </a:xfrm>
            <a:custGeom>
              <a:avLst/>
              <a:gdLst/>
              <a:ahLst/>
              <a:cxnLst/>
              <a:rect l="l" t="t" r="r" b="b"/>
              <a:pathLst>
                <a:path w="6690" h="14473" extrusionOk="0">
                  <a:moveTo>
                    <a:pt x="1" y="0"/>
                  </a:moveTo>
                  <a:lnTo>
                    <a:pt x="609" y="1459"/>
                  </a:lnTo>
                  <a:lnTo>
                    <a:pt x="1947" y="4865"/>
                  </a:lnTo>
                  <a:lnTo>
                    <a:pt x="2555" y="6932"/>
                  </a:lnTo>
                  <a:lnTo>
                    <a:pt x="3163" y="9000"/>
                  </a:lnTo>
                  <a:lnTo>
                    <a:pt x="3528" y="10946"/>
                  </a:lnTo>
                  <a:lnTo>
                    <a:pt x="3528" y="11797"/>
                  </a:lnTo>
                  <a:lnTo>
                    <a:pt x="3528" y="12527"/>
                  </a:lnTo>
                  <a:lnTo>
                    <a:pt x="3528" y="13135"/>
                  </a:lnTo>
                  <a:lnTo>
                    <a:pt x="3528" y="13621"/>
                  </a:lnTo>
                  <a:lnTo>
                    <a:pt x="3649" y="13986"/>
                  </a:lnTo>
                  <a:lnTo>
                    <a:pt x="3893" y="14229"/>
                  </a:lnTo>
                  <a:lnTo>
                    <a:pt x="4136" y="14473"/>
                  </a:lnTo>
                  <a:lnTo>
                    <a:pt x="4987" y="14473"/>
                  </a:lnTo>
                  <a:lnTo>
                    <a:pt x="5595" y="14229"/>
                  </a:lnTo>
                  <a:lnTo>
                    <a:pt x="6203" y="13865"/>
                  </a:lnTo>
                  <a:lnTo>
                    <a:pt x="6690" y="13500"/>
                  </a:lnTo>
                  <a:lnTo>
                    <a:pt x="6690" y="11919"/>
                  </a:lnTo>
                  <a:lnTo>
                    <a:pt x="6568" y="10216"/>
                  </a:lnTo>
                  <a:lnTo>
                    <a:pt x="6203" y="8148"/>
                  </a:lnTo>
                  <a:lnTo>
                    <a:pt x="5838" y="7054"/>
                  </a:lnTo>
                  <a:lnTo>
                    <a:pt x="5474" y="5959"/>
                  </a:lnTo>
                  <a:lnTo>
                    <a:pt x="4866" y="4743"/>
                  </a:lnTo>
                  <a:lnTo>
                    <a:pt x="4257" y="3649"/>
                  </a:lnTo>
                  <a:lnTo>
                    <a:pt x="3406" y="2676"/>
                  </a:lnTo>
                  <a:lnTo>
                    <a:pt x="2433" y="1703"/>
                  </a:lnTo>
                  <a:lnTo>
                    <a:pt x="1339" y="730"/>
                  </a:lnTo>
                  <a:lnTo>
                    <a:pt x="1" y="0"/>
                  </a:lnTo>
                  <a:close/>
                </a:path>
              </a:pathLst>
            </a:custGeom>
            <a:solidFill>
              <a:srgbClr val="5CC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3054;p40">
              <a:extLst>
                <a:ext uri="{FF2B5EF4-FFF2-40B4-BE49-F238E27FC236}">
                  <a16:creationId xmlns:a16="http://schemas.microsoft.com/office/drawing/2014/main" id="{ABC1ACC4-E1F2-93D1-F3CF-F235C1079ED8}"/>
                </a:ext>
              </a:extLst>
            </p:cNvPr>
            <p:cNvSpPr/>
            <p:nvPr/>
          </p:nvSpPr>
          <p:spPr>
            <a:xfrm>
              <a:off x="1823503" y="4069652"/>
              <a:ext cx="67388" cy="371642"/>
            </a:xfrm>
            <a:custGeom>
              <a:avLst/>
              <a:gdLst/>
              <a:ahLst/>
              <a:cxnLst/>
              <a:rect l="l" t="t" r="r" b="b"/>
              <a:pathLst>
                <a:path w="3771" h="20797" extrusionOk="0">
                  <a:moveTo>
                    <a:pt x="1825" y="0"/>
                  </a:moveTo>
                  <a:lnTo>
                    <a:pt x="1339" y="1581"/>
                  </a:lnTo>
                  <a:lnTo>
                    <a:pt x="852" y="3162"/>
                  </a:lnTo>
                  <a:lnTo>
                    <a:pt x="609" y="4865"/>
                  </a:lnTo>
                  <a:lnTo>
                    <a:pt x="366" y="6567"/>
                  </a:lnTo>
                  <a:lnTo>
                    <a:pt x="1" y="9973"/>
                  </a:lnTo>
                  <a:lnTo>
                    <a:pt x="1" y="13135"/>
                  </a:lnTo>
                  <a:lnTo>
                    <a:pt x="1" y="15932"/>
                  </a:lnTo>
                  <a:lnTo>
                    <a:pt x="122" y="18121"/>
                  </a:lnTo>
                  <a:lnTo>
                    <a:pt x="244" y="20189"/>
                  </a:lnTo>
                  <a:lnTo>
                    <a:pt x="3041" y="20797"/>
                  </a:lnTo>
                  <a:lnTo>
                    <a:pt x="3406" y="18608"/>
                  </a:lnTo>
                  <a:lnTo>
                    <a:pt x="3649" y="16540"/>
                  </a:lnTo>
                  <a:lnTo>
                    <a:pt x="3771" y="14473"/>
                  </a:lnTo>
                  <a:lnTo>
                    <a:pt x="3771" y="12527"/>
                  </a:lnTo>
                  <a:lnTo>
                    <a:pt x="3771" y="10703"/>
                  </a:lnTo>
                  <a:lnTo>
                    <a:pt x="3649" y="9000"/>
                  </a:lnTo>
                  <a:lnTo>
                    <a:pt x="3284" y="5959"/>
                  </a:lnTo>
                  <a:lnTo>
                    <a:pt x="2798" y="3405"/>
                  </a:lnTo>
                  <a:lnTo>
                    <a:pt x="2311" y="1581"/>
                  </a:lnTo>
                  <a:lnTo>
                    <a:pt x="1825"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3055;p40">
              <a:extLst>
                <a:ext uri="{FF2B5EF4-FFF2-40B4-BE49-F238E27FC236}">
                  <a16:creationId xmlns:a16="http://schemas.microsoft.com/office/drawing/2014/main" id="{12CB9B7D-2229-79B5-1546-23C1F76FD9A4}"/>
                </a:ext>
              </a:extLst>
            </p:cNvPr>
            <p:cNvSpPr/>
            <p:nvPr/>
          </p:nvSpPr>
          <p:spPr>
            <a:xfrm>
              <a:off x="1882188" y="4102247"/>
              <a:ext cx="89118" cy="336885"/>
            </a:xfrm>
            <a:custGeom>
              <a:avLst/>
              <a:gdLst/>
              <a:ahLst/>
              <a:cxnLst/>
              <a:rect l="l" t="t" r="r" b="b"/>
              <a:pathLst>
                <a:path w="4987" h="18852" extrusionOk="0">
                  <a:moveTo>
                    <a:pt x="4987" y="0"/>
                  </a:moveTo>
                  <a:lnTo>
                    <a:pt x="4014" y="973"/>
                  </a:lnTo>
                  <a:lnTo>
                    <a:pt x="3162" y="2068"/>
                  </a:lnTo>
                  <a:lnTo>
                    <a:pt x="2433" y="3284"/>
                  </a:lnTo>
                  <a:lnTo>
                    <a:pt x="1825" y="4743"/>
                  </a:lnTo>
                  <a:lnTo>
                    <a:pt x="1338" y="6203"/>
                  </a:lnTo>
                  <a:lnTo>
                    <a:pt x="973" y="7662"/>
                  </a:lnTo>
                  <a:lnTo>
                    <a:pt x="609" y="9122"/>
                  </a:lnTo>
                  <a:lnTo>
                    <a:pt x="365" y="10703"/>
                  </a:lnTo>
                  <a:lnTo>
                    <a:pt x="122" y="13378"/>
                  </a:lnTo>
                  <a:lnTo>
                    <a:pt x="0" y="15689"/>
                  </a:lnTo>
                  <a:lnTo>
                    <a:pt x="122" y="17878"/>
                  </a:lnTo>
                  <a:lnTo>
                    <a:pt x="3162" y="18851"/>
                  </a:lnTo>
                  <a:lnTo>
                    <a:pt x="3771" y="13743"/>
                  </a:lnTo>
                  <a:lnTo>
                    <a:pt x="4379" y="7419"/>
                  </a:lnTo>
                  <a:lnTo>
                    <a:pt x="4987" y="0"/>
                  </a:lnTo>
                  <a:close/>
                </a:path>
              </a:pathLst>
            </a:custGeom>
            <a:solidFill>
              <a:srgbClr val="5CC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3056;p40">
              <a:extLst>
                <a:ext uri="{FF2B5EF4-FFF2-40B4-BE49-F238E27FC236}">
                  <a16:creationId xmlns:a16="http://schemas.microsoft.com/office/drawing/2014/main" id="{58822FA2-958D-6B1D-A163-3F448BF57AD4}"/>
                </a:ext>
              </a:extLst>
            </p:cNvPr>
            <p:cNvSpPr/>
            <p:nvPr/>
          </p:nvSpPr>
          <p:spPr>
            <a:xfrm>
              <a:off x="1771341" y="4121797"/>
              <a:ext cx="86955" cy="339065"/>
            </a:xfrm>
            <a:custGeom>
              <a:avLst/>
              <a:gdLst/>
              <a:ahLst/>
              <a:cxnLst/>
              <a:rect l="l" t="t" r="r" b="b"/>
              <a:pathLst>
                <a:path w="4866" h="18974" extrusionOk="0">
                  <a:moveTo>
                    <a:pt x="1" y="1"/>
                  </a:moveTo>
                  <a:lnTo>
                    <a:pt x="609" y="7541"/>
                  </a:lnTo>
                  <a:lnTo>
                    <a:pt x="1217" y="13744"/>
                  </a:lnTo>
                  <a:lnTo>
                    <a:pt x="1825" y="18974"/>
                  </a:lnTo>
                  <a:lnTo>
                    <a:pt x="4744" y="17879"/>
                  </a:lnTo>
                  <a:lnTo>
                    <a:pt x="4866" y="15811"/>
                  </a:lnTo>
                  <a:lnTo>
                    <a:pt x="4744" y="13501"/>
                  </a:lnTo>
                  <a:lnTo>
                    <a:pt x="4501" y="10703"/>
                  </a:lnTo>
                  <a:lnTo>
                    <a:pt x="4258" y="9244"/>
                  </a:lnTo>
                  <a:lnTo>
                    <a:pt x="3893" y="7663"/>
                  </a:lnTo>
                  <a:lnTo>
                    <a:pt x="3528" y="6203"/>
                  </a:lnTo>
                  <a:lnTo>
                    <a:pt x="3041" y="4744"/>
                  </a:lnTo>
                  <a:lnTo>
                    <a:pt x="2433" y="3406"/>
                  </a:lnTo>
                  <a:lnTo>
                    <a:pt x="1825" y="2068"/>
                  </a:lnTo>
                  <a:lnTo>
                    <a:pt x="974" y="974"/>
                  </a:lnTo>
                  <a:lnTo>
                    <a:pt x="1" y="1"/>
                  </a:lnTo>
                  <a:close/>
                </a:path>
              </a:pathLst>
            </a:custGeom>
            <a:solidFill>
              <a:srgbClr val="5CC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3057;p40">
              <a:extLst>
                <a:ext uri="{FF2B5EF4-FFF2-40B4-BE49-F238E27FC236}">
                  <a16:creationId xmlns:a16="http://schemas.microsoft.com/office/drawing/2014/main" id="{23B0D25F-1922-DF19-D490-429DF67E215E}"/>
                </a:ext>
              </a:extLst>
            </p:cNvPr>
            <p:cNvSpPr/>
            <p:nvPr/>
          </p:nvSpPr>
          <p:spPr>
            <a:xfrm>
              <a:off x="1897396" y="4171797"/>
              <a:ext cx="126073" cy="304272"/>
            </a:xfrm>
            <a:custGeom>
              <a:avLst/>
              <a:gdLst/>
              <a:ahLst/>
              <a:cxnLst/>
              <a:rect l="l" t="t" r="r" b="b"/>
              <a:pathLst>
                <a:path w="7055" h="17027" extrusionOk="0">
                  <a:moveTo>
                    <a:pt x="7055" y="0"/>
                  </a:moveTo>
                  <a:lnTo>
                    <a:pt x="5595" y="851"/>
                  </a:lnTo>
                  <a:lnTo>
                    <a:pt x="4501" y="1946"/>
                  </a:lnTo>
                  <a:lnTo>
                    <a:pt x="3528" y="3041"/>
                  </a:lnTo>
                  <a:lnTo>
                    <a:pt x="2676" y="4257"/>
                  </a:lnTo>
                  <a:lnTo>
                    <a:pt x="1947" y="5595"/>
                  </a:lnTo>
                  <a:lnTo>
                    <a:pt x="1339" y="6932"/>
                  </a:lnTo>
                  <a:lnTo>
                    <a:pt x="974" y="8270"/>
                  </a:lnTo>
                  <a:lnTo>
                    <a:pt x="609" y="9486"/>
                  </a:lnTo>
                  <a:lnTo>
                    <a:pt x="244" y="11919"/>
                  </a:lnTo>
                  <a:lnTo>
                    <a:pt x="1" y="13986"/>
                  </a:lnTo>
                  <a:lnTo>
                    <a:pt x="1" y="15324"/>
                  </a:lnTo>
                  <a:lnTo>
                    <a:pt x="122" y="15811"/>
                  </a:lnTo>
                  <a:lnTo>
                    <a:pt x="609" y="16297"/>
                  </a:lnTo>
                  <a:lnTo>
                    <a:pt x="1217" y="16662"/>
                  </a:lnTo>
                  <a:lnTo>
                    <a:pt x="1825" y="16905"/>
                  </a:lnTo>
                  <a:lnTo>
                    <a:pt x="2433" y="17027"/>
                  </a:lnTo>
                  <a:lnTo>
                    <a:pt x="2798" y="16905"/>
                  </a:lnTo>
                  <a:lnTo>
                    <a:pt x="3041" y="16784"/>
                  </a:lnTo>
                  <a:lnTo>
                    <a:pt x="3163" y="16419"/>
                  </a:lnTo>
                  <a:lnTo>
                    <a:pt x="3284" y="16054"/>
                  </a:lnTo>
                  <a:lnTo>
                    <a:pt x="3406" y="15446"/>
                  </a:lnTo>
                  <a:lnTo>
                    <a:pt x="3284" y="14716"/>
                  </a:lnTo>
                  <a:lnTo>
                    <a:pt x="3284" y="13865"/>
                  </a:lnTo>
                  <a:lnTo>
                    <a:pt x="3406" y="12770"/>
                  </a:lnTo>
                  <a:lnTo>
                    <a:pt x="3771" y="10581"/>
                  </a:lnTo>
                  <a:lnTo>
                    <a:pt x="4257" y="8149"/>
                  </a:lnTo>
                  <a:lnTo>
                    <a:pt x="4987" y="5716"/>
                  </a:lnTo>
                  <a:lnTo>
                    <a:pt x="6325" y="1581"/>
                  </a:lnTo>
                  <a:lnTo>
                    <a:pt x="7055"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3058;p40">
              <a:extLst>
                <a:ext uri="{FF2B5EF4-FFF2-40B4-BE49-F238E27FC236}">
                  <a16:creationId xmlns:a16="http://schemas.microsoft.com/office/drawing/2014/main" id="{4F107DBC-7A41-AE34-0B0C-96DA87819D50}"/>
                </a:ext>
              </a:extLst>
            </p:cNvPr>
            <p:cNvSpPr/>
            <p:nvPr/>
          </p:nvSpPr>
          <p:spPr>
            <a:xfrm>
              <a:off x="1721358" y="4223960"/>
              <a:ext cx="119550" cy="258633"/>
            </a:xfrm>
            <a:custGeom>
              <a:avLst/>
              <a:gdLst/>
              <a:ahLst/>
              <a:cxnLst/>
              <a:rect l="l" t="t" r="r" b="b"/>
              <a:pathLst>
                <a:path w="6690" h="14473" extrusionOk="0">
                  <a:moveTo>
                    <a:pt x="1" y="0"/>
                  </a:moveTo>
                  <a:lnTo>
                    <a:pt x="609" y="1459"/>
                  </a:lnTo>
                  <a:lnTo>
                    <a:pt x="1947" y="4865"/>
                  </a:lnTo>
                  <a:lnTo>
                    <a:pt x="2555" y="6932"/>
                  </a:lnTo>
                  <a:lnTo>
                    <a:pt x="3163" y="9000"/>
                  </a:lnTo>
                  <a:lnTo>
                    <a:pt x="3528" y="10946"/>
                  </a:lnTo>
                  <a:lnTo>
                    <a:pt x="3649" y="11797"/>
                  </a:lnTo>
                  <a:lnTo>
                    <a:pt x="3528" y="12527"/>
                  </a:lnTo>
                  <a:lnTo>
                    <a:pt x="3528" y="13135"/>
                  </a:lnTo>
                  <a:lnTo>
                    <a:pt x="3528" y="13621"/>
                  </a:lnTo>
                  <a:lnTo>
                    <a:pt x="3649" y="13986"/>
                  </a:lnTo>
                  <a:lnTo>
                    <a:pt x="3892" y="14229"/>
                  </a:lnTo>
                  <a:lnTo>
                    <a:pt x="4136" y="14473"/>
                  </a:lnTo>
                  <a:lnTo>
                    <a:pt x="4987" y="14473"/>
                  </a:lnTo>
                  <a:lnTo>
                    <a:pt x="5595" y="14229"/>
                  </a:lnTo>
                  <a:lnTo>
                    <a:pt x="6203" y="13865"/>
                  </a:lnTo>
                  <a:lnTo>
                    <a:pt x="6690" y="13500"/>
                  </a:lnTo>
                  <a:lnTo>
                    <a:pt x="6690" y="11919"/>
                  </a:lnTo>
                  <a:lnTo>
                    <a:pt x="6568" y="10216"/>
                  </a:lnTo>
                  <a:lnTo>
                    <a:pt x="6203" y="8148"/>
                  </a:lnTo>
                  <a:lnTo>
                    <a:pt x="5838" y="7054"/>
                  </a:lnTo>
                  <a:lnTo>
                    <a:pt x="5473" y="5959"/>
                  </a:lnTo>
                  <a:lnTo>
                    <a:pt x="4865" y="4743"/>
                  </a:lnTo>
                  <a:lnTo>
                    <a:pt x="4257" y="3649"/>
                  </a:lnTo>
                  <a:lnTo>
                    <a:pt x="3406" y="2676"/>
                  </a:lnTo>
                  <a:lnTo>
                    <a:pt x="2433" y="1703"/>
                  </a:lnTo>
                  <a:lnTo>
                    <a:pt x="1338" y="730"/>
                  </a:lnTo>
                  <a:lnTo>
                    <a:pt x="1"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3059;p40">
              <a:extLst>
                <a:ext uri="{FF2B5EF4-FFF2-40B4-BE49-F238E27FC236}">
                  <a16:creationId xmlns:a16="http://schemas.microsoft.com/office/drawing/2014/main" id="{8497E90B-6625-CE34-CC71-672DD0D7EDA5}"/>
                </a:ext>
              </a:extLst>
            </p:cNvPr>
            <p:cNvSpPr/>
            <p:nvPr/>
          </p:nvSpPr>
          <p:spPr>
            <a:xfrm>
              <a:off x="2223398" y="4069652"/>
              <a:ext cx="69568" cy="371642"/>
            </a:xfrm>
            <a:custGeom>
              <a:avLst/>
              <a:gdLst/>
              <a:ahLst/>
              <a:cxnLst/>
              <a:rect l="l" t="t" r="r" b="b"/>
              <a:pathLst>
                <a:path w="3893" h="20797" extrusionOk="0">
                  <a:moveTo>
                    <a:pt x="1825" y="0"/>
                  </a:moveTo>
                  <a:lnTo>
                    <a:pt x="1338" y="1581"/>
                  </a:lnTo>
                  <a:lnTo>
                    <a:pt x="973" y="3162"/>
                  </a:lnTo>
                  <a:lnTo>
                    <a:pt x="609" y="4865"/>
                  </a:lnTo>
                  <a:lnTo>
                    <a:pt x="365" y="6567"/>
                  </a:lnTo>
                  <a:lnTo>
                    <a:pt x="1" y="9973"/>
                  </a:lnTo>
                  <a:lnTo>
                    <a:pt x="1" y="13135"/>
                  </a:lnTo>
                  <a:lnTo>
                    <a:pt x="1" y="15932"/>
                  </a:lnTo>
                  <a:lnTo>
                    <a:pt x="122" y="18121"/>
                  </a:lnTo>
                  <a:lnTo>
                    <a:pt x="244" y="20189"/>
                  </a:lnTo>
                  <a:lnTo>
                    <a:pt x="3041" y="20797"/>
                  </a:lnTo>
                  <a:lnTo>
                    <a:pt x="3406" y="18608"/>
                  </a:lnTo>
                  <a:lnTo>
                    <a:pt x="3649" y="16540"/>
                  </a:lnTo>
                  <a:lnTo>
                    <a:pt x="3771" y="14473"/>
                  </a:lnTo>
                  <a:lnTo>
                    <a:pt x="3892" y="12527"/>
                  </a:lnTo>
                  <a:lnTo>
                    <a:pt x="3771" y="10703"/>
                  </a:lnTo>
                  <a:lnTo>
                    <a:pt x="3649" y="9000"/>
                  </a:lnTo>
                  <a:lnTo>
                    <a:pt x="3284" y="5959"/>
                  </a:lnTo>
                  <a:lnTo>
                    <a:pt x="2798" y="3405"/>
                  </a:lnTo>
                  <a:lnTo>
                    <a:pt x="2311" y="1581"/>
                  </a:lnTo>
                  <a:lnTo>
                    <a:pt x="1825" y="0"/>
                  </a:lnTo>
                  <a:close/>
                </a:path>
              </a:pathLst>
            </a:custGeom>
            <a:solidFill>
              <a:srgbClr val="5CC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3060;p40">
              <a:extLst>
                <a:ext uri="{FF2B5EF4-FFF2-40B4-BE49-F238E27FC236}">
                  <a16:creationId xmlns:a16="http://schemas.microsoft.com/office/drawing/2014/main" id="{F64DABFC-08ED-C12E-1146-50CB56F912CA}"/>
                </a:ext>
              </a:extLst>
            </p:cNvPr>
            <p:cNvSpPr/>
            <p:nvPr/>
          </p:nvSpPr>
          <p:spPr>
            <a:xfrm>
              <a:off x="2282083" y="4102247"/>
              <a:ext cx="89118" cy="336885"/>
            </a:xfrm>
            <a:custGeom>
              <a:avLst/>
              <a:gdLst/>
              <a:ahLst/>
              <a:cxnLst/>
              <a:rect l="l" t="t" r="r" b="b"/>
              <a:pathLst>
                <a:path w="4987" h="18852" extrusionOk="0">
                  <a:moveTo>
                    <a:pt x="4987" y="0"/>
                  </a:moveTo>
                  <a:lnTo>
                    <a:pt x="4014" y="973"/>
                  </a:lnTo>
                  <a:lnTo>
                    <a:pt x="3162" y="2068"/>
                  </a:lnTo>
                  <a:lnTo>
                    <a:pt x="2433" y="3284"/>
                  </a:lnTo>
                  <a:lnTo>
                    <a:pt x="1825" y="4743"/>
                  </a:lnTo>
                  <a:lnTo>
                    <a:pt x="1338" y="6203"/>
                  </a:lnTo>
                  <a:lnTo>
                    <a:pt x="973" y="7662"/>
                  </a:lnTo>
                  <a:lnTo>
                    <a:pt x="608" y="9122"/>
                  </a:lnTo>
                  <a:lnTo>
                    <a:pt x="487" y="10703"/>
                  </a:lnTo>
                  <a:lnTo>
                    <a:pt x="122" y="13378"/>
                  </a:lnTo>
                  <a:lnTo>
                    <a:pt x="0" y="15689"/>
                  </a:lnTo>
                  <a:lnTo>
                    <a:pt x="122" y="17878"/>
                  </a:lnTo>
                  <a:lnTo>
                    <a:pt x="3162" y="18851"/>
                  </a:lnTo>
                  <a:lnTo>
                    <a:pt x="3770" y="13743"/>
                  </a:lnTo>
                  <a:lnTo>
                    <a:pt x="4379" y="7419"/>
                  </a:lnTo>
                  <a:lnTo>
                    <a:pt x="4987" y="0"/>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3061;p40">
              <a:extLst>
                <a:ext uri="{FF2B5EF4-FFF2-40B4-BE49-F238E27FC236}">
                  <a16:creationId xmlns:a16="http://schemas.microsoft.com/office/drawing/2014/main" id="{908362ED-251F-AE1D-911A-CF1C60724B2F}"/>
                </a:ext>
              </a:extLst>
            </p:cNvPr>
            <p:cNvSpPr/>
            <p:nvPr/>
          </p:nvSpPr>
          <p:spPr>
            <a:xfrm>
              <a:off x="2171235" y="4121797"/>
              <a:ext cx="86955" cy="339065"/>
            </a:xfrm>
            <a:custGeom>
              <a:avLst/>
              <a:gdLst/>
              <a:ahLst/>
              <a:cxnLst/>
              <a:rect l="l" t="t" r="r" b="b"/>
              <a:pathLst>
                <a:path w="4866" h="18974" extrusionOk="0">
                  <a:moveTo>
                    <a:pt x="1" y="1"/>
                  </a:moveTo>
                  <a:lnTo>
                    <a:pt x="609" y="7541"/>
                  </a:lnTo>
                  <a:lnTo>
                    <a:pt x="1217" y="13744"/>
                  </a:lnTo>
                  <a:lnTo>
                    <a:pt x="1825" y="18974"/>
                  </a:lnTo>
                  <a:lnTo>
                    <a:pt x="4744" y="17879"/>
                  </a:lnTo>
                  <a:lnTo>
                    <a:pt x="4865" y="15811"/>
                  </a:lnTo>
                  <a:lnTo>
                    <a:pt x="4744" y="13501"/>
                  </a:lnTo>
                  <a:lnTo>
                    <a:pt x="4501" y="10703"/>
                  </a:lnTo>
                  <a:lnTo>
                    <a:pt x="4257" y="9244"/>
                  </a:lnTo>
                  <a:lnTo>
                    <a:pt x="3892" y="7663"/>
                  </a:lnTo>
                  <a:lnTo>
                    <a:pt x="3528" y="6203"/>
                  </a:lnTo>
                  <a:lnTo>
                    <a:pt x="3041" y="4744"/>
                  </a:lnTo>
                  <a:lnTo>
                    <a:pt x="2555" y="3406"/>
                  </a:lnTo>
                  <a:lnTo>
                    <a:pt x="1825" y="2068"/>
                  </a:lnTo>
                  <a:lnTo>
                    <a:pt x="974" y="974"/>
                  </a:lnTo>
                  <a:lnTo>
                    <a:pt x="1" y="1"/>
                  </a:lnTo>
                  <a:close/>
                </a:path>
              </a:pathLst>
            </a:custGeom>
            <a:solidFill>
              <a:srgbClr val="72B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3062;p40">
              <a:extLst>
                <a:ext uri="{FF2B5EF4-FFF2-40B4-BE49-F238E27FC236}">
                  <a16:creationId xmlns:a16="http://schemas.microsoft.com/office/drawing/2014/main" id="{9221A729-3955-E59D-7ECC-DA3267819DB7}"/>
                </a:ext>
              </a:extLst>
            </p:cNvPr>
            <p:cNvSpPr/>
            <p:nvPr/>
          </p:nvSpPr>
          <p:spPr>
            <a:xfrm>
              <a:off x="2297290" y="4171797"/>
              <a:ext cx="126073" cy="304272"/>
            </a:xfrm>
            <a:custGeom>
              <a:avLst/>
              <a:gdLst/>
              <a:ahLst/>
              <a:cxnLst/>
              <a:rect l="l" t="t" r="r" b="b"/>
              <a:pathLst>
                <a:path w="7055" h="17027" extrusionOk="0">
                  <a:moveTo>
                    <a:pt x="7054" y="0"/>
                  </a:moveTo>
                  <a:lnTo>
                    <a:pt x="5717" y="851"/>
                  </a:lnTo>
                  <a:lnTo>
                    <a:pt x="4500" y="1946"/>
                  </a:lnTo>
                  <a:lnTo>
                    <a:pt x="3528" y="3041"/>
                  </a:lnTo>
                  <a:lnTo>
                    <a:pt x="2676" y="4257"/>
                  </a:lnTo>
                  <a:lnTo>
                    <a:pt x="1946" y="5595"/>
                  </a:lnTo>
                  <a:lnTo>
                    <a:pt x="1338" y="6932"/>
                  </a:lnTo>
                  <a:lnTo>
                    <a:pt x="974" y="8270"/>
                  </a:lnTo>
                  <a:lnTo>
                    <a:pt x="609" y="9486"/>
                  </a:lnTo>
                  <a:lnTo>
                    <a:pt x="244" y="11919"/>
                  </a:lnTo>
                  <a:lnTo>
                    <a:pt x="122" y="13986"/>
                  </a:lnTo>
                  <a:lnTo>
                    <a:pt x="1" y="15324"/>
                  </a:lnTo>
                  <a:lnTo>
                    <a:pt x="122" y="15811"/>
                  </a:lnTo>
                  <a:lnTo>
                    <a:pt x="609" y="16297"/>
                  </a:lnTo>
                  <a:lnTo>
                    <a:pt x="1217" y="16662"/>
                  </a:lnTo>
                  <a:lnTo>
                    <a:pt x="1825" y="16905"/>
                  </a:lnTo>
                  <a:lnTo>
                    <a:pt x="2433" y="17027"/>
                  </a:lnTo>
                  <a:lnTo>
                    <a:pt x="2798" y="16905"/>
                  </a:lnTo>
                  <a:lnTo>
                    <a:pt x="3041" y="16784"/>
                  </a:lnTo>
                  <a:lnTo>
                    <a:pt x="3163" y="16419"/>
                  </a:lnTo>
                  <a:lnTo>
                    <a:pt x="3284" y="16054"/>
                  </a:lnTo>
                  <a:lnTo>
                    <a:pt x="3406" y="15446"/>
                  </a:lnTo>
                  <a:lnTo>
                    <a:pt x="3284" y="14716"/>
                  </a:lnTo>
                  <a:lnTo>
                    <a:pt x="3284" y="13865"/>
                  </a:lnTo>
                  <a:lnTo>
                    <a:pt x="3406" y="12770"/>
                  </a:lnTo>
                  <a:lnTo>
                    <a:pt x="3771" y="10581"/>
                  </a:lnTo>
                  <a:lnTo>
                    <a:pt x="4379" y="8149"/>
                  </a:lnTo>
                  <a:lnTo>
                    <a:pt x="4987" y="5716"/>
                  </a:lnTo>
                  <a:lnTo>
                    <a:pt x="6446" y="1581"/>
                  </a:lnTo>
                  <a:lnTo>
                    <a:pt x="7054" y="0"/>
                  </a:lnTo>
                  <a:close/>
                </a:path>
              </a:pathLst>
            </a:custGeom>
            <a:solidFill>
              <a:srgbClr val="5CC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3063;p40">
              <a:extLst>
                <a:ext uri="{FF2B5EF4-FFF2-40B4-BE49-F238E27FC236}">
                  <a16:creationId xmlns:a16="http://schemas.microsoft.com/office/drawing/2014/main" id="{3AF2A719-90AD-F4CC-EF43-42755332DB99}"/>
                </a:ext>
              </a:extLst>
            </p:cNvPr>
            <p:cNvSpPr/>
            <p:nvPr/>
          </p:nvSpPr>
          <p:spPr>
            <a:xfrm>
              <a:off x="2121253" y="4223960"/>
              <a:ext cx="121730" cy="258633"/>
            </a:xfrm>
            <a:custGeom>
              <a:avLst/>
              <a:gdLst/>
              <a:ahLst/>
              <a:cxnLst/>
              <a:rect l="l" t="t" r="r" b="b"/>
              <a:pathLst>
                <a:path w="6812" h="14473" extrusionOk="0">
                  <a:moveTo>
                    <a:pt x="0" y="0"/>
                  </a:moveTo>
                  <a:lnTo>
                    <a:pt x="609" y="1459"/>
                  </a:lnTo>
                  <a:lnTo>
                    <a:pt x="1946" y="4865"/>
                  </a:lnTo>
                  <a:lnTo>
                    <a:pt x="2676" y="6932"/>
                  </a:lnTo>
                  <a:lnTo>
                    <a:pt x="3163" y="9000"/>
                  </a:lnTo>
                  <a:lnTo>
                    <a:pt x="3527" y="10946"/>
                  </a:lnTo>
                  <a:lnTo>
                    <a:pt x="3649" y="11797"/>
                  </a:lnTo>
                  <a:lnTo>
                    <a:pt x="3527" y="12527"/>
                  </a:lnTo>
                  <a:lnTo>
                    <a:pt x="3527" y="13135"/>
                  </a:lnTo>
                  <a:lnTo>
                    <a:pt x="3649" y="13621"/>
                  </a:lnTo>
                  <a:lnTo>
                    <a:pt x="3771" y="13986"/>
                  </a:lnTo>
                  <a:lnTo>
                    <a:pt x="3892" y="14229"/>
                  </a:lnTo>
                  <a:lnTo>
                    <a:pt x="4136" y="14473"/>
                  </a:lnTo>
                  <a:lnTo>
                    <a:pt x="4987" y="14473"/>
                  </a:lnTo>
                  <a:lnTo>
                    <a:pt x="5595" y="14229"/>
                  </a:lnTo>
                  <a:lnTo>
                    <a:pt x="6203" y="13865"/>
                  </a:lnTo>
                  <a:lnTo>
                    <a:pt x="6689" y="13500"/>
                  </a:lnTo>
                  <a:lnTo>
                    <a:pt x="6811" y="11919"/>
                  </a:lnTo>
                  <a:lnTo>
                    <a:pt x="6568" y="10216"/>
                  </a:lnTo>
                  <a:lnTo>
                    <a:pt x="6203" y="8148"/>
                  </a:lnTo>
                  <a:lnTo>
                    <a:pt x="5838" y="7054"/>
                  </a:lnTo>
                  <a:lnTo>
                    <a:pt x="5473" y="5959"/>
                  </a:lnTo>
                  <a:lnTo>
                    <a:pt x="4865" y="4743"/>
                  </a:lnTo>
                  <a:lnTo>
                    <a:pt x="4257" y="3649"/>
                  </a:lnTo>
                  <a:lnTo>
                    <a:pt x="3406" y="2676"/>
                  </a:lnTo>
                  <a:lnTo>
                    <a:pt x="2433" y="1703"/>
                  </a:lnTo>
                  <a:lnTo>
                    <a:pt x="1338" y="730"/>
                  </a:lnTo>
                  <a:lnTo>
                    <a:pt x="0" y="0"/>
                  </a:lnTo>
                  <a:close/>
                </a:path>
              </a:pathLst>
            </a:custGeom>
            <a:solidFill>
              <a:srgbClr val="5CC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3064;p40">
              <a:extLst>
                <a:ext uri="{FF2B5EF4-FFF2-40B4-BE49-F238E27FC236}">
                  <a16:creationId xmlns:a16="http://schemas.microsoft.com/office/drawing/2014/main" id="{87BAD507-3425-8D28-1B70-8E5EF5000A31}"/>
                </a:ext>
              </a:extLst>
            </p:cNvPr>
            <p:cNvSpPr/>
            <p:nvPr/>
          </p:nvSpPr>
          <p:spPr>
            <a:xfrm>
              <a:off x="858541" y="4345655"/>
              <a:ext cx="1601760" cy="236920"/>
            </a:xfrm>
            <a:custGeom>
              <a:avLst/>
              <a:gdLst/>
              <a:ahLst/>
              <a:cxnLst/>
              <a:rect l="l" t="t" r="r" b="b"/>
              <a:pathLst>
                <a:path w="89634" h="13258" extrusionOk="0">
                  <a:moveTo>
                    <a:pt x="1" y="1"/>
                  </a:moveTo>
                  <a:lnTo>
                    <a:pt x="1" y="13257"/>
                  </a:lnTo>
                  <a:lnTo>
                    <a:pt x="89634" y="13257"/>
                  </a:lnTo>
                  <a:lnTo>
                    <a:pt x="8963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96B3-A2B1-6409-4F6D-CC9B374B6193}"/>
              </a:ext>
            </a:extLst>
          </p:cNvPr>
          <p:cNvSpPr>
            <a:spLocks noGrp="1"/>
          </p:cNvSpPr>
          <p:nvPr>
            <p:ph type="title"/>
          </p:nvPr>
        </p:nvSpPr>
        <p:spPr/>
        <p:txBody>
          <a:bodyPr/>
          <a:lstStyle/>
          <a:p>
            <a:r>
              <a:rPr lang="en-US" dirty="0"/>
              <a:t>Household Income vs Home Prices</a:t>
            </a:r>
          </a:p>
        </p:txBody>
      </p:sp>
      <p:pic>
        <p:nvPicPr>
          <p:cNvPr id="7" name="Picture 6">
            <a:extLst>
              <a:ext uri="{FF2B5EF4-FFF2-40B4-BE49-F238E27FC236}">
                <a16:creationId xmlns:a16="http://schemas.microsoft.com/office/drawing/2014/main" id="{38F7B7B2-C95E-07CB-81B8-2896EC44CBA6}"/>
              </a:ext>
            </a:extLst>
          </p:cNvPr>
          <p:cNvPicPr>
            <a:picLocks noChangeAspect="1"/>
          </p:cNvPicPr>
          <p:nvPr/>
        </p:nvPicPr>
        <p:blipFill>
          <a:blip r:embed="rId2"/>
          <a:stretch>
            <a:fillRect/>
          </a:stretch>
        </p:blipFill>
        <p:spPr>
          <a:xfrm>
            <a:off x="703369" y="1009593"/>
            <a:ext cx="3742773" cy="3259013"/>
          </a:xfrm>
          <a:prstGeom prst="rect">
            <a:avLst/>
          </a:prstGeom>
        </p:spPr>
      </p:pic>
      <p:pic>
        <p:nvPicPr>
          <p:cNvPr id="13" name="Picture 12">
            <a:extLst>
              <a:ext uri="{FF2B5EF4-FFF2-40B4-BE49-F238E27FC236}">
                <a16:creationId xmlns:a16="http://schemas.microsoft.com/office/drawing/2014/main" id="{75994B0C-55FC-DFC7-22A1-6F944FDC11A3}"/>
              </a:ext>
            </a:extLst>
          </p:cNvPr>
          <p:cNvPicPr>
            <a:picLocks noChangeAspect="1"/>
          </p:cNvPicPr>
          <p:nvPr/>
        </p:nvPicPr>
        <p:blipFill>
          <a:blip r:embed="rId3"/>
          <a:stretch>
            <a:fillRect/>
          </a:stretch>
        </p:blipFill>
        <p:spPr>
          <a:xfrm>
            <a:off x="4446141" y="1009593"/>
            <a:ext cx="3994489" cy="3329620"/>
          </a:xfrm>
          <a:prstGeom prst="rect">
            <a:avLst/>
          </a:prstGeom>
        </p:spPr>
      </p:pic>
    </p:spTree>
    <p:extLst>
      <p:ext uri="{BB962C8B-B14F-4D97-AF65-F5344CB8AC3E}">
        <p14:creationId xmlns:p14="http://schemas.microsoft.com/office/powerpoint/2010/main" val="283766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1"/>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Income Trends</a:t>
            </a:r>
            <a:endParaRPr dirty="0"/>
          </a:p>
        </p:txBody>
      </p:sp>
      <p:sp>
        <p:nvSpPr>
          <p:cNvPr id="2" name="TextBox 1">
            <a:extLst>
              <a:ext uri="{FF2B5EF4-FFF2-40B4-BE49-F238E27FC236}">
                <a16:creationId xmlns:a16="http://schemas.microsoft.com/office/drawing/2014/main" id="{2D5DD448-9D19-52A0-DB57-3B96A00F2DDA}"/>
              </a:ext>
            </a:extLst>
          </p:cNvPr>
          <p:cNvSpPr txBox="1"/>
          <p:nvPr/>
        </p:nvSpPr>
        <p:spPr>
          <a:xfrm>
            <a:off x="457200" y="892975"/>
            <a:ext cx="4833257" cy="3785652"/>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Regional Variability: Our analysis highlights the considerable regional variability in income growth rates. While some areas exhibit steady growth, they are still struggling to keep up with the housing market.</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Ethnicity &amp; Generational Specific Insights: Disparities extend to different ethnicities as well generations. Millennials and Baby Boomers as marginalized communities are facing distinct challenges in building and sustaining income levels compared  to older generations.</a:t>
            </a:r>
          </a:p>
          <a:p>
            <a:pPr marL="285750" indent="-2857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Affordability Dilemma: The rising cost of living and housing expenses is compounding the affordability dilemma. Families are allocating a higher proportion of their income towards housing, impacting their overall financial stability.</a:t>
            </a:r>
          </a:p>
          <a:p>
            <a:pPr marL="285750" indent="-2857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Addressing the Gap: JP Morgan's proactive response involves tailoring financial solutions to address income disparities and housing affordability challenges, aligning with our commitment to inclusive financial growth.</a:t>
            </a:r>
          </a:p>
        </p:txBody>
      </p:sp>
      <p:pic>
        <p:nvPicPr>
          <p:cNvPr id="4" name="Picture 3" descr="A blue and red line on a white background&#10;&#10;Description automatically generated">
            <a:extLst>
              <a:ext uri="{FF2B5EF4-FFF2-40B4-BE49-F238E27FC236}">
                <a16:creationId xmlns:a16="http://schemas.microsoft.com/office/drawing/2014/main" id="{311846BD-FF8C-96E3-C529-2127FE75C84C}"/>
              </a:ext>
            </a:extLst>
          </p:cNvPr>
          <p:cNvPicPr>
            <a:picLocks noChangeAspect="1"/>
          </p:cNvPicPr>
          <p:nvPr/>
        </p:nvPicPr>
        <p:blipFill>
          <a:blip r:embed="rId3"/>
          <a:stretch>
            <a:fillRect/>
          </a:stretch>
        </p:blipFill>
        <p:spPr>
          <a:xfrm>
            <a:off x="5241472" y="1489647"/>
            <a:ext cx="3902528" cy="21642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BED7-BF75-8057-E60E-D399A755A12A}"/>
              </a:ext>
            </a:extLst>
          </p:cNvPr>
          <p:cNvSpPr>
            <a:spLocks noGrp="1"/>
          </p:cNvSpPr>
          <p:nvPr>
            <p:ph type="title"/>
          </p:nvPr>
        </p:nvSpPr>
        <p:spPr>
          <a:xfrm>
            <a:off x="456777" y="264518"/>
            <a:ext cx="8229600" cy="481500"/>
          </a:xfrm>
        </p:spPr>
        <p:txBody>
          <a:bodyPr/>
          <a:lstStyle/>
          <a:p>
            <a:r>
              <a:rPr lang="en-US" sz="2800" dirty="0"/>
              <a:t>2019 – 2021 Income vs Age</a:t>
            </a:r>
          </a:p>
        </p:txBody>
      </p:sp>
      <p:pic>
        <p:nvPicPr>
          <p:cNvPr id="9" name="Picture 8">
            <a:extLst>
              <a:ext uri="{FF2B5EF4-FFF2-40B4-BE49-F238E27FC236}">
                <a16:creationId xmlns:a16="http://schemas.microsoft.com/office/drawing/2014/main" id="{3B9BA05F-330B-3EFF-83F0-A15BF478F800}"/>
              </a:ext>
            </a:extLst>
          </p:cNvPr>
          <p:cNvPicPr>
            <a:picLocks noChangeAspect="1"/>
          </p:cNvPicPr>
          <p:nvPr/>
        </p:nvPicPr>
        <p:blipFill>
          <a:blip r:embed="rId2"/>
          <a:stretch>
            <a:fillRect/>
          </a:stretch>
        </p:blipFill>
        <p:spPr>
          <a:xfrm>
            <a:off x="553775" y="895041"/>
            <a:ext cx="3815453" cy="2034425"/>
          </a:xfrm>
          <a:prstGeom prst="rect">
            <a:avLst/>
          </a:prstGeom>
        </p:spPr>
      </p:pic>
      <p:pic>
        <p:nvPicPr>
          <p:cNvPr id="13" name="Picture 12">
            <a:extLst>
              <a:ext uri="{FF2B5EF4-FFF2-40B4-BE49-F238E27FC236}">
                <a16:creationId xmlns:a16="http://schemas.microsoft.com/office/drawing/2014/main" id="{15E7E7A0-D273-A6EC-E4DE-C52BB89E7E3D}"/>
              </a:ext>
            </a:extLst>
          </p:cNvPr>
          <p:cNvPicPr>
            <a:picLocks noChangeAspect="1"/>
          </p:cNvPicPr>
          <p:nvPr/>
        </p:nvPicPr>
        <p:blipFill>
          <a:blip r:embed="rId3"/>
          <a:stretch>
            <a:fillRect/>
          </a:stretch>
        </p:blipFill>
        <p:spPr>
          <a:xfrm>
            <a:off x="4572000" y="811473"/>
            <a:ext cx="3698832" cy="2117993"/>
          </a:xfrm>
          <a:prstGeom prst="rect">
            <a:avLst/>
          </a:prstGeom>
        </p:spPr>
      </p:pic>
      <p:pic>
        <p:nvPicPr>
          <p:cNvPr id="17" name="Picture 16">
            <a:extLst>
              <a:ext uri="{FF2B5EF4-FFF2-40B4-BE49-F238E27FC236}">
                <a16:creationId xmlns:a16="http://schemas.microsoft.com/office/drawing/2014/main" id="{A7903A29-C275-1FB1-6F04-12D6D8820C85}"/>
              </a:ext>
            </a:extLst>
          </p:cNvPr>
          <p:cNvPicPr>
            <a:picLocks noChangeAspect="1"/>
          </p:cNvPicPr>
          <p:nvPr/>
        </p:nvPicPr>
        <p:blipFill>
          <a:blip r:embed="rId4"/>
          <a:stretch>
            <a:fillRect/>
          </a:stretch>
        </p:blipFill>
        <p:spPr>
          <a:xfrm>
            <a:off x="2578899" y="2994921"/>
            <a:ext cx="3986201" cy="2109304"/>
          </a:xfrm>
          <a:prstGeom prst="rect">
            <a:avLst/>
          </a:prstGeom>
        </p:spPr>
      </p:pic>
    </p:spTree>
    <p:extLst>
      <p:ext uri="{BB962C8B-B14F-4D97-AF65-F5344CB8AC3E}">
        <p14:creationId xmlns:p14="http://schemas.microsoft.com/office/powerpoint/2010/main" val="2708224250"/>
      </p:ext>
    </p:extLst>
  </p:cSld>
  <p:clrMapOvr>
    <a:masterClrMapping/>
  </p:clrMapOvr>
</p:sld>
</file>

<file path=ppt/theme/theme1.xml><?xml version="1.0" encoding="utf-8"?>
<a:theme xmlns:a="http://schemas.openxmlformats.org/drawingml/2006/main" name="Home Infographics by Slidesgo">
  <a:themeElements>
    <a:clrScheme name="Simple Light">
      <a:dk1>
        <a:srgbClr val="000000"/>
      </a:dk1>
      <a:lt1>
        <a:srgbClr val="FFFFFF"/>
      </a:lt1>
      <a:dk2>
        <a:srgbClr val="595959"/>
      </a:dk2>
      <a:lt2>
        <a:srgbClr val="EEEEEE"/>
      </a:lt2>
      <a:accent1>
        <a:srgbClr val="B9462C"/>
      </a:accent1>
      <a:accent2>
        <a:srgbClr val="CF6D57"/>
      </a:accent2>
      <a:accent3>
        <a:srgbClr val="5CC7D1"/>
      </a:accent3>
      <a:accent4>
        <a:srgbClr val="897657"/>
      </a:accent4>
      <a:accent5>
        <a:srgbClr val="72B3A5"/>
      </a:accent5>
      <a:accent6>
        <a:srgbClr val="BCB7A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1050</Words>
  <Application>Microsoft Macintosh PowerPoint</Application>
  <PresentationFormat>On-screen Show (16:9)</PresentationFormat>
  <Paragraphs>73</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Fira Sans Extra Condensed</vt:lpstr>
      <vt:lpstr>Roboto</vt:lpstr>
      <vt:lpstr>Fira Sans</vt:lpstr>
      <vt:lpstr>Arial</vt:lpstr>
      <vt:lpstr>Home Infographics by Slidesgo</vt:lpstr>
      <vt:lpstr>Housing Market Trends in Relation to Average Family Income</vt:lpstr>
      <vt:lpstr>Project Introduction</vt:lpstr>
      <vt:lpstr>Project Objective</vt:lpstr>
      <vt:lpstr>Hypothesis</vt:lpstr>
      <vt:lpstr>Data Selection and Clean up Process</vt:lpstr>
      <vt:lpstr>Data Visualization</vt:lpstr>
      <vt:lpstr>Household Income vs Home Prices</vt:lpstr>
      <vt:lpstr>Income Trends</vt:lpstr>
      <vt:lpstr>2019 – 2021 Income vs Age</vt:lpstr>
      <vt:lpstr>At-Risk Populations</vt:lpstr>
      <vt:lpstr>Implications &amp; Solutions</vt:lpstr>
      <vt:lpstr>Key Findings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Market Trends in Relation to Average Family Income</dc:title>
  <cp:lastModifiedBy>Amanda Cantu</cp:lastModifiedBy>
  <cp:revision>7</cp:revision>
  <dcterms:modified xsi:type="dcterms:W3CDTF">2023-08-18T02:04:51Z</dcterms:modified>
</cp:coreProperties>
</file>