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1"/>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dLbls>
            <c:delete val="1"/>
          </c:dLbls>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ser>
        <c:ser>
          <c:idx val="1"/>
          <c:order val="1"/>
          <c:tx>
            <c:strRef>
              <c:f>Sheet3!$C$4:$C$5</c:f>
              <c:strCache>
                <c:ptCount val="1"/>
                <c:pt idx="0">
                  <c:v>Future Start</c:v>
                </c:pt>
              </c:strCache>
            </c:strRef>
          </c:tx>
          <c:spPr>
            <a:solidFill>
              <a:schemeClr val="accent2"/>
            </a:solidFill>
            <a:ln>
              <a:noFill/>
            </a:ln>
            <a:effectLst/>
          </c:spPr>
          <c:invertIfNegative val="0"/>
          <c:dLbls>
            <c:delete val="1"/>
          </c:dLbls>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ser>
        <c:ser>
          <c:idx val="2"/>
          <c:order val="2"/>
          <c:tx>
            <c:strRef>
              <c:f>Sheet3!$D$4:$D$5</c:f>
              <c:strCache>
                <c:ptCount val="1"/>
                <c:pt idx="0">
                  <c:v>Leave of Absence</c:v>
                </c:pt>
              </c:strCache>
            </c:strRef>
          </c:tx>
          <c:spPr>
            <a:solidFill>
              <a:schemeClr val="accent3"/>
            </a:solidFill>
            <a:ln>
              <a:noFill/>
            </a:ln>
            <a:effectLst/>
          </c:spPr>
          <c:invertIfNegative val="0"/>
          <c:dLbls>
            <c:delete val="1"/>
          </c:dLbls>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dLbls>
            <c:delete val="1"/>
          </c:dLbls>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dLbls>
            <c:delete val="1"/>
          </c:dLbls>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7370993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endParaRPr lang="en-US" sz="2400" dirty="0"/>
          </a:p>
          <a:p>
            <a:r>
              <a:rPr lang="en-US" sz="2400" dirty="0"/>
              <a:t>REGISTER NO:</a:t>
            </a:r>
            <a:endParaRPr lang="en-US" sz="2400" dirty="0"/>
          </a:p>
          <a:p>
            <a:r>
              <a:rPr lang="en-US" sz="2400" dirty="0"/>
              <a:t>DEPARTMENT:</a:t>
            </a:r>
            <a:endParaRPr lang="en-US" sz="2400" dirty="0"/>
          </a:p>
          <a:p>
            <a:r>
              <a:rPr lang="en-US" sz="2400" dirty="0"/>
              <a:t>COLLEGE</a:t>
            </a:r>
            <a:endParaRPr lang="en-US" sz="2400" dirty="0"/>
          </a:p>
          <a:p>
            <a:r>
              <a:rPr lang="en-US" sz="2400" dirty="0"/>
              <a:t>           </a:t>
            </a:r>
            <a:endParaRPr lang="en-IN" sz="2400" dirty="0"/>
          </a:p>
        </p:txBody>
      </p:sp>
      <p:sp>
        <p:nvSpPr>
          <p:cNvPr id="8" name="TextBox 7"/>
          <p:cNvSpPr txBox="1"/>
          <p:nvPr/>
        </p:nvSpPr>
        <p:spPr>
          <a:xfrm>
            <a:off x="4800600" y="3340836"/>
            <a:ext cx="3505200" cy="368300"/>
          </a:xfrm>
          <a:prstGeom prst="rect">
            <a:avLst/>
          </a:prstGeom>
          <a:noFill/>
        </p:spPr>
        <p:txBody>
          <a:bodyPr wrap="square" rtlCol="0">
            <a:spAutoFit/>
          </a:bodyPr>
          <a:lstStyle/>
          <a:p>
            <a:r>
              <a:rPr lang="en-US" altLang="en-IN" dirty="0">
                <a:latin typeface="Arial Rounded MT Bold" panose="020F0704030504030204" pitchFamily="34" charset="0"/>
              </a:rPr>
              <a:t> AALAPPAN A</a:t>
            </a:r>
            <a:endParaRPr lang="en-US" altLang="en-IN" dirty="0">
              <a:latin typeface="Arial Rounded MT Bold" panose="020F0704030504030204" pitchFamily="34" charset="0"/>
            </a:endParaRPr>
          </a:p>
        </p:txBody>
      </p:sp>
      <p:sp>
        <p:nvSpPr>
          <p:cNvPr id="10" name="TextBox 9"/>
          <p:cNvSpPr txBox="1"/>
          <p:nvPr/>
        </p:nvSpPr>
        <p:spPr>
          <a:xfrm>
            <a:off x="4800600" y="3754142"/>
            <a:ext cx="3352800" cy="368300"/>
          </a:xfrm>
          <a:prstGeom prst="rect">
            <a:avLst/>
          </a:prstGeom>
          <a:noFill/>
        </p:spPr>
        <p:txBody>
          <a:bodyPr wrap="square" rtlCol="0">
            <a:spAutoFit/>
          </a:bodyPr>
          <a:lstStyle/>
          <a:p>
            <a:r>
              <a:rPr lang="en-IN" dirty="0">
                <a:latin typeface="Arial Rounded MT Bold" panose="020F0704030504030204" pitchFamily="34" charset="0"/>
              </a:rPr>
              <a:t>122201</a:t>
            </a:r>
            <a:r>
              <a:rPr lang="en-US" altLang="en-IN" dirty="0">
                <a:latin typeface="Arial Rounded MT Bold" panose="020F0704030504030204" pitchFamily="34" charset="0"/>
              </a:rPr>
              <a:t>227</a:t>
            </a:r>
            <a:endParaRPr lang="en-US" altLang="en-IN" dirty="0">
              <a:latin typeface="Arial Rounded MT Bold" panose="020F0704030504030204" pitchFamily="34" charset="0"/>
            </a:endParaRPr>
          </a:p>
        </p:txBody>
      </p:sp>
      <p:sp>
        <p:nvSpPr>
          <p:cNvPr id="12" name="TextBox 11"/>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endParaRPr lang="en-IN" dirty="0">
              <a:latin typeface="Arial Rounded MT Bold" panose="020F0704030504030204" pitchFamily="34" charset="0"/>
            </a:endParaRPr>
          </a:p>
        </p:txBody>
      </p:sp>
      <p:sp>
        <p:nvSpPr>
          <p:cNvPr id="13" name="TextBox 12"/>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endParaRPr lang="en-IN" dirty="0">
              <a:latin typeface="Arial Rounded MT Bold" panose="020F07040305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4" name="TextBox 3"/>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endParaRPr lang="en-IN" sz="2000" dirty="0">
              <a:latin typeface="Perpetua Titling MT" panose="02020502060505020804" pitchFamily="18" charset="0"/>
            </a:endParaRPr>
          </a:p>
        </p:txBody>
      </p:sp>
      <p:sp>
        <p:nvSpPr>
          <p:cNvPr id="7" name="TextBox 6"/>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1" name="TextBox 10"/>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endParaRPr lang="en-IN" dirty="0">
              <a:latin typeface="Perpetua" panose="02020502060401020303" pitchFamily="18" charset="0"/>
            </a:endParaRPr>
          </a:p>
        </p:txBody>
      </p:sp>
      <p:sp>
        <p:nvSpPr>
          <p:cNvPr id="13" name="TextBox 12"/>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5" name="TextBox 14"/>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endParaRPr lang="en-IN" sz="2000" dirty="0">
              <a:latin typeface="Perpetua Titling MT" panose="02020502060505020804" pitchFamily="18" charset="0"/>
            </a:endParaRPr>
          </a:p>
        </p:txBody>
      </p:sp>
      <p:sp>
        <p:nvSpPr>
          <p:cNvPr id="16" name="TextBox 15"/>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lang="en-IN"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10" name="Chart 9"/>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3" name="TextBox 12"/>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Box 11"/>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AutoShape 2"/>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endParaRPr lang="en-IN" dirty="0">
              <a:highlight>
                <a:srgbClr val="C0C0C0"/>
              </a:highlight>
              <a:latin typeface="Arial Rounded MT Bold" panose="020F0704030504030204" pitchFamily="34" charset="0"/>
            </a:endParaRPr>
          </a:p>
        </p:txBody>
      </p:sp>
      <p:sp>
        <p:nvSpPr>
          <p:cNvPr id="16" name="TextBox 15"/>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endParaRPr lang="en-IN" sz="1600" dirty="0">
              <a:highlight>
                <a:srgbClr val="C0C0C0"/>
              </a:highlight>
              <a:latin typeface="Arial Rounded MT Bold" panose="020F0704030504030204" pitchFamily="34" charset="0"/>
            </a:endParaRPr>
          </a:p>
        </p:txBody>
      </p:sp>
      <p:sp>
        <p:nvSpPr>
          <p:cNvPr id="17" name="TextBox 16"/>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endParaRPr lang="en-IN" sz="1600" dirty="0">
              <a:highlight>
                <a:srgbClr val="C0C0C0"/>
              </a:highlight>
              <a:latin typeface="Arial Rounded MT Bold" panose="020F07040305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Box 7"/>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endParaRPr lang="en-IN" sz="3200" dirty="0">
              <a:latin typeface="Cambria Math" panose="02040503050406030204" pitchFamily="18" charset="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6" name="TextBox 5"/>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endParaRPr lang="en-IN" sz="3200" dirty="0">
              <a:latin typeface="Cambria Math" panose="02040503050406030204" pitchFamily="18" charset="0"/>
              <a:ea typeface="Cambria Math"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2850</Words>
  <Application>WPS Presentation</Application>
  <PresentationFormat>Widescreen</PresentationFormat>
  <Paragraphs>106</Paragraphs>
  <Slides>12</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SimSun</vt:lpstr>
      <vt:lpstr>Wingdings</vt:lpstr>
      <vt:lpstr>Trebuchet MS</vt:lpstr>
      <vt:lpstr>Times New Roman</vt:lpstr>
      <vt:lpstr>Roboto</vt:lpstr>
      <vt:lpstr>Arial Rounded MT Bold</vt:lpstr>
      <vt:lpstr>Bell MT</vt:lpstr>
      <vt:lpstr>Cambria Math</vt:lpstr>
      <vt:lpstr>Eras Medium ITC</vt:lpstr>
      <vt:lpstr>Perpetua Titling MT</vt:lpstr>
      <vt:lpstr>Calibri Light</vt:lpstr>
      <vt:lpstr>Perpetua</vt:lpstr>
      <vt:lpstr>Aptos Narrow</vt:lpstr>
      <vt:lpstr>Segoe Print</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E-LIBRARY</cp:lastModifiedBy>
  <cp:revision>16</cp:revision>
  <dcterms:created xsi:type="dcterms:W3CDTF">2024-03-29T15:07:00Z</dcterms:created>
  <dcterms:modified xsi:type="dcterms:W3CDTF">2024-09-21T10:22:07Z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2024-03-20T17:00:00Z</vt:filetime>
  </property>
  <property fmtid="{D5CDD505-2E9C-101B-9397-08002B2CF9AE}" pid="3" name="LastSaved">
    <vt:filetime>2024-03-28T17:00:00Z</vt:filetime>
  </property>
  <property fmtid="{D5CDD505-2E9C-101B-9397-08002B2CF9AE}" pid="4" name="ICV">
    <vt:lpwstr>6AD4E421A3634D0089DF4C70BD726ED3_12</vt:lpwstr>
  </property>
  <property fmtid="{D5CDD505-2E9C-101B-9397-08002B2CF9AE}" pid="5" name="KSOProductBuildVer">
    <vt:lpwstr>1033-12.2.0.13472</vt:lpwstr>
  </property>
</Properties>
</file>