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57" r:id="rId6"/>
    <p:sldId id="265" r:id="rId7"/>
    <p:sldId id="266" r:id="rId8"/>
    <p:sldId id="267" r:id="rId9"/>
    <p:sldId id="262" r:id="rId10"/>
    <p:sldId id="269" r:id="rId11"/>
    <p:sldId id="270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10640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95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40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76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371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45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37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0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47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52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02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4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YuvalNirkin/find_face_landmark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Head Pose Changer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Shah Aalap Anil (150655)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Course Project for EE604: Image Processing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Instructor: Prof. K Venkatesh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r>
              <a:rPr lang="en" baseline="30000" dirty="0" smtClean="0"/>
              <a:t>th</a:t>
            </a:r>
            <a:r>
              <a:rPr lang="en" dirty="0" smtClean="0"/>
              <a:t> November,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Sub-Task 4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71900" y="2034283"/>
            <a:ext cx="8222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Resampling: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Since each pixel is transformed to a non-integer location, the new image may have gaps/overlaps if they are simply rounded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Each channel is taken as a function over the non-integer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function is sampled using 2D linear interpolation at integer points to get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HSV channels used instead of RGB for better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47" y="2206084"/>
            <a:ext cx="2164556" cy="2164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32" y="2206084"/>
            <a:ext cx="2164556" cy="21645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88" y="2206084"/>
            <a:ext cx="2164556" cy="2164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2206084"/>
            <a:ext cx="2164556" cy="21645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3860" y="4474891"/>
            <a:ext cx="109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Tilt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68416" y="4475140"/>
            <a:ext cx="109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Tilt Left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32701" y="4505962"/>
            <a:ext cx="109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Tilt Right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6986" y="4505962"/>
            <a:ext cx="109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Tilt Down</a:t>
            </a:r>
          </a:p>
        </p:txBody>
      </p:sp>
    </p:spTree>
    <p:extLst>
      <p:ext uri="{BB962C8B-B14F-4D97-AF65-F5344CB8AC3E}">
        <p14:creationId xmlns:p14="http://schemas.microsoft.com/office/powerpoint/2010/main" val="14490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/>
              <a:t>Develop an application using </a:t>
            </a:r>
            <a:r>
              <a:rPr lang="en-IN" b="1" dirty="0"/>
              <a:t>MATLAB GUI</a:t>
            </a:r>
            <a:r>
              <a:rPr lang="en-IN" dirty="0"/>
              <a:t> which will receive the image of an individual as input</a:t>
            </a:r>
            <a:r>
              <a:rPr lang="en-IN" dirty="0" smtClean="0"/>
              <a:t>, and then: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/>
              <a:t>D</a:t>
            </a:r>
            <a:r>
              <a:rPr lang="en-IN" dirty="0" smtClean="0"/>
              <a:t>etect </a:t>
            </a:r>
            <a:r>
              <a:rPr lang="en-IN" dirty="0"/>
              <a:t>the </a:t>
            </a:r>
            <a:r>
              <a:rPr lang="en-IN" dirty="0" smtClean="0"/>
              <a:t>face/head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 smtClean="0"/>
              <a:t> </a:t>
            </a:r>
            <a:r>
              <a:rPr lang="en-IN" dirty="0"/>
              <a:t>T</a:t>
            </a:r>
            <a:r>
              <a:rPr lang="en-IN" dirty="0" smtClean="0"/>
              <a:t>urn </a:t>
            </a:r>
            <a:r>
              <a:rPr lang="en-IN" dirty="0"/>
              <a:t>the face/head slightly in all four directions according to user </a:t>
            </a:r>
            <a:r>
              <a:rPr lang="en-IN" dirty="0" smtClean="0"/>
              <a:t>input.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Detect Facial Landmarks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1056656" y="1610215"/>
            <a:ext cx="198900" cy="593656"/>
            <a:chOff x="777447" y="1610215"/>
            <a:chExt cx="198900" cy="593656"/>
          </a:xfrm>
        </p:grpSpPr>
        <p:cxnSp>
          <p:nvCxnSpPr>
            <p:cNvPr id="99" name="Google Shape;99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" name="Google Shape;100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102621" y="708917"/>
            <a:ext cx="2242800" cy="891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Can be done using a facial landmarks library (option for manual input)</a:t>
            </a:r>
            <a:endParaRPr sz="1400" dirty="0"/>
          </a:p>
        </p:txBody>
      </p:sp>
      <p:sp>
        <p:nvSpPr>
          <p:cNvPr id="102" name="Google Shape;102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Find and Plot Bounding Box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2564234" y="2938958"/>
            <a:ext cx="198900" cy="593656"/>
            <a:chOff x="2223534" y="2938958"/>
            <a:chExt cx="198900" cy="593656"/>
          </a:xfrm>
        </p:grpSpPr>
        <p:cxnSp>
          <p:nvCxnSpPr>
            <p:cNvPr id="105" name="Google Shape;105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18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8"/>
          <p:cNvSpPr txBox="1">
            <a:spLocks noGrp="1"/>
          </p:cNvSpPr>
          <p:nvPr>
            <p:ph type="body" idx="4294967295"/>
          </p:nvPr>
        </p:nvSpPr>
        <p:spPr>
          <a:xfrm>
            <a:off x="1542289" y="3624163"/>
            <a:ext cx="2242800" cy="64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 smtClean="0"/>
              <a:t>This simply shows the detected face (trivial)</a:t>
            </a:r>
            <a:endParaRPr sz="1400" dirty="0"/>
          </a:p>
        </p:txBody>
      </p:sp>
      <p:sp>
        <p:nvSpPr>
          <p:cNvPr id="108" name="Google Shape;108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Triangulate Face into Polygons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212842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" name="Google Shape;11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8"/>
          <p:cNvSpPr txBox="1">
            <a:spLocks noGrp="1"/>
          </p:cNvSpPr>
          <p:nvPr>
            <p:ph type="body" idx="4294967295"/>
          </p:nvPr>
        </p:nvSpPr>
        <p:spPr>
          <a:xfrm>
            <a:off x="3190892" y="953438"/>
            <a:ext cx="2242800" cy="623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 smtClean="0"/>
              <a:t>Algorithmically or Manually</a:t>
            </a:r>
            <a:endParaRPr sz="1400" dirty="0"/>
          </a:p>
        </p:txBody>
      </p:sp>
      <p:sp>
        <p:nvSpPr>
          <p:cNvPr id="114" name="Google Shape;114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Transform Landmarks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7" name="Google Shape;117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18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8"/>
          <p:cNvSpPr txBox="1">
            <a:spLocks noGrp="1"/>
          </p:cNvSpPr>
          <p:nvPr>
            <p:ph type="body" idx="4294967295"/>
          </p:nvPr>
        </p:nvSpPr>
        <p:spPr>
          <a:xfrm>
            <a:off x="4859675" y="3613889"/>
            <a:ext cx="2414427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Using user input and a hard-coded depth estimate for each landmark</a:t>
            </a:r>
            <a:endParaRPr sz="1400" dirty="0"/>
          </a:p>
        </p:txBody>
      </p:sp>
      <p:sp>
        <p:nvSpPr>
          <p:cNvPr id="120" name="Google Shape;120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lt1"/>
                </a:solidFill>
              </a:rPr>
              <a:t>Transform </a:t>
            </a:r>
            <a:r>
              <a:rPr lang="en" sz="1400" dirty="0">
                <a:solidFill>
                  <a:schemeClr val="lt1"/>
                </a:solidFill>
              </a:rPr>
              <a:t>E</a:t>
            </a:r>
            <a:r>
              <a:rPr lang="en" sz="1400" dirty="0" smtClean="0">
                <a:solidFill>
                  <a:schemeClr val="lt1"/>
                </a:solidFill>
              </a:rPr>
              <a:t>ach Triangle &amp; Resample</a:t>
            </a:r>
            <a:endParaRPr sz="1400" dirty="0">
              <a:solidFill>
                <a:schemeClr val="lt1"/>
              </a:solidFill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 txBox="1">
            <a:spLocks noGrp="1"/>
          </p:cNvSpPr>
          <p:nvPr>
            <p:ph type="body" idx="4294967295"/>
          </p:nvPr>
        </p:nvSpPr>
        <p:spPr>
          <a:xfrm>
            <a:off x="6685979" y="708913"/>
            <a:ext cx="2242800" cy="958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Pixels within triangle transformed linearly based on vertices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238770"/>
            <a:ext cx="4045200" cy="778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Sub-Task 1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 smtClean="0"/>
              <a:t>Facial Landmark Detection:</a:t>
            </a:r>
            <a:endParaRPr dirty="0" smtClean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MATLAB interface for OpenCV library called dlib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Detects landmarks by classifying HOG features using a pre-trained SVM</a:t>
            </a:r>
            <a:endParaRPr dirty="0" smtClean="0"/>
          </a:p>
          <a:p>
            <a:pPr marL="457200" lvl="0" indent="-3429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10387" r="51910" b="16783"/>
          <a:stretch/>
        </p:blipFill>
        <p:spPr>
          <a:xfrm>
            <a:off x="603138" y="1174462"/>
            <a:ext cx="3369923" cy="3349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749" y="4523838"/>
            <a:ext cx="431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  <a:hlinkClick r:id="rId4"/>
              </a:rPr>
              <a:t>Library used: https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hlinkClick r:id="rId4"/>
              </a:rPr>
              <a:t>://github.com/YuvalNirkin/find_face_landmarks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238770"/>
            <a:ext cx="4045200" cy="778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Sub-Task 1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 smtClean="0"/>
              <a:t>Facial Landmark Detection:</a:t>
            </a:r>
            <a:endParaRPr dirty="0" smtClean="0"/>
          </a:p>
          <a:p>
            <a:pPr lvl="0">
              <a:spcBef>
                <a:spcPts val="1600"/>
              </a:spcBef>
            </a:pPr>
            <a:r>
              <a:rPr lang="en-IN" dirty="0"/>
              <a:t>The MATLAB GUI plots the </a:t>
            </a:r>
            <a:r>
              <a:rPr lang="en-IN" dirty="0" smtClean="0"/>
              <a:t>landmarks by overlaying a scatter plot over the image</a:t>
            </a:r>
          </a:p>
          <a:p>
            <a:pPr lvl="0">
              <a:spcBef>
                <a:spcPts val="1600"/>
              </a:spcBef>
            </a:pPr>
            <a:r>
              <a:rPr lang="en-IN" dirty="0" smtClean="0"/>
              <a:t>Bounding box of the landmarks plotted to show the detected face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10387" r="51910" b="16783"/>
          <a:stretch/>
        </p:blipFill>
        <p:spPr>
          <a:xfrm>
            <a:off x="603138" y="1174462"/>
            <a:ext cx="3369923" cy="334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238770"/>
            <a:ext cx="4045200" cy="778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Sub-Task 1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 smtClean="0"/>
              <a:t>Fail-Safe:</a:t>
            </a:r>
            <a:endParaRPr dirty="0" smtClean="0"/>
          </a:p>
          <a:p>
            <a:pPr lvl="0">
              <a:spcBef>
                <a:spcPts val="1600"/>
              </a:spcBef>
            </a:pPr>
            <a:r>
              <a:rPr lang="en-IN" dirty="0"/>
              <a:t>Added option to manually select landmarks for an image where they are not </a:t>
            </a:r>
            <a:r>
              <a:rPr lang="en-IN" dirty="0" smtClean="0"/>
              <a:t>detected</a:t>
            </a:r>
          </a:p>
          <a:p>
            <a:pPr lvl="0">
              <a:spcBef>
                <a:spcPts val="1600"/>
              </a:spcBef>
            </a:pPr>
            <a:r>
              <a:rPr lang="en-IN" dirty="0" smtClean="0"/>
              <a:t>Reference image with landmark positions shown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r="7334"/>
          <a:stretch/>
        </p:blipFill>
        <p:spPr>
          <a:xfrm>
            <a:off x="113602" y="1464084"/>
            <a:ext cx="4416993" cy="27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238770"/>
            <a:ext cx="4045200" cy="778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Sub-Task 2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 smtClean="0"/>
              <a:t>Triangulation:</a:t>
            </a:r>
          </a:p>
          <a:p>
            <a:pPr lvl="0">
              <a:spcBef>
                <a:spcPts val="1600"/>
              </a:spcBef>
            </a:pPr>
            <a:r>
              <a:rPr lang="en-IN" dirty="0" smtClean="0"/>
              <a:t>Before transforming the image, it is divided into polygons</a:t>
            </a:r>
          </a:p>
          <a:p>
            <a:pPr lvl="0">
              <a:spcBef>
                <a:spcPts val="1600"/>
              </a:spcBef>
            </a:pPr>
            <a:r>
              <a:rPr lang="en-IN" dirty="0" smtClean="0"/>
              <a:t>Can be done algorithmically, but since the number of landmarks are fixed, the triangulation is defined manually (as shown).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4" y="1191800"/>
            <a:ext cx="4233608" cy="36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Sub-Task 3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71900" y="2034283"/>
            <a:ext cx="3884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Vertex Transformation: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Each point moved by an amount based on its expected depth (for example, nose tip moved more, eye centre moved less)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Direction and mean magnitude based on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each triangle, a transformed triangle is obtained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9657" y="2034282"/>
            <a:ext cx="3884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 Transformation: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each pixel (x, y) that lies within a triangle, it is transformed linearly along with the vertices of the 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 location expressed as linear combination of side vectors and then transformed to the same linear combination of transformed side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 pixel locations are </a:t>
            </a:r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 integers</a:t>
            </a:r>
            <a:endParaRPr lang="en-IN" sz="1600" b="1" dirty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422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Material</vt:lpstr>
      <vt:lpstr>Head Pose Changer</vt:lpstr>
      <vt:lpstr>Objective</vt:lpstr>
      <vt:lpstr>Procedure</vt:lpstr>
      <vt:lpstr>PowerPoint Presentation</vt:lpstr>
      <vt:lpstr>Sub-Task 1</vt:lpstr>
      <vt:lpstr>Sub-Task 1</vt:lpstr>
      <vt:lpstr>Sub-Task 1</vt:lpstr>
      <vt:lpstr>Sub-Task 2</vt:lpstr>
      <vt:lpstr>Sub-Task 3</vt:lpstr>
      <vt:lpstr>Sub-Task 4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Pose Changer</dc:title>
  <dc:creator>Aalap Shah</dc:creator>
  <cp:lastModifiedBy>Aalap Shah</cp:lastModifiedBy>
  <cp:revision>12</cp:revision>
  <dcterms:modified xsi:type="dcterms:W3CDTF">2019-11-14T21:35:33Z</dcterms:modified>
</cp:coreProperties>
</file>