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08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1F9F7-A539-4DB5-A9FA-49C68CF51305}" v="476" dt="2024-11-19T08:27:59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692" y="3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ene Cramer Engebjerg" userId="0f951765-35a6-4e99-a76f-f0fc188fb0a7" providerId="ADAL" clId="{C55A258B-3D90-4A37-8818-32FAC5803AEA}"/>
    <pc:docChg chg="custSel addSld delSld modSld">
      <pc:chgData name="Malene Cramer Engebjerg" userId="0f951765-35a6-4e99-a76f-f0fc188fb0a7" providerId="ADAL" clId="{C55A258B-3D90-4A37-8818-32FAC5803AEA}" dt="2024-11-19T08:42:41.710" v="44" actId="5793"/>
      <pc:docMkLst>
        <pc:docMk/>
      </pc:docMkLst>
      <pc:sldChg chg="modSp mod">
        <pc:chgData name="Malene Cramer Engebjerg" userId="0f951765-35a6-4e99-a76f-f0fc188fb0a7" providerId="ADAL" clId="{C55A258B-3D90-4A37-8818-32FAC5803AEA}" dt="2024-11-19T08:42:31.087" v="20" actId="6549"/>
        <pc:sldMkLst>
          <pc:docMk/>
          <pc:sldMk cId="1503525827" sldId="256"/>
        </pc:sldMkLst>
        <pc:spChg chg="mod">
          <ac:chgData name="Malene Cramer Engebjerg" userId="0f951765-35a6-4e99-a76f-f0fc188fb0a7" providerId="ADAL" clId="{C55A258B-3D90-4A37-8818-32FAC5803AEA}" dt="2024-11-19T08:42:27.454" v="19" actId="20577"/>
          <ac:spMkLst>
            <pc:docMk/>
            <pc:sldMk cId="1503525827" sldId="256"/>
            <ac:spMk id="2" creationId="{2445A5E5-72C5-D964-FDBD-0E50E2467B90}"/>
          </ac:spMkLst>
        </pc:spChg>
        <pc:spChg chg="mod">
          <ac:chgData name="Malene Cramer Engebjerg" userId="0f951765-35a6-4e99-a76f-f0fc188fb0a7" providerId="ADAL" clId="{C55A258B-3D90-4A37-8818-32FAC5803AEA}" dt="2024-11-19T08:42:31.087" v="20" actId="6549"/>
          <ac:spMkLst>
            <pc:docMk/>
            <pc:sldMk cId="1503525827" sldId="256"/>
            <ac:spMk id="3" creationId="{34C8191A-DE48-17DC-7DAD-790ED8AEAD9C}"/>
          </ac:spMkLst>
        </pc:spChg>
      </pc:sldChg>
      <pc:sldChg chg="modSp new mod">
        <pc:chgData name="Malene Cramer Engebjerg" userId="0f951765-35a6-4e99-a76f-f0fc188fb0a7" providerId="ADAL" clId="{C55A258B-3D90-4A37-8818-32FAC5803AEA}" dt="2024-11-19T08:42:41.710" v="44" actId="5793"/>
        <pc:sldMkLst>
          <pc:docMk/>
          <pc:sldMk cId="177800742" sldId="257"/>
        </pc:sldMkLst>
        <pc:spChg chg="mod">
          <ac:chgData name="Malene Cramer Engebjerg" userId="0f951765-35a6-4e99-a76f-f0fc188fb0a7" providerId="ADAL" clId="{C55A258B-3D90-4A37-8818-32FAC5803AEA}" dt="2024-11-19T08:42:41.710" v="44" actId="5793"/>
          <ac:spMkLst>
            <pc:docMk/>
            <pc:sldMk cId="177800742" sldId="257"/>
            <ac:spMk id="2" creationId="{899D25CA-7D7D-324B-0844-4683E0DE9BEB}"/>
          </ac:spMkLst>
        </pc:spChg>
      </pc:sldChg>
      <pc:sldChg chg="del">
        <pc:chgData name="Malene Cramer Engebjerg" userId="0f951765-35a6-4e99-a76f-f0fc188fb0a7" providerId="ADAL" clId="{C55A258B-3D90-4A37-8818-32FAC5803AEA}" dt="2024-11-19T08:42:20.008" v="1" actId="47"/>
        <pc:sldMkLst>
          <pc:docMk/>
          <pc:sldMk cId="1257487125" sldId="25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942062362" sldId="25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45702604" sldId="25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831811771" sldId="26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13529337" sldId="26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949502864" sldId="26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52414726" sldId="26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89641546" sldId="26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86562378" sldId="26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023948045" sldId="26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355941434" sldId="26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178231940" sldId="26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52001343" sldId="27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21662702" sldId="27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526569257" sldId="27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327550071" sldId="27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79786940" sldId="27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52500931" sldId="27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014628831" sldId="28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219062214" sldId="28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11535795" sldId="28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54876628" sldId="28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71461261" sldId="28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499066371" sldId="29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287664595" sldId="29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361174605" sldId="29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141707663" sldId="29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72261754" sldId="29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57255527" sldId="29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59532059" sldId="29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40792314" sldId="29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89815053" sldId="29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65699438" sldId="30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349039603" sldId="30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201718693" sldId="30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04096487" sldId="30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66968764" sldId="30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781014010" sldId="30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306194082" sldId="31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33317096" sldId="31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198624433" sldId="31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012951972" sldId="31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92203432" sldId="31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668839855" sldId="31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15467488" sldId="31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966111825" sldId="31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68170086" sldId="320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68118975" sldId="32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794626214" sldId="32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580089349" sldId="32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23723051" sldId="32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604675255" sldId="32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51898050" sldId="32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79095517" sldId="32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706333714" sldId="32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73716362" sldId="33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91267148" sldId="33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423428833" sldId="33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46531173" sldId="334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06240825" sldId="33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2918269619" sldId="33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58439804" sldId="338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031968635" sldId="339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688597463" sldId="341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87525073" sldId="342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262251208" sldId="343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400603153" sldId="345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3427908951" sldId="346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83493865" sldId="347"/>
        </pc:sldMkLst>
      </pc:sldChg>
      <pc:sldChg chg="del">
        <pc:chgData name="Malene Cramer Engebjerg" userId="0f951765-35a6-4e99-a76f-f0fc188fb0a7" providerId="ADAL" clId="{C55A258B-3D90-4A37-8818-32FAC5803AEA}" dt="2024-11-19T08:42:19.994" v="0" actId="47"/>
        <pc:sldMkLst>
          <pc:docMk/>
          <pc:sldMk cId="1778240701" sldId="348"/>
        </pc:sldMkLst>
      </pc:sldChg>
    </pc:docChg>
  </pc:docChgLst>
  <pc:docChgLst>
    <pc:chgData name="Malene Cramer Engebjerg" userId="0f951765-35a6-4e99-a76f-f0fc188fb0a7" providerId="ADAL" clId="{1F01F9F7-A539-4DB5-A9FA-49C68CF51305}"/>
    <pc:docChg chg="undo custSel addSld delSld modSld sldOrd">
      <pc:chgData name="Malene Cramer Engebjerg" userId="0f951765-35a6-4e99-a76f-f0fc188fb0a7" providerId="ADAL" clId="{1F01F9F7-A539-4DB5-A9FA-49C68CF51305}" dt="2024-11-19T08:41:27.610" v="1608" actId="1076"/>
      <pc:docMkLst>
        <pc:docMk/>
      </pc:docMkLst>
      <pc:sldChg chg="modSp mod">
        <pc:chgData name="Malene Cramer Engebjerg" userId="0f951765-35a6-4e99-a76f-f0fc188fb0a7" providerId="ADAL" clId="{1F01F9F7-A539-4DB5-A9FA-49C68CF51305}" dt="2024-11-19T08:29:50.584" v="1578" actId="20577"/>
        <pc:sldMkLst>
          <pc:docMk/>
          <pc:sldMk cId="1257487125" sldId="257"/>
        </pc:sldMkLst>
        <pc:spChg chg="mod">
          <ac:chgData name="Malene Cramer Engebjerg" userId="0f951765-35a6-4e99-a76f-f0fc188fb0a7" providerId="ADAL" clId="{1F01F9F7-A539-4DB5-A9FA-49C68CF51305}" dt="2024-11-19T08:29:50.584" v="1578" actId="20577"/>
          <ac:spMkLst>
            <pc:docMk/>
            <pc:sldMk cId="1257487125" sldId="257"/>
            <ac:spMk id="3" creationId="{38E4A0A3-1468-42A4-8F69-BF216EA722AC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15:12.264" v="9" actId="20577"/>
        <pc:sldMkLst>
          <pc:docMk/>
          <pc:sldMk cId="2831811771" sldId="260"/>
        </pc:sldMkLst>
        <pc:spChg chg="mod">
          <ac:chgData name="Malene Cramer Engebjerg" userId="0f951765-35a6-4e99-a76f-f0fc188fb0a7" providerId="ADAL" clId="{1F01F9F7-A539-4DB5-A9FA-49C68CF51305}" dt="2024-11-19T07:15:12.264" v="9" actId="20577"/>
          <ac:spMkLst>
            <pc:docMk/>
            <pc:sldMk cId="2831811771" sldId="260"/>
            <ac:spMk id="2" creationId="{A0BF18E3-87F3-9DF2-CF19-F5730625AFA2}"/>
          </ac:spMkLst>
        </pc:spChg>
      </pc:sldChg>
      <pc:sldChg chg="addSp delSp modSp mod modClrScheme chgLayout">
        <pc:chgData name="Malene Cramer Engebjerg" userId="0f951765-35a6-4e99-a76f-f0fc188fb0a7" providerId="ADAL" clId="{1F01F9F7-A539-4DB5-A9FA-49C68CF51305}" dt="2024-11-19T08:40:50.580" v="1599" actId="1440"/>
        <pc:sldMkLst>
          <pc:docMk/>
          <pc:sldMk cId="1652414726" sldId="263"/>
        </pc:sldMkLst>
        <pc:spChg chg="mod">
          <ac:chgData name="Malene Cramer Engebjerg" userId="0f951765-35a6-4e99-a76f-f0fc188fb0a7" providerId="ADAL" clId="{1F01F9F7-A539-4DB5-A9FA-49C68CF51305}" dt="2024-11-19T08:04:41.459" v="692" actId="26606"/>
          <ac:spMkLst>
            <pc:docMk/>
            <pc:sldMk cId="1652414726" sldId="263"/>
            <ac:spMk id="2" creationId="{FABEA646-2DAC-EF97-D672-E1FDC78B4E78}"/>
          </ac:spMkLst>
        </pc:spChg>
        <pc:spChg chg="del">
          <ac:chgData name="Malene Cramer Engebjerg" userId="0f951765-35a6-4e99-a76f-f0fc188fb0a7" providerId="ADAL" clId="{1F01F9F7-A539-4DB5-A9FA-49C68CF51305}" dt="2024-11-19T08:04:37.687" v="690" actId="22"/>
          <ac:spMkLst>
            <pc:docMk/>
            <pc:sldMk cId="1652414726" sldId="263"/>
            <ac:spMk id="3" creationId="{CD386DD8-B6E0-613F-2D22-87F0E1093C55}"/>
          </ac:spMkLst>
        </pc:spChg>
        <pc:spChg chg="add del mod">
          <ac:chgData name="Malene Cramer Engebjerg" userId="0f951765-35a6-4e99-a76f-f0fc188fb0a7" providerId="ADAL" clId="{1F01F9F7-A539-4DB5-A9FA-49C68CF51305}" dt="2024-11-19T08:40:39.582" v="1595" actId="478"/>
          <ac:spMkLst>
            <pc:docMk/>
            <pc:sldMk cId="1652414726" sldId="263"/>
            <ac:spMk id="7" creationId="{E53E2C78-E29F-A5ED-0247-F6213C01F44B}"/>
          </ac:spMkLst>
        </pc:spChg>
        <pc:spChg chg="add mod">
          <ac:chgData name="Malene Cramer Engebjerg" userId="0f951765-35a6-4e99-a76f-f0fc188fb0a7" providerId="ADAL" clId="{1F01F9F7-A539-4DB5-A9FA-49C68CF51305}" dt="2024-11-19T08:07:47.502" v="885" actId="20577"/>
          <ac:spMkLst>
            <pc:docMk/>
            <pc:sldMk cId="1652414726" sldId="263"/>
            <ac:spMk id="10" creationId="{C3BA6A0E-AE9C-DA45-0736-BA186E765F78}"/>
          </ac:spMkLst>
        </pc:spChg>
        <pc:picChg chg="add del mod ord">
          <ac:chgData name="Malene Cramer Engebjerg" userId="0f951765-35a6-4e99-a76f-f0fc188fb0a7" providerId="ADAL" clId="{1F01F9F7-A539-4DB5-A9FA-49C68CF51305}" dt="2024-11-19T08:40:21.945" v="1593" actId="478"/>
          <ac:picMkLst>
            <pc:docMk/>
            <pc:sldMk cId="1652414726" sldId="263"/>
            <ac:picMk id="5" creationId="{DF430852-B122-F508-9514-0687825103FD}"/>
          </ac:picMkLst>
        </pc:picChg>
        <pc:picChg chg="add mod">
          <ac:chgData name="Malene Cramer Engebjerg" userId="0f951765-35a6-4e99-a76f-f0fc188fb0a7" providerId="ADAL" clId="{1F01F9F7-A539-4DB5-A9FA-49C68CF51305}" dt="2024-11-19T08:40:50.580" v="1599" actId="1440"/>
          <ac:picMkLst>
            <pc:docMk/>
            <pc:sldMk cId="1652414726" sldId="263"/>
            <ac:picMk id="9" creationId="{F8331A10-6737-0623-80B3-F9F003FD2A59}"/>
          </ac:picMkLst>
        </pc:picChg>
      </pc:sldChg>
      <pc:sldChg chg="addSp delSp modSp mod">
        <pc:chgData name="Malene Cramer Engebjerg" userId="0f951765-35a6-4e99-a76f-f0fc188fb0a7" providerId="ADAL" clId="{1F01F9F7-A539-4DB5-A9FA-49C68CF51305}" dt="2024-11-19T07:36:15.739" v="184" actId="167"/>
        <pc:sldMkLst>
          <pc:docMk/>
          <pc:sldMk cId="3152500931" sldId="277"/>
        </pc:sldMkLst>
        <pc:picChg chg="add mod ord">
          <ac:chgData name="Malene Cramer Engebjerg" userId="0f951765-35a6-4e99-a76f-f0fc188fb0a7" providerId="ADAL" clId="{1F01F9F7-A539-4DB5-A9FA-49C68CF51305}" dt="2024-11-19T07:36:15.739" v="184" actId="167"/>
          <ac:picMkLst>
            <pc:docMk/>
            <pc:sldMk cId="3152500931" sldId="277"/>
            <ac:picMk id="3" creationId="{306EBC17-934B-44FD-AEF5-7311AF7BFE9E}"/>
          </ac:picMkLst>
        </pc:picChg>
        <pc:picChg chg="del">
          <ac:chgData name="Malene Cramer Engebjerg" userId="0f951765-35a6-4e99-a76f-f0fc188fb0a7" providerId="ADAL" clId="{1F01F9F7-A539-4DB5-A9FA-49C68CF51305}" dt="2024-11-19T07:36:10.388" v="182" actId="478"/>
          <ac:picMkLst>
            <pc:docMk/>
            <pc:sldMk cId="3152500931" sldId="277"/>
            <ac:picMk id="15362" creationId="{6DEA1FF6-0CD8-1FDF-0A5A-27AD78C684F1}"/>
          </ac:picMkLst>
        </pc:picChg>
      </pc:sldChg>
      <pc:sldChg chg="modSp mod">
        <pc:chgData name="Malene Cramer Engebjerg" userId="0f951765-35a6-4e99-a76f-f0fc188fb0a7" providerId="ADAL" clId="{1F01F9F7-A539-4DB5-A9FA-49C68CF51305}" dt="2024-11-19T07:37:20.896" v="222" actId="255"/>
        <pc:sldMkLst>
          <pc:docMk/>
          <pc:sldMk cId="2014628831" sldId="283"/>
        </pc:sldMkLst>
        <pc:spChg chg="mod">
          <ac:chgData name="Malene Cramer Engebjerg" userId="0f951765-35a6-4e99-a76f-f0fc188fb0a7" providerId="ADAL" clId="{1F01F9F7-A539-4DB5-A9FA-49C68CF51305}" dt="2024-11-19T07:37:20.896" v="222" actId="255"/>
          <ac:spMkLst>
            <pc:docMk/>
            <pc:sldMk cId="2014628831" sldId="283"/>
            <ac:spMk id="2" creationId="{E2AC15FC-1FCC-2C7E-7514-2C35D2FD07B1}"/>
          </ac:spMkLst>
        </pc:spChg>
      </pc:sldChg>
      <pc:sldChg chg="modSp modAnim">
        <pc:chgData name="Malene Cramer Engebjerg" userId="0f951765-35a6-4e99-a76f-f0fc188fb0a7" providerId="ADAL" clId="{1F01F9F7-A539-4DB5-A9FA-49C68CF51305}" dt="2024-11-19T07:38:11.242" v="250" actId="20577"/>
        <pc:sldMkLst>
          <pc:docMk/>
          <pc:sldMk cId="1361174605" sldId="293"/>
        </pc:sldMkLst>
        <pc:spChg chg="mod">
          <ac:chgData name="Malene Cramer Engebjerg" userId="0f951765-35a6-4e99-a76f-f0fc188fb0a7" providerId="ADAL" clId="{1F01F9F7-A539-4DB5-A9FA-49C68CF51305}" dt="2024-11-19T07:38:11.242" v="250" actId="20577"/>
          <ac:spMkLst>
            <pc:docMk/>
            <pc:sldMk cId="1361174605" sldId="293"/>
            <ac:spMk id="5" creationId="{32894122-876B-321B-630E-08C8E33016F7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04.396" v="256" actId="255"/>
        <pc:sldMkLst>
          <pc:docMk/>
          <pc:sldMk cId="2940792314" sldId="298"/>
        </pc:sldMkLst>
        <pc:spChg chg="mod">
          <ac:chgData name="Malene Cramer Engebjerg" userId="0f951765-35a6-4e99-a76f-f0fc188fb0a7" providerId="ADAL" clId="{1F01F9F7-A539-4DB5-A9FA-49C68CF51305}" dt="2024-11-19T07:40:04.396" v="256" actId="255"/>
          <ac:spMkLst>
            <pc:docMk/>
            <pc:sldMk cId="2940792314" sldId="298"/>
            <ac:spMk id="4" creationId="{03357960-09BA-B883-C550-CB3B2DA76DB0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39:56.797" v="255" actId="255"/>
        <pc:sldMkLst>
          <pc:docMk/>
          <pc:sldMk cId="2989815053" sldId="299"/>
        </pc:sldMkLst>
        <pc:spChg chg="mod">
          <ac:chgData name="Malene Cramer Engebjerg" userId="0f951765-35a6-4e99-a76f-f0fc188fb0a7" providerId="ADAL" clId="{1F01F9F7-A539-4DB5-A9FA-49C68CF51305}" dt="2024-11-19T07:39:56.797" v="255" actId="255"/>
          <ac:spMkLst>
            <pc:docMk/>
            <pc:sldMk cId="2989815053" sldId="299"/>
            <ac:spMk id="2" creationId="{2804445D-A66A-A378-57F0-C013DE935CA1}"/>
          </ac:spMkLst>
        </pc:spChg>
      </pc:sldChg>
      <pc:sldChg chg="addSp delSp modSp mod">
        <pc:chgData name="Malene Cramer Engebjerg" userId="0f951765-35a6-4e99-a76f-f0fc188fb0a7" providerId="ADAL" clId="{1F01F9F7-A539-4DB5-A9FA-49C68CF51305}" dt="2024-11-19T07:55:42.245" v="332" actId="21"/>
        <pc:sldMkLst>
          <pc:docMk/>
          <pc:sldMk cId="3349039603" sldId="301"/>
        </pc:sldMkLst>
        <pc:spChg chg="add del mod">
          <ac:chgData name="Malene Cramer Engebjerg" userId="0f951765-35a6-4e99-a76f-f0fc188fb0a7" providerId="ADAL" clId="{1F01F9F7-A539-4DB5-A9FA-49C68CF51305}" dt="2024-11-19T07:55:42.245" v="332" actId="21"/>
          <ac:spMkLst>
            <pc:docMk/>
            <pc:sldMk cId="3349039603" sldId="301"/>
            <ac:spMk id="5" creationId="{EC32E8BB-46AF-750B-476B-A4260DB3969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1:57.332" v="261" actId="255"/>
        <pc:sldMkLst>
          <pc:docMk/>
          <pc:sldMk cId="781014010" sldId="309"/>
        </pc:sldMkLst>
        <pc:spChg chg="mod">
          <ac:chgData name="Malene Cramer Engebjerg" userId="0f951765-35a6-4e99-a76f-f0fc188fb0a7" providerId="ADAL" clId="{1F01F9F7-A539-4DB5-A9FA-49C68CF51305}" dt="2024-11-19T07:41:57.332" v="261" actId="255"/>
          <ac:spMkLst>
            <pc:docMk/>
            <pc:sldMk cId="781014010" sldId="309"/>
            <ac:spMk id="2" creationId="{49BD698D-72ED-7588-6C70-BC36CDD26BB1}"/>
          </ac:spMkLst>
        </pc:spChg>
      </pc:sldChg>
      <pc:sldChg chg="modSp">
        <pc:chgData name="Malene Cramer Engebjerg" userId="0f951765-35a6-4e99-a76f-f0fc188fb0a7" providerId="ADAL" clId="{1F01F9F7-A539-4DB5-A9FA-49C68CF51305}" dt="2024-11-19T07:56:32.735" v="381" actId="255"/>
        <pc:sldMkLst>
          <pc:docMk/>
          <pc:sldMk cId="2306194082" sldId="311"/>
        </pc:sldMkLst>
        <pc:spChg chg="mod">
          <ac:chgData name="Malene Cramer Engebjerg" userId="0f951765-35a6-4e99-a76f-f0fc188fb0a7" providerId="ADAL" clId="{1F01F9F7-A539-4DB5-A9FA-49C68CF51305}" dt="2024-11-19T07:56:32.735" v="381" actId="255"/>
          <ac:spMkLst>
            <pc:docMk/>
            <pc:sldMk cId="2306194082" sldId="311"/>
            <ac:spMk id="7" creationId="{280729A8-3553-865F-D5BD-914936C9B61D}"/>
          </ac:spMkLst>
        </pc:spChg>
      </pc:sldChg>
      <pc:sldChg chg="modSp">
        <pc:chgData name="Malene Cramer Engebjerg" userId="0f951765-35a6-4e99-a76f-f0fc188fb0a7" providerId="ADAL" clId="{1F01F9F7-A539-4DB5-A9FA-49C68CF51305}" dt="2024-11-19T07:45:16.617" v="288" actId="20577"/>
        <pc:sldMkLst>
          <pc:docMk/>
          <pc:sldMk cId="633317096" sldId="312"/>
        </pc:sldMkLst>
        <pc:spChg chg="mod">
          <ac:chgData name="Malene Cramer Engebjerg" userId="0f951765-35a6-4e99-a76f-f0fc188fb0a7" providerId="ADAL" clId="{1F01F9F7-A539-4DB5-A9FA-49C68CF51305}" dt="2024-11-19T07:45:16.617" v="288" actId="20577"/>
          <ac:spMkLst>
            <pc:docMk/>
            <pc:sldMk cId="633317096" sldId="312"/>
            <ac:spMk id="3" creationId="{97C1A615-24EF-5645-DC81-91F9D2D5020E}"/>
          </ac:spMkLst>
        </pc:spChg>
      </pc:sldChg>
      <pc:sldChg chg="addSp modSp mod modAnim">
        <pc:chgData name="Malene Cramer Engebjerg" userId="0f951765-35a6-4e99-a76f-f0fc188fb0a7" providerId="ADAL" clId="{1F01F9F7-A539-4DB5-A9FA-49C68CF51305}" dt="2024-11-19T07:57:46.075" v="452"/>
        <pc:sldMkLst>
          <pc:docMk/>
          <pc:sldMk cId="3198624433" sldId="313"/>
        </pc:sldMkLst>
        <pc:spChg chg="add mod">
          <ac:chgData name="Malene Cramer Engebjerg" userId="0f951765-35a6-4e99-a76f-f0fc188fb0a7" providerId="ADAL" clId="{1F01F9F7-A539-4DB5-A9FA-49C68CF51305}" dt="2024-11-19T07:57:40.857" v="451" actId="14100"/>
          <ac:spMkLst>
            <pc:docMk/>
            <pc:sldMk cId="3198624433" sldId="313"/>
            <ac:spMk id="4" creationId="{2B612090-EEC1-17B3-5C87-B8EB08A3B767}"/>
          </ac:spMkLst>
        </pc:spChg>
      </pc:sldChg>
      <pc:sldChg chg="addSp modSp mod modClrScheme chgLayout">
        <pc:chgData name="Malene Cramer Engebjerg" userId="0f951765-35a6-4e99-a76f-f0fc188fb0a7" providerId="ADAL" clId="{1F01F9F7-A539-4DB5-A9FA-49C68CF51305}" dt="2024-11-19T08:02:14.343" v="645" actId="20577"/>
        <pc:sldMkLst>
          <pc:docMk/>
          <pc:sldMk cId="3668839855" sldId="316"/>
        </pc:sldMkLst>
        <pc:spChg chg="mod">
          <ac:chgData name="Malene Cramer Engebjerg" userId="0f951765-35a6-4e99-a76f-f0fc188fb0a7" providerId="ADAL" clId="{1F01F9F7-A539-4DB5-A9FA-49C68CF51305}" dt="2024-11-19T07:59:59.160" v="500" actId="26606"/>
          <ac:spMkLst>
            <pc:docMk/>
            <pc:sldMk cId="3668839855" sldId="316"/>
            <ac:spMk id="2" creationId="{6667E9FC-721A-BB5E-E1A4-FC0A9D11B425}"/>
          </ac:spMkLst>
        </pc:spChg>
        <pc:spChg chg="mod ord">
          <ac:chgData name="Malene Cramer Engebjerg" userId="0f951765-35a6-4e99-a76f-f0fc188fb0a7" providerId="ADAL" clId="{1F01F9F7-A539-4DB5-A9FA-49C68CF51305}" dt="2024-11-19T08:02:14.343" v="645" actId="20577"/>
          <ac:spMkLst>
            <pc:docMk/>
            <pc:sldMk cId="3668839855" sldId="316"/>
            <ac:spMk id="4" creationId="{E7C04F18-B99C-CEF8-2667-827B28062FC1}"/>
          </ac:spMkLst>
        </pc:spChg>
        <pc:picChg chg="add mod">
          <ac:chgData name="Malene Cramer Engebjerg" userId="0f951765-35a6-4e99-a76f-f0fc188fb0a7" providerId="ADAL" clId="{1F01F9F7-A539-4DB5-A9FA-49C68CF51305}" dt="2024-11-19T08:01:46.164" v="618" actId="1076"/>
          <ac:picMkLst>
            <pc:docMk/>
            <pc:sldMk cId="3668839855" sldId="316"/>
            <ac:picMk id="5" creationId="{00A330E5-7FB1-DE04-89C7-696E34D4FA5D}"/>
          </ac:picMkLst>
        </pc:picChg>
      </pc:sldChg>
      <pc:sldChg chg="modSp mod">
        <pc:chgData name="Malene Cramer Engebjerg" userId="0f951765-35a6-4e99-a76f-f0fc188fb0a7" providerId="ADAL" clId="{1F01F9F7-A539-4DB5-A9FA-49C68CF51305}" dt="2024-11-19T07:45:27.571" v="289" actId="20577"/>
        <pc:sldMkLst>
          <pc:docMk/>
          <pc:sldMk cId="3515467488" sldId="318"/>
        </pc:sldMkLst>
        <pc:spChg chg="mod">
          <ac:chgData name="Malene Cramer Engebjerg" userId="0f951765-35a6-4e99-a76f-f0fc188fb0a7" providerId="ADAL" clId="{1F01F9F7-A539-4DB5-A9FA-49C68CF51305}" dt="2024-11-19T07:45:27.571" v="289" actId="20577"/>
          <ac:spMkLst>
            <pc:docMk/>
            <pc:sldMk cId="3515467488" sldId="318"/>
            <ac:spMk id="2" creationId="{4E6A48B9-EB9B-3A43-A941-3CE06852B7F1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29.425" v="257" actId="255"/>
        <pc:sldMkLst>
          <pc:docMk/>
          <pc:sldMk cId="423723051" sldId="324"/>
        </pc:sldMkLst>
        <pc:spChg chg="mod">
          <ac:chgData name="Malene Cramer Engebjerg" userId="0f951765-35a6-4e99-a76f-f0fc188fb0a7" providerId="ADAL" clId="{1F01F9F7-A539-4DB5-A9FA-49C68CF51305}" dt="2024-11-19T07:40:29.425" v="257" actId="255"/>
          <ac:spMkLst>
            <pc:docMk/>
            <pc:sldMk cId="423723051" sldId="324"/>
            <ac:spMk id="4" creationId="{7A122E3C-6CCB-6070-9360-F45B90E01DA8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40:40.973" v="258" actId="255"/>
        <pc:sldMkLst>
          <pc:docMk/>
          <pc:sldMk cId="604675255" sldId="325"/>
        </pc:sldMkLst>
        <pc:spChg chg="mod">
          <ac:chgData name="Malene Cramer Engebjerg" userId="0f951765-35a6-4e99-a76f-f0fc188fb0a7" providerId="ADAL" clId="{1F01F9F7-A539-4DB5-A9FA-49C68CF51305}" dt="2024-11-19T07:40:40.973" v="258" actId="255"/>
          <ac:spMkLst>
            <pc:docMk/>
            <pc:sldMk cId="604675255" sldId="325"/>
            <ac:spMk id="4" creationId="{CA8670E1-34E8-5BD0-1B08-E19405D88D2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27:33.369" v="92" actId="20577"/>
        <pc:sldMkLst>
          <pc:docMk/>
          <pc:sldMk cId="251898050" sldId="327"/>
        </pc:sldMkLst>
        <pc:spChg chg="mod">
          <ac:chgData name="Malene Cramer Engebjerg" userId="0f951765-35a6-4e99-a76f-f0fc188fb0a7" providerId="ADAL" clId="{1F01F9F7-A539-4DB5-A9FA-49C68CF51305}" dt="2024-11-19T07:22:51.134" v="56" actId="20577"/>
          <ac:spMkLst>
            <pc:docMk/>
            <pc:sldMk cId="251898050" sldId="327"/>
            <ac:spMk id="2" creationId="{6AA20E32-59B1-4DFE-C35C-86014853579A}"/>
          </ac:spMkLst>
        </pc:spChg>
        <pc:spChg chg="mod">
          <ac:chgData name="Malene Cramer Engebjerg" userId="0f951765-35a6-4e99-a76f-f0fc188fb0a7" providerId="ADAL" clId="{1F01F9F7-A539-4DB5-A9FA-49C68CF51305}" dt="2024-11-19T07:27:33.369" v="92" actId="20577"/>
          <ac:spMkLst>
            <pc:docMk/>
            <pc:sldMk cId="251898050" sldId="327"/>
            <ac:spMk id="3" creationId="{2962D512-EBB8-5B48-B999-BF95033C4574}"/>
          </ac:spMkLst>
        </pc:spChg>
      </pc:sldChg>
      <pc:sldChg chg="modSp mod">
        <pc:chgData name="Malene Cramer Engebjerg" userId="0f951765-35a6-4e99-a76f-f0fc188fb0a7" providerId="ADAL" clId="{1F01F9F7-A539-4DB5-A9FA-49C68CF51305}" dt="2024-11-19T07:28:35.882" v="139" actId="20577"/>
        <pc:sldMkLst>
          <pc:docMk/>
          <pc:sldMk cId="1679095517" sldId="328"/>
        </pc:sldMkLst>
        <pc:spChg chg="mod">
          <ac:chgData name="Malene Cramer Engebjerg" userId="0f951765-35a6-4e99-a76f-f0fc188fb0a7" providerId="ADAL" clId="{1F01F9F7-A539-4DB5-A9FA-49C68CF51305}" dt="2024-11-19T07:28:06.925" v="131"/>
          <ac:spMkLst>
            <pc:docMk/>
            <pc:sldMk cId="1679095517" sldId="328"/>
            <ac:spMk id="2" creationId="{E908B7C1-7FE9-D14C-FA17-3E39AAAA965D}"/>
          </ac:spMkLst>
        </pc:spChg>
        <pc:spChg chg="mod">
          <ac:chgData name="Malene Cramer Engebjerg" userId="0f951765-35a6-4e99-a76f-f0fc188fb0a7" providerId="ADAL" clId="{1F01F9F7-A539-4DB5-A9FA-49C68CF51305}" dt="2024-11-19T07:28:35.882" v="139" actId="20577"/>
          <ac:spMkLst>
            <pc:docMk/>
            <pc:sldMk cId="1679095517" sldId="328"/>
            <ac:spMk id="3" creationId="{631774AB-FF23-69E9-3679-518357B6BDA0}"/>
          </ac:spMkLst>
        </pc:spChg>
      </pc:sldChg>
      <pc:sldChg chg="modSp mod modAnim">
        <pc:chgData name="Malene Cramer Engebjerg" userId="0f951765-35a6-4e99-a76f-f0fc188fb0a7" providerId="ADAL" clId="{1F01F9F7-A539-4DB5-A9FA-49C68CF51305}" dt="2024-11-19T07:22:25.086" v="19" actId="6549"/>
        <pc:sldMkLst>
          <pc:docMk/>
          <pc:sldMk cId="2706333714" sldId="329"/>
        </pc:sldMkLst>
        <pc:spChg chg="mod">
          <ac:chgData name="Malene Cramer Engebjerg" userId="0f951765-35a6-4e99-a76f-f0fc188fb0a7" providerId="ADAL" clId="{1F01F9F7-A539-4DB5-A9FA-49C68CF51305}" dt="2024-11-19T07:18:21.769" v="12" actId="20577"/>
          <ac:spMkLst>
            <pc:docMk/>
            <pc:sldMk cId="2706333714" sldId="329"/>
            <ac:spMk id="4" creationId="{337FDFAC-E9C8-455C-4992-F0A9A4DC4EA7}"/>
          </ac:spMkLst>
        </pc:spChg>
        <pc:spChg chg="mod">
          <ac:chgData name="Malene Cramer Engebjerg" userId="0f951765-35a6-4e99-a76f-f0fc188fb0a7" providerId="ADAL" clId="{1F01F9F7-A539-4DB5-A9FA-49C68CF51305}" dt="2024-11-19T07:22:25.086" v="19" actId="6549"/>
          <ac:spMkLst>
            <pc:docMk/>
            <pc:sldMk cId="2706333714" sldId="329"/>
            <ac:spMk id="5" creationId="{E9F86DD8-B261-9C25-A583-53CD90C218D9}"/>
          </ac:spMkLst>
        </pc:spChg>
        <pc:grpChg chg="mod">
          <ac:chgData name="Malene Cramer Engebjerg" userId="0f951765-35a6-4e99-a76f-f0fc188fb0a7" providerId="ADAL" clId="{1F01F9F7-A539-4DB5-A9FA-49C68CF51305}" dt="2024-11-19T07:22:06.876" v="17" actId="1076"/>
          <ac:grpSpMkLst>
            <pc:docMk/>
            <pc:sldMk cId="2706333714" sldId="329"/>
            <ac:grpSpMk id="9" creationId="{1EC8D18A-E4E4-E024-9158-479B1B39A845}"/>
          </ac:grpSpMkLst>
        </pc:grpChg>
      </pc:sldChg>
      <pc:sldChg chg="modSp mod">
        <pc:chgData name="Malene Cramer Engebjerg" userId="0f951765-35a6-4e99-a76f-f0fc188fb0a7" providerId="ADAL" clId="{1F01F9F7-A539-4DB5-A9FA-49C68CF51305}" dt="2024-11-19T07:27:51.298" v="100" actId="20577"/>
        <pc:sldMkLst>
          <pc:docMk/>
          <pc:sldMk cId="2423428833" sldId="333"/>
        </pc:sldMkLst>
        <pc:spChg chg="mod">
          <ac:chgData name="Malene Cramer Engebjerg" userId="0f951765-35a6-4e99-a76f-f0fc188fb0a7" providerId="ADAL" clId="{1F01F9F7-A539-4DB5-A9FA-49C68CF51305}" dt="2024-11-19T07:27:51.298" v="100" actId="20577"/>
          <ac:spMkLst>
            <pc:docMk/>
            <pc:sldMk cId="2423428833" sldId="333"/>
            <ac:spMk id="2" creationId="{0F25F2B7-68F8-ECB8-D807-38B6EDD6D147}"/>
          </ac:spMkLst>
        </pc:spChg>
      </pc:sldChg>
      <pc:sldChg chg="modSp">
        <pc:chgData name="Malene Cramer Engebjerg" userId="0f951765-35a6-4e99-a76f-f0fc188fb0a7" providerId="ADAL" clId="{1F01F9F7-A539-4DB5-A9FA-49C68CF51305}" dt="2024-11-19T07:32:46.952" v="174" actId="15"/>
        <pc:sldMkLst>
          <pc:docMk/>
          <pc:sldMk cId="1846531173" sldId="334"/>
        </pc:sldMkLst>
        <pc:spChg chg="mod">
          <ac:chgData name="Malene Cramer Engebjerg" userId="0f951765-35a6-4e99-a76f-f0fc188fb0a7" providerId="ADAL" clId="{1F01F9F7-A539-4DB5-A9FA-49C68CF51305}" dt="2024-11-19T07:32:46.952" v="174" actId="15"/>
          <ac:spMkLst>
            <pc:docMk/>
            <pc:sldMk cId="1846531173" sldId="334"/>
            <ac:spMk id="3" creationId="{A0700134-A8B6-E5CB-52C9-50AA2158B5C9}"/>
          </ac:spMkLst>
        </pc:spChg>
      </pc:sldChg>
      <pc:sldChg chg="modSp">
        <pc:chgData name="Malene Cramer Engebjerg" userId="0f951765-35a6-4e99-a76f-f0fc188fb0a7" providerId="ADAL" clId="{1F01F9F7-A539-4DB5-A9FA-49C68CF51305}" dt="2024-11-19T07:33:04.147" v="177" actId="20577"/>
        <pc:sldMkLst>
          <pc:docMk/>
          <pc:sldMk cId="1606240825" sldId="335"/>
        </pc:sldMkLst>
        <pc:spChg chg="mod">
          <ac:chgData name="Malene Cramer Engebjerg" userId="0f951765-35a6-4e99-a76f-f0fc188fb0a7" providerId="ADAL" clId="{1F01F9F7-A539-4DB5-A9FA-49C68CF51305}" dt="2024-11-19T07:33:04.147" v="177" actId="20577"/>
          <ac:spMkLst>
            <pc:docMk/>
            <pc:sldMk cId="1606240825" sldId="335"/>
            <ac:spMk id="3" creationId="{F1DDEDCC-049B-169A-29C7-A6E89DB2973D}"/>
          </ac:spMkLst>
        </pc:spChg>
      </pc:sldChg>
      <pc:sldChg chg="modSp mod">
        <pc:chgData name="Malene Cramer Engebjerg" userId="0f951765-35a6-4e99-a76f-f0fc188fb0a7" providerId="ADAL" clId="{1F01F9F7-A539-4DB5-A9FA-49C68CF51305}" dt="2024-11-19T08:28:45.565" v="1537" actId="27636"/>
        <pc:sldMkLst>
          <pc:docMk/>
          <pc:sldMk cId="2918269619" sldId="336"/>
        </pc:sldMkLst>
        <pc:spChg chg="mod">
          <ac:chgData name="Malene Cramer Engebjerg" userId="0f951765-35a6-4e99-a76f-f0fc188fb0a7" providerId="ADAL" clId="{1F01F9F7-A539-4DB5-A9FA-49C68CF51305}" dt="2024-11-19T08:28:45.565" v="1537" actId="27636"/>
          <ac:spMkLst>
            <pc:docMk/>
            <pc:sldMk cId="2918269619" sldId="336"/>
            <ac:spMk id="3" creationId="{FCA34CFC-55DE-F63A-1217-A15344F00CBE}"/>
          </ac:spMkLst>
        </pc:spChg>
      </pc:sldChg>
      <pc:sldChg chg="modSp del mod">
        <pc:chgData name="Malene Cramer Engebjerg" userId="0f951765-35a6-4e99-a76f-f0fc188fb0a7" providerId="ADAL" clId="{1F01F9F7-A539-4DB5-A9FA-49C68CF51305}" dt="2024-11-19T08:19:13.979" v="1330" actId="47"/>
        <pc:sldMkLst>
          <pc:docMk/>
          <pc:sldMk cId="3033782719" sldId="337"/>
        </pc:sldMkLst>
        <pc:spChg chg="mod">
          <ac:chgData name="Malene Cramer Engebjerg" userId="0f951765-35a6-4e99-a76f-f0fc188fb0a7" providerId="ADAL" clId="{1F01F9F7-A539-4DB5-A9FA-49C68CF51305}" dt="2024-11-19T08:19:09.198" v="1329" actId="21"/>
          <ac:spMkLst>
            <pc:docMk/>
            <pc:sldMk cId="3033782719" sldId="337"/>
            <ac:spMk id="3" creationId="{262DB5D0-BBA6-8E1A-EAF7-3DFF989DF664}"/>
          </ac:spMkLst>
        </pc:spChg>
      </pc:sldChg>
      <pc:sldChg chg="ord">
        <pc:chgData name="Malene Cramer Engebjerg" userId="0f951765-35a6-4e99-a76f-f0fc188fb0a7" providerId="ADAL" clId="{1F01F9F7-A539-4DB5-A9FA-49C68CF51305}" dt="2024-11-19T07:35:29.265" v="181"/>
        <pc:sldMkLst>
          <pc:docMk/>
          <pc:sldMk cId="3031968635" sldId="339"/>
        </pc:sldMkLst>
      </pc:sldChg>
      <pc:sldChg chg="del">
        <pc:chgData name="Malene Cramer Engebjerg" userId="0f951765-35a6-4e99-a76f-f0fc188fb0a7" providerId="ADAL" clId="{1F01F9F7-A539-4DB5-A9FA-49C68CF51305}" dt="2024-11-19T08:29:08.273" v="1538" actId="47"/>
        <pc:sldMkLst>
          <pc:docMk/>
          <pc:sldMk cId="3420864529" sldId="340"/>
        </pc:sldMkLst>
      </pc:sldChg>
      <pc:sldChg chg="addSp delSp modSp add mod">
        <pc:chgData name="Malene Cramer Engebjerg" userId="0f951765-35a6-4e99-a76f-f0fc188fb0a7" providerId="ADAL" clId="{1F01F9F7-A539-4DB5-A9FA-49C68CF51305}" dt="2024-11-19T08:41:27.610" v="1608" actId="1076"/>
        <pc:sldMkLst>
          <pc:docMk/>
          <pc:sldMk cId="1688597463" sldId="341"/>
        </pc:sldMkLst>
        <pc:spChg chg="add del mod">
          <ac:chgData name="Malene Cramer Engebjerg" userId="0f951765-35a6-4e99-a76f-f0fc188fb0a7" providerId="ADAL" clId="{1F01F9F7-A539-4DB5-A9FA-49C68CF51305}" dt="2024-11-19T08:08:45.152" v="890" actId="478"/>
          <ac:spMkLst>
            <pc:docMk/>
            <pc:sldMk cId="1688597463" sldId="341"/>
            <ac:spMk id="4" creationId="{B0AE650D-71D7-FFE8-1D30-74D731AAF9DC}"/>
          </ac:spMkLst>
        </pc:spChg>
        <pc:spChg chg="mod">
          <ac:chgData name="Malene Cramer Engebjerg" userId="0f951765-35a6-4e99-a76f-f0fc188fb0a7" providerId="ADAL" clId="{1F01F9F7-A539-4DB5-A9FA-49C68CF51305}" dt="2024-11-19T08:11:29.577" v="1086" actId="20577"/>
          <ac:spMkLst>
            <pc:docMk/>
            <pc:sldMk cId="1688597463" sldId="341"/>
            <ac:spMk id="10" creationId="{D7F18867-64EA-1E7B-11A8-5BB99B31156F}"/>
          </ac:spMkLst>
        </pc:spChg>
        <pc:picChg chg="del">
          <ac:chgData name="Malene Cramer Engebjerg" userId="0f951765-35a6-4e99-a76f-f0fc188fb0a7" providerId="ADAL" clId="{1F01F9F7-A539-4DB5-A9FA-49C68CF51305}" dt="2024-11-19T08:08:09.808" v="887" actId="478"/>
          <ac:picMkLst>
            <pc:docMk/>
            <pc:sldMk cId="1688597463" sldId="341"/>
            <ac:picMk id="5" creationId="{BCB4FAAA-40A4-BC4B-ED6C-98EF2AD5AAD4}"/>
          </ac:picMkLst>
        </pc:picChg>
        <pc:picChg chg="add del mod">
          <ac:chgData name="Malene Cramer Engebjerg" userId="0f951765-35a6-4e99-a76f-f0fc188fb0a7" providerId="ADAL" clId="{1F01F9F7-A539-4DB5-A9FA-49C68CF51305}" dt="2024-11-19T08:40:55.836" v="1600" actId="478"/>
          <ac:picMkLst>
            <pc:docMk/>
            <pc:sldMk cId="1688597463" sldId="341"/>
            <ac:picMk id="7" creationId="{DBDBFD2D-7436-3B19-F96A-AD5C13AF1B40}"/>
          </ac:picMkLst>
        </pc:picChg>
        <pc:picChg chg="add mod">
          <ac:chgData name="Malene Cramer Engebjerg" userId="0f951765-35a6-4e99-a76f-f0fc188fb0a7" providerId="ADAL" clId="{1F01F9F7-A539-4DB5-A9FA-49C68CF51305}" dt="2024-11-19T08:41:27.610" v="1608" actId="1076"/>
          <ac:picMkLst>
            <pc:docMk/>
            <pc:sldMk cId="1688597463" sldId="341"/>
            <ac:picMk id="9" creationId="{53489906-60F0-D558-1FE5-D2B00A8FB12C}"/>
          </ac:picMkLst>
        </pc:picChg>
      </pc:sldChg>
      <pc:sldChg chg="addSp delSp modSp add mod modClrScheme chgLayout">
        <pc:chgData name="Malene Cramer Engebjerg" userId="0f951765-35a6-4e99-a76f-f0fc188fb0a7" providerId="ADAL" clId="{1F01F9F7-A539-4DB5-A9FA-49C68CF51305}" dt="2024-11-19T08:29:13.189" v="1539" actId="478"/>
        <pc:sldMkLst>
          <pc:docMk/>
          <pc:sldMk cId="487525073" sldId="342"/>
        </pc:sldMkLst>
        <pc:spChg chg="mod">
          <ac:chgData name="Malene Cramer Engebjerg" userId="0f951765-35a6-4e99-a76f-f0fc188fb0a7" providerId="ADAL" clId="{1F01F9F7-A539-4DB5-A9FA-49C68CF51305}" dt="2024-11-19T08:12:09.798" v="1090" actId="26606"/>
          <ac:spMkLst>
            <pc:docMk/>
            <pc:sldMk cId="487525073" sldId="342"/>
            <ac:spMk id="2" creationId="{4DF752E5-202F-2DBD-D035-5A12FA5F7F79}"/>
          </ac:spMkLst>
        </pc:spChg>
        <pc:spChg chg="add del mod">
          <ac:chgData name="Malene Cramer Engebjerg" userId="0f951765-35a6-4e99-a76f-f0fc188fb0a7" providerId="ADAL" clId="{1F01F9F7-A539-4DB5-A9FA-49C68CF51305}" dt="2024-11-19T08:29:13.189" v="1539" actId="478"/>
          <ac:spMkLst>
            <pc:docMk/>
            <pc:sldMk cId="487525073" sldId="342"/>
            <ac:spMk id="4" creationId="{183DC8EA-B0C4-8B69-404B-D7B825D0F063}"/>
          </ac:spMkLst>
        </pc:spChg>
        <pc:spChg chg="add mod">
          <ac:chgData name="Malene Cramer Engebjerg" userId="0f951765-35a6-4e99-a76f-f0fc188fb0a7" providerId="ADAL" clId="{1F01F9F7-A539-4DB5-A9FA-49C68CF51305}" dt="2024-11-19T08:13:42.284" v="1166" actId="255"/>
          <ac:spMkLst>
            <pc:docMk/>
            <pc:sldMk cId="487525073" sldId="342"/>
            <ac:spMk id="5" creationId="{5E159379-A64D-E1B8-AA87-EF7B13E062A5}"/>
          </ac:spMkLst>
        </pc:spChg>
        <pc:spChg chg="del mod">
          <ac:chgData name="Malene Cramer Engebjerg" userId="0f951765-35a6-4e99-a76f-f0fc188fb0a7" providerId="ADAL" clId="{1F01F9F7-A539-4DB5-A9FA-49C68CF51305}" dt="2024-11-19T08:12:09.798" v="1090" actId="26606"/>
          <ac:spMkLst>
            <pc:docMk/>
            <pc:sldMk cId="487525073" sldId="342"/>
            <ac:spMk id="10" creationId="{080D30C9-FF88-B890-5882-7EE5A559B07C}"/>
          </ac:spMkLst>
        </pc:spChg>
        <pc:graphicFrameChg chg="add del mod">
          <ac:chgData name="Malene Cramer Engebjerg" userId="0f951765-35a6-4e99-a76f-f0fc188fb0a7" providerId="ADAL" clId="{1F01F9F7-A539-4DB5-A9FA-49C68CF51305}" dt="2024-11-19T08:12:25.571" v="1092" actId="478"/>
          <ac:graphicFrameMkLst>
            <pc:docMk/>
            <pc:sldMk cId="487525073" sldId="342"/>
            <ac:graphicFrameMk id="12" creationId="{34C35988-9529-EC14-362B-26FAC7AC159C}"/>
          </ac:graphicFrameMkLst>
        </pc:graphicFrameChg>
        <pc:picChg chg="del">
          <ac:chgData name="Malene Cramer Engebjerg" userId="0f951765-35a6-4e99-a76f-f0fc188fb0a7" providerId="ADAL" clId="{1F01F9F7-A539-4DB5-A9FA-49C68CF51305}" dt="2024-11-19T08:11:56.743" v="1088" actId="478"/>
          <ac:picMkLst>
            <pc:docMk/>
            <pc:sldMk cId="487525073" sldId="342"/>
            <ac:picMk id="7" creationId="{361FE14C-3D83-B5B8-C50E-AAF394312EAE}"/>
          </ac:picMkLst>
        </pc:picChg>
      </pc:sldChg>
      <pc:sldChg chg="delSp modSp add mod">
        <pc:chgData name="Malene Cramer Engebjerg" userId="0f951765-35a6-4e99-a76f-f0fc188fb0a7" providerId="ADAL" clId="{1F01F9F7-A539-4DB5-A9FA-49C68CF51305}" dt="2024-11-19T08:18:37.269" v="1323" actId="20577"/>
        <pc:sldMkLst>
          <pc:docMk/>
          <pc:sldMk cId="1262251208" sldId="343"/>
        </pc:sldMkLst>
        <pc:spChg chg="mod">
          <ac:chgData name="Malene Cramer Engebjerg" userId="0f951765-35a6-4e99-a76f-f0fc188fb0a7" providerId="ADAL" clId="{1F01F9F7-A539-4DB5-A9FA-49C68CF51305}" dt="2024-11-19T08:18:37.269" v="1323" actId="20577"/>
          <ac:spMkLst>
            <pc:docMk/>
            <pc:sldMk cId="1262251208" sldId="343"/>
            <ac:spMk id="3" creationId="{E9CF62D4-D8F7-31B0-C597-FFB1E38F4FB0}"/>
          </ac:spMkLst>
        </pc:spChg>
        <pc:picChg chg="del">
          <ac:chgData name="Malene Cramer Engebjerg" userId="0f951765-35a6-4e99-a76f-f0fc188fb0a7" providerId="ADAL" clId="{1F01F9F7-A539-4DB5-A9FA-49C68CF51305}" dt="2024-11-19T08:14:38.743" v="1170" actId="478"/>
          <ac:picMkLst>
            <pc:docMk/>
            <pc:sldMk cId="1262251208" sldId="343"/>
            <ac:picMk id="5" creationId="{97C5DAC0-2668-82AB-753B-BD6E4813A440}"/>
          </ac:picMkLst>
        </pc:picChg>
      </pc:sldChg>
      <pc:sldChg chg="delSp add del mod">
        <pc:chgData name="Malene Cramer Engebjerg" userId="0f951765-35a6-4e99-a76f-f0fc188fb0a7" providerId="ADAL" clId="{1F01F9F7-A539-4DB5-A9FA-49C68CF51305}" dt="2024-11-19T08:18:57.829" v="1328" actId="47"/>
        <pc:sldMkLst>
          <pc:docMk/>
          <pc:sldMk cId="641725857" sldId="344"/>
        </pc:sldMkLst>
        <pc:picChg chg="del">
          <ac:chgData name="Malene Cramer Engebjerg" userId="0f951765-35a6-4e99-a76f-f0fc188fb0a7" providerId="ADAL" clId="{1F01F9F7-A539-4DB5-A9FA-49C68CF51305}" dt="2024-11-19T08:14:29.501" v="1169" actId="478"/>
          <ac:picMkLst>
            <pc:docMk/>
            <pc:sldMk cId="641725857" sldId="344"/>
            <ac:picMk id="5" creationId="{3D2D20FA-3134-BAAC-DCCD-4B10FCCB53F1}"/>
          </ac:picMkLst>
        </pc:picChg>
      </pc:sldChg>
      <pc:sldChg chg="modSp add mod">
        <pc:chgData name="Malene Cramer Engebjerg" userId="0f951765-35a6-4e99-a76f-f0fc188fb0a7" providerId="ADAL" clId="{1F01F9F7-A539-4DB5-A9FA-49C68CF51305}" dt="2024-11-19T08:19:47.024" v="1353" actId="20577"/>
        <pc:sldMkLst>
          <pc:docMk/>
          <pc:sldMk cId="400603153" sldId="345"/>
        </pc:sldMkLst>
        <pc:spChg chg="mod">
          <ac:chgData name="Malene Cramer Engebjerg" userId="0f951765-35a6-4e99-a76f-f0fc188fb0a7" providerId="ADAL" clId="{1F01F9F7-A539-4DB5-A9FA-49C68CF51305}" dt="2024-11-19T08:19:47.024" v="1353" actId="20577"/>
          <ac:spMkLst>
            <pc:docMk/>
            <pc:sldMk cId="400603153" sldId="345"/>
            <ac:spMk id="3" creationId="{B3E724B6-A903-1106-7EF8-675A8DDDA918}"/>
          </ac:spMkLst>
        </pc:spChg>
      </pc:sldChg>
      <pc:sldChg chg="modSp add mod">
        <pc:chgData name="Malene Cramer Engebjerg" userId="0f951765-35a6-4e99-a76f-f0fc188fb0a7" providerId="ADAL" clId="{1F01F9F7-A539-4DB5-A9FA-49C68CF51305}" dt="2024-11-19T08:21:14.614" v="1378"/>
        <pc:sldMkLst>
          <pc:docMk/>
          <pc:sldMk cId="3427908951" sldId="346"/>
        </pc:sldMkLst>
        <pc:spChg chg="mod">
          <ac:chgData name="Malene Cramer Engebjerg" userId="0f951765-35a6-4e99-a76f-f0fc188fb0a7" providerId="ADAL" clId="{1F01F9F7-A539-4DB5-A9FA-49C68CF51305}" dt="2024-11-19T08:21:14.614" v="1378"/>
          <ac:spMkLst>
            <pc:docMk/>
            <pc:sldMk cId="3427908951" sldId="346"/>
            <ac:spMk id="3" creationId="{07BFE0E3-92A9-A1A5-F300-48B20E7F7EE0}"/>
          </ac:spMkLst>
        </pc:spChg>
      </pc:sldChg>
      <pc:sldChg chg="modSp add mod">
        <pc:chgData name="Malene Cramer Engebjerg" userId="0f951765-35a6-4e99-a76f-f0fc188fb0a7" providerId="ADAL" clId="{1F01F9F7-A539-4DB5-A9FA-49C68CF51305}" dt="2024-11-19T08:27:59.786" v="1523" actId="6549"/>
        <pc:sldMkLst>
          <pc:docMk/>
          <pc:sldMk cId="183493865" sldId="347"/>
        </pc:sldMkLst>
        <pc:spChg chg="mod">
          <ac:chgData name="Malene Cramer Engebjerg" userId="0f951765-35a6-4e99-a76f-f0fc188fb0a7" providerId="ADAL" clId="{1F01F9F7-A539-4DB5-A9FA-49C68CF51305}" dt="2024-11-19T08:27:59.786" v="1523" actId="6549"/>
          <ac:spMkLst>
            <pc:docMk/>
            <pc:sldMk cId="183493865" sldId="347"/>
            <ac:spMk id="3" creationId="{7C9E7126-AE92-3CF5-0E58-D2518F3AF2B4}"/>
          </ac:spMkLst>
        </pc:spChg>
      </pc:sldChg>
      <pc:sldChg chg="modSp new mod">
        <pc:chgData name="Malene Cramer Engebjerg" userId="0f951765-35a6-4e99-a76f-f0fc188fb0a7" providerId="ADAL" clId="{1F01F9F7-A539-4DB5-A9FA-49C68CF51305}" dt="2024-11-19T08:30:07.043" v="1592" actId="20577"/>
        <pc:sldMkLst>
          <pc:docMk/>
          <pc:sldMk cId="1778240701" sldId="348"/>
        </pc:sldMkLst>
        <pc:spChg chg="mod">
          <ac:chgData name="Malene Cramer Engebjerg" userId="0f951765-35a6-4e99-a76f-f0fc188fb0a7" providerId="ADAL" clId="{1F01F9F7-A539-4DB5-A9FA-49C68CF51305}" dt="2024-11-19T08:30:07.043" v="1592" actId="20577"/>
          <ac:spMkLst>
            <pc:docMk/>
            <pc:sldMk cId="1778240701" sldId="348"/>
            <ac:spMk id="2" creationId="{6B2ED336-8013-3ADE-073C-41328679A891}"/>
          </ac:spMkLst>
        </pc:spChg>
      </pc:sldChg>
    </pc:docChg>
  </pc:docChgLst>
  <pc:docChgLst>
    <pc:chgData name="fajstrup@math.aau.dk" userId="S::urn:spo:guest#fajstrup@math.aau.dk::" providerId="AD" clId="Web-{888CDD81-5BC3-A1DA-C034-62ABDB9202EA}"/>
    <pc:docChg chg="modSld">
      <pc:chgData name="fajstrup@math.aau.dk" userId="S::urn:spo:guest#fajstrup@math.aau.dk::" providerId="AD" clId="Web-{888CDD81-5BC3-A1DA-C034-62ABDB9202EA}" dt="2024-11-14T12:04:03.370" v="3" actId="20577"/>
      <pc:docMkLst>
        <pc:docMk/>
      </pc:docMkLst>
      <pc:sldChg chg="modSp">
        <pc:chgData name="fajstrup@math.aau.dk" userId="S::urn:spo:guest#fajstrup@math.aau.dk::" providerId="AD" clId="Web-{888CDD81-5BC3-A1DA-C034-62ABDB9202EA}" dt="2024-11-14T11:56:59.120" v="0" actId="20577"/>
        <pc:sldMkLst>
          <pc:docMk/>
          <pc:sldMk cId="2945702604" sldId="259"/>
        </pc:sldMkLst>
      </pc:sldChg>
      <pc:sldChg chg="modSp">
        <pc:chgData name="fajstrup@math.aau.dk" userId="S::urn:spo:guest#fajstrup@math.aau.dk::" providerId="AD" clId="Web-{888CDD81-5BC3-A1DA-C034-62ABDB9202EA}" dt="2024-11-14T12:04:03.370" v="3" actId="20577"/>
        <pc:sldMkLst>
          <pc:docMk/>
          <pc:sldMk cId="3165699438" sldId="300"/>
        </pc:sldMkLst>
      </pc:sldChg>
      <pc:sldChg chg="modSp">
        <pc:chgData name="fajstrup@math.aau.dk" userId="S::urn:spo:guest#fajstrup@math.aau.dk::" providerId="AD" clId="Web-{888CDD81-5BC3-A1DA-C034-62ABDB9202EA}" dt="2024-11-14T11:59:20.750" v="1" actId="20577"/>
        <pc:sldMkLst>
          <pc:docMk/>
          <pc:sldMk cId="2423428833" sldId="33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77C011-D9E4-AE6A-929D-A90212318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4B76BE8-1AB1-3943-8AB0-2A8F56D3FD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BA4D710-079F-923E-B78F-3B634DF7A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03-12-2024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179A98F-B220-7681-EF47-4EECC8E0E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A95D4D-8ED4-C465-935C-A29624CE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6679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24758A-C642-C498-60D0-7D1BD0E28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3302" y="365125"/>
            <a:ext cx="9420497" cy="1325563"/>
          </a:xfrm>
        </p:spPr>
        <p:txBody>
          <a:bodyPr/>
          <a:lstStyle/>
          <a:p>
            <a:r>
              <a:rPr lang="da-DK" dirty="0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FAE1CEA-A50C-35EB-9DBE-D435447A2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4EBCFA5-B41E-627E-E11A-3086084C9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03-12-2024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1D271FC-4A2B-A70C-F66A-FC337E0BE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3A4160E-6F2F-B68C-7595-6A9ED0BE8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0357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984734-B3FC-50AC-7F03-0E51EF23B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31F0EA4-48DF-3008-137A-72301336B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95EA681-20C2-4F2F-4A64-8240401D2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A0828-3AEB-4704-8A2E-71AD2A1D5821}" type="datetimeFigureOut">
              <a:rPr lang="da-DK" smtClean="0"/>
              <a:t>03-12-2024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5D7CF1-AB78-B552-DE91-893116765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36B7C2B-E27B-CA6C-C734-3715CC507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906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06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EEDE74C7-5526-C835-8DF0-448C5AD9A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F79EE48-C0E8-141F-FDA9-4D41E48D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4434EB5-9238-019C-5BC6-865F7CE32B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CA0828-3AEB-4704-8A2E-71AD2A1D5821}" type="datetimeFigureOut">
              <a:rPr lang="da-DK" smtClean="0"/>
              <a:t>03-12-2024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3F0B7F5-E0C6-642B-3D75-1E8CB21F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4EA6AB0-AFE6-E7EF-A52D-16AE57E23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2EC41C-5F96-4844-9342-743CF9281A4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31200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ktangel: afrundede hjørner 8">
                <a:extLst>
                  <a:ext uri="{FF2B5EF4-FFF2-40B4-BE49-F238E27FC236}">
                    <a16:creationId xmlns:a16="http://schemas.microsoft.com/office/drawing/2014/main" id="{8CF0A42E-21A9-056C-04C2-10D734FF1001}"/>
                  </a:ext>
                </a:extLst>
              </p:cNvPr>
              <p:cNvSpPr/>
              <p:nvPr/>
            </p:nvSpPr>
            <p:spPr>
              <a:xfrm>
                <a:off x="6461759" y="3693396"/>
                <a:ext cx="5582654" cy="2673299"/>
              </a:xfrm>
              <a:prstGeom prst="roundRect">
                <a:avLst/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dirty="0">
                    <a:solidFill>
                      <a:schemeClr val="tx1"/>
                    </a:solidFill>
                  </a:rPr>
                  <a:t>… måles ved hjælp af en tabsfunktion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endParaRPr lang="da-DK" sz="2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da-DK" sz="2400" b="1" dirty="0">
                    <a:solidFill>
                      <a:schemeClr val="tx1"/>
                    </a:solidFill>
                  </a:rPr>
                  <a:t>Derfor: Bestem vægtene så tabsfunktionen </a:t>
                </a:r>
                <a14:m>
                  <m:oMath xmlns:m="http://schemas.openxmlformats.org/officeDocument/2006/math">
                    <m:r>
                      <a:rPr lang="da-DK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da-DK" sz="2400" b="1" dirty="0">
                    <a:solidFill>
                      <a:schemeClr val="tx1"/>
                    </a:solidFill>
                  </a:rPr>
                  <a:t> minimeres!</a:t>
                </a:r>
              </a:p>
            </p:txBody>
          </p:sp>
        </mc:Choice>
        <mc:Fallback xmlns="">
          <p:sp>
            <p:nvSpPr>
              <p:cNvPr id="9" name="Rektangel: afrundede hjørner 8">
                <a:extLst>
                  <a:ext uri="{FF2B5EF4-FFF2-40B4-BE49-F238E27FC236}">
                    <a16:creationId xmlns:a16="http://schemas.microsoft.com/office/drawing/2014/main" id="{8CF0A42E-21A9-056C-04C2-10D734FF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59" y="3693396"/>
                <a:ext cx="5582654" cy="26732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ktangel: afrundede hjørner 5">
                <a:extLst>
                  <a:ext uri="{FF2B5EF4-FFF2-40B4-BE49-F238E27FC236}">
                    <a16:creationId xmlns:a16="http://schemas.microsoft.com/office/drawing/2014/main" id="{D848D868-00DA-4186-F956-5F48611F9158}"/>
                  </a:ext>
                </a:extLst>
              </p:cNvPr>
              <p:cNvSpPr/>
              <p:nvPr/>
            </p:nvSpPr>
            <p:spPr>
              <a:xfrm>
                <a:off x="6461759" y="120338"/>
                <a:ext cx="5582654" cy="2974207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a-DK" sz="2400" dirty="0"/>
                  <a:t>Beregn </a:t>
                </a:r>
                <a:r>
                  <a:rPr lang="da-DK" sz="2400" b="1" u="sng" dirty="0"/>
                  <a:t>outputværdi</a:t>
                </a:r>
                <a:r>
                  <a:rPr lang="da-DK" sz="2400" dirty="0"/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a-DK" sz="2400" dirty="0"/>
                  <a:t>:</a:t>
                </a:r>
              </a:p>
              <a:p>
                <a:endParaRPr lang="da-DK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da-DK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da-DK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da-DK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a-DK" sz="2400" dirty="0"/>
              </a:p>
              <a:p>
                <a:endParaRPr lang="da-DK" sz="2400" dirty="0"/>
              </a:p>
              <a:p>
                <a:r>
                  <a:rPr lang="da-DK" sz="2400" dirty="0"/>
                  <a:t>Giver den prædikterede sandsynlighed for om en ny patient har kræft eller ej</a:t>
                </a:r>
              </a:p>
            </p:txBody>
          </p:sp>
        </mc:Choice>
        <mc:Fallback xmlns="">
          <p:sp>
            <p:nvSpPr>
              <p:cNvPr id="6" name="Rektangel: afrundede hjørner 5">
                <a:extLst>
                  <a:ext uri="{FF2B5EF4-FFF2-40B4-BE49-F238E27FC236}">
                    <a16:creationId xmlns:a16="http://schemas.microsoft.com/office/drawing/2014/main" id="{D848D868-00DA-4186-F956-5F48611F9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759" y="120338"/>
                <a:ext cx="5582654" cy="29742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ktangel: afrundede hjørner 1">
                <a:extLst>
                  <a:ext uri="{FF2B5EF4-FFF2-40B4-BE49-F238E27FC236}">
                    <a16:creationId xmlns:a16="http://schemas.microsoft.com/office/drawing/2014/main" id="{3F044752-2A7C-1558-8CD2-62E7C66094C7}"/>
                  </a:ext>
                </a:extLst>
              </p:cNvPr>
              <p:cNvSpPr/>
              <p:nvPr/>
            </p:nvSpPr>
            <p:spPr>
              <a:xfrm>
                <a:off x="70585" y="649673"/>
                <a:ext cx="6025415" cy="172775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a-DK" sz="2400" b="1" u="sng" dirty="0"/>
                  <a:t>Træningsdata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da-DK" sz="2400" dirty="0"/>
                  <a:t>Inputværdier: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da-DK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a-DK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400" dirty="0"/>
                  <a:t> (fx biomarkør)</a:t>
                </a:r>
              </a:p>
              <a:p>
                <a:pPr marL="285750" indent="-285750">
                  <a:buFont typeface="Courier New" panose="02070309020205020404" pitchFamily="49" charset="0"/>
                  <a:buChar char="o"/>
                </a:pPr>
                <a:r>
                  <a:rPr lang="da-DK" sz="2400" dirty="0" err="1"/>
                  <a:t>Targetværdi</a:t>
                </a:r>
                <a:r>
                  <a:rPr lang="da-DK" sz="2400" dirty="0"/>
                  <a:t>: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2400" dirty="0"/>
                  <a:t> (fx kræft/ikke kræft)</a:t>
                </a:r>
              </a:p>
            </p:txBody>
          </p:sp>
        </mc:Choice>
        <mc:Fallback>
          <p:sp>
            <p:nvSpPr>
              <p:cNvPr id="2" name="Rektangel: afrundede hjørner 1">
                <a:extLst>
                  <a:ext uri="{FF2B5EF4-FFF2-40B4-BE49-F238E27FC236}">
                    <a16:creationId xmlns:a16="http://schemas.microsoft.com/office/drawing/2014/main" id="{3F044752-2A7C-1558-8CD2-62E7C66094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85" y="649673"/>
                <a:ext cx="6025415" cy="1727755"/>
              </a:xfrm>
              <a:prstGeom prst="roundRect">
                <a:avLst/>
              </a:prstGeom>
              <a:blipFill>
                <a:blip r:embed="rId4"/>
                <a:stretch>
                  <a:fillRect l="-101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il: højre 3">
            <a:extLst>
              <a:ext uri="{FF2B5EF4-FFF2-40B4-BE49-F238E27FC236}">
                <a16:creationId xmlns:a16="http://schemas.microsoft.com/office/drawing/2014/main" id="{BBDFDA14-F47E-6890-E271-9D222A502964}"/>
              </a:ext>
            </a:extLst>
          </p:cNvPr>
          <p:cNvSpPr/>
          <p:nvPr/>
        </p:nvSpPr>
        <p:spPr>
          <a:xfrm>
            <a:off x="5905592" y="1248855"/>
            <a:ext cx="723131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Sky 7">
                <a:extLst>
                  <a:ext uri="{FF2B5EF4-FFF2-40B4-BE49-F238E27FC236}">
                    <a16:creationId xmlns:a16="http://schemas.microsoft.com/office/drawing/2014/main" id="{F956F043-6BD3-3582-CC98-2FD5756958EC}"/>
                  </a:ext>
                </a:extLst>
              </p:cNvPr>
              <p:cNvSpPr/>
              <p:nvPr/>
            </p:nvSpPr>
            <p:spPr>
              <a:xfrm>
                <a:off x="445970" y="2601226"/>
                <a:ext cx="5730240" cy="3765470"/>
              </a:xfrm>
              <a:prstGeom prst="cloud">
                <a:avLst/>
              </a:prstGeom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a-DK" sz="2400" b="1" u="sng" dirty="0">
                    <a:solidFill>
                      <a:schemeClr val="tx1"/>
                    </a:solidFill>
                  </a:rPr>
                  <a:t>Ønske:</a:t>
                </a:r>
                <a:r>
                  <a:rPr lang="da-DK" sz="2400" dirty="0">
                    <a:solidFill>
                      <a:schemeClr val="tx1"/>
                    </a:solidFill>
                  </a:rPr>
                  <a:t> Bestem vægtene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da-DK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så den beregnede outputværdi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er så tæt på den faktiske </a:t>
                </a:r>
                <a:r>
                  <a:rPr lang="da-DK" sz="2400" dirty="0" err="1">
                    <a:solidFill>
                      <a:schemeClr val="tx1"/>
                    </a:solidFill>
                  </a:rPr>
                  <a:t>targetværdi</a:t>
                </a:r>
                <a:r>
                  <a:rPr lang="da-DK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da-DK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da-DK" sz="2400" dirty="0">
                    <a:solidFill>
                      <a:schemeClr val="tx1"/>
                    </a:solidFill>
                  </a:rPr>
                  <a:t> som muligt… </a:t>
                </a:r>
              </a:p>
            </p:txBody>
          </p:sp>
        </mc:Choice>
        <mc:Fallback xmlns="">
          <p:sp>
            <p:nvSpPr>
              <p:cNvPr id="8" name="Sky 7">
                <a:extLst>
                  <a:ext uri="{FF2B5EF4-FFF2-40B4-BE49-F238E27FC236}">
                    <a16:creationId xmlns:a16="http://schemas.microsoft.com/office/drawing/2014/main" id="{F956F043-6BD3-3582-CC98-2FD5756958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970" y="2601226"/>
                <a:ext cx="5730240" cy="3765470"/>
              </a:xfrm>
              <a:prstGeom prst="cloud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Billede 12" descr="Et billede, der indeholder linje/række, Kurve, diagram, Parallel&#10;&#10;Automatisk genereret beskrivelse">
            <a:extLst>
              <a:ext uri="{FF2B5EF4-FFF2-40B4-BE49-F238E27FC236}">
                <a16:creationId xmlns:a16="http://schemas.microsoft.com/office/drawing/2014/main" id="{B9BFD91E-F844-53D1-0249-3B7700A2A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906" y="560534"/>
            <a:ext cx="1356706" cy="657107"/>
          </a:xfrm>
          <a:prstGeom prst="rect">
            <a:avLst/>
          </a:prstGeom>
        </p:spPr>
      </p:pic>
      <p:sp>
        <p:nvSpPr>
          <p:cNvPr id="3" name="Pil: højre 2">
            <a:extLst>
              <a:ext uri="{FF2B5EF4-FFF2-40B4-BE49-F238E27FC236}">
                <a16:creationId xmlns:a16="http://schemas.microsoft.com/office/drawing/2014/main" id="{8E07C4C7-E9FE-B19A-6621-A4D7BE075FDB}"/>
              </a:ext>
            </a:extLst>
          </p:cNvPr>
          <p:cNvSpPr/>
          <p:nvPr/>
        </p:nvSpPr>
        <p:spPr>
          <a:xfrm rot="8336291">
            <a:off x="5430470" y="3025636"/>
            <a:ext cx="1491478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799B9E35-27F6-30E0-14A3-2C67A13AF672}"/>
              </a:ext>
            </a:extLst>
          </p:cNvPr>
          <p:cNvSpPr/>
          <p:nvPr/>
        </p:nvSpPr>
        <p:spPr>
          <a:xfrm>
            <a:off x="5730242" y="4614896"/>
            <a:ext cx="1151945" cy="529390"/>
          </a:xfrm>
          <a:prstGeom prst="rightArrow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572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aimat">
      <a:dk1>
        <a:srgbClr val="020873"/>
      </a:dk1>
      <a:lt1>
        <a:sysClr val="window" lastClr="FFFFFF"/>
      </a:lt1>
      <a:dk2>
        <a:srgbClr val="020873"/>
      </a:dk2>
      <a:lt2>
        <a:srgbClr val="E8E8E8"/>
      </a:lt2>
      <a:accent1>
        <a:srgbClr val="020873"/>
      </a:accent1>
      <a:accent2>
        <a:srgbClr val="F288B9"/>
      </a:accent2>
      <a:accent3>
        <a:srgbClr val="8086F2"/>
      </a:accent3>
      <a:accent4>
        <a:srgbClr val="F2B33D"/>
      </a:accent4>
      <a:accent5>
        <a:srgbClr val="E8E8E8"/>
      </a:accent5>
      <a:accent6>
        <a:srgbClr val="F7B7D4"/>
      </a:accent6>
      <a:hlink>
        <a:srgbClr val="8086F2"/>
      </a:hlink>
      <a:folHlink>
        <a:srgbClr val="8086F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98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Malene Cramer Engebjerg</dc:creator>
  <cp:lastModifiedBy>Malene Cramer Engebjerg</cp:lastModifiedBy>
  <cp:revision>16</cp:revision>
  <dcterms:created xsi:type="dcterms:W3CDTF">2024-11-12T10:45:08Z</dcterms:created>
  <dcterms:modified xsi:type="dcterms:W3CDTF">2024-12-03T12:04:23Z</dcterms:modified>
</cp:coreProperties>
</file>