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FA62C-05F2-4E25-A003-0948A51B33C8}" v="2" dt="2017-09-15T13:46:48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Create by </a:t>
            </a:r>
            <a:r>
              <a:rPr lang="en-US" err="1"/>
              <a:t>adelgad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hahaha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Create by adelgad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by adelgad</dc:title>
  <cp:revision>1</cp:revision>
  <dcterms:modified xsi:type="dcterms:W3CDTF">2017-09-15T13:47:15Z</dcterms:modified>
</cp:coreProperties>
</file>