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7" r:id="rId9"/>
    <p:sldId id="272" r:id="rId10"/>
    <p:sldId id="269" r:id="rId11"/>
    <p:sldId id="262" r:id="rId12"/>
    <p:sldId id="263" r:id="rId13"/>
    <p:sldId id="282" r:id="rId14"/>
    <p:sldId id="268" r:id="rId15"/>
    <p:sldId id="275" r:id="rId16"/>
    <p:sldId id="278" r:id="rId17"/>
    <p:sldId id="270" r:id="rId18"/>
    <p:sldId id="277" r:id="rId19"/>
    <p:sldId id="264" r:id="rId20"/>
    <p:sldId id="274" r:id="rId21"/>
    <p:sldId id="281" r:id="rId22"/>
    <p:sldId id="271" r:id="rId23"/>
    <p:sldId id="280" r:id="rId24"/>
    <p:sldId id="279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D600-B8BD-4E88-A24E-8CC7E1C5C4E2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D6D2-B771-4857-8D85-9E29F20CFF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F2DDAD-4FA1-4BFD-8ACC-8928C752DA48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874F68-EC31-4F74-8C58-610B42E214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maldrich.com/" TargetMode="External"/><Relationship Id="rId2" Type="http://schemas.openxmlformats.org/officeDocument/2006/relationships/hyperlink" Target="http://www.daxk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hprof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aldrich/Intro-to-NHibernate" TargetMode="External"/><Relationship Id="rId2" Type="http://schemas.openxmlformats.org/officeDocument/2006/relationships/hyperlink" Target="http://www.adamaldrich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sourceforge.net/projects/nhcontrib/files/NHibernate.Linq/" TargetMode="External"/><Relationship Id="rId3" Type="http://schemas.openxmlformats.org/officeDocument/2006/relationships/hyperlink" Target="http://martinfowler.com/eaaCatalog/unitOfWork.html" TargetMode="External"/><Relationship Id="rId7" Type="http://schemas.openxmlformats.org/officeDocument/2006/relationships/hyperlink" Target="http://ayende.com/Blog/archive/2009/06/01/nhibernate-queries-ndash-should-i-use-hql-or-criteria.aspx" TargetMode="External"/><Relationship Id="rId2" Type="http://schemas.openxmlformats.org/officeDocument/2006/relationships/hyperlink" Target="http://blogs.hibernatingrhinos.com/nhibernate/archive/2008/04/10/nhibernate-and-the-unit-of-work-patter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yende.com/Blog/archive/2009/04/30/nhibernate-ndash-the-difference-between-get-load-and-querying-by.aspx" TargetMode="External"/><Relationship Id="rId5" Type="http://schemas.openxmlformats.org/officeDocument/2006/relationships/hyperlink" Target="http://www.formation-dotnet.com/nhibernate/nhibernate.htm#configuration-userjdbc" TargetMode="External"/><Relationship Id="rId4" Type="http://schemas.openxmlformats.org/officeDocument/2006/relationships/hyperlink" Target="http://nhforge.org/blogs/nhibernate/archive/2008/11/09/nh2-1-0-bytecode-providers.aspx" TargetMode="External"/><Relationship Id="rId9" Type="http://schemas.openxmlformats.org/officeDocument/2006/relationships/hyperlink" Target="http://fluentnhibernat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NHibernate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Relational Mapping Tool</a:t>
            </a:r>
          </a:p>
          <a:p>
            <a:r>
              <a:rPr lang="en-US" dirty="0" smtClean="0"/>
              <a:t>By: Adam Aldrich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Session.Get(Id)</a:t>
            </a:r>
          </a:p>
          <a:p>
            <a:pPr lvl="1"/>
            <a:r>
              <a:rPr lang="en-US" dirty="0" smtClean="0"/>
              <a:t>Returns Null if nothing is found</a:t>
            </a:r>
          </a:p>
          <a:p>
            <a:pPr lvl="1"/>
            <a:r>
              <a:rPr lang="en-US" dirty="0" smtClean="0"/>
              <a:t>Will get the entity from session cache or 2</a:t>
            </a:r>
            <a:r>
              <a:rPr lang="en-US" baseline="30000" dirty="0" smtClean="0"/>
              <a:t>nd</a:t>
            </a:r>
            <a:r>
              <a:rPr lang="en-US" dirty="0" smtClean="0"/>
              <a:t> level cache first, if not found it will go to the database.</a:t>
            </a:r>
          </a:p>
          <a:p>
            <a:pPr lvl="1"/>
            <a:r>
              <a:rPr lang="en-US" dirty="0" smtClean="0"/>
              <a:t>Use if you want the actual entity not the proxy.</a:t>
            </a:r>
          </a:p>
          <a:p>
            <a:r>
              <a:rPr lang="en-US" dirty="0" smtClean="0"/>
              <a:t>Session.Load(Id)</a:t>
            </a:r>
          </a:p>
          <a:p>
            <a:pPr lvl="1"/>
            <a:r>
              <a:rPr lang="en-US" dirty="0" smtClean="0"/>
              <a:t>Throws Exception if nothing is found</a:t>
            </a:r>
          </a:p>
          <a:p>
            <a:pPr lvl="1"/>
            <a:r>
              <a:rPr lang="en-US" dirty="0" smtClean="0"/>
              <a:t>Will retrieve the proxy entity if found in cache</a:t>
            </a:r>
          </a:p>
          <a:p>
            <a:pPr lvl="1"/>
            <a:r>
              <a:rPr lang="en-US" dirty="0" smtClean="0"/>
              <a:t>Use only if you know the entity exist in the database but don’t want to make a trip to the database to find out.</a:t>
            </a:r>
          </a:p>
          <a:p>
            <a:r>
              <a:rPr lang="en-US" dirty="0" smtClean="0"/>
              <a:t>Session.CreateQuery()</a:t>
            </a:r>
          </a:p>
          <a:p>
            <a:r>
              <a:rPr lang="en-US" dirty="0" smtClean="0"/>
              <a:t>Session.CreateCriteria()</a:t>
            </a:r>
          </a:p>
          <a:p>
            <a:r>
              <a:rPr lang="en-US" dirty="0" err="1" smtClean="0"/>
              <a:t>Session.Linq</a:t>
            </a:r>
            <a:r>
              <a:rPr lang="en-US" dirty="0" smtClean="0"/>
              <a:t>() </a:t>
            </a:r>
            <a:r>
              <a:rPr lang="en-US" dirty="0" err="1" smtClean="0"/>
              <a:t>Linq</a:t>
            </a:r>
            <a:r>
              <a:rPr lang="en-US" dirty="0" smtClean="0"/>
              <a:t> to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Use Get or Load if you have the primary id because NHibernate can optimize the way it retrieves information.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See references for more information </a:t>
            </a:r>
            <a:r>
              <a:rPr lang="en-US" dirty="0" smtClean="0">
                <a:hlinkClick r:id="rId2" action="ppaction://hlinksldjump"/>
              </a:rPr>
              <a:t>[5]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you build a query in SQL style syntax.</a:t>
            </a:r>
          </a:p>
          <a:p>
            <a:r>
              <a:rPr lang="en-US" dirty="0" smtClean="0"/>
              <a:t>Better to use when you have a fixed search criteria, search parameters will always be the same.</a:t>
            </a:r>
          </a:p>
          <a:p>
            <a:r>
              <a:rPr lang="en-US" dirty="0" smtClean="0"/>
              <a:t>string q = String.Format(”</a:t>
            </a:r>
            <a:r>
              <a:rPr lang="en-US" smtClean="0"/>
              <a:t>from Employee </a:t>
            </a:r>
            <a:r>
              <a:rPr lang="en-US" dirty="0" smtClean="0"/>
              <a:t>where First_Name = {0} order by {1} desc”,</a:t>
            </a:r>
          </a:p>
          <a:p>
            <a:pPr>
              <a:buNone/>
            </a:pPr>
            <a:r>
              <a:rPr lang="en-US" dirty="0" smtClean="0"/>
              <a:t>	 “Peter”, “Last_Name”);</a:t>
            </a:r>
          </a:p>
          <a:p>
            <a:pPr>
              <a:buNone/>
            </a:pPr>
            <a:r>
              <a:rPr lang="en-US" dirty="0" smtClean="0"/>
              <a:t>	IQuery query = session.CreateQuery(q);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See references for Query vs. Criteria </a:t>
            </a:r>
            <a:r>
              <a:rPr lang="en-US" sz="1600" dirty="0" smtClean="0">
                <a:hlinkClick r:id="rId2" action="ppaction://hlinksldjump"/>
              </a:rPr>
              <a:t>[6]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Lets you build queries in a more object oriented syntax.</a:t>
            </a:r>
          </a:p>
          <a:p>
            <a:r>
              <a:rPr lang="en-US" dirty="0" smtClean="0"/>
              <a:t>Better to use for dynamic queries where the criteria can change depending on the scenario.</a:t>
            </a:r>
          </a:p>
          <a:p>
            <a:r>
              <a:rPr lang="en-US" dirty="0" smtClean="0"/>
              <a:t>Generates an IQuery under the covers.</a:t>
            </a:r>
          </a:p>
          <a:p>
            <a:r>
              <a:rPr lang="en-US" dirty="0" smtClean="0"/>
              <a:t>Session.CreateCriteria&lt;Employee&gt;()</a:t>
            </a:r>
          </a:p>
          <a:p>
            <a:pPr>
              <a:buNone/>
            </a:pPr>
            <a:r>
              <a:rPr lang="en-US" dirty="0" smtClean="0"/>
              <a:t>    	.Add(Restrictions.Eq("First_Name", "Peter"))</a:t>
            </a:r>
          </a:p>
          <a:p>
            <a:pPr>
              <a:buNone/>
            </a:pPr>
            <a:r>
              <a:rPr lang="en-US" dirty="0" smtClean="0"/>
              <a:t>		.AddOrder(Order.Desc("Last_Name"))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See references for Query vs. Criteria </a:t>
            </a:r>
            <a:r>
              <a:rPr lang="en-US" sz="1600" dirty="0" smtClean="0">
                <a:hlinkClick r:id="rId2" action="ppaction://hlinksldjump"/>
              </a:rPr>
              <a:t>[6]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to </a:t>
            </a:r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you to use </a:t>
            </a:r>
            <a:r>
              <a:rPr lang="en-US" dirty="0" err="1" smtClean="0"/>
              <a:t>Linq</a:t>
            </a:r>
            <a:r>
              <a:rPr lang="en-US" dirty="0" smtClean="0"/>
              <a:t> to query </a:t>
            </a:r>
            <a:r>
              <a:rPr lang="en-US" dirty="0" err="1" smtClean="0"/>
              <a:t>Nhibernate</a:t>
            </a:r>
            <a:r>
              <a:rPr lang="en-US" dirty="0" smtClean="0"/>
              <a:t> session data.</a:t>
            </a:r>
          </a:p>
          <a:p>
            <a:r>
              <a:rPr lang="en-US" dirty="0" err="1" smtClean="0"/>
              <a:t>Session.Linq</a:t>
            </a:r>
            <a:r>
              <a:rPr lang="en-US" dirty="0" smtClean="0"/>
              <a:t>&lt;Employee&gt;()</a:t>
            </a:r>
          </a:p>
          <a:p>
            <a:pPr>
              <a:buNone/>
            </a:pPr>
            <a:r>
              <a:rPr lang="en-US" dirty="0" smtClean="0"/>
              <a:t>    	.Where(e=&gt;</a:t>
            </a:r>
            <a:r>
              <a:rPr lang="en-US" dirty="0" err="1" smtClean="0"/>
              <a:t>e.First_Name</a:t>
            </a:r>
            <a:r>
              <a:rPr lang="en-US" dirty="0" smtClean="0"/>
              <a:t> == “Peter”))</a:t>
            </a:r>
          </a:p>
          <a:p>
            <a:pPr>
              <a:buNone/>
            </a:pPr>
            <a:r>
              <a:rPr lang="en-US" dirty="0" smtClean="0"/>
              <a:t>		.</a:t>
            </a:r>
            <a:r>
              <a:rPr lang="en-US" dirty="0" err="1" smtClean="0"/>
              <a:t>OrderByDescending</a:t>
            </a:r>
            <a:r>
              <a:rPr lang="en-US" dirty="0" smtClean="0"/>
              <a:t>(e=&gt;</a:t>
            </a:r>
            <a:r>
              <a:rPr lang="en-US" dirty="0" err="1" smtClean="0"/>
              <a:t>e.Last_Name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from e in </a:t>
            </a:r>
            <a:r>
              <a:rPr lang="en-US" dirty="0" err="1" smtClean="0"/>
              <a:t>Session.Linq</a:t>
            </a:r>
            <a:r>
              <a:rPr lang="en-US" dirty="0" smtClean="0"/>
              <a:t>&lt;Employee&gt;() where </a:t>
            </a:r>
            <a:r>
              <a:rPr lang="en-US" dirty="0" err="1" smtClean="0"/>
              <a:t>e.First_Name</a:t>
            </a:r>
            <a:r>
              <a:rPr lang="en-US" dirty="0" smtClean="0"/>
              <a:t> == “Peter” order by </a:t>
            </a:r>
            <a:r>
              <a:rPr lang="en-US" dirty="0" err="1" smtClean="0"/>
              <a:t>e.Last_Name</a:t>
            </a:r>
            <a:r>
              <a:rPr lang="en-US" dirty="0" smtClean="0"/>
              <a:t> select e;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See references for </a:t>
            </a:r>
            <a:r>
              <a:rPr lang="en-US" sz="1400" dirty="0" err="1" smtClean="0"/>
              <a:t>Linq</a:t>
            </a:r>
            <a:r>
              <a:rPr lang="en-US" sz="1400" dirty="0" smtClean="0"/>
              <a:t> To </a:t>
            </a:r>
            <a:r>
              <a:rPr lang="en-US" sz="1400" dirty="0" err="1" smtClean="0"/>
              <a:t>Nhibernate</a:t>
            </a:r>
            <a:r>
              <a:rPr lang="en-US" sz="1400" dirty="0" smtClean="0"/>
              <a:t> [</a:t>
            </a:r>
            <a:r>
              <a:rPr lang="en-US" sz="1400" dirty="0" smtClean="0">
                <a:hlinkClick r:id="rId2" action="ppaction://hlinksldjump"/>
              </a:rPr>
              <a:t>7</a:t>
            </a:r>
            <a:r>
              <a:rPr lang="en-US" sz="1400" dirty="0" smtClean="0"/>
              <a:t>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SaveOrUpdate</a:t>
            </a:r>
          </a:p>
          <a:p>
            <a:pPr lvl="1"/>
            <a:r>
              <a:rPr lang="en-US" dirty="0" smtClean="0"/>
              <a:t>Checks unsaved-value attribute to determine if it should insert or update.</a:t>
            </a:r>
            <a:endParaRPr lang="en-US" dirty="0"/>
          </a:p>
          <a:p>
            <a:r>
              <a:rPr lang="en-US" dirty="0" smtClean="0"/>
              <a:t>Save – Equates to a database Insert</a:t>
            </a:r>
          </a:p>
          <a:p>
            <a:r>
              <a:rPr lang="en-US" dirty="0" smtClean="0"/>
              <a:t>Update – Equates to a database Update</a:t>
            </a:r>
          </a:p>
          <a:p>
            <a:r>
              <a:rPr lang="en-US" dirty="0" smtClean="0"/>
              <a:t>Remember even if you call these, the data isn’t actually updated to the database until you Flush.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Bag – an unordered collection that allows duplicates. Inefficient with large collections because it must recreate the entire collection after modification.</a:t>
            </a:r>
          </a:p>
          <a:p>
            <a:r>
              <a:rPr lang="en-US" sz="2000" dirty="0" smtClean="0"/>
              <a:t>Map –Can have a non-integer index</a:t>
            </a:r>
          </a:p>
          <a:p>
            <a:r>
              <a:rPr lang="en-US" sz="2000" dirty="0" smtClean="0"/>
              <a:t>List – Similar to Bag must have Int32 index type.  </a:t>
            </a:r>
          </a:p>
          <a:p>
            <a:r>
              <a:rPr lang="en-US" sz="2000" dirty="0" smtClean="0"/>
              <a:t>Set – an unordered collection with no duplicates. There is no Set Equivalent in .NET (until 4.0) so you must use Iesi.Collections.Set which is include with NHibernate in the \bin folder.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Mapping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.NET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IDictionary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Iesi.Collections.Set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mapping your collections the </a:t>
            </a:r>
            <a:r>
              <a:rPr lang="en-US" i="1" dirty="0" smtClean="0">
                <a:solidFill>
                  <a:srgbClr val="FF0000"/>
                </a:solidFill>
              </a:rPr>
              <a:t>cascade </a:t>
            </a:r>
            <a:r>
              <a:rPr lang="en-US" dirty="0" smtClean="0"/>
              <a:t>attribute determines if the items in the collection are persisted to the foreign table.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You should not expose your Collections outside of a class. You should write Methods to manipulate your collections. This gives you control over how things are added/removed from collections and persisted to the database.</a:t>
            </a:r>
          </a:p>
          <a:p>
            <a:r>
              <a:rPr lang="en-US" dirty="0" smtClean="0"/>
              <a:t>Ex: Manager class has collection of Employees.</a:t>
            </a:r>
          </a:p>
          <a:p>
            <a:pPr lvl="1"/>
            <a:r>
              <a:rPr lang="en-US" sz="1800" dirty="0" smtClean="0"/>
              <a:t>IEnumerable&lt;Employee&gt; GetEmployees()</a:t>
            </a:r>
          </a:p>
          <a:p>
            <a:pPr lvl="1"/>
            <a:r>
              <a:rPr lang="en-US" sz="1800" dirty="0" smtClean="0"/>
              <a:t>IEnumerable&lt;Employee&gt; AddEmployee(Employee)</a:t>
            </a:r>
          </a:p>
          <a:p>
            <a:pPr lvl="1"/>
            <a:r>
              <a:rPr lang="en-US" sz="1800" dirty="0" smtClean="0"/>
              <a:t>IEnumerable&lt;Employee&gt; RemoveEmployee(Employee)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one reason that makes NHibernate so powerful. You don’t actually have to query the database for association data until you need it.</a:t>
            </a:r>
          </a:p>
          <a:p>
            <a:r>
              <a:rPr lang="en-US" dirty="0" smtClean="0"/>
              <a:t>It gives a means to make association data available to you if needed without the expense of getting everything up front.</a:t>
            </a:r>
          </a:p>
          <a:p>
            <a:r>
              <a:rPr lang="en-US" dirty="0" smtClean="0"/>
              <a:t>NHibernateUtil.Initialize(object) will force NHibernate to fetch any lazy loaded proxies.</a:t>
            </a:r>
          </a:p>
          <a:p>
            <a:r>
              <a:rPr lang="en-US" dirty="0" smtClean="0"/>
              <a:t>Properties of Lazy Loaded Classes must be marked virtual.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 You need a Manager but not all his Employees in 1 scenario. In another scenario you might need his Employees. Instead of modifying the query, you simply use Manager.Employees. NHibernate knows how to get the Employees from the database.</a:t>
            </a:r>
          </a:p>
          <a:p>
            <a:r>
              <a:rPr lang="en-US" dirty="0" smtClean="0"/>
              <a:t>NHibernate will not make a query to the Employees table until you actually try to use the Manager.Employees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Unit of Work in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and close a Session during </a:t>
            </a:r>
            <a:r>
              <a:rPr lang="en-US" smtClean="0"/>
              <a:t>HttpRequest lifecycle.</a:t>
            </a:r>
          </a:p>
          <a:p>
            <a:r>
              <a:rPr lang="en-US" dirty="0" smtClean="0"/>
              <a:t>In ASP. Net use an IHttpModule to hook into Begin Request, End Request events.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Adam Aldrich</a:t>
            </a:r>
          </a:p>
          <a:p>
            <a:r>
              <a:rPr lang="en-US" dirty="0" smtClean="0"/>
              <a:t>Software Engineer at </a:t>
            </a:r>
            <a:r>
              <a:rPr lang="en-US" dirty="0" smtClean="0">
                <a:hlinkClick r:id="rId2"/>
              </a:rPr>
              <a:t>DAXKO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www.adamaldrich.com</a:t>
            </a:r>
            <a:endParaRPr lang="en-US" dirty="0" smtClean="0"/>
          </a:p>
          <a:p>
            <a:r>
              <a:rPr lang="en-US" dirty="0" smtClean="0"/>
              <a:t>Email: adam@adamaldrich.com</a:t>
            </a:r>
          </a:p>
          <a:p>
            <a:r>
              <a:rPr lang="en-US" dirty="0" smtClean="0"/>
              <a:t>Twitter: aaldrich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NHibernate requires you to have a default blank constructor. It can be public or private.</a:t>
            </a:r>
          </a:p>
          <a:p>
            <a:r>
              <a:rPr lang="en-US" dirty="0" smtClean="0"/>
              <a:t>Classes must have properties marked as virtual for lazy loading.</a:t>
            </a:r>
          </a:p>
          <a:p>
            <a:r>
              <a:rPr lang="en-US" dirty="0" smtClean="0"/>
              <a:t>You should implement a GetHashCode for each entity. This is what NHibernate uses to determine if an entity is unique to a collection.</a:t>
            </a:r>
          </a:p>
          <a:p>
            <a:r>
              <a:rPr lang="en-US" dirty="0" smtClean="0"/>
              <a:t>You should implement a Equals for each entity. This is what NHibernate uses to compare to entities for equality.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configure </a:t>
            </a:r>
            <a:r>
              <a:rPr lang="en-US" dirty="0" err="1" smtClean="0"/>
              <a:t>Nhibernate</a:t>
            </a:r>
            <a:r>
              <a:rPr lang="en-US" dirty="0" smtClean="0"/>
              <a:t> and mapping files with a fluent interface instead of XML.</a:t>
            </a:r>
          </a:p>
          <a:p>
            <a:r>
              <a:rPr lang="en-US" dirty="0" smtClean="0"/>
              <a:t>Uses Convention over Configuration to </a:t>
            </a:r>
            <a:r>
              <a:rPr lang="en-US" dirty="0" err="1" smtClean="0"/>
              <a:t>automap</a:t>
            </a:r>
            <a:r>
              <a:rPr lang="en-US" dirty="0" smtClean="0"/>
              <a:t> your entities.</a:t>
            </a:r>
          </a:p>
          <a:p>
            <a:r>
              <a:rPr lang="en-US" dirty="0" smtClean="0"/>
              <a:t>Avoids Mapping mistakes that can occur using “Magic Strings” by using </a:t>
            </a:r>
            <a:r>
              <a:rPr lang="en-US" dirty="0" err="1" smtClean="0"/>
              <a:t>lamba</a:t>
            </a:r>
            <a:r>
              <a:rPr lang="en-US" dirty="0" smtClean="0"/>
              <a:t> expressions to wire up your entities.</a:t>
            </a:r>
          </a:p>
          <a:p>
            <a:r>
              <a:rPr lang="en-US" dirty="0" smtClean="0"/>
              <a:t>Open Source project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See references to Fluent </a:t>
            </a:r>
            <a:r>
              <a:rPr lang="en-US" sz="1400" dirty="0" err="1" smtClean="0"/>
              <a:t>NHibernate</a:t>
            </a:r>
            <a:r>
              <a:rPr lang="en-US" sz="1400" dirty="0" smtClean="0"/>
              <a:t>[</a:t>
            </a:r>
            <a:r>
              <a:rPr lang="en-US" sz="1400" dirty="0" smtClean="0">
                <a:hlinkClick r:id="rId2" action="ppaction://hlinksldjump"/>
              </a:rPr>
              <a:t>8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n-NO" dirty="0" smtClean="0"/>
              <a:t>Nhibernate provides 2 .xsd files to provide you with intellisense for editing mapping and configuration files.</a:t>
            </a:r>
          </a:p>
          <a:p>
            <a:pPr lvl="1"/>
            <a:r>
              <a:rPr lang="nn-NO" dirty="0" smtClean="0"/>
              <a:t>Located in root directory of Nhibernate Source</a:t>
            </a:r>
          </a:p>
          <a:p>
            <a:pPr lvl="1"/>
            <a:r>
              <a:rPr lang="nn-NO" dirty="0" smtClean="0"/>
              <a:t>nhibernate-configuration.xsd</a:t>
            </a:r>
          </a:p>
          <a:p>
            <a:pPr lvl="1"/>
            <a:r>
              <a:rPr lang="nn-NO" dirty="0" smtClean="0"/>
              <a:t>nhibernate-mapping.xsd</a:t>
            </a:r>
          </a:p>
          <a:p>
            <a:r>
              <a:rPr lang="nn-NO" dirty="0" smtClean="0"/>
              <a:t>All you need to do is copy them to your VS Install\Xml\Schemas directory.</a:t>
            </a:r>
          </a:p>
          <a:p>
            <a:pPr lvl="1"/>
            <a:r>
              <a:rPr lang="nn-NO" dirty="0" smtClean="0"/>
              <a:t>Example for VS 2008 </a:t>
            </a:r>
          </a:p>
          <a:p>
            <a:pPr lvl="2">
              <a:buNone/>
            </a:pPr>
            <a:r>
              <a:rPr lang="nn-NO" dirty="0" smtClean="0"/>
              <a:t>C:\Program Files\Microsoft Visual Studio 9.0\Xml\Schemas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NHibernate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http://nhprof.com</a:t>
            </a:r>
            <a:endParaRPr lang="en-US" dirty="0" smtClean="0"/>
          </a:p>
          <a:p>
            <a:r>
              <a:rPr lang="en-US" dirty="0" smtClean="0"/>
              <a:t>This tool will easily hook into your NHibernate projects and show you all queries being ran, how to improve them if needed and things you might be doing incorrectly.</a:t>
            </a:r>
          </a:p>
          <a:p>
            <a:r>
              <a:rPr lang="en-US" dirty="0" smtClean="0"/>
              <a:t> Main Contributor is Oren Eini (Aka. Ayende) who is one of the main contributors to NHibernate.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download all source code and the presentation slides at:</a:t>
            </a:r>
          </a:p>
          <a:p>
            <a:r>
              <a:rPr lang="en-US" dirty="0" smtClean="0">
                <a:hlinkClick r:id="rId2"/>
              </a:rPr>
              <a:t>www.adamaldrich.com</a:t>
            </a:r>
            <a:r>
              <a:rPr lang="en-US" dirty="0"/>
              <a:t> </a:t>
            </a:r>
            <a:r>
              <a:rPr lang="en-US" dirty="0" smtClean="0"/>
              <a:t>or you can get the latest changes from my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mtClean="0"/>
              <a:t>account </a:t>
            </a:r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github.com/aaldrich/Intro-to-NHibernate</a:t>
            </a: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1.</a:t>
            </a:r>
            <a:r>
              <a:rPr lang="en-US" sz="1600" dirty="0" smtClean="0">
                <a:hlinkClick r:id="rId2"/>
              </a:rPr>
              <a:t>http://blogs.hibernatingrhinos.com/nhibernate/archive/2008/04/10/nhibernate-and-the-unit-of-work-pattern.aspx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2.</a:t>
            </a:r>
            <a:r>
              <a:rPr lang="en-US" sz="1600" dirty="0" smtClean="0">
                <a:hlinkClick r:id="rId3"/>
              </a:rPr>
              <a:t>http://martinfowler.com/eaaCatalog/unitOfWork.html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3.</a:t>
            </a:r>
            <a:r>
              <a:rPr lang="en-US" sz="1600" dirty="0" smtClean="0">
                <a:hlinkClick r:id="rId4"/>
              </a:rPr>
              <a:t>http://nhforge.org/blogs/nhibernate/archive/2008/11/09/nh2-1-0-bytecode-providers.aspx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4.</a:t>
            </a:r>
            <a:r>
              <a:rPr lang="en-US" sz="1600" dirty="0" smtClean="0">
                <a:hlinkClick r:id="rId5"/>
              </a:rPr>
              <a:t>http://www.formation-dotnet.com/nhibernate/nhibernate.htm#configuration-userjdbc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5.</a:t>
            </a:r>
            <a:r>
              <a:rPr lang="en-US" sz="1600" dirty="0" smtClean="0">
                <a:hlinkClick r:id="rId6"/>
              </a:rPr>
              <a:t>http://</a:t>
            </a:r>
            <a:r>
              <a:rPr lang="en-US" sz="1600" dirty="0" err="1" smtClean="0">
                <a:hlinkClick r:id="rId6"/>
              </a:rPr>
              <a:t>ayende.com</a:t>
            </a:r>
            <a:r>
              <a:rPr lang="en-US" sz="1600" dirty="0" smtClean="0">
                <a:hlinkClick r:id="rId6"/>
              </a:rPr>
              <a:t>/Blog/archive/2009/04/30/</a:t>
            </a:r>
            <a:r>
              <a:rPr lang="en-US" sz="1600" dirty="0" err="1" smtClean="0">
                <a:hlinkClick r:id="rId6"/>
              </a:rPr>
              <a:t>nhibernate</a:t>
            </a:r>
            <a:r>
              <a:rPr lang="en-US" sz="1600" dirty="0" smtClean="0">
                <a:hlinkClick r:id="rId6"/>
              </a:rPr>
              <a:t>-</a:t>
            </a:r>
            <a:r>
              <a:rPr lang="en-US" sz="1600" dirty="0" err="1" smtClean="0">
                <a:hlinkClick r:id="rId6"/>
              </a:rPr>
              <a:t>ndash</a:t>
            </a:r>
            <a:r>
              <a:rPr lang="en-US" sz="1600" dirty="0" smtClean="0">
                <a:hlinkClick r:id="rId6"/>
              </a:rPr>
              <a:t>-the-difference-between-get-load-and-querying-</a:t>
            </a:r>
            <a:r>
              <a:rPr lang="en-US" sz="1600" dirty="0" err="1" smtClean="0">
                <a:hlinkClick r:id="rId6"/>
              </a:rPr>
              <a:t>by.aspx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6. </a:t>
            </a:r>
            <a:r>
              <a:rPr lang="en-US" sz="1600" dirty="0" smtClean="0">
                <a:hlinkClick r:id="rId7"/>
              </a:rPr>
              <a:t>http://ayende.com/Blog/archive/2009/06/01/nhibernate-queries-ndash-should-i-use-hql-or-criteria.aspx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7. </a:t>
            </a:r>
            <a:r>
              <a:rPr lang="en-US" sz="1600" dirty="0" smtClean="0">
                <a:hlinkClick r:id="rId8"/>
              </a:rPr>
              <a:t>http://sourceforge.net/projects/nhcontrib/files/NHibernate.Linq/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8. </a:t>
            </a:r>
            <a:r>
              <a:rPr lang="en-US" sz="1600" dirty="0" smtClean="0">
                <a:hlinkClick r:id="rId9"/>
              </a:rPr>
              <a:t>http://fluentnhibernate.org/</a:t>
            </a:r>
            <a:endParaRPr lang="en-US" sz="1600" dirty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Object Relational Mapper that persists objects to the database by generating SQL for you.</a:t>
            </a:r>
          </a:p>
          <a:p>
            <a:r>
              <a:rPr lang="en-US" dirty="0" smtClean="0"/>
              <a:t>Port from Java’s Hibernate</a:t>
            </a:r>
          </a:p>
          <a:p>
            <a:r>
              <a:rPr lang="en-US" dirty="0" smtClean="0"/>
              <a:t>Been in development since February 2003</a:t>
            </a:r>
          </a:p>
          <a:p>
            <a:r>
              <a:rPr lang="en-US" dirty="0" smtClean="0"/>
              <a:t>Open Source Project so you can modify and view source code.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"A Unit of Work keeps track of everything you do during a business transaction that can affect the database. When you're done, it figures out everything that needs to be done to alter the database as a result of your work.“ </a:t>
            </a:r>
            <a:r>
              <a:rPr lang="en-US" dirty="0" smtClean="0">
                <a:hlinkClick r:id="rId2" action="ppaction://hlinksldjump"/>
              </a:rPr>
              <a:t>[2]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	-Martin Fowler</a:t>
            </a:r>
          </a:p>
          <a:p>
            <a:r>
              <a:rPr lang="en-US" dirty="0" smtClean="0"/>
              <a:t>NHibernate decides when it needs to make a trip to the Database to perform an operation.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 object is used as a Unit of Work container in NHibernate.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session object keeps track of all objects you load, new objects you add, existing objects you delete and changes you make to any of these objects. </a:t>
            </a:r>
            <a:r>
              <a:rPr lang="en-US" dirty="0" smtClean="0">
                <a:hlinkClick r:id="rId2" action="ppaction://hlinksldjump"/>
              </a:rPr>
              <a:t>[1]</a:t>
            </a:r>
            <a:endParaRPr lang="en-US" dirty="0" smtClean="0"/>
          </a:p>
          <a:p>
            <a:r>
              <a:rPr lang="en-US" dirty="0" smtClean="0"/>
              <a:t>Cheap to create and use.</a:t>
            </a:r>
          </a:p>
          <a:p>
            <a:r>
              <a:rPr lang="en-US" dirty="0" smtClean="0"/>
              <a:t>Creates Queries, Transactions and other classes you will use to persist your objects to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Transaction.Commit() really just calls Session.Flush for you behind the scenes.</a:t>
            </a:r>
          </a:p>
          <a:p>
            <a:r>
              <a:rPr lang="en-US" dirty="0" smtClean="0"/>
              <a:t>Transaction.Rollback() will rollback any changes you have made during the transaction.</a:t>
            </a:r>
          </a:p>
          <a:p>
            <a:pPr lvl="1"/>
            <a:r>
              <a:rPr lang="en-US" dirty="0" smtClean="0"/>
              <a:t>Generally you want to rollback in your Exception handling.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Tells the Session to persist any changes to your objects to the database.</a:t>
            </a:r>
          </a:p>
          <a:p>
            <a:r>
              <a:rPr lang="en-US" dirty="0" smtClean="0"/>
              <a:t>No data is written to the database unless a Session.Flush() is called. </a:t>
            </a:r>
          </a:p>
          <a:p>
            <a:r>
              <a:rPr lang="en-US" dirty="0" smtClean="0"/>
              <a:t>There are exceptions if you try to do a Find, Filter or other operations where the status of the database records may be in question.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Creates Sessions</a:t>
            </a:r>
          </a:p>
          <a:p>
            <a:r>
              <a:rPr lang="en-US" dirty="0" smtClean="0"/>
              <a:t>Expensive Resource</a:t>
            </a:r>
          </a:p>
          <a:p>
            <a:r>
              <a:rPr lang="en-US" dirty="0" smtClean="0"/>
              <a:t>Create and Store at Application Start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configuration sections needed:</a:t>
            </a:r>
          </a:p>
          <a:p>
            <a:pPr lvl="1"/>
            <a:r>
              <a:rPr lang="en-US" dirty="0" smtClean="0"/>
              <a:t>connection.provider</a:t>
            </a:r>
          </a:p>
          <a:p>
            <a:pPr lvl="1"/>
            <a:r>
              <a:rPr lang="en-US" dirty="0" smtClean="0"/>
              <a:t>Dialect</a:t>
            </a:r>
          </a:p>
          <a:p>
            <a:pPr lvl="2"/>
            <a:r>
              <a:rPr lang="en-US" dirty="0" smtClean="0"/>
              <a:t>MsSql2000, MsSql2008, Oracle, etc.</a:t>
            </a:r>
          </a:p>
          <a:p>
            <a:pPr lvl="1"/>
            <a:r>
              <a:rPr lang="en-US" dirty="0" smtClean="0"/>
              <a:t>proxyfactory.factory_class </a:t>
            </a:r>
            <a:r>
              <a:rPr lang="en-US" dirty="0" smtClean="0">
                <a:hlinkClick r:id="rId2" action="ppaction://hlinksldjump"/>
              </a:rPr>
              <a:t>[3]</a:t>
            </a:r>
            <a:endParaRPr lang="en-US" dirty="0" smtClean="0"/>
          </a:p>
          <a:p>
            <a:pPr lvl="2"/>
            <a:r>
              <a:rPr lang="en-US" dirty="0" smtClean="0"/>
              <a:t>LinFu, Castle are current options </a:t>
            </a:r>
          </a:p>
          <a:p>
            <a:r>
              <a:rPr lang="en-US" dirty="0" smtClean="0"/>
              <a:t>Each Entity class must have an associated .hbm file.</a:t>
            </a:r>
          </a:p>
          <a:p>
            <a:r>
              <a:rPr lang="en-US" dirty="0" smtClean="0"/>
              <a:t>.hbm files must be set as Embedded Resource.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See References for more options </a:t>
            </a:r>
            <a:r>
              <a:rPr lang="en-US" sz="1600" dirty="0" smtClean="0">
                <a:hlinkClick r:id="rId2" action="ppaction://hlinksldjump"/>
              </a:rPr>
              <a:t>[4]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9103</TotalTime>
  <Words>1263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NHibernate</vt:lpstr>
      <vt:lpstr>Contact Information</vt:lpstr>
      <vt:lpstr>What is NHibernate</vt:lpstr>
      <vt:lpstr>Unit of Work</vt:lpstr>
      <vt:lpstr>ISession</vt:lpstr>
      <vt:lpstr>ITransaction</vt:lpstr>
      <vt:lpstr>Flushing</vt:lpstr>
      <vt:lpstr>SessionFactory</vt:lpstr>
      <vt:lpstr>Configuration</vt:lpstr>
      <vt:lpstr>Retrieving Information</vt:lpstr>
      <vt:lpstr>IQuery</vt:lpstr>
      <vt:lpstr>ICriteria</vt:lpstr>
      <vt:lpstr>Linq to Nhibernate</vt:lpstr>
      <vt:lpstr>Saving Data</vt:lpstr>
      <vt:lpstr>Collections</vt:lpstr>
      <vt:lpstr>Collections Cont.</vt:lpstr>
      <vt:lpstr>Lazy Loading</vt:lpstr>
      <vt:lpstr>Lazy Loading Example</vt:lpstr>
      <vt:lpstr>Using Unit of Work in Web Apps</vt:lpstr>
      <vt:lpstr>Things to keep in mind</vt:lpstr>
      <vt:lpstr>Fluent Nhibernate</vt:lpstr>
      <vt:lpstr>NHibernate Intellisense</vt:lpstr>
      <vt:lpstr>NHibernate Profiler</vt:lpstr>
      <vt:lpstr>Source Code </vt:lpstr>
      <vt:lpstr>References</vt:lpstr>
    </vt:vector>
  </TitlesOfParts>
  <Company>DAXKO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Adam Aldrich</dc:creator>
  <cp:lastModifiedBy>Adam Aldrich</cp:lastModifiedBy>
  <cp:revision>486</cp:revision>
  <dcterms:created xsi:type="dcterms:W3CDTF">2009-04-19T02:15:27Z</dcterms:created>
  <dcterms:modified xsi:type="dcterms:W3CDTF">2010-08-27T13:42:43Z</dcterms:modified>
</cp:coreProperties>
</file>