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sp8266/Arduino/tree/master/libraries/ESP8266WebServer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alejoz25/Proyecto_Final_Redes2/blob/master/Servidor_Clima/Servidor_Clima.in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765A3-00A7-48BB-B869-60A2872EC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2050" y="824297"/>
            <a:ext cx="7214310" cy="1803493"/>
          </a:xfrm>
        </p:spPr>
        <p:txBody>
          <a:bodyPr>
            <a:normAutofit fontScale="90000"/>
          </a:bodyPr>
          <a:lstStyle/>
          <a:p>
            <a:r>
              <a:rPr lang="es-CO" dirty="0"/>
              <a:t>Monitorización de temperatura y humedad</a:t>
            </a:r>
            <a:br>
              <a:rPr lang="es-CO" dirty="0"/>
            </a:br>
            <a:r>
              <a:rPr lang="es-CO" dirty="0"/>
              <a:t>con Servidor web Esp8266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DAFF87-E9C1-4C41-B53C-7A47D11AE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2653" y="3741069"/>
            <a:ext cx="5237825" cy="839602"/>
          </a:xfrm>
        </p:spPr>
        <p:txBody>
          <a:bodyPr>
            <a:normAutofit fontScale="92500" lnSpcReduction="10000"/>
          </a:bodyPr>
          <a:lstStyle/>
          <a:p>
            <a:r>
              <a:rPr lang="es-CO" dirty="0"/>
              <a:t>Alvaro Alejandro zarabanda Gutierrez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/>
              <a:t>20161020507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B27555A-BBF6-4A95-B668-E3D24060E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910" y="2796052"/>
            <a:ext cx="2722685" cy="272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840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B8583-B16D-4AC1-B437-638000E6B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2211387" cy="1478570"/>
          </a:xfrm>
        </p:spPr>
        <p:txBody>
          <a:bodyPr/>
          <a:lstStyle/>
          <a:p>
            <a:r>
              <a:rPr lang="es-CO" dirty="0"/>
              <a:t>ESP8266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8C3217-0897-4D46-98D0-DC7991AE6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5339599" cy="3694113"/>
          </a:xfrm>
        </p:spPr>
        <p:txBody>
          <a:bodyPr/>
          <a:lstStyle/>
          <a:p>
            <a:r>
              <a:rPr lang="es-CO" dirty="0"/>
              <a:t>El ESP8266 es un chip de bajo costo </a:t>
            </a:r>
            <a:r>
              <a:rPr lang="es-CO" dirty="0" err="1"/>
              <a:t>Wi</a:t>
            </a:r>
            <a:r>
              <a:rPr lang="es-CO" dirty="0"/>
              <a:t>-Fi con un </a:t>
            </a:r>
            <a:r>
              <a:rPr lang="es-CO" dirty="0" err="1"/>
              <a:t>stack</a:t>
            </a:r>
            <a:r>
              <a:rPr lang="es-CO" dirty="0"/>
              <a:t> TCP/IP completo y un microcontrolador, fabricado por </a:t>
            </a:r>
            <a:r>
              <a:rPr lang="es-CO" dirty="0" err="1"/>
              <a:t>Espressif</a:t>
            </a:r>
            <a:endParaRPr lang="es-CO" dirty="0"/>
          </a:p>
          <a:p>
            <a:r>
              <a:rPr lang="es-CO" dirty="0"/>
              <a:t>Funciona con los estándares inalámbricos 802,11 b/g/n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9651B21-410C-4F39-82A8-8DA9BDF3E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199" y="2491480"/>
            <a:ext cx="3786389" cy="290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5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7B918-F297-48F4-B538-248855D6A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338" y="499074"/>
            <a:ext cx="9905998" cy="1478570"/>
          </a:xfrm>
        </p:spPr>
        <p:txBody>
          <a:bodyPr/>
          <a:lstStyle/>
          <a:p>
            <a:r>
              <a:rPr lang="es-CO" dirty="0"/>
              <a:t>Sensor DHT11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9F72B1-5AF0-4D28-B72A-DB7A28B95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450" y="1732969"/>
            <a:ext cx="4683824" cy="1685077"/>
          </a:xfrm>
        </p:spPr>
        <p:txBody>
          <a:bodyPr/>
          <a:lstStyle/>
          <a:p>
            <a:r>
              <a:rPr lang="es-CO" dirty="0"/>
              <a:t>El sensor DHT11 es un sensor digital de temperatura y humedad relativa del aire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A23C243-FB38-4EA1-BCD6-F646D232E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005" y="2249487"/>
            <a:ext cx="2146479" cy="337015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80EBE02-3B8A-4FA0-A18C-5E98523B2D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9" b="-1"/>
          <a:stretch/>
        </p:blipFill>
        <p:spPr>
          <a:xfrm>
            <a:off x="754450" y="4417323"/>
            <a:ext cx="5144114" cy="2071377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52FF328D-7F7C-4C4B-AC31-9E5FD8E10E50}"/>
              </a:ext>
            </a:extLst>
          </p:cNvPr>
          <p:cNvSpPr txBox="1">
            <a:spLocks/>
          </p:cNvSpPr>
          <p:nvPr/>
        </p:nvSpPr>
        <p:spPr>
          <a:xfrm>
            <a:off x="754450" y="3092025"/>
            <a:ext cx="4683824" cy="1685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Ya posee conversor de analógico a digital</a:t>
            </a:r>
          </a:p>
        </p:txBody>
      </p:sp>
    </p:spTree>
    <p:extLst>
      <p:ext uri="{BB962C8B-B14F-4D97-AF65-F5344CB8AC3E}">
        <p14:creationId xmlns:p14="http://schemas.microsoft.com/office/powerpoint/2010/main" val="622826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E5090-18E7-49CF-9C38-446CE1349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Envío de datos de sensor a microcontrolador 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020D2-EBA6-439F-9602-5972A30D3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749" y="2905488"/>
            <a:ext cx="3366420" cy="1953545"/>
          </a:xfrm>
        </p:spPr>
        <p:txBody>
          <a:bodyPr/>
          <a:lstStyle/>
          <a:p>
            <a:r>
              <a:rPr lang="es-CO" dirty="0"/>
              <a:t>Se hace uso de una trama de 40 bits, los cuales se dividen en la siguiente información: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C25BB1D-F27B-4BE2-8567-A66D1FE87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833" y="2522346"/>
            <a:ext cx="6829418" cy="766283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C673D4DB-5601-4E4D-902A-D0020A15ED10}"/>
              </a:ext>
            </a:extLst>
          </p:cNvPr>
          <p:cNvSpPr txBox="1">
            <a:spLocks/>
          </p:cNvSpPr>
          <p:nvPr/>
        </p:nvSpPr>
        <p:spPr>
          <a:xfrm>
            <a:off x="5512887" y="3569372"/>
            <a:ext cx="5984785" cy="1032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El ultimo byte es de paridad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35D466E-13B9-4052-B278-F33C4F066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278" y="4564967"/>
            <a:ext cx="6839277" cy="39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46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4392E-F298-4591-99DF-CD41D8816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Montaje en la </a:t>
            </a:r>
            <a:r>
              <a:rPr lang="es-CO" dirty="0" err="1"/>
              <a:t>protoboard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1474805-DA69-4617-B883-0F5A61FD0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847" y="2142808"/>
            <a:ext cx="4573130" cy="344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9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6A730-7C3B-476B-8582-16E5E1F37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Servidor “ESP8266WebServer”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C424BB9-C129-4418-A55E-2D18F7759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336" y="1749070"/>
            <a:ext cx="7566152" cy="3573220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D7B0A5D3-3FC4-4361-A9C9-9355B3C11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5445589"/>
            <a:ext cx="10331412" cy="665651"/>
          </a:xfrm>
        </p:spPr>
        <p:txBody>
          <a:bodyPr/>
          <a:lstStyle/>
          <a:p>
            <a:pPr marL="0" indent="0">
              <a:buNone/>
            </a:pPr>
            <a:r>
              <a:rPr lang="es-CO" dirty="0">
                <a:hlinkClick r:id="rId3"/>
              </a:rPr>
              <a:t>https://github.com/esp8266/Arduino/tree/master/libraries/ESP8266WebServer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2503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4FECE-6719-4F21-846B-8918E7840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Redirección de puertos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AB110B-583D-4421-8589-03900CC5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65360"/>
            <a:ext cx="4223067" cy="3697289"/>
          </a:xfrm>
        </p:spPr>
        <p:txBody>
          <a:bodyPr>
            <a:normAutofit fontScale="92500" lnSpcReduction="20000"/>
          </a:bodyPr>
          <a:lstStyle/>
          <a:p>
            <a:r>
              <a:rPr lang="es-CO" dirty="0"/>
              <a:t>La redirección de puertos, también llamado </a:t>
            </a:r>
            <a:r>
              <a:rPr lang="es-CO" dirty="0" err="1"/>
              <a:t>tunelado</a:t>
            </a:r>
            <a:r>
              <a:rPr lang="es-CO" dirty="0"/>
              <a:t> de puertos, es la acción de redirigir un puerto de red de un nodo de red a otro. Esta técnica puede permitir que un usuario externo tenga acceso a un puerto en una dirección IP privada (dentro de una LAN) desde el exterior vía un </a:t>
            </a:r>
            <a:r>
              <a:rPr lang="es-CO" dirty="0" err="1"/>
              <a:t>router</a:t>
            </a:r>
            <a:r>
              <a:rPr lang="es-CO" dirty="0"/>
              <a:t> con NAT activado.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222210-226B-445C-90EA-6A7873E24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965360"/>
            <a:ext cx="5669185" cy="343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26F1F-8890-43AA-AB9A-517A19A7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Código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56F9DA-CB88-4156-83C3-28B4D0AF1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118" y="3810000"/>
            <a:ext cx="9526588" cy="1179513"/>
          </a:xfrm>
        </p:spPr>
        <p:txBody>
          <a:bodyPr/>
          <a:lstStyle/>
          <a:p>
            <a:pPr marL="0" indent="0">
              <a:buNone/>
            </a:pPr>
            <a:r>
              <a:rPr lang="es-CO" dirty="0">
                <a:hlinkClick r:id="rId2"/>
              </a:rPr>
              <a:t>https://github.com/aalejoz25/Proyecto_Final_Redes2/blob/master/Servidor_Clima/Servidor_Clima.ino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9357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252C36"/>
    </a:dk2>
    <a:lt2>
      <a:srgbClr val="7C96A3"/>
    </a:lt2>
    <a:accent1>
      <a:srgbClr val="4FD093"/>
    </a:accent1>
    <a:accent2>
      <a:srgbClr val="54BCDF"/>
    </a:accent2>
    <a:accent3>
      <a:srgbClr val="A262D0"/>
    </a:accent3>
    <a:accent4>
      <a:srgbClr val="D7537B"/>
    </a:accent4>
    <a:accent5>
      <a:srgbClr val="E78045"/>
    </a:accent5>
    <a:accent6>
      <a:srgbClr val="84C350"/>
    </a:accent6>
    <a:hlink>
      <a:srgbClr val="22FFFF"/>
    </a:hlink>
    <a:folHlink>
      <a:srgbClr val="9BF3F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225</Words>
  <Application>Microsoft Office PowerPoint</Application>
  <PresentationFormat>Panorámica</PresentationFormat>
  <Paragraphs>19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Circuito</vt:lpstr>
      <vt:lpstr>Monitorización de temperatura y humedad con Servidor web Esp8266</vt:lpstr>
      <vt:lpstr>ESP8266</vt:lpstr>
      <vt:lpstr>Sensor DHT11</vt:lpstr>
      <vt:lpstr>Envío de datos de sensor a microcontrolador  </vt:lpstr>
      <vt:lpstr>Montaje en la protoboard</vt:lpstr>
      <vt:lpstr>Servidor “ESP8266WebServer”</vt:lpstr>
      <vt:lpstr>Redirección de puertos</vt:lpstr>
      <vt:lpstr>Código del proyecto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Servidor web Esp8266</dc:title>
  <dc:creator>Alvaro Alejandro Zarabanda Gutierrez</dc:creator>
  <cp:lastModifiedBy>Alvaro Alejandro Zarabanda Gutierrez</cp:lastModifiedBy>
  <cp:revision>27</cp:revision>
  <dcterms:created xsi:type="dcterms:W3CDTF">2020-08-21T14:03:58Z</dcterms:created>
  <dcterms:modified xsi:type="dcterms:W3CDTF">2020-08-21T16:54:11Z</dcterms:modified>
</cp:coreProperties>
</file>