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/tree/master/libraries/ESP8266WebServ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ejoz25/Proyecto_Final_Redes2/blob/master/Servidor_Clima/Servidor_Clima.i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65A3-00A7-48BB-B869-60A2872E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581" y="1143893"/>
            <a:ext cx="7214310" cy="839602"/>
          </a:xfrm>
        </p:spPr>
        <p:txBody>
          <a:bodyPr/>
          <a:lstStyle/>
          <a:p>
            <a:r>
              <a:rPr lang="es-CO" dirty="0"/>
              <a:t>Servidor web Esp8266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AFF87-E9C1-4C41-B53C-7A47D11A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2653" y="3741069"/>
            <a:ext cx="5237825" cy="839602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Alvaro Alejandro zarabanda Gutierrez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20161020507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27555A-BBF6-4A95-B668-E3D24060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10" y="2796052"/>
            <a:ext cx="2722685" cy="272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B8583-B16D-4AC1-B437-638000E6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211387" cy="1478570"/>
          </a:xfrm>
        </p:spPr>
        <p:txBody>
          <a:bodyPr/>
          <a:lstStyle/>
          <a:p>
            <a:r>
              <a:rPr lang="es-CO" dirty="0"/>
              <a:t>ESP8266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C3217-0897-4D46-98D0-DC7991AE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5339599" cy="3694113"/>
          </a:xfrm>
        </p:spPr>
        <p:txBody>
          <a:bodyPr/>
          <a:lstStyle/>
          <a:p>
            <a:r>
              <a:rPr lang="es-CO" dirty="0"/>
              <a:t>El ESP8266 es un chip de bajo costo </a:t>
            </a:r>
            <a:r>
              <a:rPr lang="es-CO" dirty="0" err="1"/>
              <a:t>Wi</a:t>
            </a:r>
            <a:r>
              <a:rPr lang="es-CO" dirty="0"/>
              <a:t>-Fi con un </a:t>
            </a:r>
            <a:r>
              <a:rPr lang="es-CO" dirty="0" err="1"/>
              <a:t>stack</a:t>
            </a:r>
            <a:r>
              <a:rPr lang="es-CO" dirty="0"/>
              <a:t> TCP/IP completo y un microcontrolador, fabricado por </a:t>
            </a:r>
            <a:r>
              <a:rPr lang="es-CO" dirty="0" err="1"/>
              <a:t>Espressif</a:t>
            </a:r>
            <a:endParaRPr lang="es-CO" dirty="0"/>
          </a:p>
          <a:p>
            <a:r>
              <a:rPr lang="es-CO" dirty="0"/>
              <a:t>Funciona con los estándares inalámbricos 802,11 b/g/n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51B21-410C-4F39-82A8-8DA9BDF3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99" y="2491480"/>
            <a:ext cx="3786389" cy="29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7B918-F297-48F4-B538-248855D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8" y="499074"/>
            <a:ext cx="9905998" cy="1478570"/>
          </a:xfrm>
        </p:spPr>
        <p:txBody>
          <a:bodyPr/>
          <a:lstStyle/>
          <a:p>
            <a:r>
              <a:rPr lang="es-CO" dirty="0"/>
              <a:t>Sensor DHT11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F72B1-5AF0-4D28-B72A-DB7A28B9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50" y="1977644"/>
            <a:ext cx="4683824" cy="1685077"/>
          </a:xfrm>
        </p:spPr>
        <p:txBody>
          <a:bodyPr/>
          <a:lstStyle/>
          <a:p>
            <a:r>
              <a:rPr lang="es-CO" dirty="0"/>
              <a:t>El sensor DHT11 es un sensor digital de temperatura y humedad relativa del aire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3C243-FB38-4EA1-BCD6-F646D232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05" y="2249487"/>
            <a:ext cx="2146479" cy="33701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EBE02-3B8A-4FA0-A18C-5E98523B2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" b="-1"/>
          <a:stretch/>
        </p:blipFill>
        <p:spPr>
          <a:xfrm>
            <a:off x="754450" y="3662721"/>
            <a:ext cx="5144114" cy="20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5090-18E7-49CF-9C38-446CE13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Envío de datos de sensor a microcontrolador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020D2-EBA6-439F-9602-5972A30D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49" y="2905488"/>
            <a:ext cx="3366420" cy="1953545"/>
          </a:xfrm>
        </p:spPr>
        <p:txBody>
          <a:bodyPr/>
          <a:lstStyle/>
          <a:p>
            <a:r>
              <a:rPr lang="es-CO" dirty="0"/>
              <a:t>Se hace uso de una trama de 40 bits, los cuales se dividen en la siguiente información: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25BB1D-F27B-4BE2-8567-A66D1FE8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33" y="2522346"/>
            <a:ext cx="6829418" cy="76628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673D4DB-5601-4E4D-902A-D0020A15ED10}"/>
              </a:ext>
            </a:extLst>
          </p:cNvPr>
          <p:cNvSpPr txBox="1">
            <a:spLocks/>
          </p:cNvSpPr>
          <p:nvPr/>
        </p:nvSpPr>
        <p:spPr>
          <a:xfrm>
            <a:off x="5512887" y="3569372"/>
            <a:ext cx="5984785" cy="103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El ultimo byte es de paridad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5D466E-13B9-4052-B278-F33C4F06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78" y="4564967"/>
            <a:ext cx="6839277" cy="3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392E-F298-4591-99DF-CD41D881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Montaje en la </a:t>
            </a:r>
            <a:r>
              <a:rPr lang="es-CO" dirty="0" err="1"/>
              <a:t>protoboard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474805-DA69-4617-B883-0F5A61FD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47" y="2142808"/>
            <a:ext cx="4573130" cy="34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A730-7C3B-476B-8582-16E5E1F3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Servidor “ESP8266WebServer”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424BB9-C129-4418-A55E-2D18F775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36" y="1749070"/>
            <a:ext cx="7566152" cy="357322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7B0A5D3-3FC4-4361-A9C9-9355B3C1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445589"/>
            <a:ext cx="10331412" cy="665651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hlinkClick r:id="rId3"/>
              </a:rPr>
              <a:t>https://github.com/esp8266/Arduino/tree/master/libraries/ESP8266WebServer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503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4FECE-6719-4F21-846B-8918E784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Redirección de puertos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B110B-583D-4421-8589-03900CC5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5360"/>
            <a:ext cx="4223067" cy="3697289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La redirección de puertos, también llamado </a:t>
            </a:r>
            <a:r>
              <a:rPr lang="es-CO" dirty="0" err="1"/>
              <a:t>tunelado</a:t>
            </a:r>
            <a:r>
              <a:rPr lang="es-CO" dirty="0"/>
              <a:t> de puertos, es la acción de redirigir un puerto de red de un nodo de red a otro. Esta técnica puede permitir que un usuario externo tenga acceso a un puerto en una dirección IP privada (dentro de una LAN) desde el exterior vía un </a:t>
            </a:r>
            <a:r>
              <a:rPr lang="es-CO" dirty="0" err="1"/>
              <a:t>router</a:t>
            </a:r>
            <a:r>
              <a:rPr lang="es-CO" dirty="0"/>
              <a:t> con NAT activado.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22210-226B-445C-90EA-6A7873E2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65360"/>
            <a:ext cx="5669185" cy="34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26F1F-8890-43AA-AB9A-517A19A7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6F9DA-CB88-4156-83C3-28B4D0AF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118" y="3810000"/>
            <a:ext cx="9526588" cy="1179513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https://github.com/aalejoz25/Proyecto_Final_Redes2/blob/master/Servidor_Clima/Servidor_Clima.ino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935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211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Servidor web Esp8266</vt:lpstr>
      <vt:lpstr>ESP8266</vt:lpstr>
      <vt:lpstr>Sensor DHT11</vt:lpstr>
      <vt:lpstr>Envío de datos de sensor a microcontrolador  </vt:lpstr>
      <vt:lpstr>Montaje en la protoboard</vt:lpstr>
      <vt:lpstr>Servidor “ESP8266WebServer”</vt:lpstr>
      <vt:lpstr>Redirección de puertos</vt:lpstr>
      <vt:lpstr>Código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web Esp8266</dc:title>
  <dc:creator>Alvaro Alejandro Zarabanda Gutierrez</dc:creator>
  <cp:lastModifiedBy>Alvaro Alejandro Zarabanda Gutierrez</cp:lastModifiedBy>
  <cp:revision>24</cp:revision>
  <dcterms:created xsi:type="dcterms:W3CDTF">2020-08-21T14:03:58Z</dcterms:created>
  <dcterms:modified xsi:type="dcterms:W3CDTF">2020-08-21T14:50:48Z</dcterms:modified>
</cp:coreProperties>
</file>