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9"/>
  </p:notesMasterIdLst>
  <p:handoutMasterIdLst>
    <p:handoutMasterId r:id="rId80"/>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540" r:id="rId35"/>
    <p:sldId id="541" r:id="rId36"/>
    <p:sldId id="431" r:id="rId37"/>
    <p:sldId id="432" r:id="rId38"/>
    <p:sldId id="482" r:id="rId39"/>
    <p:sldId id="449" r:id="rId40"/>
    <p:sldId id="404" r:id="rId41"/>
    <p:sldId id="405" r:id="rId42"/>
    <p:sldId id="406" r:id="rId43"/>
    <p:sldId id="407" r:id="rId44"/>
    <p:sldId id="490" r:id="rId45"/>
    <p:sldId id="408" r:id="rId46"/>
    <p:sldId id="410" r:id="rId47"/>
    <p:sldId id="437" r:id="rId48"/>
    <p:sldId id="483" r:id="rId49"/>
    <p:sldId id="450" r:id="rId50"/>
    <p:sldId id="436" r:id="rId51"/>
    <p:sldId id="411" r:id="rId52"/>
    <p:sldId id="409" r:id="rId53"/>
    <p:sldId id="414" r:id="rId54"/>
    <p:sldId id="415" r:id="rId55"/>
    <p:sldId id="416" r:id="rId56"/>
    <p:sldId id="420" r:id="rId57"/>
    <p:sldId id="419" r:id="rId58"/>
    <p:sldId id="484" r:id="rId59"/>
    <p:sldId id="451" r:id="rId60"/>
    <p:sldId id="438" r:id="rId61"/>
    <p:sldId id="444" r:id="rId62"/>
    <p:sldId id="445" r:id="rId63"/>
    <p:sldId id="446" r:id="rId64"/>
    <p:sldId id="476" r:id="rId65"/>
    <p:sldId id="477" r:id="rId66"/>
    <p:sldId id="475" r:id="rId67"/>
    <p:sldId id="478" r:id="rId68"/>
    <p:sldId id="485" r:id="rId69"/>
    <p:sldId id="471" r:id="rId70"/>
    <p:sldId id="472" r:id="rId71"/>
    <p:sldId id="464" r:id="rId72"/>
    <p:sldId id="465" r:id="rId73"/>
    <p:sldId id="488" r:id="rId74"/>
    <p:sldId id="489" r:id="rId75"/>
    <p:sldId id="466" r:id="rId76"/>
    <p:sldId id="474" r:id="rId77"/>
    <p:sldId id="479" r:id="rId78"/>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CC431-5345-B165-9D81-C34454A21087}" v="3" dt="2025-09-15T20:21:50.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86871" autoAdjust="0"/>
  </p:normalViewPr>
  <p:slideViewPr>
    <p:cSldViewPr>
      <p:cViewPr varScale="1">
        <p:scale>
          <a:sx n="141" d="100"/>
          <a:sy n="141" d="100"/>
        </p:scale>
        <p:origin x="124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34</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45</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46</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50</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51</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53</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54</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55</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56</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57</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60</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61</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63</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64</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67</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70</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72</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10/5/2025</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10/5/2025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10/5/2025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10/5/2025</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10/5/2025</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10/5/2025</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2.bin"/><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oleObject" Target="../embeddings/oleObject14.bin"/><Relationship Id="rId4" Type="http://schemas.openxmlformats.org/officeDocument/2006/relationships/image" Target="../media/image26.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7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oleObject" Target="../embeddings/oleObject22.bin"/><Relationship Id="rId4" Type="http://schemas.openxmlformats.org/officeDocument/2006/relationships/image" Target="../media/image42.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oleObject" Target="../embeddings/oleObject25.bin"/><Relationship Id="rId4" Type="http://schemas.openxmlformats.org/officeDocument/2006/relationships/image" Target="../media/image44.emf"/></Relationships>
</file>

<file path=ppt/slides/_rels/slide7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name="Equation" r:id="rId4" imgW="1587500" imgH="355600" progId="Equation.3">
                  <p:embed/>
                </p:oleObj>
              </mc:Choice>
              <mc:Fallback>
                <p:oleObj name="Equation" r:id="rId4" imgW="1587500" imgH="355600" progId="Equation.3">
                  <p:embed/>
                  <p:pic>
                    <p:nvPicPr>
                      <p:cNvPr id="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name="Equation" r:id="rId4" imgW="2019300" imgH="177800" progId="Equation.3">
                  <p:embed/>
                </p:oleObj>
              </mc:Choice>
              <mc:Fallback>
                <p:oleObj name="Equation" r:id="rId4" imgW="2019300" imgH="177800" progId="Equation.3">
                  <p:embed/>
                  <p:pic>
                    <p:nvPicPr>
                      <p:cNvPr id="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name="Equation" r:id="rId3" imgW="1752600" imgH="406400" progId="Equation.3">
                  <p:embed/>
                </p:oleObj>
              </mc:Choice>
              <mc:Fallback>
                <p:oleObj name="Equation" r:id="rId3" imgW="1752600" imgH="406400" progId="Equation.3">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5" imgW="1485900" imgH="406400" progId="Equation.3">
                  <p:embed/>
                </p:oleObj>
              </mc:Choice>
              <mc:Fallback>
                <p:oleObj name="Equation" r:id="rId5" imgW="1485900" imgH="406400" progId="Equation.3">
                  <p:embed/>
                  <p:pic>
                    <p:nvPicPr>
                      <p:cNvPr id="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3"/>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name="Equation" r:id="rId4" imgW="1485900" imgH="406400" progId="Equation.3">
                  <p:embed/>
                </p:oleObj>
              </mc:Choice>
              <mc:Fallback>
                <p:oleObj name="Equation" r:id="rId4" imgW="1485900" imgH="40640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name="Equation" r:id="rId3" imgW="3276600" imgH="215900" progId="Equation.3">
                  <p:embed/>
                </p:oleObj>
              </mc:Choice>
              <mc:Fallback>
                <p:oleObj name="Equation" r:id="rId3" imgW="3276600" imgH="215900" progId="Equation.3">
                  <p:embed/>
                  <p:pic>
                    <p:nvPicPr>
                      <p:cNvPr id="2" name="Object 1"/>
                      <p:cNvPicPr/>
                      <p:nvPr/>
                    </p:nvPicPr>
                    <p:blipFill>
                      <a:blip r:embed="rId4"/>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3"/>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4"/>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name="Equation" r:id="rId5" imgW="2159000" imgH="1320800" progId="Equation.3">
                  <p:embed/>
                </p:oleObj>
              </mc:Choice>
              <mc:Fallback>
                <p:oleObj name="Equation" r:id="rId5" imgW="2159000" imgH="1320800" progId="Equation.3">
                  <p:embed/>
                  <p:pic>
                    <p:nvPicPr>
                      <p:cNvPr id="3" name="Object 2"/>
                      <p:cNvPicPr/>
                      <p:nvPr/>
                    </p:nvPicPr>
                    <p:blipFill>
                      <a:blip r:embed="rId6"/>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0559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9" name="Object 4"/>
                      <p:cNvPicPr>
                        <a:picLocks noChangeAspect="1" noChangeArrowheads="1"/>
                      </p:cNvPicPr>
                      <p:nvPr/>
                    </p:nvPicPr>
                    <p:blipFill>
                      <a:blip r:embed="rId4"/>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name="Equation" r:id="rId5" imgW="1841500" imgH="431800" progId="Equation.3">
                  <p:embed/>
                </p:oleObj>
              </mc:Choice>
              <mc:Fallback>
                <p:oleObj name="Equation" r:id="rId5" imgW="1841500" imgH="431800" progId="Equation.3">
                  <p:embed/>
                  <p:pic>
                    <p:nvPicPr>
                      <p:cNvPr id="10" name="Object 4"/>
                      <p:cNvPicPr>
                        <a:picLocks noChangeAspect="1" noChangeArrowheads="1"/>
                      </p:cNvPicPr>
                      <p:nvPr/>
                    </p:nvPicPr>
                    <p:blipFill>
                      <a:blip r:embed="rId6"/>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name="Equation" r:id="rId3" imgW="2387600" imgH="355600" progId="Equation.3">
                  <p:embed/>
                </p:oleObj>
              </mc:Choice>
              <mc:Fallback>
                <p:oleObj name="Equation" r:id="rId3" imgW="2387600" imgH="355600" progId="Equation.3">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name="Equation" r:id="rId2" imgW="3149600" imgH="368300" progId="Equation.3">
                  <p:embed/>
                </p:oleObj>
              </mc:Choice>
              <mc:Fallback>
                <p:oleObj name="Equation" r:id="rId2" imgW="3149600" imgH="368300" progId="Equation.3">
                  <p:embed/>
                  <p:pic>
                    <p:nvPicPr>
                      <p:cNvPr id="7" name="Object 2"/>
                      <p:cNvPicPr>
                        <a:picLocks noChangeAspect="1" noChangeArrowheads="1"/>
                      </p:cNvPicPr>
                      <p:nvPr/>
                    </p:nvPicPr>
                    <p:blipFill>
                      <a:blip r:embed="rId3"/>
                      <a:srcRect/>
                      <a:stretch>
                        <a:fillRect/>
                      </a:stretch>
                    </p:blipFill>
                    <p:spPr bwMode="auto">
                      <a:xfrm>
                        <a:off x="1219200" y="4171950"/>
                        <a:ext cx="6723063"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name="Equation" r:id="rId2" imgW="3175000" imgH="825500" progId="Equation.3">
                  <p:embed/>
                </p:oleObj>
              </mc:Choice>
              <mc:Fallback>
                <p:oleObj name="Equation" r:id="rId2" imgW="3175000" imgH="825500" progId="Equation.3">
                  <p:embed/>
                  <p:pic>
                    <p:nvPicPr>
                      <p:cNvPr id="5" name="Object 4"/>
                      <p:cNvPicPr/>
                      <p:nvPr/>
                    </p:nvPicPr>
                    <p:blipFill>
                      <a:blip r:embed="rId3"/>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name="Equation" r:id="rId4" imgW="1117600" imgH="393700" progId="Equation.3">
                  <p:embed/>
                </p:oleObj>
              </mc:Choice>
              <mc:Fallback>
                <p:oleObj name="Equation" r:id="rId4" imgW="1117600" imgH="393700" progId="Equation.3">
                  <p:embed/>
                  <p:pic>
                    <p:nvPicPr>
                      <p:cNvPr id="6" name="Object 5"/>
                      <p:cNvPicPr/>
                      <p:nvPr/>
                    </p:nvPicPr>
                    <p:blipFill>
                      <a:blip r:embed="rId5"/>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spTree>
    <p:extLst>
      <p:ext uri="{BB962C8B-B14F-4D97-AF65-F5344CB8AC3E}">
        <p14:creationId xmlns:p14="http://schemas.microsoft.com/office/powerpoint/2010/main" val="108948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lnSpcReduction="10000"/>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turned out to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name="Equation" r:id="rId3" imgW="3670300" imgH="431800" progId="Equation.3">
                  <p:embed/>
                </p:oleObj>
              </mc:Choice>
              <mc:Fallback>
                <p:oleObj name="Equation" r:id="rId3" imgW="3670300" imgH="431800" progId="Equation.3">
                  <p:embed/>
                  <p:pic>
                    <p:nvPicPr>
                      <p:cNvPr id="88067" name="Object 2"/>
                      <p:cNvPicPr>
                        <a:picLocks noChangeAspect="1" noChangeArrowheads="1"/>
                      </p:cNvPicPr>
                      <p:nvPr/>
                    </p:nvPicPr>
                    <p:blipFill>
                      <a:blip r:embed="rId4"/>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name="Equation" r:id="rId3" imgW="2578100" imgH="850900" progId="Equation.3">
                  <p:embed/>
                </p:oleObj>
              </mc:Choice>
              <mc:Fallback>
                <p:oleObj name="Equation" r:id="rId3" imgW="2578100" imgH="850900" progId="Equation.3">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name="Equation" r:id="rId2" imgW="3238500" imgH="431800" progId="Equation.3">
                  <p:embed/>
                </p:oleObj>
              </mc:Choice>
              <mc:Fallback>
                <p:oleObj name="Equation" r:id="rId2" imgW="3238500" imgH="431800" progId="Equation.3">
                  <p:embed/>
                  <p:pic>
                    <p:nvPicPr>
                      <p:cNvPr id="6" name="Object 2"/>
                      <p:cNvPicPr>
                        <a:picLocks noChangeAspect="1" noChangeArrowheads="1"/>
                      </p:cNvPicPr>
                      <p:nvPr/>
                    </p:nvPicPr>
                    <p:blipFill>
                      <a:blip r:embed="rId3"/>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name="Equation" r:id="rId3" imgW="2451100" imgH="241300" progId="Equation.3">
                  <p:embed/>
                </p:oleObj>
              </mc:Choice>
              <mc:Fallback>
                <p:oleObj name="Equation" r:id="rId3" imgW="2451100" imgH="241300" progId="Equation.3">
                  <p:embed/>
                  <p:pic>
                    <p:nvPicPr>
                      <p:cNvPr id="8" name="Object 2"/>
                      <p:cNvPicPr>
                        <a:picLocks noChangeAspect="1" noChangeArrowheads="1"/>
                      </p:cNvPicPr>
                      <p:nvPr/>
                    </p:nvPicPr>
                    <p:blipFill>
                      <a:blip r:embed="rId4"/>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name="Equation" r:id="rId3" imgW="2794000" imgH="482600" progId="Equation.3">
                  <p:embed/>
                </p:oleObj>
              </mc:Choice>
              <mc:Fallback>
                <p:oleObj name="Equation" r:id="rId3" imgW="2794000" imgH="482600" progId="Equation.3">
                  <p:embed/>
                  <p:pic>
                    <p:nvPicPr>
                      <p:cNvPr id="75779" name="Object 2"/>
                      <p:cNvPicPr>
                        <a:picLocks noChangeAspect="1" noChangeArrowheads="1"/>
                      </p:cNvPicPr>
                      <p:nvPr/>
                    </p:nvPicPr>
                    <p:blipFill>
                      <a:blip r:embed="rId4"/>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name="Equation" r:id="rId5" imgW="2451100" imgH="241300" progId="Equation.3">
                  <p:embed/>
                </p:oleObj>
              </mc:Choice>
              <mc:Fallback>
                <p:oleObj name="Equation" r:id="rId5" imgW="2451100" imgH="241300" progId="Equation.3">
                  <p:embed/>
                  <p:pic>
                    <p:nvPicPr>
                      <p:cNvPr id="7" name="Object 2"/>
                      <p:cNvPicPr>
                        <a:picLocks noChangeAspect="1" noChangeArrowheads="1"/>
                      </p:cNvPicPr>
                      <p:nvPr/>
                    </p:nvPicPr>
                    <p:blipFill>
                      <a:blip r:embed="rId6"/>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name="Equation" r:id="rId7" imgW="1701800" imgH="266700" progId="Equation.3">
                  <p:embed/>
                </p:oleObj>
              </mc:Choice>
              <mc:Fallback>
                <p:oleObj name="Equation" r:id="rId7" imgW="1701800" imgH="266700" progId="Equation.3">
                  <p:embed/>
                  <p:pic>
                    <p:nvPicPr>
                      <p:cNvPr id="4" name="Object 3"/>
                      <p:cNvPicPr/>
                      <p:nvPr/>
                    </p:nvPicPr>
                    <p:blipFill>
                      <a:blip r:embed="rId8"/>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name="Equation" r:id="rId3" imgW="2692400" imgH="584200" progId="Equation.3">
                  <p:embed/>
                </p:oleObj>
              </mc:Choice>
              <mc:Fallback>
                <p:oleObj name="Equation" r:id="rId3" imgW="2692400" imgH="584200" progId="Equation.3">
                  <p:embed/>
                  <p:pic>
                    <p:nvPicPr>
                      <p:cNvPr id="11" name="Object 2"/>
                      <p:cNvPicPr>
                        <a:picLocks noChangeAspect="1" noChangeArrowheads="1"/>
                      </p:cNvPicPr>
                      <p:nvPr/>
                    </p:nvPicPr>
                    <p:blipFill>
                      <a:blip r:embed="rId4"/>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name="Equation" r:id="rId5" imgW="1358900" imgH="215900" progId="Equation.3">
                  <p:embed/>
                </p:oleObj>
              </mc:Choice>
              <mc:Fallback>
                <p:oleObj name="Equation" r:id="rId5" imgW="1358900" imgH="215900" progId="Equation.3">
                  <p:embed/>
                  <p:pic>
                    <p:nvPicPr>
                      <p:cNvPr id="8" name="Object 2"/>
                      <p:cNvPicPr>
                        <a:picLocks noChangeAspect="1" noChangeArrowheads="1"/>
                      </p:cNvPicPr>
                      <p:nvPr/>
                    </p:nvPicPr>
                    <p:blipFill>
                      <a:blip r:embed="rId6"/>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75</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name="Equation" r:id="rId2" imgW="3784600" imgH="431800" progId="Equation.3">
                  <p:embed/>
                </p:oleObj>
              </mc:Choice>
              <mc:Fallback>
                <p:oleObj name="Equation" r:id="rId2" imgW="3784600" imgH="431800" progId="Equation.3">
                  <p:embed/>
                  <p:pic>
                    <p:nvPicPr>
                      <p:cNvPr id="5" name="Object 2"/>
                      <p:cNvPicPr>
                        <a:picLocks noChangeAspect="1" noChangeArrowheads="1"/>
                      </p:cNvPicPr>
                      <p:nvPr/>
                    </p:nvPicPr>
                    <p:blipFill>
                      <a:blip r:embed="rId3"/>
                      <a:srcRect/>
                      <a:stretch>
                        <a:fillRect/>
                      </a:stretch>
                    </p:blipFill>
                    <p:spPr bwMode="auto">
                      <a:xfrm>
                        <a:off x="401638" y="1504950"/>
                        <a:ext cx="809783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name="Equation" r:id="rId4" imgW="2184400" imgH="431800" progId="Equation.3">
                  <p:embed/>
                </p:oleObj>
              </mc:Choice>
              <mc:Fallback>
                <p:oleObj name="Equation" r:id="rId4" imgW="2184400" imgH="431800" progId="Equation.3">
                  <p:embed/>
                  <p:pic>
                    <p:nvPicPr>
                      <p:cNvPr id="8" name="Object 2"/>
                      <p:cNvPicPr>
                        <a:picLocks noChangeAspect="1" noChangeArrowheads="1"/>
                      </p:cNvPicPr>
                      <p:nvPr/>
                    </p:nvPicPr>
                    <p:blipFill>
                      <a:blip r:embed="rId5"/>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name="Equation" r:id="rId2" imgW="4127500" imgH="469900" progId="Equation.3">
                  <p:embed/>
                </p:oleObj>
              </mc:Choice>
              <mc:Fallback>
                <p:oleObj name="Equation" r:id="rId2" imgW="4127500" imgH="469900" progId="Equation.3">
                  <p:embed/>
                  <p:pic>
                    <p:nvPicPr>
                      <p:cNvPr id="5" name="Object 2"/>
                      <p:cNvPicPr>
                        <a:picLocks noChangeAspect="1" noChangeArrowheads="1"/>
                      </p:cNvPicPr>
                      <p:nvPr/>
                    </p:nvPicPr>
                    <p:blipFill>
                      <a:blip r:embed="rId3"/>
                      <a:srcRect/>
                      <a:stretch>
                        <a:fillRect/>
                      </a:stretch>
                    </p:blipFill>
                    <p:spPr bwMode="auto">
                      <a:xfrm>
                        <a:off x="312737" y="1617663"/>
                        <a:ext cx="8831263"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name="Equation" r:id="rId4" imgW="3136900" imgH="546100" progId="Equation.3">
                  <p:embed/>
                </p:oleObj>
              </mc:Choice>
              <mc:Fallback>
                <p:oleObj name="Equation" r:id="rId4" imgW="3136900" imgH="546100" progId="Equation.3">
                  <p:embed/>
                  <p:pic>
                    <p:nvPicPr>
                      <p:cNvPr id="10" name="Object 2"/>
                      <p:cNvPicPr>
                        <a:picLocks noChangeAspect="1" noChangeArrowheads="1"/>
                      </p:cNvPicPr>
                      <p:nvPr/>
                    </p:nvPicPr>
                    <p:blipFill>
                      <a:blip r:embed="rId5"/>
                      <a:srcRect/>
                      <a:stretch>
                        <a:fillRect/>
                      </a:stretch>
                    </p:blipFill>
                    <p:spPr bwMode="auto">
                      <a:xfrm>
                        <a:off x="1263650" y="2921000"/>
                        <a:ext cx="6711950" cy="116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name="Equation" r:id="rId3" imgW="3187700" imgH="419100" progId="Equation.3">
                  <p:embed/>
                </p:oleObj>
              </mc:Choice>
              <mc:Fallback>
                <p:oleObj name="Equation" r:id="rId3" imgW="3187700" imgH="419100" progId="Equation.3">
                  <p:embed/>
                  <p:pic>
                    <p:nvPicPr>
                      <p:cNvPr id="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name="Equation" r:id="rId5" imgW="3898900" imgH="419100" progId="Equation.3">
                  <p:embed/>
                </p:oleObj>
              </mc:Choice>
              <mc:Fallback>
                <p:oleObj name="Equation" r:id="rId5" imgW="3898900" imgH="419100" progId="Equation.3">
                  <p:embed/>
                  <p:pic>
                    <p:nvPicPr>
                      <p:cNvPr id="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name="Equation" r:id="rId3" imgW="2336800" imgH="355600" progId="Equation.3">
                  <p:embed/>
                </p:oleObj>
              </mc:Choice>
              <mc:Fallback>
                <p:oleObj name="Equation" r:id="rId3" imgW="2336800" imgH="355600" progId="Equation.3">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name="Equation" r:id="rId5" imgW="2438400" imgH="177800" progId="Equation.3">
                  <p:embed/>
                </p:oleObj>
              </mc:Choice>
              <mc:Fallback>
                <p:oleObj name="Equation" r:id="rId5" imgW="2438400" imgH="177800" progId="Equation.3">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9026</TotalTime>
  <Words>3373</Words>
  <Application>Microsoft Office PowerPoint</Application>
  <PresentationFormat>On-screen Show (16:9)</PresentationFormat>
  <Paragraphs>666</Paragraphs>
  <Slides>77</Slides>
  <Notes>66</Notes>
  <HiddenSlides>3</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Retrospect</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Dan Jurafsky</cp:lastModifiedBy>
  <cp:revision>196</cp:revision>
  <cp:lastPrinted>2019-01-09T00:29:37Z</cp:lastPrinted>
  <dcterms:created xsi:type="dcterms:W3CDTF">2010-04-19T15:31:24Z</dcterms:created>
  <dcterms:modified xsi:type="dcterms:W3CDTF">2025-10-06T01:32:45Z</dcterms:modified>
  <cp:category/>
</cp:coreProperties>
</file>