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  <a:srgbClr val="A6B7C2"/>
    <a:srgbClr val="ACBCBC"/>
    <a:srgbClr val="B2C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36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5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4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06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2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9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5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4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3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6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7573-BA02-4FAA-AC06-03C92BF89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Лабораторная работа № 1. </a:t>
            </a:r>
            <a:br>
              <a:rPr lang="ru-RU" sz="2000" dirty="0"/>
            </a:br>
            <a:r>
              <a:rPr lang="ru-RU" sz="2000" dirty="0"/>
              <a:t>Установка и конфигурация операционной системы на виртуальную машину.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20C499-07D9-4B0A-8D64-967F2C2F9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26418"/>
            <a:ext cx="6801612" cy="1239894"/>
          </a:xfrm>
        </p:spPr>
        <p:txBody>
          <a:bodyPr/>
          <a:lstStyle/>
          <a:p>
            <a:pPr algn="r"/>
            <a:r>
              <a:rPr lang="ru-RU" dirty="0"/>
              <a:t>Студент: </a:t>
            </a:r>
            <a:r>
              <a:rPr lang="ru-RU" u="sng" dirty="0"/>
              <a:t>Лекомцева Алёна</a:t>
            </a:r>
          </a:p>
          <a:p>
            <a:pPr algn="r"/>
            <a:r>
              <a:rPr lang="ru-RU" dirty="0"/>
              <a:t>Группа: </a:t>
            </a:r>
            <a:r>
              <a:rPr lang="ru-RU" u="sng" dirty="0"/>
              <a:t>НПМбд-02-18</a:t>
            </a:r>
          </a:p>
        </p:txBody>
      </p:sp>
    </p:spTree>
    <p:extLst>
      <p:ext uri="{BB962C8B-B14F-4D97-AF65-F5344CB8AC3E}">
        <p14:creationId xmlns:p14="http://schemas.microsoft.com/office/powerpoint/2010/main" val="3712690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430403E-1E5E-4A55-B859-C47ECBA2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03027"/>
            <a:ext cx="7729727" cy="611374"/>
          </a:xfrm>
        </p:spPr>
        <p:txBody>
          <a:bodyPr>
            <a:normAutofit fontScale="90000"/>
          </a:bodyPr>
          <a:lstStyle/>
          <a:p>
            <a:r>
              <a:rPr lang="ru-RU" dirty="0"/>
              <a:t>Обновление системных файлов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123AAB-B484-4F77-8E13-8DF683CE6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3" y="1262975"/>
            <a:ext cx="6991350" cy="12192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4C11CE7-5C7F-4881-8294-F0BD819AC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35" y="2482175"/>
            <a:ext cx="68675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8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CC394C0-8596-4B84-8015-6B3C9748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03027"/>
            <a:ext cx="7729727" cy="611374"/>
          </a:xfrm>
        </p:spPr>
        <p:txBody>
          <a:bodyPr>
            <a:noAutofit/>
          </a:bodyPr>
          <a:lstStyle/>
          <a:p>
            <a:r>
              <a:rPr lang="ru-RU" sz="2400" dirty="0"/>
              <a:t>Создание второй виртуальной машины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C6E377-9866-450E-8DC9-C19F341D0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99" y="981075"/>
            <a:ext cx="7367876" cy="4368037"/>
          </a:xfrm>
          <a:prstGeom prst="rect">
            <a:avLst/>
          </a:prstGeo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0BE9A5ED-6F24-4C58-A2F7-3CD87F7F7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88495" y="1238250"/>
            <a:ext cx="4583756" cy="3314700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B488A14-66DF-4DCD-96F5-57BBA47532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9" t="15466" r="-945" b="3838"/>
          <a:stretch/>
        </p:blipFill>
        <p:spPr>
          <a:xfrm>
            <a:off x="2231135" y="4267200"/>
            <a:ext cx="4476205" cy="252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3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7B2AD-80B7-4884-9C78-4BE8F50E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797D9C-5A11-4427-A147-2994913CA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581" y="2598715"/>
            <a:ext cx="9094838" cy="3101983"/>
          </a:xfrm>
        </p:spPr>
        <p:txBody>
          <a:bodyPr>
            <a:normAutofit/>
          </a:bodyPr>
          <a:lstStyle/>
          <a:p>
            <a:r>
              <a:rPr lang="ru-RU" sz="3200" dirty="0"/>
              <a:t>Мною были приобретены практические навыки установки операционной системы на виртуальную машину, а также минимально необходимых настроек для дальнейшей работы сервиса.</a:t>
            </a:r>
          </a:p>
        </p:txBody>
      </p:sp>
    </p:spTree>
    <p:extLst>
      <p:ext uri="{BB962C8B-B14F-4D97-AF65-F5344CB8AC3E}">
        <p14:creationId xmlns:p14="http://schemas.microsoft.com/office/powerpoint/2010/main" val="38539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36B81-78C8-4A7B-B466-5AF46651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07CEBA-46E7-4307-8D0E-7FFFCB359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</a:t>
            </a:r>
            <a:endParaRPr lang="ru-RU" sz="2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74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D5A34-602F-448A-93C7-A4B07DB9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40280"/>
            <a:ext cx="7729728" cy="1188720"/>
          </a:xfrm>
        </p:spPr>
        <p:txBody>
          <a:bodyPr/>
          <a:lstStyle/>
          <a:p>
            <a:r>
              <a:rPr lang="ru-RU" dirty="0"/>
              <a:t>Ход работы</a:t>
            </a:r>
          </a:p>
        </p:txBody>
      </p:sp>
    </p:spTree>
    <p:extLst>
      <p:ext uri="{BB962C8B-B14F-4D97-AF65-F5344CB8AC3E}">
        <p14:creationId xmlns:p14="http://schemas.microsoft.com/office/powerpoint/2010/main" val="391201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DD224-D76E-4BC1-82C2-C5716DF3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03027"/>
            <a:ext cx="7729727" cy="611374"/>
          </a:xfrm>
        </p:spPr>
        <p:txBody>
          <a:bodyPr>
            <a:normAutofit fontScale="90000"/>
          </a:bodyPr>
          <a:lstStyle/>
          <a:p>
            <a:r>
              <a:rPr lang="ru-RU" dirty="0"/>
              <a:t>Настройка виртуальной машины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EC08026-9A89-4648-9DC7-14B46BC67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477" y="1116570"/>
            <a:ext cx="7469205" cy="3767007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7A997B8-07A5-40D7-BD67-6EE9F59E9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163" y="2129493"/>
            <a:ext cx="6175992" cy="41367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F56FB0-3016-4867-9BD1-6F18D4184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893" y="4646579"/>
            <a:ext cx="5054105" cy="141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1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377BFE22-1DFA-4182-93AB-3C0A61175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149" y="1189038"/>
            <a:ext cx="8260532" cy="5134925"/>
          </a:xfr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5D3959F-1F23-42E4-9A31-FC202AFA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03027"/>
            <a:ext cx="7729727" cy="611374"/>
          </a:xfrm>
        </p:spPr>
        <p:txBody>
          <a:bodyPr>
            <a:normAutofit fontScale="90000"/>
          </a:bodyPr>
          <a:lstStyle/>
          <a:p>
            <a:r>
              <a:rPr lang="ru-RU" dirty="0"/>
              <a:t>Настройка виртуальной машины</a:t>
            </a:r>
          </a:p>
        </p:txBody>
      </p:sp>
    </p:spTree>
    <p:extLst>
      <p:ext uri="{BB962C8B-B14F-4D97-AF65-F5344CB8AC3E}">
        <p14:creationId xmlns:p14="http://schemas.microsoft.com/office/powerpoint/2010/main" val="146534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4FAD281-49A2-4B93-8835-A322810FB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81" y="4357396"/>
            <a:ext cx="5005084" cy="237325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AF6D3C-7C9C-44F7-8F9D-6FB3CD209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559" y="257309"/>
            <a:ext cx="7760881" cy="68281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4263A3-0537-4E86-A297-5BBA486F3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17" y="1118275"/>
            <a:ext cx="5934582" cy="3913715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C5DD9F1-A260-47A6-96B5-A2F9E354A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299815" y="3209299"/>
            <a:ext cx="5295900" cy="2943225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548703-619B-47DF-A514-7D364C0DAE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792" y="940120"/>
            <a:ext cx="56388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6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A9F9322-4002-44B5-8C88-D9857000B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678A335-12FE-4EC5-BD7F-36058D37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03027"/>
            <a:ext cx="7729727" cy="611374"/>
          </a:xfrm>
        </p:spPr>
        <p:txBody>
          <a:bodyPr>
            <a:normAutofit fontScale="90000"/>
          </a:bodyPr>
          <a:lstStyle/>
          <a:p>
            <a:r>
              <a:rPr lang="ru-RU" dirty="0"/>
              <a:t>Настройка виртуальной машины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EB5037-41C6-471E-9B2B-6C0F4FAB9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077" y="1117973"/>
            <a:ext cx="8375514" cy="558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7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636EDA6-5EC9-48D0-90C5-BE1D84762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1FEFAB8-75BE-4E20-BB13-1313B6A3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03027"/>
            <a:ext cx="7729727" cy="611374"/>
          </a:xfrm>
        </p:spPr>
        <p:txBody>
          <a:bodyPr>
            <a:normAutofit fontScale="90000"/>
          </a:bodyPr>
          <a:lstStyle/>
          <a:p>
            <a:r>
              <a:rPr lang="ru-RU" dirty="0"/>
              <a:t>Установка параметров Ос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D8FC19-DE43-4B01-BB20-CA1BFD107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7" r="6902" b="8151"/>
          <a:stretch/>
        </p:blipFill>
        <p:spPr>
          <a:xfrm>
            <a:off x="2139456" y="1117973"/>
            <a:ext cx="7913084" cy="543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9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5111A8A-EAD0-465A-8607-F7BB05150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FB30DB-1B0E-4038-A51A-F4B3F5D93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053" y="1117973"/>
            <a:ext cx="6568602" cy="551898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2EAFC51-3F3D-4644-8484-3C9D9E17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03027"/>
            <a:ext cx="7729727" cy="611374"/>
          </a:xfrm>
        </p:spPr>
        <p:txBody>
          <a:bodyPr>
            <a:normAutofit fontScale="90000"/>
          </a:bodyPr>
          <a:lstStyle/>
          <a:p>
            <a:r>
              <a:rPr lang="ru-RU" dirty="0"/>
              <a:t>Запуск виртуальной машины</a:t>
            </a:r>
          </a:p>
        </p:txBody>
      </p:sp>
    </p:spTree>
    <p:extLst>
      <p:ext uri="{BB962C8B-B14F-4D97-AF65-F5344CB8AC3E}">
        <p14:creationId xmlns:p14="http://schemas.microsoft.com/office/powerpoint/2010/main" val="2661128193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139</TotalTime>
  <Words>89</Words>
  <Application>Microsoft Office PowerPoint</Application>
  <PresentationFormat>Широкоэкранный</PresentationFormat>
  <Paragraphs>15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Corbel</vt:lpstr>
      <vt:lpstr>Gill Sans MT</vt:lpstr>
      <vt:lpstr>Посылка</vt:lpstr>
      <vt:lpstr>Лабораторная работа № 1.  Установка и конфигурация операционной системы на виртуальную машину.</vt:lpstr>
      <vt:lpstr>Цель работы</vt:lpstr>
      <vt:lpstr>Ход работы</vt:lpstr>
      <vt:lpstr>Настройка виртуальной машины</vt:lpstr>
      <vt:lpstr>Настройка виртуальной машины</vt:lpstr>
      <vt:lpstr>Презентация PowerPoint</vt:lpstr>
      <vt:lpstr>Настройка виртуальной машины</vt:lpstr>
      <vt:lpstr>Установка параметров Ос</vt:lpstr>
      <vt:lpstr>Запуск виртуальной машины</vt:lpstr>
      <vt:lpstr>Обновление системных файлов</vt:lpstr>
      <vt:lpstr>Создание второй виртуальной машины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1.  Установка и конфигурация операционной системы на виртуальную машину.</dc:title>
  <dc:creator>Алёна Лекомцева</dc:creator>
  <cp:lastModifiedBy>Алёна Лекомцева</cp:lastModifiedBy>
  <cp:revision>11</cp:revision>
  <dcterms:created xsi:type="dcterms:W3CDTF">2022-01-26T17:09:02Z</dcterms:created>
  <dcterms:modified xsi:type="dcterms:W3CDTF">2022-01-26T19:28:59Z</dcterms:modified>
</cp:coreProperties>
</file>