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3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4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0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5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7573-BA02-4FAA-AC06-03C92BF89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Лабораторная работа № </a:t>
            </a:r>
            <a:r>
              <a:rPr lang="en-US" sz="2000" b="1" dirty="0"/>
              <a:t>2</a:t>
            </a:r>
            <a:r>
              <a:rPr lang="ru-RU" sz="2000" b="1" dirty="0"/>
              <a:t>. </a:t>
            </a:r>
            <a:br>
              <a:rPr lang="ru-RU" sz="2000" dirty="0"/>
            </a:br>
            <a:r>
              <a:rPr lang="ru-RU" sz="2000" dirty="0"/>
              <a:t> Дискреционное</a:t>
            </a:r>
            <a:br>
              <a:rPr lang="ru-RU" sz="2000" dirty="0"/>
            </a:br>
            <a:r>
              <a:rPr lang="ru-RU" sz="2000" dirty="0"/>
              <a:t>разграничение прав в Linux. Основные</a:t>
            </a:r>
            <a:br>
              <a:rPr lang="ru-RU" sz="2000" dirty="0"/>
            </a:br>
            <a:r>
              <a:rPr lang="ru-RU" sz="2000" dirty="0"/>
              <a:t>атрибуты.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20C499-07D9-4B0A-8D64-967F2C2F9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26418"/>
            <a:ext cx="6801612" cy="1239894"/>
          </a:xfrm>
        </p:spPr>
        <p:txBody>
          <a:bodyPr/>
          <a:lstStyle/>
          <a:p>
            <a:pPr algn="r"/>
            <a:r>
              <a:rPr lang="ru-RU" dirty="0"/>
              <a:t>Студент: </a:t>
            </a:r>
            <a:r>
              <a:rPr lang="ru-RU" u="sng" dirty="0"/>
              <a:t>Лекомцева Алёна</a:t>
            </a:r>
          </a:p>
          <a:p>
            <a:pPr algn="r"/>
            <a:r>
              <a:rPr lang="ru-RU" dirty="0"/>
              <a:t>Группа: </a:t>
            </a:r>
            <a:r>
              <a:rPr lang="ru-RU" u="sng" dirty="0"/>
              <a:t>НПМбд-02-18</a:t>
            </a:r>
          </a:p>
        </p:txBody>
      </p:sp>
    </p:spTree>
    <p:extLst>
      <p:ext uri="{BB962C8B-B14F-4D97-AF65-F5344CB8AC3E}">
        <p14:creationId xmlns:p14="http://schemas.microsoft.com/office/powerpoint/2010/main" val="371269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474A90-52A5-469B-97A8-4392E9E50E44}"/>
              </a:ext>
            </a:extLst>
          </p:cNvPr>
          <p:cNvSpPr txBox="1">
            <a:spLocks/>
          </p:cNvSpPr>
          <p:nvPr/>
        </p:nvSpPr>
        <p:spPr bwMode="black">
          <a:xfrm>
            <a:off x="2231135" y="303027"/>
            <a:ext cx="7729727" cy="61137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Таблица  «Установленные права и разрешённые действия»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FB34EA-4324-410A-B0E7-AFFFD260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91" y="1508609"/>
            <a:ext cx="6693218" cy="38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B2AD-80B7-4884-9C78-4BE8F50E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97D9C-5A11-4427-A147-2994913C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81" y="2598715"/>
            <a:ext cx="9094838" cy="3101983"/>
          </a:xfrm>
        </p:spPr>
        <p:txBody>
          <a:bodyPr>
            <a:normAutofit/>
          </a:bodyPr>
          <a:lstStyle/>
          <a:p>
            <a:r>
              <a:rPr lang="ru-RU" sz="3200" dirty="0"/>
              <a:t>В результате выполнения данной лабораторной работы я получила практические навыки работы в консоли с атрибутами файлов, закрепила теоретические основы дискреционного разграничения доступа в современных системах с открытым кодом на базе ОС Linux.</a:t>
            </a:r>
          </a:p>
        </p:txBody>
      </p:sp>
    </p:spTree>
    <p:extLst>
      <p:ext uri="{BB962C8B-B14F-4D97-AF65-F5344CB8AC3E}">
        <p14:creationId xmlns:p14="http://schemas.microsoft.com/office/powerpoint/2010/main" val="3853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36B81-78C8-4A7B-B466-5AF46651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7CEBA-46E7-4307-8D0E-7FFFCB35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3" y="2229394"/>
            <a:ext cx="8918031" cy="2941124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</a:t>
            </a:r>
            <a:r>
              <a:rPr lang="en-US" sz="2800" dirty="0"/>
              <a:t>.</a:t>
            </a:r>
            <a:endParaRPr lang="ru-RU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4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D5A34-602F-448A-93C7-A4B07DB9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120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DD224-D76E-4BC1-82C2-C5716DF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новой учетной записи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CCCD91-C670-432D-B028-D92250DC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460887-030D-481A-A45E-B8C8E876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06" y="1117973"/>
            <a:ext cx="7947983" cy="53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5D3959F-1F23-42E4-9A31-FC202AFA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Autofit/>
          </a:bodyPr>
          <a:lstStyle/>
          <a:p>
            <a:r>
              <a:rPr lang="ru-RU" sz="2000" dirty="0"/>
              <a:t>Просмотр Информации о новом пользователе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7C820-5290-438B-B729-4F5FDC73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B29E1F-5023-441C-9F9C-29E39958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1206408"/>
            <a:ext cx="7515225" cy="3867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C72150-E29B-4ED7-AE35-3EBA0CBA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60" y="4775015"/>
            <a:ext cx="7086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DA99B4-4EC1-4FE3-AEF4-50BE683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EA528B1-7705-4DD2-A4DE-497C681B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Autofit/>
          </a:bodyPr>
          <a:lstStyle/>
          <a:p>
            <a:r>
              <a:rPr lang="ru-RU" sz="2000" dirty="0"/>
              <a:t>Проверка прав и расширенных атрибутов поддиректорий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570A8C-24AE-4C1D-BD0D-F7A37615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87" y="1117973"/>
            <a:ext cx="7190822" cy="51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4219588-C3B8-4DC1-9C06-421AE00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Autofit/>
          </a:bodyPr>
          <a:lstStyle/>
          <a:p>
            <a:r>
              <a:rPr lang="ru-RU" sz="2000" dirty="0"/>
              <a:t>Проверка прав и расширенных атрибутов поддиректорий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FC2B7-DFB8-4197-A12E-49781679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37" y="1114505"/>
            <a:ext cx="7171322" cy="51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36EDA6-5EC9-48D0-90C5-BE1D8476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E21D10-D5D8-4B9B-ADF3-B0ED4235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966787"/>
            <a:ext cx="6915150" cy="492442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AC11625-5A88-4595-9322-C4489AC6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Autofit/>
          </a:bodyPr>
          <a:lstStyle/>
          <a:p>
            <a:r>
              <a:rPr lang="ru-RU" sz="2000" dirty="0"/>
              <a:t>Проверка разрешенных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311289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0CE454D2-4286-4505-A0DC-DE239AE2F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615" y="1059369"/>
            <a:ext cx="4407448" cy="560268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F0F0683-7E10-4099-AB9A-CC686F1EB3B3}"/>
              </a:ext>
            </a:extLst>
          </p:cNvPr>
          <p:cNvSpPr txBox="1">
            <a:spLocks/>
          </p:cNvSpPr>
          <p:nvPr/>
        </p:nvSpPr>
        <p:spPr bwMode="black">
          <a:xfrm>
            <a:off x="2231135" y="303027"/>
            <a:ext cx="7729727" cy="61137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Таблица  «Установленные права и разрешённые действия»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552F55-7D69-4D9C-9FE1-02BF74C9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1" y="1055666"/>
            <a:ext cx="4703938" cy="56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819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157</TotalTime>
  <Words>131</Words>
  <Application>Microsoft Office PowerPoint</Application>
  <PresentationFormat>Широкоэкранный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Посылка</vt:lpstr>
      <vt:lpstr>Лабораторная работа № 2.   Дискреционное разграничение прав в Linux. Основные атрибуты.</vt:lpstr>
      <vt:lpstr>Цель работы</vt:lpstr>
      <vt:lpstr>Ход работы</vt:lpstr>
      <vt:lpstr>Создание новой учетной записи</vt:lpstr>
      <vt:lpstr>Просмотр Информации о новом пользователе</vt:lpstr>
      <vt:lpstr>Проверка прав и расширенных атрибутов поддиректорий</vt:lpstr>
      <vt:lpstr>Проверка прав и расширенных атрибутов поддиректорий</vt:lpstr>
      <vt:lpstr>Проверка разрешенных действий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2.   Дискреционное разграничение прав в Linux. Основные атрибуты.</dc:title>
  <dc:creator>Алёна Лекомцева</dc:creator>
  <cp:lastModifiedBy>Алёна Лекомцева</cp:lastModifiedBy>
  <cp:revision>10</cp:revision>
  <dcterms:created xsi:type="dcterms:W3CDTF">2022-01-27T10:44:32Z</dcterms:created>
  <dcterms:modified xsi:type="dcterms:W3CDTF">2022-01-27T20:34:13Z</dcterms:modified>
</cp:coreProperties>
</file>