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3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4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0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5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7573-BA02-4FAA-AC06-03C92BF89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Лабораторная работа № </a:t>
            </a:r>
            <a:r>
              <a:rPr lang="en-US" sz="2000" b="1" dirty="0"/>
              <a:t>4</a:t>
            </a:r>
            <a:r>
              <a:rPr lang="ru-RU" sz="2000" b="1" dirty="0"/>
              <a:t> </a:t>
            </a:r>
            <a:br>
              <a:rPr lang="ru-RU" sz="2000" dirty="0"/>
            </a:br>
            <a:r>
              <a:rPr lang="ru-RU" sz="2000" dirty="0"/>
              <a:t> Дискреционное</a:t>
            </a:r>
            <a:br>
              <a:rPr lang="ru-RU" sz="2000" dirty="0"/>
            </a:br>
            <a:r>
              <a:rPr lang="ru-RU" sz="2000" dirty="0"/>
              <a:t>разграничение прав в Linux. Расширенные атрибуты.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20C499-07D9-4B0A-8D64-967F2C2F9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26418"/>
            <a:ext cx="6801612" cy="1239894"/>
          </a:xfrm>
        </p:spPr>
        <p:txBody>
          <a:bodyPr/>
          <a:lstStyle/>
          <a:p>
            <a:pPr algn="r"/>
            <a:r>
              <a:rPr lang="ru-RU" dirty="0"/>
              <a:t>Студент: </a:t>
            </a:r>
            <a:r>
              <a:rPr lang="ru-RU" u="sng" dirty="0"/>
              <a:t>Лекомцева Алёна</a:t>
            </a:r>
          </a:p>
          <a:p>
            <a:pPr algn="r"/>
            <a:r>
              <a:rPr lang="ru-RU" dirty="0"/>
              <a:t>Группа: </a:t>
            </a:r>
            <a:r>
              <a:rPr lang="ru-RU" u="sng" dirty="0"/>
              <a:t>НПМбд-02-18</a:t>
            </a:r>
          </a:p>
        </p:txBody>
      </p:sp>
    </p:spTree>
    <p:extLst>
      <p:ext uri="{BB962C8B-B14F-4D97-AF65-F5344CB8AC3E}">
        <p14:creationId xmlns:p14="http://schemas.microsoft.com/office/powerpoint/2010/main" val="371269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36B81-78C8-4A7B-B466-5AF46651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7CEBA-46E7-4307-8D0E-7FFFCB35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3" y="2229394"/>
            <a:ext cx="8918031" cy="2941124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Получение практических навыков работы в консоли с расширенными атрибутами файлов. </a:t>
            </a:r>
            <a:endParaRPr lang="ru-RU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4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D5A34-602F-448A-93C7-A4B07DB9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120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DD224-D76E-4BC1-82C2-C5716DF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Установка расширенных атрибутов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12D81488-8B96-4A4F-AC57-E9D2AAE0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94B3C1-F608-4F96-87E1-387A7A77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83" y="1574074"/>
            <a:ext cx="7176433" cy="3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5D3959F-1F23-42E4-9A31-FC202AFA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Autofit/>
          </a:bodyPr>
          <a:lstStyle/>
          <a:p>
            <a:r>
              <a:rPr lang="ru-RU" sz="2400" dirty="0"/>
              <a:t>Проверка разрешенных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7C820-5290-438B-B729-4F5FDC73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83B97E-F404-4242-8AA0-30C2076D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3" y="1061159"/>
            <a:ext cx="5967046" cy="21623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CC1DA8-FE2F-4FE3-A910-FCF9C43D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73" y="3370287"/>
            <a:ext cx="4170045" cy="33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DA99B4-4EC1-4FE3-AEF4-50BE683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EA528B1-7705-4DD2-A4DE-497C681B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Autofit/>
          </a:bodyPr>
          <a:lstStyle/>
          <a:p>
            <a:r>
              <a:rPr lang="ru-RU" sz="2000" dirty="0"/>
              <a:t>Установка атрибута «</a:t>
            </a:r>
            <a:r>
              <a:rPr lang="en-US" sz="2000" dirty="0" err="1">
                <a:latin typeface="+mn-lt"/>
              </a:rPr>
              <a:t>i</a:t>
            </a:r>
            <a:r>
              <a:rPr lang="ru-RU" sz="2000" dirty="0"/>
              <a:t>» и проверка разрешенных операций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2C17E3-443B-408B-8CDD-8FCA8DE9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62" y="1669809"/>
            <a:ext cx="6926072" cy="35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B2AD-80B7-4884-9C78-4BE8F50E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4760"/>
            <a:ext cx="7729728" cy="118872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97D9C-5A11-4427-A147-2994913C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81" y="2598715"/>
            <a:ext cx="9094838" cy="3101983"/>
          </a:xfrm>
        </p:spPr>
        <p:txBody>
          <a:bodyPr>
            <a:normAutofit/>
          </a:bodyPr>
          <a:lstStyle/>
          <a:p>
            <a:r>
              <a:rPr lang="ru-RU" sz="3200" dirty="0"/>
              <a:t>Я получила практические навыки работы в консоли с расширенными атрибутами файлов, опробовав действие расширенных атрибутов «а» и «i»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38539566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226</TotalTime>
  <Words>80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Посылка</vt:lpstr>
      <vt:lpstr>Лабораторная работа № 4   Дискреционное разграничение прав в Linux. Расширенные атрибуты.</vt:lpstr>
      <vt:lpstr>Цель работы</vt:lpstr>
      <vt:lpstr>Ход работы</vt:lpstr>
      <vt:lpstr>Установка расширенных атрибутов</vt:lpstr>
      <vt:lpstr>Проверка разрешенных операций</vt:lpstr>
      <vt:lpstr>Установка атрибута «i» и проверка разрешенных операций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2.   Дискреционное разграничение прав в Linux. Основные атрибуты.</dc:title>
  <dc:creator>Алёна Лекомцева</dc:creator>
  <cp:lastModifiedBy>Алёна Лекомцева</cp:lastModifiedBy>
  <cp:revision>18</cp:revision>
  <dcterms:created xsi:type="dcterms:W3CDTF">2022-01-27T10:44:32Z</dcterms:created>
  <dcterms:modified xsi:type="dcterms:W3CDTF">2022-01-31T19:10:27Z</dcterms:modified>
</cp:coreProperties>
</file>