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3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0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43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BBFDF4-33DE-4124-8C27-582F875830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265399-15CC-4F53-8504-451C94D0D9E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4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C7C4-0BE0-E984-92F1-C7FB8691C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Модифицированный метод сопряженных градиентов и его приложения в восстановлении изображений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C06C0-4D9C-6875-B09C-988243ADEA4F}"/>
              </a:ext>
            </a:extLst>
          </p:cNvPr>
          <p:cNvSpPr txBox="1"/>
          <p:nvPr/>
        </p:nvSpPr>
        <p:spPr>
          <a:xfrm>
            <a:off x="581190" y="2418735"/>
            <a:ext cx="1099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+mj-lt"/>
              </a:rPr>
              <a:t>Подготовил:</a:t>
            </a:r>
          </a:p>
          <a:p>
            <a:r>
              <a:rPr lang="ru-RU" dirty="0">
                <a:solidFill>
                  <a:schemeClr val="accent1"/>
                </a:solidFill>
                <a:latin typeface="+mj-lt"/>
              </a:rPr>
              <a:t>Поздняков А.А., студент гр. 5130904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/00104</a:t>
            </a:r>
            <a:endParaRPr lang="ru-RU" dirty="0">
              <a:solidFill>
                <a:schemeClr val="accent1"/>
              </a:solidFill>
              <a:latin typeface="+mj-lt"/>
            </a:endParaRP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42102F-67AC-2CD9-6E1C-9DA61094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B635C4E-B816-51A0-8E62-180727FE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представлены различные методы фильтрации для уменьшения шума «соли и перца» на изображениях в оттенках серого</a:t>
            </a:r>
          </a:p>
          <a:p>
            <a:r>
              <a:rPr lang="ru-RU" dirty="0"/>
              <a:t>Произведено сравнение результатов различных методов</a:t>
            </a:r>
          </a:p>
          <a:p>
            <a:r>
              <a:rPr lang="ru-RU" dirty="0"/>
              <a:t>Предложенный фильтр обеспечивает лучшую производительность по сравнению с другими рассмотренными методами и качество изображения в целом</a:t>
            </a:r>
          </a:p>
        </p:txBody>
      </p:sp>
    </p:spTree>
    <p:extLst>
      <p:ext uri="{BB962C8B-B14F-4D97-AF65-F5344CB8AC3E}">
        <p14:creationId xmlns:p14="http://schemas.microsoft.com/office/powerpoint/2010/main" val="313222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6C95A24-A43C-24B4-F1DD-A4662380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восстановления изображений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4D9D91C-344A-10E9-69D5-688CFB64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5140011"/>
            <a:ext cx="5422390" cy="7210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Изображение </a:t>
            </a:r>
            <a:r>
              <a:rPr lang="en-US" dirty="0"/>
              <a:t>Lena.png, </a:t>
            </a:r>
            <a:r>
              <a:rPr lang="ru-RU" dirty="0"/>
              <a:t>часто используемое для демонстрации работы различных методов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795E948-1869-7BB0-AEE6-204273B9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5140011"/>
            <a:ext cx="5422392" cy="7210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Пример шума «соли и перца»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E94EC4D-92EC-EAD2-090B-A7C7AFBF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8" y="2139555"/>
            <a:ext cx="2753032" cy="27530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370D7D2-7FFC-322D-4857-230EFE7A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33" y="2139555"/>
            <a:ext cx="2058342" cy="2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06010-7EC0-6A49-F5EB-2AE6C9AD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алгоритма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031480-D098-16E0-DC2F-FC43F9D2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Меньшее значение ошибки по сравнению с похожими методами</a:t>
            </a:r>
          </a:p>
          <a:p>
            <a:r>
              <a:rPr lang="ru-RU" dirty="0"/>
              <a:t>Лучшие результаты в задаче восстановления изображений при сравнении с использованием индекса структурного сходства</a:t>
            </a:r>
          </a:p>
          <a:p>
            <a:r>
              <a:rPr lang="ru-RU" dirty="0"/>
              <a:t>Фильтрация изображений с более высокой точностью по сравнению с другими методами, приведенными в статье</a:t>
            </a:r>
          </a:p>
        </p:txBody>
      </p:sp>
    </p:spTree>
    <p:extLst>
      <p:ext uri="{BB962C8B-B14F-4D97-AF65-F5344CB8AC3E}">
        <p14:creationId xmlns:p14="http://schemas.microsoft.com/office/powerpoint/2010/main" val="29747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FF6A4-732B-23B3-246F-6C8EB3F4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методов с тремя термами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7741FD4-850F-4982-ABF1-986BBE6A7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 каждой итерации алгоритма используется 3 вектора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градиент целевой функции на данной итерации</a:t>
                </a:r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направление поиска на текущей итерации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направление поиска на предыдущей итерации</a:t>
                </a:r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7741FD4-850F-4982-ABF1-986BBE6A7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0D34-0631-AB07-2B9D-AE29A80B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методов с тремя термами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C481A7-4A06-46BA-BA41-7D81CA2C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9" y="2544679"/>
            <a:ext cx="4779967" cy="6232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AE0DD7-CA57-6B03-30BF-90E13D24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08" y="3291441"/>
            <a:ext cx="1809126" cy="6595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A347BC-7A7D-41A3-E4EE-C0EBBF70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8" y="4777644"/>
            <a:ext cx="4888878" cy="4900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506EFE-E144-40FE-2605-A1A6102DA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08" y="5396042"/>
            <a:ext cx="1790975" cy="6534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3C1FBE-79B8-1501-48F5-58649971C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673" y="2621581"/>
            <a:ext cx="4792068" cy="59295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EEC1DDC-051F-C5F4-53C1-3EF86E849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673" y="3365317"/>
            <a:ext cx="1845430" cy="6353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EB564-3E68-EAF9-554A-2C1B613D5597}"/>
              </a:ext>
            </a:extLst>
          </p:cNvPr>
          <p:cNvSpPr txBox="1"/>
          <p:nvPr/>
        </p:nvSpPr>
        <p:spPr>
          <a:xfrm>
            <a:off x="757107" y="2083014"/>
            <a:ext cx="17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DA576A-1398-9516-9C86-5E747DB39534}"/>
              </a:ext>
            </a:extLst>
          </p:cNvPr>
          <p:cNvSpPr txBox="1"/>
          <p:nvPr/>
        </p:nvSpPr>
        <p:spPr>
          <a:xfrm>
            <a:off x="6679128" y="2079988"/>
            <a:ext cx="17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HS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FCEAC-1C3C-A62C-F1F5-985C1D134ED3}"/>
              </a:ext>
            </a:extLst>
          </p:cNvPr>
          <p:cNvSpPr txBox="1"/>
          <p:nvPr/>
        </p:nvSpPr>
        <p:spPr>
          <a:xfrm>
            <a:off x="757106" y="4313322"/>
            <a:ext cx="17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</a:t>
            </a:r>
            <a:endParaRPr lang="ru-RU" sz="24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024A54C-9E30-7347-CDFB-7C2BC3F57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016" y="4955843"/>
            <a:ext cx="4466113" cy="6237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6C956E-EF08-765B-7AC5-D901AC347042}"/>
              </a:ext>
            </a:extLst>
          </p:cNvPr>
          <p:cNvSpPr txBox="1"/>
          <p:nvPr/>
        </p:nvSpPr>
        <p:spPr>
          <a:xfrm>
            <a:off x="6624673" y="4436433"/>
            <a:ext cx="422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Формула для нахождения следующей точки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61F38E8-7F1A-77C0-BF85-99E82097E2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6839" y="3274304"/>
            <a:ext cx="2415687" cy="8173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F41317F-AF5B-64A4-9AEA-D35B2D777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6839" y="5455631"/>
            <a:ext cx="2163405" cy="76255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E9C76B-ED8D-BC75-EA55-72723ED8FF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6781" y="3307010"/>
            <a:ext cx="1976522" cy="7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F341F-CFB6-B664-9858-F57E43E7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Предлагаемые модификации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2CB00B-3BE8-39FF-3E25-4A32947B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77433"/>
            <a:ext cx="6622354" cy="13031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81C7BA-30E9-4137-7BD0-8EF8623C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0" y="4772441"/>
            <a:ext cx="6424217" cy="739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90EB9-DCC7-911F-5A53-54BF6ED1EC45}"/>
              </a:ext>
            </a:extLst>
          </p:cNvPr>
          <p:cNvSpPr txBox="1"/>
          <p:nvPr/>
        </p:nvSpPr>
        <p:spPr>
          <a:xfrm>
            <a:off x="680260" y="2143433"/>
            <a:ext cx="638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Формула для вычисления параметра </a:t>
            </a:r>
            <a:r>
              <a:rPr lang="el-GR" b="0" i="0" dirty="0">
                <a:effectLst/>
                <a:latin typeface="Times New Roman" panose="02020603050405020304" pitchFamily="18" charset="0"/>
              </a:rPr>
              <a:t>θ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F6C89-E33B-44A4-9264-99FAF587B403}"/>
              </a:ext>
            </a:extLst>
          </p:cNvPr>
          <p:cNvSpPr txBox="1"/>
          <p:nvPr/>
        </p:nvSpPr>
        <p:spPr>
          <a:xfrm>
            <a:off x="680259" y="4160568"/>
            <a:ext cx="638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Итоговая рабочая формула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38355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7920E-C085-A18A-536C-4EABC12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39BF759-ED8F-EDA2-1871-E203A662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633884"/>
            <a:ext cx="11029615" cy="89473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Результаты фильтрации изображений </a:t>
            </a:r>
            <a:r>
              <a:rPr lang="en-US" dirty="0"/>
              <a:t>Lena.png</a:t>
            </a:r>
            <a:r>
              <a:rPr lang="ru-RU" dirty="0"/>
              <a:t> и </a:t>
            </a:r>
            <a:r>
              <a:rPr lang="en-US" dirty="0"/>
              <a:t>Barbara.png</a:t>
            </a:r>
            <a:r>
              <a:rPr lang="ru-RU" dirty="0"/>
              <a:t> с использованием разных уровней шума для предложенного алгоритма и схожих алгоритмов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E6D8BC-059F-E756-E30A-0FC0D222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2992"/>
            <a:ext cx="4861273" cy="29643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E0979-5DCD-B71B-E24D-A45544284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93" y="2512993"/>
            <a:ext cx="5179515" cy="29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0406F-1AF4-4C3F-00A7-9EE63BC4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76B301-55E5-7EC3-D8A5-98C27DDF9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984" y="2181225"/>
            <a:ext cx="8578031" cy="3678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F9BF8-7AA1-2BE8-C261-9EDBA36F205C}"/>
              </a:ext>
            </a:extLst>
          </p:cNvPr>
          <p:cNvSpPr txBox="1"/>
          <p:nvPr/>
        </p:nvSpPr>
        <p:spPr>
          <a:xfrm>
            <a:off x="581192" y="6001566"/>
            <a:ext cx="11029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dirty="0"/>
              <a:t>Результаты фильтрации изображений </a:t>
            </a:r>
            <a:r>
              <a:rPr lang="en-US" dirty="0"/>
              <a:t>Lena.png</a:t>
            </a:r>
            <a:r>
              <a:rPr lang="ru-RU" dirty="0"/>
              <a:t> и </a:t>
            </a:r>
            <a:r>
              <a:rPr lang="en-US" dirty="0"/>
              <a:t>Barbara.png</a:t>
            </a:r>
            <a:r>
              <a:rPr lang="ru-RU" dirty="0"/>
              <a:t> с использованием разных уровней шума для предложенного алгоритма и схожих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88533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E16B8-A285-BA62-C592-B1C738B0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8E0DB-8CB2-738C-8207-2766B490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70" y="2272019"/>
            <a:ext cx="4093133" cy="38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50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182</TotalTime>
  <Words>228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Cambria Math</vt:lpstr>
      <vt:lpstr>Corbel</vt:lpstr>
      <vt:lpstr>Gill Sans MT</vt:lpstr>
      <vt:lpstr>Times New Roman</vt:lpstr>
      <vt:lpstr>Wingdings 2</vt:lpstr>
      <vt:lpstr>Дивиденд</vt:lpstr>
      <vt:lpstr>Модифицированный метод сопряженных градиентов и его приложения в восстановлении изображений</vt:lpstr>
      <vt:lpstr>Задача восстановления изображений</vt:lpstr>
      <vt:lpstr>Особенности алгоритма</vt:lpstr>
      <vt:lpstr>Семейство методов с тремя термами</vt:lpstr>
      <vt:lpstr>Семейство методов с тремя термами</vt:lpstr>
      <vt:lpstr>Предлагаемые модификации</vt:lpstr>
      <vt:lpstr>Результаты экспериментов</vt:lpstr>
      <vt:lpstr>Результаты экспериментов</vt:lpstr>
      <vt:lpstr>РЕАЛИЗАЦИЯ АЛГОРИТМА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Модицифированный метод сопряженных градиентов и его приложения в восстановлении изображений</dc:title>
  <dc:creator>Art Em</dc:creator>
  <cp:lastModifiedBy>Art Em</cp:lastModifiedBy>
  <cp:revision>23</cp:revision>
  <dcterms:created xsi:type="dcterms:W3CDTF">2023-12-01T02:08:14Z</dcterms:created>
  <dcterms:modified xsi:type="dcterms:W3CDTF">2023-12-01T05:10:36Z</dcterms:modified>
</cp:coreProperties>
</file>